
<file path=[Content_Types].xml><?xml version="1.0" encoding="utf-8"?>
<Types xmlns="http://schemas.openxmlformats.org/package/2006/content-types">
  <Default Extension="dat" ContentType="application/unknown"/>
  <Default Extension="rels" ContentType="application/vnd.openxmlformats-package.relationships+xml"/>
  <Default Extension="xml" ContentType="application/xml"/>
  <Default Extension="jpeg" ContentType="image/jpeg"/>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84" r:id="rId2"/>
  </p:sldMasterIdLst>
  <p:notesMasterIdLst>
    <p:notesMasterId r:id="rId3"/>
  </p:notesMasterIdLst>
  <p:sldIdLst>
    <p:sldId id="357" r:id="rId4"/>
    <p:sldId id="294" r:id="rId5"/>
    <p:sldId id="334" r:id="rId6"/>
    <p:sldId id="384" r:id="rId7"/>
    <p:sldId id="342" r:id="rId8"/>
    <p:sldId id="335" r:id="rId9"/>
    <p:sldId id="378" r:id="rId10"/>
    <p:sldId id="373" r:id="rId11"/>
    <p:sldId id="376" r:id="rId12"/>
    <p:sldId id="302" r:id="rId13"/>
    <p:sldId id="382" r:id="rId14"/>
    <p:sldId id="367" r:id="rId15"/>
    <p:sldId id="374" r:id="rId16"/>
    <p:sldId id="359" r:id="rId17"/>
    <p:sldId id="360" r:id="rId18"/>
    <p:sldId id="377" r:id="rId19"/>
    <p:sldId id="340" r:id="rId20"/>
    <p:sldId id="380" r:id="rId21"/>
    <p:sldId id="375" r:id="rId22"/>
    <p:sldId id="381" r:id="rId23"/>
    <p:sldId id="364" r:id="rId24"/>
    <p:sldId id="383" r:id="rId25"/>
    <p:sldId id="385" r:id="rId26"/>
    <p:sldId id="372" r:id="rId27"/>
    <p:sldId id="405" r:id="rId28"/>
    <p:sldId id="429" r:id="rId29"/>
  </p:sldIdLst>
  <p:sldSz cx="9144000" cy="5144770"/>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23" autoAdjust="0"/>
    <p:restoredTop sz="94660"/>
  </p:normalViewPr>
  <p:slideViewPr>
    <p:cSldViewPr snapToGrid="0">
      <p:cViewPr varScale="1">
        <p:scale>
          <a:sx n="142" d="100"/>
          <a:sy n="142" d="100"/>
        </p:scale>
        <p:origin x="330" y="126"/>
      </p:cViewPr>
      <p:guideLst/>
    </p:cSldViewPr>
  </p:slideViewPr>
  <p:notesTextViewPr>
    <p:cViewPr>
      <p:scale>
        <a:sx n="1" d="1"/>
        <a:sy n="1" d="1"/>
      </p:scale>
      <p:origin x="0" y="0"/>
    </p:cViewPr>
  </p:notesTextViewPr>
  <p:sorterViewPr>
    <p:cViewPr>
      <p:scale>
        <a:sx n="49" d="100"/>
        <a:sy n="49" d="100"/>
      </p:scale>
      <p:origin x="0" y="0"/>
    </p:cViewPr>
  </p:sorterViewPr>
  <p:notesViewPr>
    <p:cSldViewPr>
      <p:cViewPr>
        <p:scale>
          <a:sx n="1" d="100"/>
          <a:sy n="1" d="100"/>
        </p:scale>
        <p:origin x="0" y="0"/>
      </p:cViewPr>
    </p:cSldViewPr>
  </p:notesViewPr>
  <p:gridSpacing cx="36004" cy="36004"/>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tags" Target="tags/tag68.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heme" Target="theme/theme1.xml" /><Relationship Id="rId34"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AB2D6-7D2D-4045-A876-D8AE1F9EACE2}"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EB0147-15CD-4249-B4BC-D92A282CE29B}"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E3A19A3-43FA-43A7-88A9-B26FF24D5ACC}"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9F00E3-84AE-4C74-9370-0C5407C9671E}" type="slidenum">
              <a:rPr lang="zh-CN" altLang="en-US" smtClean="0"/>
              <a:t>13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303885-BE8B-41DA-867E-71767820FE02}" type="slidenum">
              <a:rPr lang="zh-CN" altLang="en-US" smtClean="0"/>
              <a:t>14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303885-BE8B-41DA-867E-71767820FE02}" type="slidenum">
              <a:rPr lang="zh-CN" altLang="en-US" smtClean="0"/>
              <a:t>15</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0EDBA6-3167-4CE9-B928-339579E207F0}" type="slidenum">
              <a:rPr lang="zh-CN" altLang="en-US" smtClean="0"/>
              <a:t>16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6B96F7-238A-436E-8798-5DD8D861D65B}" type="slidenum">
              <a:rPr lang="zh-CN" altLang="en-US" smtClean="0"/>
              <a:t>17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1986" name="幻灯片图像占位符 1"/>
          <p:cNvSpPr>
            <a:spLocks noGrp="1" noRot="1" noChangeAspect="1" noTextEdit="1"/>
          </p:cNvSpPr>
          <p:nvPr>
            <p:ph type="sldImg"/>
          </p:nvPr>
        </p:nvSpPr>
        <p:spPr bwMode="auto">
          <a:noFill/>
          <a:ln>
            <a:solidFill>
              <a:srgbClr val="000000"/>
            </a:solidFill>
            <a:miter lim="800000"/>
          </a:ln>
        </p:spPr>
      </p:sp>
      <p:sp>
        <p:nvSpPr>
          <p:cNvPr id="41987"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41988" name="灯片编号占位符 3"/>
          <p:cNvSpPr>
            <a:spLocks noGrp="1"/>
          </p:cNvSpPr>
          <p:nvPr>
            <p:ph type="sldNum" sz="quarter" idx="5"/>
          </p:nvPr>
        </p:nvSpPr>
        <p:spPr bwMode="auto">
          <a:noFill/>
          <a:ln>
            <a:miter lim="800000"/>
          </a:ln>
        </p:spPr>
        <p:txBody>
          <a:bodyPr/>
          <a:lstStyle/>
          <a:p>
            <a:fld id="{D51A08E0-F56E-4178-A328-19617A99F8D9}" type="slidenum">
              <a:rPr lang="zh-CN" altLang="en-US"/>
              <a:t>18</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9F00E3-84AE-4C74-9370-0C5407C9671E}" type="slidenum">
              <a:rPr lang="zh-CN" altLang="en-US" smtClean="0"/>
              <a:t>19</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t>20</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53953" name="Slide Image Placeholder 1"/>
          <p:cNvSpPr>
            <a:spLocks noGrp="1" noRot="1" noChangeAspect="1"/>
          </p:cNvSpPr>
          <p:nvPr>
            <p:ph type="sldImg"/>
          </p:nvPr>
        </p:nvSpPr>
        <p:spPr bwMode="auto">
          <a:xfrm>
            <a:off x="382588" y="685800"/>
            <a:ext cx="6092825"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53954" name="Notes Placeholder 2"/>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id-ID" altLang="zh-CN"/>
          </a:p>
        </p:txBody>
      </p:sp>
      <p:sp>
        <p:nvSpPr>
          <p:cNvPr id="2539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F47AFBA-C8CD-4E74-9A8B-98F593107E2C}" type="slidenum">
              <a:rPr lang="en-US" altLang="zh-CN">
                <a:solidFill>
                  <a:srgbClr val="000000"/>
                </a:solidFill>
                <a:latin typeface="Arial" panose="020b0604020202020204" pitchFamily="34" charset="0"/>
              </a:rPr>
              <a:t>21</a:t>
            </a:fld>
            <a:endParaRPr lang="en-US" altLang="zh-CN">
              <a:solidFill>
                <a:srgbClr val="000000"/>
              </a:solidFill>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22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9F00E3-84AE-4C74-9370-0C5407C9671E}"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23</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25</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26</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9F00E3-84AE-4C74-9370-0C5407C9671E}"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a:xfrm>
            <a:off x="382588" y="685800"/>
            <a:ext cx="6092825" cy="3429000"/>
          </a:xfrm>
        </p:spPr>
      </p:sp>
      <p:sp>
        <p:nvSpPr>
          <p:cNvPr id="3" name="Marcador de notas 2"/>
          <p:cNvSpPr>
            <a:spLocks noGrp="1"/>
          </p:cNvSpPr>
          <p:nvPr>
            <p:ph type="body" idx="1"/>
          </p:nvPr>
        </p:nvSpPr>
        <p:spPr/>
        <p:txBody>
          <a:bodyPr/>
          <a:lstStyle/>
          <a:p>
            <a:endParaRPr lang="es-SV"/>
          </a:p>
        </p:txBody>
      </p:sp>
      <p:sp>
        <p:nvSpPr>
          <p:cNvPr id="4" name="Marcador de número de diapositiva 3"/>
          <p:cNvSpPr>
            <a:spLocks noGrp="1"/>
          </p:cNvSpPr>
          <p:nvPr>
            <p:ph type="sldNum" sz="quarter" idx="10"/>
          </p:nvPr>
        </p:nvSpPr>
        <p:spPr/>
        <p:txBody>
          <a:bodyPr/>
          <a:lstStyle/>
          <a:p>
            <a:fld id="{69BC2EFC-28F3-48C0-BF6B-230A53BCFDFC}" type="slidenum">
              <a:rPr lang="es-MX" smtClean="0">
                <a:solidFill>
                  <a:prstClr val="black"/>
                </a:solidFill>
              </a:rPr>
              <a:t>7</a:t>
            </a:fld>
            <a:endParaRPr lang="es-MX">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9F00E3-84AE-4C74-9370-0C5407C9671E}"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963944-84AD-4C31-99FF-18D9B5868545}"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177330C-1FE6-4329-9C78-7007971D92CE}" type="slidenum">
              <a:rPr lang="zh-CN" altLang="en-US" smtClean="0"/>
              <a:t>11</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27.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28.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29.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31.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32.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33.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34.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35.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a:p>
        </p:txBody>
      </p:sp>
      <p:sp>
        <p:nvSpPr>
          <p:cNvPr id="3" name="Subtitle 2"/>
          <p:cNvSpPr>
            <a:spLocks noGrp="1"/>
          </p:cNvSpPr>
          <p:nvPr>
            <p:ph type="subTitle" idx="1" hasCustomPrompt="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a:p>
        </p:txBody>
      </p:sp>
      <p:sp>
        <p:nvSpPr>
          <p:cNvPr id="4" name="Date Placeholder 3"/>
          <p:cNvSpPr>
            <a:spLocks noGrp="1"/>
          </p:cNvSpPr>
          <p:nvPr>
            <p:ph type="dt" sz="half" idx="10"/>
          </p:nvPr>
        </p:nvSpPr>
        <p:spPr/>
        <p:txBody>
          <a:bodyPr/>
          <a:lstStyle/>
          <a:p>
            <a:fld id="{B452C926-1AF6-4C84-925A-B6B02113653E}"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
            </a:fld>
            <a:endParaRPr lang="zh-CN" altLang="en-US"/>
          </a:p>
        </p:txBody>
      </p:sp>
    </p:spTree>
  </p:cSld>
  <p:clrMapOvr>
    <a:masterClrMapping/>
  </p:clrMapOvr>
  <mc:AlternateContent>
    <mc:Choice xmlns:p15="http://schemas.microsoft.com/office/powerpoint/2012/main" Requires="p15">
      <p:transition spd="slow" advClick="0" advTm="0" p14:dur="2000">
        <p15:prstTrans prst="fallOver"/>
      </p:transition>
    </mc:Choice>
    <mc:Fallback>
      <p:transition spd="slow" advClick="0" advTm="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B452C926-1AF6-4C84-925A-B6B02113653E}"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
            </a:fld>
            <a:endParaRPr lang="zh-CN" altLang="en-US"/>
          </a:p>
        </p:txBody>
      </p:sp>
    </p:spTree>
  </p:cSld>
  <p:clrMapOvr>
    <a:masterClrMapping/>
  </p:clrMapOvr>
  <mc:AlternateContent>
    <mc:Choice xmlns:p15="http://schemas.microsoft.com/office/powerpoint/2012/main" Requires="p15">
      <p:transition spd="slow" advClick="0" advTm="0" p14:dur="2000">
        <p15:prstTrans prst="fallOver"/>
      </p:transition>
    </mc:Choice>
    <mc:Fallback>
      <p:transition spd="slow" advClick="0" advTm="0">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628650" y="273928"/>
            <a:ext cx="5800725" cy="436022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B452C926-1AF6-4C84-925A-B6B02113653E}"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
            </a:fld>
            <a:endParaRPr lang="zh-CN" altLang="en-US"/>
          </a:p>
        </p:txBody>
      </p:sp>
    </p:spTree>
  </p:cSld>
  <p:clrMapOvr>
    <a:masterClrMapping/>
  </p:clrMapOvr>
  <mc:AlternateContent>
    <mc:Choice xmlns:p15="http://schemas.microsoft.com/office/powerpoint/2012/main" Requires="p15">
      <p:transition spd="slow" advClick="0" advTm="0" p14:dur="2000">
        <p15:prstTrans prst="fallOver"/>
      </p:transition>
    </mc:Choice>
    <mc:Fallback>
      <p:transition spd="slow" advClick="0" advTm="0">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标题幻灯片">
    <p:spTree>
      <p:nvGrpSpPr>
        <p:cNvPr id="1" name=""/>
        <p:cNvGrpSpPr/>
        <p:nvPr/>
      </p:nvGrpSpPr>
      <p:grpSpPr>
        <a:xfrm>
          <a:off x="0" y="0"/>
          <a: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a:solidFill>
                  <a:schemeClr val="accent1"/>
                </a:solidFill>
                <a:latin typeface="微软雅黑" panose="020b0503020204020204" pitchFamily="34" charset="-122"/>
                <a:ea typeface="微软雅黑" panose="020b0503020204020204" pitchFamily="34" charset="-122"/>
              </a:rPr>
              <a:t>项目介绍</a:t>
            </a:r>
            <a:endParaRPr kumimoji="0" lang="zh-CN" altLang="en-US" sz="1800" b="0" i="0" u="none" strike="noStrike" kern="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5="http://schemas.microsoft.com/office/powerpoint/2012/main" Requires="p15">
      <p:transition spd="slow" advClick="0" advTm="0" p14:dur="2000">
        <p15:prstTrans prst="fallOver"/>
      </p:transition>
    </mc:Choice>
    <mc:Fallback>
      <p:transition spd="slow" advClick="0" advTm="0">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标题幻灯片">
    <p:spTree>
      <p:nvGrpSpPr>
        <p:cNvPr id="1" name=""/>
        <p:cNvGrpSpPr/>
        <p:nvPr/>
      </p:nvGrpSpPr>
      <p:grpSpPr>
        <a:xfrm>
          <a:off x="0" y="0"/>
          <a: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a:solidFill>
                  <a:schemeClr val="accent1"/>
                </a:solidFill>
                <a:latin typeface="微软雅黑" panose="020b0503020204020204" pitchFamily="34" charset="-122"/>
                <a:ea typeface="微软雅黑" panose="020b0503020204020204" pitchFamily="34" charset="-122"/>
              </a:rPr>
              <a:t>产品运行</a:t>
            </a:r>
            <a:endParaRPr kumimoji="0" lang="zh-CN" altLang="en-US" sz="1800" b="0" i="0" u="none" strike="noStrike" kern="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5="http://schemas.microsoft.com/office/powerpoint/2012/main" Requires="p15">
      <p:transition spd="slow" advClick="0" advTm="0" p14:dur="2000">
        <p15:prstTrans prst="fallOver"/>
      </p:transition>
    </mc:Choice>
    <mc:Fallback>
      <p:transition spd="slow" advClick="0" advTm="0">
        <p:fade/>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标题幻灯片">
    <p:spTree>
      <p:nvGrpSpPr>
        <p:cNvPr id="1" name=""/>
        <p:cNvGrpSpPr/>
        <p:nvPr/>
      </p:nvGrpSpPr>
      <p:grpSpPr>
        <a:xfrm>
          <a:off x="0" y="0"/>
          <a: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a:solidFill>
                  <a:schemeClr val="accent1"/>
                </a:solidFill>
                <a:latin typeface="微软雅黑" panose="020b0503020204020204" pitchFamily="34" charset="-122"/>
                <a:ea typeface="微软雅黑" panose="020b0503020204020204" pitchFamily="34" charset="-122"/>
              </a:rPr>
              <a:t>市场分析</a:t>
            </a:r>
            <a:endParaRPr kumimoji="0" lang="zh-CN" altLang="en-US" sz="1800" b="0" i="0" u="none" strike="noStrike" kern="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5="http://schemas.microsoft.com/office/powerpoint/2012/main" Requires="p15">
      <p:transition spd="slow" advClick="0" advTm="0" p14:dur="2000">
        <p15:prstTrans prst="fallOver"/>
      </p:transition>
    </mc:Choice>
    <mc:Fallback>
      <p:transition spd="slow" advClick="0" advTm="0">
        <p:fade/>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标题幻灯片">
    <p:spTree>
      <p:nvGrpSpPr>
        <p:cNvPr id="1" name=""/>
        <p:cNvGrpSpPr/>
        <p:nvPr/>
      </p:nvGrpSpPr>
      <p:grpSpPr>
        <a:xfrm>
          <a:off x="0" y="0"/>
          <a: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a:solidFill>
                  <a:schemeClr val="accent1"/>
                </a:solidFill>
                <a:latin typeface="微软雅黑" panose="020b0503020204020204" pitchFamily="34" charset="-122"/>
                <a:ea typeface="微软雅黑" panose="020b0503020204020204" pitchFamily="34" charset="-122"/>
              </a:rPr>
              <a:t>投资回报</a:t>
            </a:r>
            <a:endParaRPr kumimoji="0" lang="zh-CN" altLang="en-US" sz="1800" b="0" i="0" u="none" strike="noStrike" kern="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5="http://schemas.microsoft.com/office/powerpoint/2012/main" Requires="p15">
      <p:transition spd="slow" advClick="0" advTm="0" p14:dur="2000">
        <p15:prstTrans prst="fallOver"/>
      </p:transition>
    </mc:Choice>
    <mc:Fallback>
      <p:transition spd="slow" advClick="0" advTm="0">
        <p:fade/>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spTree>
      <p:nvGrpSpPr>
        <p:cNvPr id="1" name=""/>
        <p:cNvGrpSpPr/>
        <p:nvPr/>
      </p:nvGrpSpPr>
      <p:grpSpPr>
        <a:xfrm>
          <a:off x="0" y="0"/>
          <a:ext cx="0" cy="0"/>
        </a:xfrm>
      </p:grpSpPr>
    </p:spTree>
  </p:cSld>
  <p:clrMapOvr>
    <a:masterClrMapping/>
  </p:clrMapOvr>
  <mc:AlternateContent>
    <mc:Choice xmlns:p15="http://schemas.microsoft.com/office/powerpoint/2012/main" Requires="p15">
      <p:transition spd="slow" advClick="0" advTm="0" p14:dur="2000">
        <p15:prstTrans prst="fallOver"/>
      </p:transition>
    </mc:Choice>
    <mc:Fallback>
      <p:transition spd="slow" advClick="0" advTm="0">
        <p:fade/>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节标题">
    <p:spTree>
      <p:nvGrpSpPr>
        <p:cNvPr id="1" name=""/>
        <p:cNvGrpSpPr/>
        <p:nvPr/>
      </p:nvGrpSpPr>
      <p:grpSpPr>
        <a:xfrm>
          <a:off x="0" y="0"/>
          <a:ext cx="0" cy="0"/>
        </a:xfrm>
      </p:grpSpPr>
    </p:spTree>
  </p:cSld>
  <p:clrMapOvr>
    <a:masterClrMapping/>
  </p:clrMapOvr>
  <mc:AlternateContent>
    <mc:Choice xmlns:p15="http://schemas.microsoft.com/office/powerpoint/2012/main" Requires="p15">
      <p:transition spd="slow" advClick="0" advTm="0" p14:dur="2000">
        <p15:prstTrans prst="fallOver"/>
      </p:transition>
    </mc:Choice>
    <mc:Fallback>
      <p:transition spd="slow" advClick="0" advTm="0">
        <p:fade/>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两栏内容">
    <p:spTree>
      <p:nvGrpSpPr>
        <p:cNvPr id="1" name=""/>
        <p:cNvGrpSpPr/>
        <p:nvPr/>
      </p:nvGrpSpPr>
      <p:grpSpPr>
        <a:xfrm>
          <a:off x="0" y="0"/>
          <a:ext cx="0" cy="0"/>
        </a:xfrm>
      </p:grpSpPr>
    </p:spTree>
  </p:cSld>
  <p:clrMapOvr>
    <a:masterClrMapping/>
  </p:clrMapOvr>
  <mc:AlternateContent>
    <mc:Choice xmlns:p15="http://schemas.microsoft.com/office/powerpoint/2012/main" Requires="p15">
      <p:transition spd="slow" advClick="0" advTm="0" p14:dur="2000">
        <p15:prstTrans prst="fallOver"/>
      </p:transition>
    </mc:Choice>
    <mc:Fallback>
      <p:transition spd="slow" advClick="0" advTm="0">
        <p:fade/>
      </p:transition>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比较">
    <p:spTree>
      <p:nvGrpSpPr>
        <p:cNvPr id="1" name=""/>
        <p:cNvGrpSpPr/>
        <p:nvPr/>
      </p:nvGrpSpPr>
      <p:grpSpPr>
        <a:xfrm>
          <a:off x="0" y="0"/>
          <a:ext cx="0" cy="0"/>
        </a:xfrm>
      </p:grpSpPr>
    </p:spTree>
  </p:cSld>
  <p:clrMapOvr>
    <a:masterClrMapping/>
  </p:clrMapOvr>
  <mc:AlternateContent>
    <mc:Choice xmlns:p15="http://schemas.microsoft.com/office/powerpoint/2012/main" Requires="p15">
      <p:transition spd="slow" advClick="0" advTm="0" p14:dur="2000">
        <p15:prstTrans prst="fallOver"/>
      </p:transition>
    </mc:Choice>
    <mc:Fallback>
      <p:transition spd="slow" advClick="0" advTm="0">
        <p:fade/>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B452C926-1AF6-4C84-925A-B6B02113653E}"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
            </a:fld>
            <a:endParaRPr lang="zh-CN" altLang="en-US"/>
          </a:p>
        </p:txBody>
      </p:sp>
    </p:spTree>
  </p:cSld>
  <p:clrMapOvr>
    <a:masterClrMapping/>
  </p:clrMapOvr>
  <mc:AlternateContent>
    <mc:Choice xmlns:p15="http://schemas.microsoft.com/office/powerpoint/2012/main" Requires="p15">
      <p:transition spd="slow" advClick="0" advTm="0" p14:dur="2000">
        <p15:prstTrans prst="fallOver"/>
      </p:transition>
    </mc:Choice>
    <mc:Fallback>
      <p:transition spd="slow" advClick="0" advTm="0">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仅标题">
    <p:spTree>
      <p:nvGrpSpPr>
        <p:cNvPr id="1" name=""/>
        <p:cNvGrpSpPr/>
        <p:nvPr/>
      </p:nvGrpSpPr>
      <p:grpSpPr>
        <a:xfrm>
          <a:off x="0" y="0"/>
          <a:ext cx="0" cy="0"/>
        </a:xfrm>
      </p:grpSpPr>
    </p:spTree>
  </p:cSld>
  <p:clrMapOvr>
    <a:masterClrMapping/>
  </p:clrMapOvr>
  <mc:AlternateContent>
    <mc:Choice xmlns:p15="http://schemas.microsoft.com/office/powerpoint/2012/main" Requires="p15">
      <p:transition spd="slow" advClick="0" advTm="0" p14:dur="2000">
        <p15:prstTrans prst="fallOver"/>
      </p:transition>
    </mc:Choice>
    <mc:Fallback>
      <p:transition spd="slow" advClick="0" advTm="0">
        <p:fade/>
      </p:transition>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8_自定义版式">
    <p:spTree>
      <p:nvGrpSpPr>
        <p:cNvPr id="1" name=""/>
        <p:cNvGrpSpPr/>
        <p:nvPr/>
      </p:nvGrpSpPr>
      <p:grpSpPr>
        <a:xfrm>
          <a:off x="0" y="0"/>
          <a:ext cx="0" cy="0"/>
        </a:xfrm>
      </p:grpSpPr>
      <p:sp>
        <p:nvSpPr>
          <p:cNvPr id="2" name="标题 1"/>
          <p:cNvSpPr>
            <a:spLocks noGrp="1"/>
          </p:cNvSpPr>
          <p:nvPr>
            <p:ph type="title"/>
          </p:nvPr>
        </p:nvSpPr>
        <p:spPr>
          <a:xfrm>
            <a:off x="628650" y="273931"/>
            <a:ext cx="7886700" cy="994479"/>
          </a:xfrm>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37ACBA29-0D09-4B1F-BA04-35BD1490857E}" type="datetime1">
              <a:rPr lang="zh-CN" altLang="en-US"/>
              <a:t/>
            </a:fld>
            <a:endParaRPr lang="zh-CN" altLang="en-US" sz="14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CFE48CD6-AB0F-43C6-8E8E-319C46FDCC36}" type="slidenum">
              <a:rPr lang="zh-CN" altLang="en-US"/>
              <a:t/>
            </a:fld>
            <a:endParaRPr lang="zh-CN" altLang="en-US" sz="1400">
              <a:solidFill>
                <a:schemeClr val="tx1"/>
              </a:solidFill>
            </a:endParaRPr>
          </a:p>
        </p:txBody>
      </p:sp>
    </p:spTree>
  </p:cSld>
  <p:clrMapOvr>
    <a:masterClrMapping/>
  </p:clrMapOvr>
  <mc:AlternateContent>
    <mc:Choice xmlns:p15="http://schemas.microsoft.com/office/powerpoint/2012/main" Requires="p15">
      <p:transition spd="slow" advClick="0" advTm="0" p14:dur="2000">
        <p15:prstTrans prst="fallOver"/>
      </p:transition>
    </mc:Choice>
    <mc:Fallback>
      <p:transition spd="slow" advClick="0" advTm="0">
        <p:fade/>
      </p:transition>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Title Only">
    <p:spTree>
      <p:nvGrpSpPr>
        <p:cNvPr id="1" name=""/>
        <p:cNvGrpSpPr/>
        <p:nvPr/>
      </p:nvGrpSpPr>
      <p:grpSpPr>
        <a:xfrm>
          <a:off x="0" y="0"/>
          <a:ext cx="0" cy="0"/>
        </a:xfrm>
      </p:grpSpPr>
      <p:sp>
        <p:nvSpPr>
          <p:cNvPr id="9" name="Slide Number Placeholder 5"/>
          <p:cNvSpPr>
            <a:spLocks noGrp="1"/>
          </p:cNvSpPr>
          <p:nvPr>
            <p:ph type="sldNum" sz="quarter" idx="4"/>
          </p:nvPr>
        </p:nvSpPr>
        <p:spPr>
          <a:xfrm>
            <a:off x="4381500" y="4870367"/>
            <a:ext cx="381000" cy="274722"/>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t/>
            </a:fld>
            <a:endParaRPr lang="en-US"/>
          </a:p>
        </p:txBody>
      </p:sp>
      <p:sp>
        <p:nvSpPr>
          <p:cNvPr id="10" name="Title 1"/>
          <p:cNvSpPr>
            <a:spLocks noGrp="1"/>
          </p:cNvSpPr>
          <p:nvPr>
            <p:ph type="title"/>
          </p:nvPr>
        </p:nvSpPr>
        <p:spPr>
          <a:xfrm>
            <a:off x="457201" y="285839"/>
            <a:ext cx="8229600" cy="857515"/>
          </a:xfrm>
        </p:spPr>
        <p:txBody>
          <a:bodyPr>
            <a:normAutofit/>
          </a:bodyPr>
          <a:lstStyle>
            <a:lvl1pPr>
              <a:defRPr sz="2800">
                <a:solidFill>
                  <a:srgbClr val="48597F"/>
                </a:solidFill>
                <a:latin typeface="Lato Light"/>
                <a:cs typeface="Lato Light"/>
              </a:defRPr>
            </a:lvl1pPr>
          </a:lstStyle>
          <a:p>
            <a:r>
              <a:rPr lang="en-US"/>
              <a:t>Click to edit Master title style</a:t>
            </a:r>
            <a:endParaRPr lang="en-US"/>
          </a:p>
        </p:txBody>
      </p:sp>
      <p:sp>
        <p:nvSpPr>
          <p:cNvPr id="11" name="Text Placeholder 17"/>
          <p:cNvSpPr>
            <a:spLocks noGrp="1"/>
          </p:cNvSpPr>
          <p:nvPr>
            <p:ph type="body" sz="quarter" idx="23"/>
          </p:nvPr>
        </p:nvSpPr>
        <p:spPr>
          <a:xfrm>
            <a:off x="2057401" y="876571"/>
            <a:ext cx="5029200" cy="323950"/>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a:p>
        </p:txBody>
      </p:sp>
    </p:spTree>
  </p:cSld>
  <p:clrMapOvr>
    <a:masterClrMapping/>
  </p:clrMapOvr>
  <mc:AlternateContent>
    <mc:Choice xmlns:p15="http://schemas.microsoft.com/office/powerpoint/2012/main" Requires="p15">
      <p:transition spd="slow" advClick="0" advTm="0" p14:dur="2000">
        <p15:prstTrans prst="fallOver"/>
      </p:transition>
    </mc:Choice>
    <mc:Fallback>
      <p:transition spd="slow" advClick="0" advTm="0">
        <p:fade/>
      </p:transition>
    </mc:Fallback>
  </mc:AlternateContent>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Full Screen Image">
    <p:spTree>
      <p:nvGrpSpPr>
        <p:cNvPr id="1" name=""/>
        <p:cNvGrpSpPr/>
        <p:nvPr/>
      </p:nvGrpSpPr>
      <p:grpSpPr>
        <a:xfrm>
          <a:off x="0" y="0"/>
          <a:ext cx="0" cy="0"/>
        </a:xfrm>
      </p:grpSpPr>
      <p:pic>
        <p:nvPicPr>
          <p:cNvPr id="5" name="图片 4"/>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2" name="矩形 1"/>
          <p:cNvSpPr/>
          <p:nvPr userDrawn="1"/>
        </p:nvSpPr>
        <p:spPr>
          <a:xfrm>
            <a:off x="0" y="0"/>
            <a:ext cx="9144000" cy="514508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 name="TextBox 1"/>
          <p:cNvSpPr txBox="1"/>
          <p:nvPr userDrawn="1"/>
        </p:nvSpPr>
        <p:spPr>
          <a:xfrm>
            <a:off x="3865651" y="368823"/>
            <a:ext cx="1292662" cy="300175"/>
          </a:xfrm>
          <a:prstGeom prst="rect">
            <a:avLst/>
          </a:prstGeom>
          <a:noFill/>
        </p:spPr>
        <p:txBody>
          <a:bodyPr wrap="none" lIns="68589" tIns="34295" rIns="68589" bIns="34295" rtlCol="0">
            <a:spAutoFit/>
          </a:bodyPr>
          <a:lstStyle/>
          <a:p>
            <a:pPr lvl="0" algn="ctr"/>
            <a:r>
              <a:rPr lang="zh-CN" altLang="en-US" sz="1500" b="1">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767"/>
            <a:ext cx="2562232" cy="346356"/>
          </a:xfrm>
          <a:prstGeom prst="rect">
            <a:avLst/>
          </a:prstGeom>
          <a:noFill/>
        </p:spPr>
        <p:txBody>
          <a:bodyPr wrap="square" lIns="68589" tIns="34295" rIns="68589" bIns="34295" rtlCol="0">
            <a:spAutoFit/>
          </a:bodyPr>
          <a:lstStyle/>
          <a:p>
            <a:pPr algn="ctr"/>
            <a:r>
              <a:rPr lang="zh-CN" altLang="en-US" sz="90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mc:Choice xmlns:p15="http://schemas.microsoft.com/office/powerpoint/2012/main" Requires="p15">
      <p:transition spd="slow" advClick="0" advTm="0" p14:dur="2000">
        <p15:prstTrans prst="fallOver"/>
      </p:transition>
    </mc:Choice>
    <mc:Fallback>
      <p:transition spd="slow" advClick="0" advTm="0">
        <p:fade/>
      </p:transition>
    </mc:Fallback>
  </mc:AlternateContent>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Title Only">
    <p:spTree>
      <p:nvGrpSpPr>
        <p:cNvPr id="1" name=""/>
        <p:cNvGrpSpPr/>
        <p:nvPr/>
      </p:nvGrpSpPr>
      <p:grpSpPr>
        <a:xfrm>
          <a:off x="0" y="0"/>
          <a:ext cx="0" cy="0"/>
        </a:xfrm>
      </p:grpSpPr>
    </p:spTree>
  </p:cSld>
  <p:clrMapOvr>
    <a:masterClrMapping/>
  </p:clrMapOvr>
  <p:transition advClick="0" advTm="0">
    <p:fade/>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969"/>
            <a:ext cx="7349400" cy="1928276"/>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959"/>
            <a:ext cx="7349400" cy="1104573"/>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413"/>
            <a:ext cx="8226900" cy="5293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8076"/>
            <a:ext cx="8226900" cy="3570281"/>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7013"/>
            <a:ext cx="5826600" cy="575242"/>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2255"/>
            <a:ext cx="5826600" cy="650861"/>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413"/>
            <a:ext cx="8226900" cy="5293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6178"/>
            <a:ext cx="3882600" cy="3562179"/>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6178"/>
            <a:ext cx="3882600" cy="3562179"/>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413"/>
            <a:ext cx="8226900" cy="5293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2165"/>
            <a:ext cx="4006800" cy="286271"/>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843"/>
            <a:ext cx="4006800" cy="3297514"/>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560"/>
            <a:ext cx="4006800" cy="286271"/>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843"/>
            <a:ext cx="4006800" cy="3297514"/>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B452C926-1AF6-4C84-925A-B6B02113653E}"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
            </a:fld>
            <a:endParaRPr lang="zh-CN" altLang="en-US"/>
          </a:p>
        </p:txBody>
      </p:sp>
    </p:spTree>
  </p:cSld>
  <p:clrMapOvr>
    <a:masterClrMapping/>
  </p:clrMapOvr>
  <mc:AlternateContent>
    <mc:Choice xmlns:p15="http://schemas.microsoft.com/office/powerpoint/2012/main" Requires="p15">
      <p:transition spd="slow" advClick="0" advTm="0" p14:dur="2000">
        <p15:prstTrans prst="fallOver"/>
      </p:transition>
    </mc:Choice>
    <mc:Fallback>
      <p:transition spd="slow" advClick="0" advTm="0">
        <p:fade/>
      </p:transition>
    </mc:Fallback>
  </mc:AlternateConten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413"/>
            <a:ext cx="8226900" cy="5293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688"/>
            <a:ext cx="3924808" cy="3456853"/>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688"/>
            <a:ext cx="3920400" cy="3456853"/>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413"/>
            <a:ext cx="8226900" cy="529331"/>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969"/>
            <a:ext cx="783000" cy="3772831"/>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969"/>
            <a:ext cx="6876900" cy="3772831"/>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643"/>
            <a:ext cx="8229600" cy="411311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460"/>
            <a:ext cx="7349400" cy="764289"/>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959"/>
            <a:ext cx="7349400" cy="353787"/>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hasCustomPrompt="1"/>
          </p:nvPr>
        </p:nvSpPr>
        <p:spPr>
          <a:xfrm>
            <a:off x="628650" y="1369642"/>
            <a:ext cx="3886200" cy="326451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Content Placeholder 3"/>
          <p:cNvSpPr>
            <a:spLocks noGrp="1"/>
          </p:cNvSpPr>
          <p:nvPr>
            <p:ph sz="half" idx="2" hasCustomPrompt="1"/>
          </p:nvPr>
        </p:nvSpPr>
        <p:spPr>
          <a:xfrm>
            <a:off x="4629150" y="1369642"/>
            <a:ext cx="3886200" cy="326451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Date Placeholder 4"/>
          <p:cNvSpPr>
            <a:spLocks noGrp="1"/>
          </p:cNvSpPr>
          <p:nvPr>
            <p:ph type="dt" sz="half" idx="10"/>
          </p:nvPr>
        </p:nvSpPr>
        <p:spPr/>
        <p:txBody>
          <a:bodyPr/>
          <a:lstStyle/>
          <a:p>
            <a:fld id="{B452C926-1AF6-4C84-925A-B6B02113653E}"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t/>
            </a:fld>
            <a:endParaRPr lang="zh-CN" altLang="en-US"/>
          </a:p>
        </p:txBody>
      </p:sp>
    </p:spTree>
  </p:cSld>
  <p:clrMapOvr>
    <a:masterClrMapping/>
  </p:clrMapOvr>
  <mc:AlternateContent>
    <mc:Choice xmlns:p15="http://schemas.microsoft.com/office/powerpoint/2012/main" Requires="p15">
      <p:transition spd="slow" advClick="0" advTm="0" p14:dur="2000">
        <p15:prstTrans prst="fallOver"/>
      </p:transition>
    </mc:Choice>
    <mc:Fallback>
      <p:transition spd="slow" advClick="0" advTm="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a:p>
        </p:txBody>
      </p:sp>
      <p:sp>
        <p:nvSpPr>
          <p:cNvPr id="3" name="Text Placeholder 2"/>
          <p:cNvSpPr>
            <a:spLocks noGrp="1"/>
          </p:cNvSpPr>
          <p:nvPr>
            <p:ph type="body" idx="1" hasCustomPrompt="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1879386"/>
            <a:ext cx="3868340" cy="276429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Text Placeholder 4"/>
          <p:cNvSpPr>
            <a:spLocks noGrp="1"/>
          </p:cNvSpPr>
          <p:nvPr>
            <p:ph type="body" sz="quarter" idx="3" hasCustomPrompt="1"/>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0" y="1879386"/>
            <a:ext cx="3887391" cy="276429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7" name="Date Placeholder 6"/>
          <p:cNvSpPr>
            <a:spLocks noGrp="1"/>
          </p:cNvSpPr>
          <p:nvPr>
            <p:ph type="dt" sz="half" idx="10"/>
          </p:nvPr>
        </p:nvSpPr>
        <p:spPr/>
        <p:txBody>
          <a:bodyPr/>
          <a:lstStyle/>
          <a:p>
            <a:fld id="{B452C926-1AF6-4C84-925A-B6B02113653E}" type="datetimeFigureOut">
              <a:rPr lang="zh-CN" altLang="en-US" smtClean="0"/>
              <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t/>
            </a:fld>
            <a:endParaRPr lang="zh-CN" altLang="en-US"/>
          </a:p>
        </p:txBody>
      </p:sp>
    </p:spTree>
  </p:cSld>
  <p:clrMapOvr>
    <a:masterClrMapping/>
  </p:clrMapOvr>
  <mc:AlternateContent>
    <mc:Choice xmlns:p15="http://schemas.microsoft.com/office/powerpoint/2012/main" Requires="p15">
      <p:transition spd="slow" advClick="0" advTm="0" p14:dur="2000">
        <p15:prstTrans prst="fallOver"/>
      </p:transition>
    </mc:Choice>
    <mc:Fallback>
      <p:transition spd="slow" advClick="0" advTm="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B452C926-1AF6-4C84-925A-B6B02113653E}" type="datetimeFigureOut">
              <a:rPr lang="zh-CN" altLang="en-US" smtClean="0"/>
              <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t/>
            </a:fld>
            <a:endParaRPr lang="zh-CN" altLang="en-US"/>
          </a:p>
        </p:txBody>
      </p:sp>
    </p:spTree>
  </p:cSld>
  <p:clrMapOvr>
    <a:masterClrMapping/>
  </p:clrMapOvr>
  <mc:AlternateContent>
    <mc:Choice xmlns:p15="http://schemas.microsoft.com/office/powerpoint/2012/main" Requires="p15">
      <p:transition spd="slow" advClick="0" advTm="0" p14:dur="2000">
        <p15:prstTrans prst="fallOver"/>
      </p:transition>
    </mc:Choice>
    <mc:Fallback>
      <p:transition spd="slow" advClick="0" advTm="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t/>
            </a:fld>
            <a:endParaRPr lang="zh-CN" altLang="en-US"/>
          </a:p>
        </p:txBody>
      </p:sp>
    </p:spTree>
  </p:cSld>
  <p:clrMapOvr>
    <a:masterClrMapping/>
  </p:clrMapOvr>
  <mc:AlternateContent>
    <mc:Choice xmlns:p15="http://schemas.microsoft.com/office/powerpoint/2012/main" Requires="p15">
      <p:transition spd="slow" advClick="0" advTm="0" p14:dur="2000">
        <p15:prstTrans prst="fallOver"/>
      </p:transition>
    </mc:Choice>
    <mc:Fallback>
      <p:transition spd="slow" advClick="0" advTm="0">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a:p>
        </p:txBody>
      </p:sp>
      <p:sp>
        <p:nvSpPr>
          <p:cNvPr id="3" name="Content Placeholder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B452C926-1AF6-4C84-925A-B6B02113653E}"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t/>
            </a:fld>
            <a:endParaRPr lang="zh-CN" altLang="en-US"/>
          </a:p>
        </p:txBody>
      </p:sp>
    </p:spTree>
  </p:cSld>
  <p:clrMapOvr>
    <a:masterClrMapping/>
  </p:clrMapOvr>
  <mc:AlternateContent>
    <mc:Choice xmlns:p15="http://schemas.microsoft.com/office/powerpoint/2012/main" Requires="p15">
      <p:transition spd="slow" advClick="0" advTm="0" p14:dur="2000">
        <p15:prstTrans prst="fallOver"/>
      </p:transition>
    </mc:Choice>
    <mc:Fallback>
      <p:transition spd="slow" advClick="0" advTm="0">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B452C926-1AF6-4C84-925A-B6B02113653E}"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t/>
            </a:fld>
            <a:endParaRPr lang="zh-CN" altLang="en-US"/>
          </a:p>
        </p:txBody>
      </p:sp>
    </p:spTree>
  </p:cSld>
  <p:clrMapOvr>
    <a:masterClrMapping/>
  </p:clrMapOvr>
  <mc:AlternateContent>
    <mc:Choice xmlns:p15="http://schemas.microsoft.com/office/powerpoint/2012/main" Requires="p15">
      <p:transition spd="slow" advClick="0" advTm="0" p14:dur="2000">
        <p15:prstTrans prst="fallOver"/>
      </p:transition>
    </mc:Choice>
    <mc:Fallback>
      <p:transition spd="slow" advClick="0" advTm="0">
        <p:fade/>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25.xml" /><Relationship Id="rId10" Type="http://schemas.openxmlformats.org/officeDocument/2006/relationships/slideLayout" Target="../slideLayouts/slideLayout34.xml" /><Relationship Id="rId11" Type="http://schemas.openxmlformats.org/officeDocument/2006/relationships/slideLayout" Target="../slideLayouts/slideLayout35.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26.xml" /><Relationship Id="rId3" Type="http://schemas.openxmlformats.org/officeDocument/2006/relationships/slideLayout" Target="../slideLayouts/slideLayout27.xml" /><Relationship Id="rId4" Type="http://schemas.openxmlformats.org/officeDocument/2006/relationships/slideLayout" Target="../slideLayouts/slideLayout28.xml" /><Relationship Id="rId5" Type="http://schemas.openxmlformats.org/officeDocument/2006/relationships/slideLayout" Target="../slideLayouts/slideLayout29.xml" /><Relationship Id="rId6" Type="http://schemas.openxmlformats.org/officeDocument/2006/relationships/slideLayout" Target="../slideLayouts/slideLayout30.xml" /><Relationship Id="rId7" Type="http://schemas.openxmlformats.org/officeDocument/2006/relationships/slideLayout" Target="../slideLayouts/slideLayout31.xml" /><Relationship Id="rId8" Type="http://schemas.openxmlformats.org/officeDocument/2006/relationships/slideLayout" Target="../slideLayouts/slideLayout32.xml" /><Relationship Id="rId9" Type="http://schemas.openxmlformats.org/officeDocument/2006/relationships/slideLayout" Target="../slideLayouts/slideLayout33.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B452C926-1AF6-4C84-925A-B6B02113653E}" type="datetimeFigureOut">
              <a:rPr lang="zh-CN" altLang="en-US" smtClean="0"/>
              <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9DBAA99D-0B2A-4248-B920-D9E6984CC9CA}"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mc:AlternateContent>
    <mc:Choice xmlns:p15="http://schemas.microsoft.com/office/powerpoint/2012/main" Requires="p15">
      <p:transition spd="slow" advClick="0" advTm="0" p14:dur="2000">
        <p15:prstTrans prst="fallOver"/>
      </p:transition>
    </mc:Choice>
    <mc:Fallback>
      <p:transition spd="slow" advClick="0" advTm="0">
        <p:fade/>
      </p:transition>
    </mc:Fallback>
  </mc:AlternateConten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6969"/>
            <a:ext cx="2025000" cy="237659"/>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6969"/>
            <a:ext cx="2970000" cy="237659"/>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6969"/>
            <a:ext cx="2025000" cy="237659"/>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3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 Id="rId3" Type="http://schemas.openxmlformats.org/officeDocument/2006/relationships/image" Target="../media/image3.png" /><Relationship Id="rId4" Type="http://schemas.microsoft.com/office/2007/relationships/media" Target="../media/media1.mp3" /><Relationship Id="rId5"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8.xml" /><Relationship Id="rId3" Type="http://schemas.openxmlformats.org/officeDocument/2006/relationships/image" Target="../media/image7.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tags" Target="../tags/tag63.xml" /><Relationship Id="rId3" Type="http://schemas.openxmlformats.org/officeDocument/2006/relationships/tags" Target="../tags/tag64.xml" /><Relationship Id="rId4" Type="http://schemas.openxmlformats.org/officeDocument/2006/relationships/tags" Target="../tags/tag65.xml" /><Relationship Id="rId5" Type="http://schemas.openxmlformats.org/officeDocument/2006/relationships/tags" Target="../tags/tag66.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1.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2.xml" /><Relationship Id="rId3" Type="http://schemas.openxmlformats.org/officeDocument/2006/relationships/image" Target="../media/image8.jpeg" /><Relationship Id="rId4" Type="http://schemas.openxmlformats.org/officeDocument/2006/relationships/image" Target="../media/image9.jpeg" /><Relationship Id="rId5" Type="http://schemas.openxmlformats.org/officeDocument/2006/relationships/image" Target="../media/image10.jpeg" /><Relationship Id="rId6" Type="http://schemas.openxmlformats.org/officeDocument/2006/relationships/image" Target="../media/image11.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3.xml" /><Relationship Id="rId3" Type="http://schemas.openxmlformats.org/officeDocument/2006/relationships/tags" Target="../tags/tag67.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4.xml" /><Relationship Id="rId3" Type="http://schemas.openxmlformats.org/officeDocument/2006/relationships/image" Target="../media/image12.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5.xml" /><Relationship Id="rId3" Type="http://schemas.openxmlformats.org/officeDocument/2006/relationships/image" Target="../media/image13.png" /><Relationship Id="rId4" Type="http://schemas.openxmlformats.org/officeDocument/2006/relationships/image" Target="../media/image14.png" /><Relationship Id="rId5" Type="http://schemas.openxmlformats.org/officeDocument/2006/relationships/image" Target="../media/image15.png" /><Relationship Id="rId6" Type="http://schemas.openxmlformats.org/officeDocument/2006/relationships/image" Target="../media/image16.png" /><Relationship Id="rId7" Type="http://schemas.openxmlformats.org/officeDocument/2006/relationships/image" Target="../media/image17.png" /><Relationship Id="rId8" Type="http://schemas.openxmlformats.org/officeDocument/2006/relationships/image" Target="../media/image18.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1.xml" /><Relationship Id="rId3" Type="http://schemas.openxmlformats.org/officeDocument/2006/relationships/tags" Target="../tags/tag61.xml" /><Relationship Id="rId4" Type="http://schemas.openxmlformats.org/officeDocument/2006/relationships/tags" Target="../tags/tag6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17.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18.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19.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20.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9.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31.xml" /><Relationship Id="rId10" Type="http://schemas.openxmlformats.org/officeDocument/2006/relationships/image" Target="../media/image19.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3.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4.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5.xml"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6.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6.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9" name="图片 18"/>
          <p:cNvPicPr>
            <a:picLocks noChangeAspect="1"/>
          </p:cNvPicPr>
          <p:nvPr/>
        </p:nvPicPr>
        <p:blipFill>
          <a:blip r:embed="rId2">
            <a:extLst>
              <a:ext uri="{28A0092B-C50C-407E-A947-70E740481C1C}">
                <a14:useLocalDpi xmlns:a14="http://schemas.microsoft.com/office/drawing/2010/main" val="0"/>
              </a:ext>
            </a:extLst>
          </a:blip>
          <a:srcRect t="4478" b="17562"/>
          <a:stretch>
            <a:fillRect/>
          </a:stretch>
        </p:blipFill>
        <p:spPr>
          <a:xfrm>
            <a:off x="5300" y="0"/>
            <a:ext cx="9138700" cy="5160937"/>
          </a:xfrm>
          <a:prstGeom prst="rect">
            <a:avLst/>
          </a:prstGeom>
        </p:spPr>
      </p:pic>
      <p:sp>
        <p:nvSpPr>
          <p:cNvPr id="8" name="Rectangle 18"/>
          <p:cNvSpPr>
            <a:spLocks noChangeArrowheads="1"/>
          </p:cNvSpPr>
          <p:nvPr/>
        </p:nvSpPr>
        <p:spPr bwMode="auto">
          <a:xfrm>
            <a:off x="279800" y="1636686"/>
            <a:ext cx="402193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320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城市规划建设</a:t>
            </a:r>
            <a:r>
              <a:rPr lang="en-US" altLang="zh-CN" sz="320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PPT</a:t>
            </a:r>
            <a:r>
              <a:rPr lang="zh-CN" altLang="en-US" sz="320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模板</a:t>
            </a:r>
            <a:endParaRPr lang="en-US" altLang="zh-CN" sz="320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1" name="Rectangle 20"/>
          <p:cNvSpPr>
            <a:spLocks noChangeArrowheads="1"/>
          </p:cNvSpPr>
          <p:nvPr/>
        </p:nvSpPr>
        <p:spPr bwMode="auto">
          <a:xfrm>
            <a:off x="279800" y="2259527"/>
            <a:ext cx="42875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en-US" altLang="zh-CN" sz="800">
                <a:solidFill>
                  <a:srgbClr val="53585E"/>
                </a:solidFill>
                <a:latin typeface="Arial" panose="020b0604020202020204" pitchFamily="34" charset="0"/>
                <a:cs typeface="Arial" panose="020b0604020202020204" pitchFamily="34" charset="0"/>
              </a:rPr>
              <a:t>We have many PowerPoint </a:t>
            </a:r>
            <a:r>
              <a:rPr lang="zh-CN" altLang="en-US" sz="800">
                <a:solidFill>
                  <a:srgbClr val="53585E"/>
                </a:solidFill>
                <a:latin typeface="Arial" panose="020b0604020202020204" pitchFamily="34" charset="0"/>
                <a:cs typeface="Arial" panose="020b0604020202020204" pitchFamily="34" charset="0"/>
              </a:rPr>
              <a:t>templates</a:t>
            </a:r>
            <a:r>
              <a:rPr lang="en-US" altLang="zh-CN" sz="800">
                <a:solidFill>
                  <a:srgbClr val="53585E"/>
                </a:solidFill>
                <a:latin typeface="Arial" panose="020b0604020202020204" pitchFamily="34" charset="0"/>
                <a:cs typeface="Arial" panose="020b0604020202020204" pitchFamily="34" charset="0"/>
              </a:rPr>
              <a:t> that has been specifically designed to help anyone that is stepping into the world of PowerPoint for the very first time.</a:t>
            </a:r>
            <a:endParaRPr lang="zh-CN" altLang="en-US" sz="800">
              <a:solidFill>
                <a:srgbClr val="53585E"/>
              </a:solidFill>
              <a:latin typeface="Arial" panose="020b0604020202020204" pitchFamily="34" charset="0"/>
              <a:cs typeface="Arial" panose="020b0604020202020204" pitchFamily="34" charset="0"/>
            </a:endParaRPr>
          </a:p>
        </p:txBody>
      </p:sp>
      <p:sp>
        <p:nvSpPr>
          <p:cNvPr id="13" name="Rectangle 18"/>
          <p:cNvSpPr>
            <a:spLocks noChangeArrowheads="1"/>
          </p:cNvSpPr>
          <p:nvPr/>
        </p:nvSpPr>
        <p:spPr bwMode="auto">
          <a:xfrm>
            <a:off x="279800" y="417592"/>
            <a:ext cx="1051560"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5400">
                <a:solidFill>
                  <a:schemeClr val="tx1">
                    <a:lumMod val="75000"/>
                    <a:lumOff val="25000"/>
                  </a:schemeClr>
                </a:solidFill>
                <a:latin typeface="Broadway" panose="04040905080b02020502" pitchFamily="82" charset="0"/>
                <a:ea typeface="方正姚体" panose="02010601030101010101" pitchFamily="2" charset="-122"/>
                <a:cs typeface="宋体" panose="02010600030101010101" pitchFamily="2" charset="-122"/>
              </a:rPr>
              <a:t>202X</a:t>
            </a:r>
            <a:endParaRPr lang="en-US" altLang="zh-CN" sz="5400">
              <a:solidFill>
                <a:schemeClr val="tx1">
                  <a:lumMod val="75000"/>
                  <a:lumOff val="25000"/>
                </a:schemeClr>
              </a:solidFill>
              <a:latin typeface="Broadway" panose="04040905080b02020502" pitchFamily="82" charset="0"/>
              <a:ea typeface="方正姚体" panose="02010601030101010101" pitchFamily="2" charset="-122"/>
              <a:cs typeface="宋体" panose="02010600030101010101" pitchFamily="2" charset="-122"/>
            </a:endParaRPr>
          </a:p>
        </p:txBody>
      </p:sp>
      <p:sp>
        <p:nvSpPr>
          <p:cNvPr id="14" name="文本框 13"/>
          <p:cNvSpPr txBox="1"/>
          <p:nvPr/>
        </p:nvSpPr>
        <p:spPr>
          <a:xfrm>
            <a:off x="279800" y="1244605"/>
            <a:ext cx="2970914" cy="300082"/>
          </a:xfrm>
          <a:prstGeom prst="rect">
            <a:avLst/>
          </a:prstGeom>
          <a:noFill/>
        </p:spPr>
        <p:txBody>
          <a:bodyPr wrap="square" lIns="68580" tIns="34290" rIns="68580" bIns="34290" rtlCol="0">
            <a:spAutoFit/>
          </a:bodyPr>
          <a:lstStyle/>
          <a:p>
            <a:r>
              <a:rPr lang="en-US" altLang="zh-CN" sz="1500">
                <a:solidFill>
                  <a:schemeClr val="accent1"/>
                </a:solidFill>
                <a:latin typeface="DINPro-Light" panose="02000504040000020003" pitchFamily="50" charset="0"/>
                <a:ea typeface="方正兰亭细黑_GBK" panose="02000000000000000000" pitchFamily="2" charset="-122"/>
              </a:rPr>
              <a:t>BUSENESS ACTIVITY PLANNING</a:t>
            </a:r>
            <a:endParaRPr lang="zh-CN" altLang="en-US" sz="1500">
              <a:solidFill>
                <a:schemeClr val="accent1"/>
              </a:solidFill>
              <a:latin typeface="DINPro-Light" panose="02000504040000020003" pitchFamily="50" charset="0"/>
              <a:ea typeface="方正兰亭细黑_GBK" panose="02000000000000000000" pitchFamily="2" charset="-122"/>
            </a:endParaRPr>
          </a:p>
        </p:txBody>
      </p:sp>
      <p:pic>
        <p:nvPicPr>
          <p:cNvPr id="15" name="moving">
            <a:hlinkClick action="ppaction://media"/>
          </p:cNvPr>
          <p:cNvPicPr>
            <a:picLocks noChangeAspect="1"/>
          </p:cNvPicPr>
          <p:nvPr>
            <a:audioFile r:link="rId4"/>
            <p:extLst>
              <p:ext uri="{DAA4B4D4-6D71-4841-9C94-3DE7FCFB9230}">
                <p14:media xmlns:p14="http://schemas.microsoft.com/office/powerpoint/2010/main" r:embed="rId5"/>
              </p:ext>
            </p:extLst>
          </p:nvPr>
        </p:nvPicPr>
        <p:blipFill>
          <a:blip r:embed="rId3"/>
          <a:stretch>
            <a:fillRect/>
          </a:stretch>
        </p:blipFill>
        <p:spPr>
          <a:xfrm>
            <a:off x="-831617" y="1792167"/>
            <a:ext cx="609600" cy="609600"/>
          </a:xfrm>
          <a:prstGeom prst="rect">
            <a:avLst/>
          </a:prstGeom>
        </p:spPr>
      </p:pic>
      <p:sp>
        <p:nvSpPr>
          <p:cNvPr id="20" name="原创设计师QQ598969553                 _15"/>
          <p:cNvSpPr/>
          <p:nvPr/>
        </p:nvSpPr>
        <p:spPr>
          <a:xfrm>
            <a:off x="279800" y="2632792"/>
            <a:ext cx="2978540" cy="2524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汇报人：</a:t>
            </a:r>
            <a:r>
              <a:rPr lang="en-US" altLang="zh-CN" sz="110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汇       日期：</a:t>
            </a:r>
            <a:r>
              <a:rPr lang="en-US" altLang="zh-CN" sz="1100">
                <a:solidFill>
                  <a:schemeClr val="tx1">
                    <a:lumMod val="75000"/>
                    <a:lumOff val="25000"/>
                  </a:schemeClr>
                </a:solidFill>
                <a:latin typeface="微软雅黑" panose="020b0503020204020204" pitchFamily="34" charset="-122"/>
                <a:ea typeface="微软雅黑" panose="020b0503020204020204" pitchFamily="34" charset="-122"/>
              </a:rPr>
              <a:t>202X</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100">
                <a:solidFill>
                  <a:schemeClr val="tx1">
                    <a:lumMod val="75000"/>
                    <a:lumOff val="25000"/>
                  </a:schemeClr>
                </a:solidFill>
                <a:latin typeface="微软雅黑" panose="020b0503020204020204" pitchFamily="34" charset="-122"/>
                <a:ea typeface="微软雅黑" panose="020b0503020204020204" pitchFamily="34" charset="-122"/>
              </a:rPr>
              <a:t>x</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sz="1100">
                <a:solidFill>
                  <a:schemeClr val="tx1">
                    <a:lumMod val="75000"/>
                    <a:lumOff val="25000"/>
                  </a:schemeClr>
                </a:solidFill>
                <a:latin typeface="微软雅黑" panose="020b0503020204020204" pitchFamily="34" charset="-122"/>
                <a:ea typeface="微软雅黑" panose="020b0503020204020204" pitchFamily="34" charset="-122"/>
              </a:rPr>
              <a:t>x</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日</a:t>
            </a:r>
            <a:endParaRPr lang="en-US" altLang="zh-CN"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5="http://schemas.microsoft.com/office/powerpoint/2012/main" Requires="p15">
      <p:transition spd="slow" advClick="0" advTm="0" p14:dur="3250">
        <p15:prstTrans prst="origami"/>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5"/>
                                        </p:tgtEl>
                                      </p:cBhvr>
                                    </p:cmd>
                                  </p:childTnLst>
                                </p:cTn>
                              </p:par>
                              <p:par>
                                <p:cTn id="8" presetID="50" presetClass="entr" presetSubtype="0" decel="10000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p:cTn id="10" dur="1000" fill="hold"/>
                                        <p:tgtEl>
                                          <p:spTgt spid="19"/>
                                        </p:tgtEl>
                                        <p:attrNameLst>
                                          <p:attrName>ppt_w</p:attrName>
                                        </p:attrNameLst>
                                      </p:cBhvr>
                                      <p:tavLst>
                                        <p:tav tm="0">
                                          <p:val>
                                            <p:strVal val="#ppt_w+.3"/>
                                          </p:val>
                                        </p:tav>
                                        <p:tav tm="100000">
                                          <p:val>
                                            <p:strVal val="#ppt_w"/>
                                          </p:val>
                                        </p:tav>
                                      </p:tavLst>
                                    </p:anim>
                                    <p:anim calcmode="lin" valueType="num">
                                      <p:cBhvr>
                                        <p:cTn id="11" dur="1000" fill="hold"/>
                                        <p:tgtEl>
                                          <p:spTgt spid="19"/>
                                        </p:tgtEl>
                                        <p:attrNameLst>
                                          <p:attrName>ppt_h</p:attrName>
                                        </p:attrNameLst>
                                      </p:cBhvr>
                                      <p:tavLst>
                                        <p:tav tm="0">
                                          <p:val>
                                            <p:strVal val="#ppt_h"/>
                                          </p:val>
                                        </p:tav>
                                        <p:tav tm="100000">
                                          <p:val>
                                            <p:strVal val="#ppt_h"/>
                                          </p:val>
                                        </p:tav>
                                      </p:tavLst>
                                    </p:anim>
                                    <p:animEffect transition="in" filter="fade">
                                      <p:cBhvr>
                                        <p:cTn id="12" dur="1000"/>
                                        <p:tgtEl>
                                          <p:spTgt spid="19"/>
                                        </p:tgtEl>
                                      </p:cBhvr>
                                    </p:animEffect>
                                  </p:childTnLst>
                                </p:cTn>
                              </p:par>
                            </p:childTnLst>
                          </p:cTn>
                        </p:par>
                        <p:par>
                          <p:cTn id="13" fill="hold" nodeType="afterGroup">
                            <p:stCondLst>
                              <p:cond delay="10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nodeType="afterGroup">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anim calcmode="lin" valueType="num">
                                      <p:cBhvr>
                                        <p:cTn id="23" dur="500" fill="hold"/>
                                        <p:tgtEl>
                                          <p:spTgt spid="14"/>
                                        </p:tgtEl>
                                        <p:attrNameLst>
                                          <p:attrName>ppt_x</p:attrName>
                                        </p:attrNameLst>
                                      </p:cBhvr>
                                      <p:tavLst>
                                        <p:tav tm="0">
                                          <p:val>
                                            <p:strVal val="#ppt_x"/>
                                          </p:val>
                                        </p:tav>
                                        <p:tav tm="100000">
                                          <p:val>
                                            <p:strVal val="#ppt_x"/>
                                          </p:val>
                                        </p:tav>
                                      </p:tavLst>
                                    </p:anim>
                                    <p:anim calcmode="lin" valueType="num">
                                      <p:cBhvr>
                                        <p:cTn id="24" dur="500" fill="hold"/>
                                        <p:tgtEl>
                                          <p:spTgt spid="14"/>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2000"/>
                            </p:stCondLst>
                            <p:childTnLst>
                              <p:par>
                                <p:cTn id="26" presetID="53" presetClass="entr" presetSubtype="16" fill="hold" grpId="0" nodeType="afterEffect">
                                  <p:stCondLst>
                                    <p:cond delay="0"/>
                                  </p:stCondLst>
                                  <p:iterate type="wd">
                                    <p:tmPct val="10000"/>
                                  </p:iterate>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nodeType="afterGroup">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750"/>
                                        <p:tgtEl>
                                          <p:spTgt spid="11"/>
                                        </p:tgtEl>
                                      </p:cBhvr>
                                    </p:animEffect>
                                    <p:anim calcmode="lin" valueType="num">
                                      <p:cBhvr>
                                        <p:cTn id="35" dur="750" fill="hold"/>
                                        <p:tgtEl>
                                          <p:spTgt spid="11"/>
                                        </p:tgtEl>
                                        <p:attrNameLst>
                                          <p:attrName>ppt_x</p:attrName>
                                        </p:attrNameLst>
                                      </p:cBhvr>
                                      <p:tavLst>
                                        <p:tav tm="0">
                                          <p:val>
                                            <p:strVal val="#ppt_x"/>
                                          </p:val>
                                        </p:tav>
                                        <p:tav tm="100000">
                                          <p:val>
                                            <p:strVal val="#ppt_x"/>
                                          </p:val>
                                        </p:tav>
                                      </p:tavLst>
                                    </p:anim>
                                    <p:anim calcmode="lin" valueType="num">
                                      <p:cBhvr>
                                        <p:cTn id="36" dur="750" fill="hold"/>
                                        <p:tgtEl>
                                          <p:spTgt spid="11"/>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3250"/>
                            </p:stCondLst>
                            <p:childTnLst>
                              <p:par>
                                <p:cTn id="38" presetID="12" presetClass="entr" presetSubtype="1"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p:tgtEl>
                                          <p:spTgt spid="20"/>
                                        </p:tgtEl>
                                        <p:attrNameLst>
                                          <p:attrName>ppt_y</p:attrName>
                                        </p:attrNameLst>
                                      </p:cBhvr>
                                      <p:tavLst>
                                        <p:tav tm="0">
                                          <p:val>
                                            <p:strVal val="#ppt_y-#ppt_h*1.125000"/>
                                          </p:val>
                                        </p:tav>
                                        <p:tav tm="100000">
                                          <p:val>
                                            <p:strVal val="#ppt_y"/>
                                          </p:val>
                                        </p:tav>
                                      </p:tavLst>
                                    </p:anim>
                                    <p:animEffect transition="in" filter="wipe(down)">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7" repeatCount="indefinite" fill="hold" display="0">
                  <p:stCondLst>
                    <p:cond delay="indefinite"/>
                  </p:stCondLst>
                  <p:endCondLst>
                    <p:cond evt="onStopAudio" delay="0">
                      <p:tgtEl>
                        <p:sldTgt/>
                      </p:tgtEl>
                    </p:cond>
                  </p:endCondLst>
                </p:cTn>
                <p:tgtEl>
                  <p:spTgt spid="15"/>
                </p:tgtEl>
              </p:cMediaNode>
            </p:audio>
          </p:childTnLst>
        </p:cTn>
      </p:par>
    </p:tnLst>
    <p:bldLst>
      <p:bldP spid="8" grpId="0"/>
      <p:bldP spid="11" grpId="0"/>
      <p:bldP spid="13" grpId="0"/>
      <p:bldP spid="14" grpId="0"/>
      <p:bldP spid="20"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219517" y="1039276"/>
            <a:ext cx="4864540" cy="3261249"/>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12" name="圆角矩形 11"/>
          <p:cNvSpPr/>
          <p:nvPr/>
        </p:nvSpPr>
        <p:spPr>
          <a:xfrm>
            <a:off x="5341147" y="3815803"/>
            <a:ext cx="1642972" cy="484722"/>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0"/>
          </a:p>
        </p:txBody>
      </p:sp>
      <p:sp>
        <p:nvSpPr>
          <p:cNvPr id="13" name="圆角矩形 12"/>
          <p:cNvSpPr/>
          <p:nvPr/>
        </p:nvSpPr>
        <p:spPr>
          <a:xfrm>
            <a:off x="6984119" y="3815803"/>
            <a:ext cx="1981046" cy="484722"/>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0"/>
          </a:p>
        </p:txBody>
      </p:sp>
      <p:sp>
        <p:nvSpPr>
          <p:cNvPr id="14" name="矩形 13"/>
          <p:cNvSpPr/>
          <p:nvPr/>
        </p:nvSpPr>
        <p:spPr>
          <a:xfrm>
            <a:off x="5914872" y="3919672"/>
            <a:ext cx="667135" cy="311175"/>
          </a:xfrm>
          <a:prstGeom prst="rect">
            <a:avLst/>
          </a:prstGeom>
        </p:spPr>
        <p:txBody>
          <a:bodyPr wrap="square">
            <a:spAutoFit/>
          </a:bodyPr>
          <a:lstStyle/>
          <a:p>
            <a:r>
              <a:rPr lang="en-US" altLang="zh-CN" sz="1420">
                <a:solidFill>
                  <a:schemeClr val="bg1"/>
                </a:solidFill>
                <a:latin typeface="冬青黑体简体中文 W3" panose="020b0300000000000000" pitchFamily="34" charset="-122"/>
                <a:ea typeface="冬青黑体简体中文 W3" panose="020b0300000000000000" pitchFamily="34" charset="-122"/>
              </a:rPr>
              <a:t>20%</a:t>
            </a:r>
            <a:endParaRPr lang="en-US" altLang="zh-CN" sz="1420">
              <a:solidFill>
                <a:schemeClr val="bg1"/>
              </a:solidFill>
              <a:latin typeface="冬青黑体简体中文 W3" panose="020b0300000000000000" pitchFamily="34" charset="-122"/>
              <a:ea typeface="冬青黑体简体中文 W3" panose="020b0300000000000000" pitchFamily="34" charset="-122"/>
            </a:endParaRPr>
          </a:p>
        </p:txBody>
      </p:sp>
      <p:sp>
        <p:nvSpPr>
          <p:cNvPr id="15" name="矩形 14"/>
          <p:cNvSpPr/>
          <p:nvPr/>
        </p:nvSpPr>
        <p:spPr>
          <a:xfrm>
            <a:off x="7727069" y="3919672"/>
            <a:ext cx="666628" cy="311175"/>
          </a:xfrm>
          <a:prstGeom prst="rect">
            <a:avLst/>
          </a:prstGeom>
        </p:spPr>
        <p:txBody>
          <a:bodyPr wrap="square">
            <a:spAutoFit/>
          </a:bodyPr>
          <a:lstStyle/>
          <a:p>
            <a:r>
              <a:rPr lang="en-US" altLang="zh-CN" sz="1420">
                <a:solidFill>
                  <a:schemeClr val="bg1"/>
                </a:solidFill>
                <a:latin typeface="冬青黑体简体中文 W3" panose="020b0300000000000000" pitchFamily="34" charset="-122"/>
                <a:ea typeface="冬青黑体简体中文 W3" panose="020b0300000000000000" pitchFamily="34" charset="-122"/>
              </a:rPr>
              <a:t>80%</a:t>
            </a:r>
            <a:endParaRPr lang="en-US" altLang="zh-CN" sz="1420">
              <a:solidFill>
                <a:schemeClr val="bg1"/>
              </a:solidFill>
              <a:latin typeface="冬青黑体简体中文 W3" panose="020b0300000000000000" pitchFamily="34" charset="-122"/>
              <a:ea typeface="冬青黑体简体中文 W3" panose="020b0300000000000000" pitchFamily="34" charset="-122"/>
            </a:endParaRPr>
          </a:p>
        </p:txBody>
      </p:sp>
      <p:sp>
        <p:nvSpPr>
          <p:cNvPr id="16" name="Content Placeholder 2"/>
          <p:cNvSpPr txBox="1"/>
          <p:nvPr/>
        </p:nvSpPr>
        <p:spPr>
          <a:xfrm>
            <a:off x="5276938" y="1241196"/>
            <a:ext cx="1305069" cy="254396"/>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spcBef>
                <a:spcPct val="0"/>
              </a:spcBef>
              <a:spcAft>
                <a:spcPct val="0"/>
              </a:spcAft>
            </a:pPr>
            <a:r>
              <a:rPr lang="zh-CN" altLang="en-US" sz="995">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995" b="1">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 name="Content Placeholder 2"/>
          <p:cNvSpPr txBox="1"/>
          <p:nvPr/>
        </p:nvSpPr>
        <p:spPr>
          <a:xfrm>
            <a:off x="5276938" y="1458558"/>
            <a:ext cx="3236084" cy="539590"/>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spcBef>
                <a:spcPct val="0"/>
              </a:spcBef>
              <a:spcAft>
                <a:spcPct val="0"/>
              </a:spcAft>
            </a:pPr>
            <a:r>
              <a:rPr lang="zh-CN" altLang="en-US" sz="57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US" altLang="zh-CN" sz="570" b="1">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8" name="Content Placeholder 2"/>
          <p:cNvSpPr txBox="1"/>
          <p:nvPr/>
        </p:nvSpPr>
        <p:spPr>
          <a:xfrm>
            <a:off x="5276938" y="2243087"/>
            <a:ext cx="3236084" cy="539590"/>
          </a:xfrm>
          <a:prstGeom prst="rect">
            <a:avLst/>
          </a:prstGeom>
        </p:spPr>
        <p:txBody>
          <a:bodyPr vert="horz" lIns="68576" tIns="34288" rIns="68576"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spcBef>
                <a:spcPct val="0"/>
              </a:spcBef>
              <a:spcAft>
                <a:spcPct val="0"/>
              </a:spcAft>
            </a:pPr>
            <a:r>
              <a:rPr lang="zh-CN" altLang="en-US" sz="57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endParaRPr lang="en-US" altLang="zh-CN" sz="570" b="1">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cSld>
  <p:clrMapOvr>
    <a:masterClrMapping/>
  </p:clrMapOvr>
  <mc:AlternateContent>
    <mc:Choice xmlns:p15="http://schemas.microsoft.com/office/powerpoint/2012/main" Requires="p15">
      <p:transition spd="slow" advClick="0" advTm="0" p14:dur="6000">
        <p15:prstTrans prst="curtains"/>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750"/>
                                        <p:tgtEl>
                                          <p:spTgt spid="16"/>
                                        </p:tgtEl>
                                      </p:cBhvr>
                                    </p:animEffect>
                                  </p:childTnLst>
                                </p:cTn>
                              </p:par>
                            </p:childTnLst>
                          </p:cTn>
                        </p:par>
                        <p:par>
                          <p:cTn id="14" fill="hold" nodeType="afterGroup">
                            <p:stCondLst>
                              <p:cond delay="1750"/>
                            </p:stCondLst>
                            <p:childTnLst>
                              <p:par>
                                <p:cTn id="15" presetID="2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750"/>
                                        <p:tgtEl>
                                          <p:spTgt spid="17"/>
                                        </p:tgtEl>
                                      </p:cBhvr>
                                    </p:animEffect>
                                  </p:childTnLst>
                                </p:cTn>
                              </p:par>
                            </p:childTnLst>
                          </p:cTn>
                        </p:par>
                        <p:par>
                          <p:cTn id="18" fill="hold" nodeType="afterGroup">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750"/>
                                        <p:tgtEl>
                                          <p:spTgt spid="18"/>
                                        </p:tgtEl>
                                      </p:cBhvr>
                                    </p:animEffect>
                                  </p:childTnLst>
                                </p:cTn>
                              </p:par>
                            </p:childTnLst>
                          </p:cTn>
                        </p:par>
                      </p:childTnLst>
                    </p:cTn>
                  </p:par>
                  <p:par>
                    <p:cTn id="22" fill="hold" nodeType="clickPar">
                      <p:stCondLst>
                        <p:cond delay="indefinite"/>
                        <p:cond evt="onBegin" delay="0">
                          <p:tn val="21"/>
                        </p:cond>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流程图: 数据 11"/>
          <p:cNvSpPr/>
          <p:nvPr/>
        </p:nvSpPr>
        <p:spPr>
          <a:xfrm>
            <a:off x="3197971" y="-9524"/>
            <a:ext cx="5262248" cy="5003947"/>
          </a:xfrm>
          <a:custGeom>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46296"/>
              <a:gd name="connsiteY0-2" fmla="*/ 12060 h 12060"/>
              <a:gd name="connsiteX1-3" fmla="*/ 2000 w 46296"/>
              <a:gd name="connsiteY1-4" fmla="*/ 2060 h 12060"/>
              <a:gd name="connsiteX2-5" fmla="*/ 46296 w 46296"/>
              <a:gd name="connsiteY2-6" fmla="*/ 0 h 12060"/>
              <a:gd name="connsiteX3-7" fmla="*/ 8000 w 46296"/>
              <a:gd name="connsiteY3-8" fmla="*/ 12060 h 12060"/>
              <a:gd name="connsiteX4-9" fmla="*/ 0 w 46296"/>
              <a:gd name="connsiteY4-10" fmla="*/ 12060 h 12060"/>
              <a:gd name="connsiteX0-11" fmla="*/ 0 w 46296"/>
              <a:gd name="connsiteY0-12" fmla="*/ 12060 h 12060"/>
              <a:gd name="connsiteX1-13" fmla="*/ 43357 w 46296"/>
              <a:gd name="connsiteY1-14" fmla="*/ 23 h 12060"/>
              <a:gd name="connsiteX2-15" fmla="*/ 46296 w 46296"/>
              <a:gd name="connsiteY2-16" fmla="*/ 0 h 12060"/>
              <a:gd name="connsiteX3-17" fmla="*/ 8000 w 46296"/>
              <a:gd name="connsiteY3-18" fmla="*/ 12060 h 12060"/>
              <a:gd name="connsiteX4-19" fmla="*/ 0 w 46296"/>
              <a:gd name="connsiteY4-20" fmla="*/ 12060 h 12060"/>
              <a:gd name="connsiteX0-21" fmla="*/ 0 w 46296"/>
              <a:gd name="connsiteY0-22" fmla="*/ 12060 h 12060"/>
              <a:gd name="connsiteX1-23" fmla="*/ 43357 w 46296"/>
              <a:gd name="connsiteY1-24" fmla="*/ 23 h 12060"/>
              <a:gd name="connsiteX2-25" fmla="*/ 46296 w 46296"/>
              <a:gd name="connsiteY2-26" fmla="*/ 0 h 12060"/>
              <a:gd name="connsiteX3-27" fmla="*/ 3255 w 46296"/>
              <a:gd name="connsiteY3-28" fmla="*/ 12060 h 12060"/>
              <a:gd name="connsiteX4-29" fmla="*/ 0 w 46296"/>
              <a:gd name="connsiteY4-30" fmla="*/ 12060 h 12060"/>
              <a:gd name="connsiteX0-31" fmla="*/ 0 w 46296"/>
              <a:gd name="connsiteY0-32" fmla="*/ 12060 h 12060"/>
              <a:gd name="connsiteX1-33" fmla="*/ 43357 w 46296"/>
              <a:gd name="connsiteY1-34" fmla="*/ 23 h 12060"/>
              <a:gd name="connsiteX2-35" fmla="*/ 46296 w 46296"/>
              <a:gd name="connsiteY2-36" fmla="*/ 0 h 12060"/>
              <a:gd name="connsiteX3-37" fmla="*/ 4916 w 46296"/>
              <a:gd name="connsiteY3-38" fmla="*/ 12014 h 12060"/>
              <a:gd name="connsiteX4-39" fmla="*/ 0 w 46296"/>
              <a:gd name="connsiteY4-40" fmla="*/ 12060 h 12060"/>
              <a:gd name="connsiteX0-41" fmla="*/ 0 w 45031"/>
              <a:gd name="connsiteY0-42" fmla="*/ 12037 h 12037"/>
              <a:gd name="connsiteX1-43" fmla="*/ 42092 w 45031"/>
              <a:gd name="connsiteY1-44" fmla="*/ 23 h 12037"/>
              <a:gd name="connsiteX2-45" fmla="*/ 45031 w 45031"/>
              <a:gd name="connsiteY2-46" fmla="*/ 0 h 12037"/>
              <a:gd name="connsiteX3-47" fmla="*/ 3651 w 45031"/>
              <a:gd name="connsiteY3-48" fmla="*/ 12014 h 12037"/>
              <a:gd name="connsiteX4-49" fmla="*/ 0 w 45031"/>
              <a:gd name="connsiteY4-50" fmla="*/ 12037 h 12037"/>
              <a:gd name="connsiteX0-51" fmla="*/ 0 w 43924"/>
              <a:gd name="connsiteY0-52" fmla="*/ 12060 h 12060"/>
              <a:gd name="connsiteX1-53" fmla="*/ 42092 w 43924"/>
              <a:gd name="connsiteY1-54" fmla="*/ 46 h 12060"/>
              <a:gd name="connsiteX2-55" fmla="*/ 43924 w 43924"/>
              <a:gd name="connsiteY2-56" fmla="*/ 0 h 12060"/>
              <a:gd name="connsiteX3-57" fmla="*/ 3651 w 43924"/>
              <a:gd name="connsiteY3-58" fmla="*/ 12037 h 12060"/>
              <a:gd name="connsiteX4-59" fmla="*/ 0 w 43924"/>
              <a:gd name="connsiteY4-60" fmla="*/ 12060 h 12060"/>
              <a:gd name="connsiteX0-61" fmla="*/ 0 w 43924"/>
              <a:gd name="connsiteY0-62" fmla="*/ 12060 h 12060"/>
              <a:gd name="connsiteX1-63" fmla="*/ 42092 w 43924"/>
              <a:gd name="connsiteY1-64" fmla="*/ 46 h 12060"/>
              <a:gd name="connsiteX2-65" fmla="*/ 43924 w 43924"/>
              <a:gd name="connsiteY2-66" fmla="*/ 0 h 12060"/>
              <a:gd name="connsiteX3-67" fmla="*/ 2623 w 43924"/>
              <a:gd name="connsiteY3-68" fmla="*/ 12060 h 12060"/>
              <a:gd name="connsiteX4-69" fmla="*/ 0 w 43924"/>
              <a:gd name="connsiteY4-70" fmla="*/ 12060 h 12060"/>
              <a:gd name="connsiteX0-71" fmla="*/ 0 w 43924"/>
              <a:gd name="connsiteY0-72" fmla="*/ 12060 h 12060"/>
              <a:gd name="connsiteX1-73" fmla="*/ 41776 w 43924"/>
              <a:gd name="connsiteY1-74" fmla="*/ 46 h 12060"/>
              <a:gd name="connsiteX2-75" fmla="*/ 43924 w 43924"/>
              <a:gd name="connsiteY2-76" fmla="*/ 0 h 12060"/>
              <a:gd name="connsiteX3-77" fmla="*/ 2623 w 43924"/>
              <a:gd name="connsiteY3-78" fmla="*/ 12060 h 12060"/>
              <a:gd name="connsiteX4-79" fmla="*/ 0 w 43924"/>
              <a:gd name="connsiteY4-80" fmla="*/ 12060 h 12060"/>
              <a:gd name="connsiteX0-81" fmla="*/ 0 w 43687"/>
              <a:gd name="connsiteY0-82" fmla="*/ 12060 h 12060"/>
              <a:gd name="connsiteX1-83" fmla="*/ 41539 w 43687"/>
              <a:gd name="connsiteY1-84" fmla="*/ 46 h 12060"/>
              <a:gd name="connsiteX2-85" fmla="*/ 43687 w 43687"/>
              <a:gd name="connsiteY2-86" fmla="*/ 0 h 12060"/>
              <a:gd name="connsiteX3-87" fmla="*/ 2386 w 43687"/>
              <a:gd name="connsiteY3-88" fmla="*/ 12060 h 12060"/>
              <a:gd name="connsiteX4-89" fmla="*/ 0 w 43687"/>
              <a:gd name="connsiteY4-90" fmla="*/ 12060 h 12060"/>
              <a:gd name="connsiteX0-91" fmla="*/ 0 w 43687"/>
              <a:gd name="connsiteY0-92" fmla="*/ 12083 h 12083"/>
              <a:gd name="connsiteX1-93" fmla="*/ 41697 w 43687"/>
              <a:gd name="connsiteY1-94" fmla="*/ 0 h 12083"/>
              <a:gd name="connsiteX2-95" fmla="*/ 43687 w 43687"/>
              <a:gd name="connsiteY2-96" fmla="*/ 23 h 12083"/>
              <a:gd name="connsiteX3-97" fmla="*/ 2386 w 43687"/>
              <a:gd name="connsiteY3-98" fmla="*/ 12083 h 12083"/>
              <a:gd name="connsiteX4-99" fmla="*/ 0 w 43687"/>
              <a:gd name="connsiteY4-100" fmla="*/ 12083 h 12083"/>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3687" h="12083">
                <a:moveTo>
                  <a:pt x="0" y="12083"/>
                </a:moveTo>
                <a:lnTo>
                  <a:pt x="41697" y="0"/>
                </a:lnTo>
                <a:lnTo>
                  <a:pt x="43687" y="23"/>
                </a:lnTo>
                <a:lnTo>
                  <a:pt x="2386" y="12083"/>
                </a:lnTo>
                <a:lnTo>
                  <a:pt x="0" y="12083"/>
                </a:lnTo>
                <a:close/>
              </a:path>
            </a:pathLst>
          </a:custGeom>
          <a:solidFill>
            <a:schemeClr val="bg1">
              <a:lumMod val="65000"/>
            </a:schemeClr>
          </a:solidFill>
          <a:ln>
            <a:noFill/>
          </a:ln>
        </p:spPr>
        <p:txBody>
          <a:bodyPr vert="horz" wrap="square" lIns="68580" tIns="34290" rIns="68580" bIns="34290" numCol="1" anchor="t" anchorCtr="0" compatLnSpc="1"/>
          <a:lstStyle/>
          <a:p>
            <a:endParaRPr lang="zh-CN" altLang="en-US">
              <a:solidFill>
                <a:schemeClr val="tx1"/>
              </a:solidFill>
            </a:endParaRPr>
          </a:p>
        </p:txBody>
      </p:sp>
      <p:sp>
        <p:nvSpPr>
          <p:cNvPr id="75" name="Freeform 7"/>
          <p:cNvSpPr>
            <a:spLocks noEditPoints="1"/>
          </p:cNvSpPr>
          <p:nvPr/>
        </p:nvSpPr>
        <p:spPr bwMode="auto">
          <a:xfrm>
            <a:off x="3300878" y="0"/>
            <a:ext cx="5135556" cy="5145088"/>
          </a:xfrm>
          <a:custGeom>
            <a:gdLst>
              <a:gd name="T0" fmla="*/ 1293 w 2586"/>
              <a:gd name="T1" fmla="*/ 1296 h 2590"/>
              <a:gd name="T2" fmla="*/ 1622 w 2586"/>
              <a:gd name="T3" fmla="*/ 964 h 2590"/>
              <a:gd name="T4" fmla="*/ 1850 w 2586"/>
              <a:gd name="T5" fmla="*/ 1192 h 2590"/>
              <a:gd name="T6" fmla="*/ 1966 w 2586"/>
              <a:gd name="T7" fmla="*/ 1073 h 2590"/>
              <a:gd name="T8" fmla="*/ 1966 w 2586"/>
              <a:gd name="T9" fmla="*/ 1640 h 2590"/>
              <a:gd name="T10" fmla="*/ 1402 w 2586"/>
              <a:gd name="T11" fmla="*/ 1640 h 2590"/>
              <a:gd name="T12" fmla="*/ 1518 w 2586"/>
              <a:gd name="T13" fmla="*/ 1521 h 2590"/>
              <a:gd name="T14" fmla="*/ 1293 w 2586"/>
              <a:gd name="T15" fmla="*/ 1296 h 2590"/>
              <a:gd name="T16" fmla="*/ 1293 w 2586"/>
              <a:gd name="T17" fmla="*/ 1358 h 2590"/>
              <a:gd name="T18" fmla="*/ 1229 w 2586"/>
              <a:gd name="T19" fmla="*/ 1358 h 2590"/>
              <a:gd name="T20" fmla="*/ 1293 w 2586"/>
              <a:gd name="T21" fmla="*/ 1294 h 2590"/>
              <a:gd name="T22" fmla="*/ 1293 w 2586"/>
              <a:gd name="T23" fmla="*/ 1296 h 2590"/>
              <a:gd name="T24" fmla="*/ 1923 w 2586"/>
              <a:gd name="T25" fmla="*/ 666 h 2590"/>
              <a:gd name="T26" fmla="*/ 1984 w 2586"/>
              <a:gd name="T27" fmla="*/ 602 h 2590"/>
              <a:gd name="T28" fmla="*/ 1984 w 2586"/>
              <a:gd name="T29" fmla="*/ 666 h 2590"/>
              <a:gd name="T30" fmla="*/ 1923 w 2586"/>
              <a:gd name="T31" fmla="*/ 666 h 2590"/>
              <a:gd name="T32" fmla="*/ 2586 w 2586"/>
              <a:gd name="T33" fmla="*/ 0 h 2590"/>
              <a:gd name="T34" fmla="*/ 0 w 2586"/>
              <a:gd name="T35" fmla="*/ 2590 h 2590"/>
              <a:gd name="T36" fmla="*/ 2586 w 2586"/>
              <a:gd name="T37" fmla="*/ 2590 h 2590"/>
              <a:gd name="T38" fmla="*/ 2586 w 2586"/>
              <a:gd name="T39" fmla="*/ 0 h 25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86" h="2590">
                <a:moveTo>
                  <a:pt x="1293" y="1296"/>
                </a:moveTo>
                <a:lnTo>
                  <a:pt x="1622" y="964"/>
                </a:lnTo>
                <a:lnTo>
                  <a:pt x="1850" y="1192"/>
                </a:lnTo>
                <a:lnTo>
                  <a:pt x="1966" y="1073"/>
                </a:lnTo>
                <a:lnTo>
                  <a:pt x="1966" y="1640"/>
                </a:lnTo>
                <a:lnTo>
                  <a:pt x="1402" y="1640"/>
                </a:lnTo>
                <a:lnTo>
                  <a:pt x="1518" y="1521"/>
                </a:lnTo>
                <a:lnTo>
                  <a:pt x="1293" y="1296"/>
                </a:lnTo>
                <a:lnTo>
                  <a:pt x="1293" y="1358"/>
                </a:lnTo>
                <a:lnTo>
                  <a:pt x="1229" y="1358"/>
                </a:lnTo>
                <a:lnTo>
                  <a:pt x="1293" y="1294"/>
                </a:lnTo>
                <a:lnTo>
                  <a:pt x="1293" y="1296"/>
                </a:lnTo>
                <a:moveTo>
                  <a:pt x="1923" y="666"/>
                </a:moveTo>
                <a:lnTo>
                  <a:pt x="1984" y="602"/>
                </a:lnTo>
                <a:lnTo>
                  <a:pt x="1984" y="666"/>
                </a:lnTo>
                <a:lnTo>
                  <a:pt x="1923" y="666"/>
                </a:lnTo>
                <a:moveTo>
                  <a:pt x="2586" y="0"/>
                </a:moveTo>
                <a:lnTo>
                  <a:pt x="0" y="2590"/>
                </a:lnTo>
                <a:lnTo>
                  <a:pt x="2586" y="2590"/>
                </a:lnTo>
                <a:lnTo>
                  <a:pt x="25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0"/>
          <p:cNvSpPr/>
          <p:nvPr/>
        </p:nvSpPr>
        <p:spPr bwMode="auto">
          <a:xfrm>
            <a:off x="6013929" y="1775522"/>
            <a:ext cx="1336516" cy="1342887"/>
          </a:xfrm>
          <a:custGeom>
            <a:gdLst>
              <a:gd name="T0" fmla="*/ 0 w 673"/>
              <a:gd name="T1" fmla="*/ 332 h 676"/>
              <a:gd name="T2" fmla="*/ 225 w 673"/>
              <a:gd name="T3" fmla="*/ 557 h 676"/>
              <a:gd name="T4" fmla="*/ 109 w 673"/>
              <a:gd name="T5" fmla="*/ 676 h 676"/>
              <a:gd name="T6" fmla="*/ 673 w 673"/>
              <a:gd name="T7" fmla="*/ 676 h 676"/>
              <a:gd name="T8" fmla="*/ 673 w 673"/>
              <a:gd name="T9" fmla="*/ 109 h 676"/>
              <a:gd name="T10" fmla="*/ 557 w 673"/>
              <a:gd name="T11" fmla="*/ 228 h 676"/>
              <a:gd name="T12" fmla="*/ 329 w 673"/>
              <a:gd name="T13" fmla="*/ 0 h 676"/>
              <a:gd name="T14" fmla="*/ 0 w 673"/>
              <a:gd name="T15" fmla="*/ 332 h 67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 h="676">
                <a:moveTo>
                  <a:pt x="0" y="332"/>
                </a:moveTo>
                <a:lnTo>
                  <a:pt x="225" y="557"/>
                </a:lnTo>
                <a:lnTo>
                  <a:pt x="109" y="676"/>
                </a:lnTo>
                <a:lnTo>
                  <a:pt x="673" y="676"/>
                </a:lnTo>
                <a:lnTo>
                  <a:pt x="673" y="109"/>
                </a:lnTo>
                <a:lnTo>
                  <a:pt x="557" y="228"/>
                </a:lnTo>
                <a:lnTo>
                  <a:pt x="329" y="0"/>
                </a:lnTo>
                <a:lnTo>
                  <a:pt x="0" y="3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7"/>
          <p:cNvSpPr/>
          <p:nvPr/>
        </p:nvSpPr>
        <p:spPr bwMode="auto">
          <a:xfrm>
            <a:off x="5860843" y="1423032"/>
            <a:ext cx="183002" cy="184347"/>
          </a:xfrm>
          <a:custGeom>
            <a:gdLst>
              <a:gd name="T0" fmla="*/ 49 w 60"/>
              <a:gd name="T1" fmla="*/ 11 h 60"/>
              <a:gd name="T2" fmla="*/ 49 w 60"/>
              <a:gd name="T3" fmla="*/ 50 h 60"/>
              <a:gd name="T4" fmla="*/ 11 w 60"/>
              <a:gd name="T5" fmla="*/ 50 h 60"/>
              <a:gd name="T6" fmla="*/ 11 w 60"/>
              <a:gd name="T7" fmla="*/ 11 h 60"/>
              <a:gd name="T8" fmla="*/ 49 w 60"/>
              <a:gd name="T9" fmla="*/ 11 h 60"/>
            </a:gdLst>
            <a:cxnLst>
              <a:cxn ang="0">
                <a:pos x="T0" y="T1"/>
              </a:cxn>
              <a:cxn ang="0">
                <a:pos x="T2" y="T3"/>
              </a:cxn>
              <a:cxn ang="0">
                <a:pos x="T4" y="T5"/>
              </a:cxn>
              <a:cxn ang="0">
                <a:pos x="T6" y="T7"/>
              </a:cxn>
              <a:cxn ang="0">
                <a:pos x="T8" y="T9"/>
              </a:cxn>
            </a:cxnLst>
            <a:rect l="0" t="0" r="r" b="b"/>
            <a:pathLst>
              <a:path w="60" h="60">
                <a:moveTo>
                  <a:pt x="49" y="11"/>
                </a:moveTo>
                <a:cubicBezTo>
                  <a:pt x="60" y="22"/>
                  <a:pt x="60" y="39"/>
                  <a:pt x="49" y="50"/>
                </a:cubicBezTo>
                <a:cubicBezTo>
                  <a:pt x="39" y="60"/>
                  <a:pt x="21" y="60"/>
                  <a:pt x="11" y="50"/>
                </a:cubicBezTo>
                <a:cubicBezTo>
                  <a:pt x="0" y="39"/>
                  <a:pt x="0" y="22"/>
                  <a:pt x="11" y="11"/>
                </a:cubicBezTo>
                <a:cubicBezTo>
                  <a:pt x="21" y="0"/>
                  <a:pt x="39" y="0"/>
                  <a:pt x="49" y="11"/>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04" name="文本框 47"/>
          <p:cNvSpPr txBox="1"/>
          <p:nvPr/>
        </p:nvSpPr>
        <p:spPr>
          <a:xfrm>
            <a:off x="4043221" y="931528"/>
            <a:ext cx="1932935" cy="725968"/>
          </a:xfrm>
          <a:prstGeom prst="rect">
            <a:avLst/>
          </a:prstGeom>
          <a:noFill/>
        </p:spPr>
        <p:txBody>
          <a:bodyPr wrap="square" lIns="68580" tIns="34290" rIns="68580" bIns="34290" rtlCol="0">
            <a:spAutoFit/>
          </a:bodyPr>
          <a:lstStyle/>
          <a:p>
            <a:pPr algn="r">
              <a:lnSpc>
                <a:spcPct val="121000"/>
              </a:lnSpc>
              <a:spcAft>
                <a:spcPts val="600"/>
              </a:spcAft>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这里输入您的文字这里输入文字</a:t>
            </a: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1000"/>
              </a:lnSpc>
              <a:spcAft>
                <a:spcPts val="600"/>
              </a:spcAft>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这里输入您的文字这里输入文字</a:t>
            </a: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1000"/>
              </a:lnSpc>
              <a:spcAft>
                <a:spcPts val="600"/>
              </a:spcAft>
            </a:pP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7"/>
          <p:cNvGrpSpPr/>
          <p:nvPr/>
        </p:nvGrpSpPr>
        <p:grpSpPr>
          <a:xfrm>
            <a:off x="6196924" y="700359"/>
            <a:ext cx="1107960" cy="1109951"/>
            <a:chOff x="6196924" y="700143"/>
            <a:chExt cx="1107960" cy="1109608"/>
          </a:xfrm>
          <a:solidFill>
            <a:schemeClr val="accent1"/>
          </a:solidFill>
        </p:grpSpPr>
        <p:grpSp>
          <p:nvGrpSpPr>
            <p:cNvPr id="6" name="组合 6"/>
            <p:cNvGrpSpPr/>
            <p:nvPr/>
          </p:nvGrpSpPr>
          <p:grpSpPr>
            <a:xfrm>
              <a:off x="6196924" y="700143"/>
              <a:ext cx="1107960" cy="1109608"/>
              <a:chOff x="5614583" y="639462"/>
              <a:chExt cx="1334531" cy="1336516"/>
            </a:xfrm>
            <a:grpFill/>
          </p:grpSpPr>
          <p:sp>
            <p:nvSpPr>
              <p:cNvPr id="79" name="Freeform 11"/>
              <p:cNvSpPr/>
              <p:nvPr/>
            </p:nvSpPr>
            <p:spPr bwMode="auto">
              <a:xfrm>
                <a:off x="6827973" y="1195516"/>
                <a:ext cx="121141" cy="127098"/>
              </a:xfrm>
              <a:custGeom>
                <a:gdLst>
                  <a:gd name="T0" fmla="*/ 61 w 61"/>
                  <a:gd name="T1" fmla="*/ 0 h 64"/>
                  <a:gd name="T2" fmla="*/ 0 w 61"/>
                  <a:gd name="T3" fmla="*/ 64 h 64"/>
                  <a:gd name="T4" fmla="*/ 61 w 61"/>
                  <a:gd name="T5" fmla="*/ 64 h 64"/>
                  <a:gd name="T6" fmla="*/ 61 w 61"/>
                  <a:gd name="T7" fmla="*/ 0 h 64"/>
                </a:gdLst>
                <a:cxnLst>
                  <a:cxn ang="0">
                    <a:pos x="T0" y="T1"/>
                  </a:cxn>
                  <a:cxn ang="0">
                    <a:pos x="T2" y="T3"/>
                  </a:cxn>
                  <a:cxn ang="0">
                    <a:pos x="T4" y="T5"/>
                  </a:cxn>
                  <a:cxn ang="0">
                    <a:pos x="T6" y="T7"/>
                  </a:cxn>
                </a:cxnLst>
                <a:rect l="0" t="0" r="r" b="b"/>
                <a:pathLst>
                  <a:path w="61" h="64">
                    <a:moveTo>
                      <a:pt x="61" y="0"/>
                    </a:moveTo>
                    <a:lnTo>
                      <a:pt x="0" y="64"/>
                    </a:lnTo>
                    <a:lnTo>
                      <a:pt x="61" y="64"/>
                    </a:lnTo>
                    <a:lnTo>
                      <a:pt x="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89" name="Freeform 21"/>
              <p:cNvSpPr/>
              <p:nvPr/>
            </p:nvSpPr>
            <p:spPr bwMode="auto">
              <a:xfrm>
                <a:off x="5614583" y="639462"/>
                <a:ext cx="1334530" cy="1336516"/>
              </a:xfrm>
              <a:custGeom>
                <a:gdLst>
                  <a:gd name="T0" fmla="*/ 672 w 672"/>
                  <a:gd name="T1" fmla="*/ 344 h 673"/>
                  <a:gd name="T2" fmla="*/ 448 w 672"/>
                  <a:gd name="T3" fmla="*/ 117 h 673"/>
                  <a:gd name="T4" fmla="*/ 564 w 672"/>
                  <a:gd name="T5" fmla="*/ 0 h 673"/>
                  <a:gd name="T6" fmla="*/ 0 w 672"/>
                  <a:gd name="T7" fmla="*/ 0 h 673"/>
                  <a:gd name="T8" fmla="*/ 0 w 672"/>
                  <a:gd name="T9" fmla="*/ 564 h 673"/>
                  <a:gd name="T10" fmla="*/ 116 w 672"/>
                  <a:gd name="T11" fmla="*/ 448 h 673"/>
                  <a:gd name="T12" fmla="*/ 343 w 672"/>
                  <a:gd name="T13" fmla="*/ 673 h 673"/>
                  <a:gd name="T14" fmla="*/ 672 w 672"/>
                  <a:gd name="T15" fmla="*/ 344 h 67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673">
                    <a:moveTo>
                      <a:pt x="672" y="344"/>
                    </a:moveTo>
                    <a:lnTo>
                      <a:pt x="448" y="117"/>
                    </a:lnTo>
                    <a:lnTo>
                      <a:pt x="564" y="0"/>
                    </a:lnTo>
                    <a:lnTo>
                      <a:pt x="0" y="0"/>
                    </a:lnTo>
                    <a:lnTo>
                      <a:pt x="0" y="564"/>
                    </a:lnTo>
                    <a:lnTo>
                      <a:pt x="116" y="448"/>
                    </a:lnTo>
                    <a:lnTo>
                      <a:pt x="343" y="673"/>
                    </a:lnTo>
                    <a:lnTo>
                      <a:pt x="672" y="3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grpSp>
        <p:sp>
          <p:nvSpPr>
            <p:cNvPr id="47" name="文本框 173"/>
            <p:cNvSpPr txBox="1"/>
            <p:nvPr/>
          </p:nvSpPr>
          <p:spPr>
            <a:xfrm>
              <a:off x="6213955" y="704116"/>
              <a:ext cx="580928" cy="499982"/>
            </a:xfrm>
            <a:prstGeom prst="rect">
              <a:avLst/>
            </a:prstGeom>
            <a:grpFill/>
          </p:spPr>
          <p:txBody>
            <a:bodyPr wrap="none" lIns="68580" tIns="34290" rIns="68580" bIns="34290" rtlCol="0">
              <a:spAutoFit/>
            </a:bodyPr>
            <a:lstStyle/>
            <a:p>
              <a:r>
                <a:rPr lang="en-US" altLang="zh-CN" sz="2800" b="1" spc="300">
                  <a:solidFill>
                    <a:schemeClr val="bg1"/>
                  </a:solidFill>
                  <a:cs typeface="Aharoni" panose="02010803020104030203" pitchFamily="2" charset="-79"/>
                </a:rPr>
                <a:t>01</a:t>
              </a:r>
              <a:endParaRPr lang="zh-CN" altLang="en-US" sz="2800" b="1" spc="300">
                <a:solidFill>
                  <a:schemeClr val="bg1"/>
                </a:solidFill>
                <a:cs typeface="Aharoni" panose="02010803020104030203" pitchFamily="2" charset="-79"/>
              </a:endParaRPr>
            </a:p>
          </p:txBody>
        </p:sp>
      </p:grpSp>
      <p:grpSp>
        <p:nvGrpSpPr>
          <p:cNvPr id="7" name="组合 5"/>
          <p:cNvGrpSpPr/>
          <p:nvPr/>
        </p:nvGrpSpPr>
        <p:grpSpPr>
          <a:xfrm>
            <a:off x="4704434" y="2222509"/>
            <a:ext cx="1210593" cy="1113248"/>
            <a:chOff x="4704433" y="2221823"/>
            <a:chExt cx="1210593" cy="1112904"/>
          </a:xfrm>
          <a:solidFill>
            <a:schemeClr val="accent3"/>
          </a:solidFill>
        </p:grpSpPr>
        <p:sp>
          <p:nvSpPr>
            <p:cNvPr id="83" name="Rectangle 15"/>
            <p:cNvSpPr>
              <a:spLocks noChangeArrowheads="1"/>
            </p:cNvSpPr>
            <p:nvPr/>
          </p:nvSpPr>
          <p:spPr bwMode="auto">
            <a:xfrm>
              <a:off x="5913039" y="2506498"/>
              <a:ext cx="1987" cy="1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p>
          </p:txBody>
        </p:sp>
        <p:sp>
          <p:nvSpPr>
            <p:cNvPr id="84" name="Freeform 16"/>
            <p:cNvSpPr/>
            <p:nvPr/>
          </p:nvSpPr>
          <p:spPr bwMode="auto">
            <a:xfrm flipH="1">
              <a:off x="5913039" y="2506498"/>
              <a:ext cx="0" cy="0"/>
            </a:xfrm>
            <a:custGeom>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grpSp>
          <p:nvGrpSpPr>
            <p:cNvPr id="8" name="组合 8"/>
            <p:cNvGrpSpPr/>
            <p:nvPr/>
          </p:nvGrpSpPr>
          <p:grpSpPr>
            <a:xfrm>
              <a:off x="4704433" y="2221823"/>
              <a:ext cx="1109612" cy="1112904"/>
              <a:chOff x="4467240" y="2132467"/>
              <a:chExt cx="1109612" cy="1112904"/>
            </a:xfrm>
            <a:grpFill/>
          </p:grpSpPr>
          <p:sp>
            <p:nvSpPr>
              <p:cNvPr id="81" name="Freeform 13"/>
              <p:cNvSpPr/>
              <p:nvPr/>
            </p:nvSpPr>
            <p:spPr bwMode="auto">
              <a:xfrm>
                <a:off x="5449754" y="2569764"/>
                <a:ext cx="127098" cy="127098"/>
              </a:xfrm>
              <a:custGeom>
                <a:gdLst>
                  <a:gd name="T0" fmla="*/ 64 w 64"/>
                  <a:gd name="T1" fmla="*/ 0 h 64"/>
                  <a:gd name="T2" fmla="*/ 0 w 64"/>
                  <a:gd name="T3" fmla="*/ 64 h 64"/>
                  <a:gd name="T4" fmla="*/ 64 w 64"/>
                  <a:gd name="T5" fmla="*/ 64 h 64"/>
                  <a:gd name="T6" fmla="*/ 64 w 64"/>
                  <a:gd name="T7" fmla="*/ 2 h 64"/>
                  <a:gd name="T8" fmla="*/ 64 w 64"/>
                  <a:gd name="T9" fmla="*/ 2 h 64"/>
                  <a:gd name="T10" fmla="*/ 64 w 64"/>
                  <a:gd name="T11" fmla="*/ 2 h 64"/>
                  <a:gd name="T12" fmla="*/ 64 w 64"/>
                  <a:gd name="T13" fmla="*/ 0 h 64"/>
                </a:gdLst>
                <a:cxnLst>
                  <a:cxn ang="0">
                    <a:pos x="T0" y="T1"/>
                  </a:cxn>
                  <a:cxn ang="0">
                    <a:pos x="T2" y="T3"/>
                  </a:cxn>
                  <a:cxn ang="0">
                    <a:pos x="T4" y="T5"/>
                  </a:cxn>
                  <a:cxn ang="0">
                    <a:pos x="T6" y="T7"/>
                  </a:cxn>
                  <a:cxn ang="0">
                    <a:pos x="T8" y="T9"/>
                  </a:cxn>
                  <a:cxn ang="0">
                    <a:pos x="T10" y="T11"/>
                  </a:cxn>
                  <a:cxn ang="0">
                    <a:pos x="T12" y="T13"/>
                  </a:cxn>
                </a:cxnLst>
                <a:rect l="0" t="0" r="r" b="b"/>
                <a:pathLst>
                  <a:path w="64" h="64">
                    <a:moveTo>
                      <a:pt x="64" y="0"/>
                    </a:moveTo>
                    <a:lnTo>
                      <a:pt x="0" y="64"/>
                    </a:lnTo>
                    <a:lnTo>
                      <a:pt x="64" y="64"/>
                    </a:lnTo>
                    <a:lnTo>
                      <a:pt x="64" y="2"/>
                    </a:lnTo>
                    <a:lnTo>
                      <a:pt x="64" y="2"/>
                    </a:lnTo>
                    <a:lnTo>
                      <a:pt x="64" y="2"/>
                    </a:lnTo>
                    <a:lnTo>
                      <a:pt x="6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91" name="Freeform 23"/>
              <p:cNvSpPr/>
              <p:nvPr/>
            </p:nvSpPr>
            <p:spPr bwMode="auto">
              <a:xfrm>
                <a:off x="4467240" y="2132467"/>
                <a:ext cx="1109609" cy="1112904"/>
              </a:xfrm>
              <a:custGeom>
                <a:gdLst>
                  <a:gd name="T0" fmla="*/ 673 w 673"/>
                  <a:gd name="T1" fmla="*/ 344 h 675"/>
                  <a:gd name="T2" fmla="*/ 448 w 673"/>
                  <a:gd name="T3" fmla="*/ 119 h 675"/>
                  <a:gd name="T4" fmla="*/ 564 w 673"/>
                  <a:gd name="T5" fmla="*/ 0 h 675"/>
                  <a:gd name="T6" fmla="*/ 0 w 673"/>
                  <a:gd name="T7" fmla="*/ 0 h 675"/>
                  <a:gd name="T8" fmla="*/ 0 w 673"/>
                  <a:gd name="T9" fmla="*/ 566 h 675"/>
                  <a:gd name="T10" fmla="*/ 116 w 673"/>
                  <a:gd name="T11" fmla="*/ 448 h 675"/>
                  <a:gd name="T12" fmla="*/ 341 w 673"/>
                  <a:gd name="T13" fmla="*/ 675 h 675"/>
                  <a:gd name="T14" fmla="*/ 673 w 673"/>
                  <a:gd name="T15" fmla="*/ 344 h 67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 h="675">
                    <a:moveTo>
                      <a:pt x="673" y="344"/>
                    </a:moveTo>
                    <a:lnTo>
                      <a:pt x="448" y="119"/>
                    </a:lnTo>
                    <a:lnTo>
                      <a:pt x="564" y="0"/>
                    </a:lnTo>
                    <a:lnTo>
                      <a:pt x="0" y="0"/>
                    </a:lnTo>
                    <a:lnTo>
                      <a:pt x="0" y="566"/>
                    </a:lnTo>
                    <a:lnTo>
                      <a:pt x="116" y="448"/>
                    </a:lnTo>
                    <a:lnTo>
                      <a:pt x="341" y="675"/>
                    </a:lnTo>
                    <a:lnTo>
                      <a:pt x="673" y="3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grpSp>
        <p:sp>
          <p:nvSpPr>
            <p:cNvPr id="48" name="文本框 173"/>
            <p:cNvSpPr txBox="1"/>
            <p:nvPr/>
          </p:nvSpPr>
          <p:spPr>
            <a:xfrm>
              <a:off x="4704433" y="2224318"/>
              <a:ext cx="580928" cy="499982"/>
            </a:xfrm>
            <a:prstGeom prst="rect">
              <a:avLst/>
            </a:prstGeom>
            <a:grpFill/>
          </p:spPr>
          <p:txBody>
            <a:bodyPr wrap="none" lIns="68580" tIns="34290" rIns="68580" bIns="34290" rtlCol="0">
              <a:spAutoFit/>
            </a:bodyPr>
            <a:lstStyle/>
            <a:p>
              <a:r>
                <a:rPr lang="en-US" altLang="zh-CN" sz="2800" b="1" spc="300">
                  <a:solidFill>
                    <a:schemeClr val="bg1"/>
                  </a:solidFill>
                  <a:cs typeface="Aharoni" panose="02010803020104030203" pitchFamily="2" charset="-79"/>
                </a:rPr>
                <a:t>02</a:t>
              </a:r>
              <a:endParaRPr lang="zh-CN" altLang="en-US" sz="2800" b="1" spc="300">
                <a:solidFill>
                  <a:schemeClr val="bg1"/>
                </a:solidFill>
                <a:cs typeface="Aharoni" panose="02010803020104030203" pitchFamily="2" charset="-79"/>
              </a:endParaRPr>
            </a:p>
          </p:txBody>
        </p:sp>
      </p:grpSp>
      <p:grpSp>
        <p:nvGrpSpPr>
          <p:cNvPr id="9" name="组合 9"/>
          <p:cNvGrpSpPr/>
          <p:nvPr/>
        </p:nvGrpSpPr>
        <p:grpSpPr>
          <a:xfrm>
            <a:off x="5968119" y="1953434"/>
            <a:ext cx="1109608" cy="1114898"/>
            <a:chOff x="5968119" y="1952831"/>
            <a:chExt cx="1109608" cy="1114554"/>
          </a:xfrm>
          <a:solidFill>
            <a:schemeClr val="accent2"/>
          </a:solidFill>
        </p:grpSpPr>
        <p:sp>
          <p:nvSpPr>
            <p:cNvPr id="77" name="Freeform 9"/>
            <p:cNvSpPr/>
            <p:nvPr/>
          </p:nvSpPr>
          <p:spPr bwMode="auto">
            <a:xfrm>
              <a:off x="5968119" y="1952831"/>
              <a:ext cx="1109608" cy="1114554"/>
            </a:xfrm>
            <a:custGeom>
              <a:gdLst>
                <a:gd name="T0" fmla="*/ 0 w 673"/>
                <a:gd name="T1" fmla="*/ 332 h 676"/>
                <a:gd name="T2" fmla="*/ 225 w 673"/>
                <a:gd name="T3" fmla="*/ 557 h 676"/>
                <a:gd name="T4" fmla="*/ 109 w 673"/>
                <a:gd name="T5" fmla="*/ 676 h 676"/>
                <a:gd name="T6" fmla="*/ 673 w 673"/>
                <a:gd name="T7" fmla="*/ 676 h 676"/>
                <a:gd name="T8" fmla="*/ 673 w 673"/>
                <a:gd name="T9" fmla="*/ 109 h 676"/>
                <a:gd name="T10" fmla="*/ 557 w 673"/>
                <a:gd name="T11" fmla="*/ 228 h 676"/>
                <a:gd name="T12" fmla="*/ 329 w 673"/>
                <a:gd name="T13" fmla="*/ 0 h 676"/>
                <a:gd name="T14" fmla="*/ 0 w 673"/>
                <a:gd name="T15" fmla="*/ 332 h 67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 h="676">
                  <a:moveTo>
                    <a:pt x="0" y="332"/>
                  </a:moveTo>
                  <a:lnTo>
                    <a:pt x="225" y="557"/>
                  </a:lnTo>
                  <a:lnTo>
                    <a:pt x="109" y="676"/>
                  </a:lnTo>
                  <a:lnTo>
                    <a:pt x="673" y="676"/>
                  </a:lnTo>
                  <a:lnTo>
                    <a:pt x="673" y="109"/>
                  </a:lnTo>
                  <a:lnTo>
                    <a:pt x="557" y="228"/>
                  </a:lnTo>
                  <a:lnTo>
                    <a:pt x="329" y="0"/>
                  </a:lnTo>
                  <a:lnTo>
                    <a:pt x="0" y="332"/>
                  </a:lnTo>
                  <a:close/>
                </a:path>
              </a:pathLst>
            </a:custGeom>
            <a:grpFill/>
            <a:ln>
              <a:noFill/>
            </a:ln>
          </p:spPr>
          <p:txBody>
            <a:bodyPr vert="horz" wrap="square" lIns="91440" tIns="45720" rIns="91440" bIns="45720" numCol="1" anchor="t" anchorCtr="0" compatLnSpc="1"/>
            <a:lstStyle/>
            <a:p>
              <a:endParaRPr lang="zh-CN" altLang="en-US" sz="1600"/>
            </a:p>
          </p:txBody>
        </p:sp>
        <p:sp>
          <p:nvSpPr>
            <p:cNvPr id="49" name="文本框 173"/>
            <p:cNvSpPr txBox="1"/>
            <p:nvPr/>
          </p:nvSpPr>
          <p:spPr>
            <a:xfrm>
              <a:off x="6445503" y="2505693"/>
              <a:ext cx="580928" cy="499983"/>
            </a:xfrm>
            <a:prstGeom prst="rect">
              <a:avLst/>
            </a:prstGeom>
            <a:grpFill/>
          </p:spPr>
          <p:txBody>
            <a:bodyPr wrap="none" lIns="68580" tIns="34290" rIns="68580" bIns="34290" rtlCol="0">
              <a:spAutoFit/>
            </a:bodyPr>
            <a:lstStyle/>
            <a:p>
              <a:r>
                <a:rPr lang="en-US" altLang="zh-CN" sz="2800" b="1" spc="300">
                  <a:solidFill>
                    <a:schemeClr val="bg1"/>
                  </a:solidFill>
                  <a:cs typeface="Aharoni" panose="02010803020104030203" pitchFamily="2" charset="-79"/>
                </a:rPr>
                <a:t>03</a:t>
              </a:r>
              <a:endParaRPr lang="zh-CN" altLang="en-US" sz="2800" b="1" spc="300">
                <a:solidFill>
                  <a:schemeClr val="bg1"/>
                </a:solidFill>
                <a:cs typeface="Aharoni" panose="02010803020104030203" pitchFamily="2" charset="-79"/>
              </a:endParaRPr>
            </a:p>
          </p:txBody>
        </p:sp>
      </p:grpSp>
      <p:grpSp>
        <p:nvGrpSpPr>
          <p:cNvPr id="10" name="组合 1"/>
          <p:cNvGrpSpPr/>
          <p:nvPr/>
        </p:nvGrpSpPr>
        <p:grpSpPr>
          <a:xfrm>
            <a:off x="4462315" y="3466984"/>
            <a:ext cx="1107960" cy="1109951"/>
            <a:chOff x="4462315" y="3465914"/>
            <a:chExt cx="1107960" cy="1109608"/>
          </a:xfrm>
          <a:solidFill>
            <a:schemeClr val="accent4"/>
          </a:solidFill>
        </p:grpSpPr>
        <p:sp>
          <p:nvSpPr>
            <p:cNvPr id="76" name="Freeform 8"/>
            <p:cNvSpPr/>
            <p:nvPr/>
          </p:nvSpPr>
          <p:spPr bwMode="auto">
            <a:xfrm>
              <a:off x="4462315" y="3465914"/>
              <a:ext cx="1107960" cy="1109608"/>
            </a:xfrm>
            <a:custGeom>
              <a:gdLst>
                <a:gd name="T0" fmla="*/ 0 w 672"/>
                <a:gd name="T1" fmla="*/ 332 h 673"/>
                <a:gd name="T2" fmla="*/ 224 w 672"/>
                <a:gd name="T3" fmla="*/ 557 h 673"/>
                <a:gd name="T4" fmla="*/ 108 w 672"/>
                <a:gd name="T5" fmla="*/ 673 h 673"/>
                <a:gd name="T6" fmla="*/ 672 w 672"/>
                <a:gd name="T7" fmla="*/ 673 h 673"/>
                <a:gd name="T8" fmla="*/ 672 w 672"/>
                <a:gd name="T9" fmla="*/ 109 h 673"/>
                <a:gd name="T10" fmla="*/ 556 w 672"/>
                <a:gd name="T11" fmla="*/ 225 h 673"/>
                <a:gd name="T12" fmla="*/ 329 w 672"/>
                <a:gd name="T13" fmla="*/ 0 h 673"/>
                <a:gd name="T14" fmla="*/ 0 w 672"/>
                <a:gd name="T15" fmla="*/ 332 h 67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673">
                  <a:moveTo>
                    <a:pt x="0" y="332"/>
                  </a:moveTo>
                  <a:lnTo>
                    <a:pt x="224" y="557"/>
                  </a:lnTo>
                  <a:lnTo>
                    <a:pt x="108" y="673"/>
                  </a:lnTo>
                  <a:lnTo>
                    <a:pt x="672" y="673"/>
                  </a:lnTo>
                  <a:lnTo>
                    <a:pt x="672" y="109"/>
                  </a:lnTo>
                  <a:lnTo>
                    <a:pt x="556" y="225"/>
                  </a:lnTo>
                  <a:lnTo>
                    <a:pt x="329" y="0"/>
                  </a:lnTo>
                  <a:lnTo>
                    <a:pt x="0" y="332"/>
                  </a:lnTo>
                  <a:close/>
                </a:path>
              </a:pathLst>
            </a:custGeom>
            <a:grpFill/>
            <a:ln>
              <a:noFill/>
            </a:ln>
          </p:spPr>
          <p:txBody>
            <a:bodyPr vert="horz" wrap="square" lIns="91440" tIns="45720" rIns="91440" bIns="45720" numCol="1" anchor="t" anchorCtr="0" compatLnSpc="1"/>
            <a:lstStyle/>
            <a:p>
              <a:endParaRPr lang="zh-CN" altLang="en-US" sz="1600"/>
            </a:p>
          </p:txBody>
        </p:sp>
        <p:sp>
          <p:nvSpPr>
            <p:cNvPr id="50" name="文本框 173"/>
            <p:cNvSpPr txBox="1"/>
            <p:nvPr/>
          </p:nvSpPr>
          <p:spPr>
            <a:xfrm>
              <a:off x="4938051" y="4013830"/>
              <a:ext cx="580928" cy="499982"/>
            </a:xfrm>
            <a:prstGeom prst="rect">
              <a:avLst/>
            </a:prstGeom>
            <a:grpFill/>
          </p:spPr>
          <p:txBody>
            <a:bodyPr wrap="none" lIns="68580" tIns="34290" rIns="68580" bIns="34290" rtlCol="0">
              <a:spAutoFit/>
            </a:bodyPr>
            <a:lstStyle/>
            <a:p>
              <a:r>
                <a:rPr lang="en-US" altLang="zh-CN" sz="2800" b="1" spc="300">
                  <a:solidFill>
                    <a:schemeClr val="bg1"/>
                  </a:solidFill>
                  <a:cs typeface="Aharoni" panose="02010803020104030203" pitchFamily="2" charset="-79"/>
                </a:rPr>
                <a:t>04</a:t>
              </a:r>
              <a:endParaRPr lang="zh-CN" altLang="en-US" sz="2800" b="1" spc="300">
                <a:solidFill>
                  <a:schemeClr val="bg1"/>
                </a:solidFill>
                <a:cs typeface="Aharoni" panose="02010803020104030203" pitchFamily="2" charset="-79"/>
              </a:endParaRPr>
            </a:p>
          </p:txBody>
        </p:sp>
      </p:grpSp>
      <p:sp>
        <p:nvSpPr>
          <p:cNvPr id="52" name="Freeform 27"/>
          <p:cNvSpPr/>
          <p:nvPr/>
        </p:nvSpPr>
        <p:spPr bwMode="auto">
          <a:xfrm>
            <a:off x="4403652" y="2904271"/>
            <a:ext cx="183002" cy="184347"/>
          </a:xfrm>
          <a:custGeom>
            <a:gdLst>
              <a:gd name="T0" fmla="*/ 49 w 60"/>
              <a:gd name="T1" fmla="*/ 11 h 60"/>
              <a:gd name="T2" fmla="*/ 49 w 60"/>
              <a:gd name="T3" fmla="*/ 50 h 60"/>
              <a:gd name="T4" fmla="*/ 11 w 60"/>
              <a:gd name="T5" fmla="*/ 50 h 60"/>
              <a:gd name="T6" fmla="*/ 11 w 60"/>
              <a:gd name="T7" fmla="*/ 11 h 60"/>
              <a:gd name="T8" fmla="*/ 49 w 60"/>
              <a:gd name="T9" fmla="*/ 11 h 60"/>
            </a:gdLst>
            <a:cxnLst>
              <a:cxn ang="0">
                <a:pos x="T0" y="T1"/>
              </a:cxn>
              <a:cxn ang="0">
                <a:pos x="T2" y="T3"/>
              </a:cxn>
              <a:cxn ang="0">
                <a:pos x="T4" y="T5"/>
              </a:cxn>
              <a:cxn ang="0">
                <a:pos x="T6" y="T7"/>
              </a:cxn>
              <a:cxn ang="0">
                <a:pos x="T8" y="T9"/>
              </a:cxn>
            </a:cxnLst>
            <a:rect l="0" t="0" r="r" b="b"/>
            <a:pathLst>
              <a:path w="60" h="60">
                <a:moveTo>
                  <a:pt x="49" y="11"/>
                </a:moveTo>
                <a:cubicBezTo>
                  <a:pt x="60" y="22"/>
                  <a:pt x="60" y="39"/>
                  <a:pt x="49" y="50"/>
                </a:cubicBezTo>
                <a:cubicBezTo>
                  <a:pt x="39" y="60"/>
                  <a:pt x="21" y="60"/>
                  <a:pt x="11" y="50"/>
                </a:cubicBezTo>
                <a:cubicBezTo>
                  <a:pt x="0" y="39"/>
                  <a:pt x="0" y="22"/>
                  <a:pt x="11" y="11"/>
                </a:cubicBezTo>
                <a:cubicBezTo>
                  <a:pt x="21" y="0"/>
                  <a:pt x="39" y="0"/>
                  <a:pt x="49" y="11"/>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53" name="文本框 47"/>
          <p:cNvSpPr txBox="1"/>
          <p:nvPr/>
        </p:nvSpPr>
        <p:spPr>
          <a:xfrm>
            <a:off x="2459045" y="2392524"/>
            <a:ext cx="2023916" cy="725968"/>
          </a:xfrm>
          <a:prstGeom prst="rect">
            <a:avLst/>
          </a:prstGeom>
          <a:noFill/>
        </p:spPr>
        <p:txBody>
          <a:bodyPr wrap="square" lIns="68580" tIns="34290" rIns="68580" bIns="34290" rtlCol="0">
            <a:spAutoFit/>
          </a:bodyPr>
          <a:lstStyle/>
          <a:p>
            <a:pPr algn="r">
              <a:lnSpc>
                <a:spcPct val="121000"/>
              </a:lnSpc>
              <a:spcAft>
                <a:spcPts val="600"/>
              </a:spcAft>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这里输入您的文字这里输入文字</a:t>
            </a: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1000"/>
              </a:lnSpc>
              <a:spcAft>
                <a:spcPts val="600"/>
              </a:spcAft>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这里输入您的文字这里输入文字</a:t>
            </a: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21000"/>
              </a:lnSpc>
              <a:spcAft>
                <a:spcPts val="600"/>
              </a:spcAft>
            </a:pP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4" name="Freeform 27"/>
          <p:cNvSpPr/>
          <p:nvPr/>
        </p:nvSpPr>
        <p:spPr bwMode="auto">
          <a:xfrm>
            <a:off x="7208421" y="2904271"/>
            <a:ext cx="183002" cy="184347"/>
          </a:xfrm>
          <a:custGeom>
            <a:gdLst>
              <a:gd name="T0" fmla="*/ 49 w 60"/>
              <a:gd name="T1" fmla="*/ 11 h 60"/>
              <a:gd name="T2" fmla="*/ 49 w 60"/>
              <a:gd name="T3" fmla="*/ 50 h 60"/>
              <a:gd name="T4" fmla="*/ 11 w 60"/>
              <a:gd name="T5" fmla="*/ 50 h 60"/>
              <a:gd name="T6" fmla="*/ 11 w 60"/>
              <a:gd name="T7" fmla="*/ 11 h 60"/>
              <a:gd name="T8" fmla="*/ 49 w 60"/>
              <a:gd name="T9" fmla="*/ 11 h 60"/>
            </a:gdLst>
            <a:cxnLst>
              <a:cxn ang="0">
                <a:pos x="T0" y="T1"/>
              </a:cxn>
              <a:cxn ang="0">
                <a:pos x="T2" y="T3"/>
              </a:cxn>
              <a:cxn ang="0">
                <a:pos x="T4" y="T5"/>
              </a:cxn>
              <a:cxn ang="0">
                <a:pos x="T6" y="T7"/>
              </a:cxn>
              <a:cxn ang="0">
                <a:pos x="T8" y="T9"/>
              </a:cxn>
            </a:cxnLst>
            <a:rect l="0" t="0" r="r" b="b"/>
            <a:pathLst>
              <a:path w="60" h="60">
                <a:moveTo>
                  <a:pt x="49" y="11"/>
                </a:moveTo>
                <a:cubicBezTo>
                  <a:pt x="60" y="22"/>
                  <a:pt x="60" y="39"/>
                  <a:pt x="49" y="50"/>
                </a:cubicBezTo>
                <a:cubicBezTo>
                  <a:pt x="39" y="60"/>
                  <a:pt x="21" y="60"/>
                  <a:pt x="11" y="50"/>
                </a:cubicBezTo>
                <a:cubicBezTo>
                  <a:pt x="0" y="39"/>
                  <a:pt x="0" y="22"/>
                  <a:pt x="11" y="11"/>
                </a:cubicBezTo>
                <a:cubicBezTo>
                  <a:pt x="21" y="0"/>
                  <a:pt x="39" y="0"/>
                  <a:pt x="49" y="11"/>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55" name="文本框 47"/>
          <p:cNvSpPr txBox="1"/>
          <p:nvPr/>
        </p:nvSpPr>
        <p:spPr>
          <a:xfrm>
            <a:off x="7272300" y="2386636"/>
            <a:ext cx="1742857" cy="725968"/>
          </a:xfrm>
          <a:prstGeom prst="rect">
            <a:avLst/>
          </a:prstGeom>
          <a:noFill/>
        </p:spPr>
        <p:txBody>
          <a:bodyPr wrap="square" lIns="68580" tIns="34290" rIns="68580" bIns="34290" rtlCol="0">
            <a:spAutoFit/>
          </a:bodyPr>
          <a:lstStyle/>
          <a:p>
            <a:pPr>
              <a:lnSpc>
                <a:spcPct val="121000"/>
              </a:lnSpc>
              <a:spcAft>
                <a:spcPts val="600"/>
              </a:spcAft>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这里输入您的文字这里输入文字</a:t>
            </a: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1000"/>
              </a:lnSpc>
              <a:spcAft>
                <a:spcPts val="600"/>
              </a:spcAft>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这里输入您的文字这里输入文字</a:t>
            </a: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1000"/>
              </a:lnSpc>
              <a:spcAft>
                <a:spcPts val="600"/>
              </a:spcAft>
            </a:pP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Freeform 27"/>
          <p:cNvSpPr/>
          <p:nvPr/>
        </p:nvSpPr>
        <p:spPr bwMode="auto">
          <a:xfrm>
            <a:off x="5724373" y="4376842"/>
            <a:ext cx="183002" cy="184347"/>
          </a:xfrm>
          <a:custGeom>
            <a:gdLst>
              <a:gd name="T0" fmla="*/ 49 w 60"/>
              <a:gd name="T1" fmla="*/ 11 h 60"/>
              <a:gd name="T2" fmla="*/ 49 w 60"/>
              <a:gd name="T3" fmla="*/ 50 h 60"/>
              <a:gd name="T4" fmla="*/ 11 w 60"/>
              <a:gd name="T5" fmla="*/ 50 h 60"/>
              <a:gd name="T6" fmla="*/ 11 w 60"/>
              <a:gd name="T7" fmla="*/ 11 h 60"/>
              <a:gd name="T8" fmla="*/ 49 w 60"/>
              <a:gd name="T9" fmla="*/ 11 h 60"/>
            </a:gdLst>
            <a:cxnLst>
              <a:cxn ang="0">
                <a:pos x="T0" y="T1"/>
              </a:cxn>
              <a:cxn ang="0">
                <a:pos x="T2" y="T3"/>
              </a:cxn>
              <a:cxn ang="0">
                <a:pos x="T4" y="T5"/>
              </a:cxn>
              <a:cxn ang="0">
                <a:pos x="T6" y="T7"/>
              </a:cxn>
              <a:cxn ang="0">
                <a:pos x="T8" y="T9"/>
              </a:cxn>
            </a:cxnLst>
            <a:rect l="0" t="0" r="r" b="b"/>
            <a:pathLst>
              <a:path w="60" h="60">
                <a:moveTo>
                  <a:pt x="49" y="11"/>
                </a:moveTo>
                <a:cubicBezTo>
                  <a:pt x="60" y="22"/>
                  <a:pt x="60" y="39"/>
                  <a:pt x="49" y="50"/>
                </a:cubicBezTo>
                <a:cubicBezTo>
                  <a:pt x="39" y="60"/>
                  <a:pt x="21" y="60"/>
                  <a:pt x="11" y="50"/>
                </a:cubicBezTo>
                <a:cubicBezTo>
                  <a:pt x="0" y="39"/>
                  <a:pt x="0" y="22"/>
                  <a:pt x="11" y="11"/>
                </a:cubicBezTo>
                <a:cubicBezTo>
                  <a:pt x="21" y="0"/>
                  <a:pt x="39" y="0"/>
                  <a:pt x="49" y="11"/>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57" name="文本框 47"/>
          <p:cNvSpPr txBox="1"/>
          <p:nvPr/>
        </p:nvSpPr>
        <p:spPr>
          <a:xfrm>
            <a:off x="5868144" y="3868688"/>
            <a:ext cx="1864890" cy="725968"/>
          </a:xfrm>
          <a:prstGeom prst="rect">
            <a:avLst/>
          </a:prstGeom>
          <a:noFill/>
        </p:spPr>
        <p:txBody>
          <a:bodyPr wrap="square" lIns="68580" tIns="34290" rIns="68580" bIns="34290" rtlCol="0">
            <a:spAutoFit/>
          </a:bodyPr>
          <a:lstStyle/>
          <a:p>
            <a:pPr>
              <a:lnSpc>
                <a:spcPct val="121000"/>
              </a:lnSpc>
              <a:spcAft>
                <a:spcPts val="600"/>
              </a:spcAft>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这里输入您的文字这里输入文字</a:t>
            </a: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1000"/>
              </a:lnSpc>
              <a:spcAft>
                <a:spcPts val="600"/>
              </a:spcAft>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这里输入您的文字这里输入文字</a:t>
            </a: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1000"/>
              </a:lnSpc>
              <a:spcAft>
                <a:spcPts val="600"/>
              </a:spcAft>
            </a:pP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8" name="矩形 57"/>
          <p:cNvSpPr/>
          <p:nvPr/>
        </p:nvSpPr>
        <p:spPr>
          <a:xfrm>
            <a:off x="251520" y="3010591"/>
            <a:ext cx="2592288" cy="778675"/>
          </a:xfrm>
          <a:prstGeom prst="rect">
            <a:avLst/>
          </a:prstGeom>
        </p:spPr>
        <p:txBody>
          <a:bodyPr wrap="square">
            <a:spAutoFit/>
          </a:bodyPr>
          <a:lstStyle/>
          <a:p>
            <a:pPr marL="285750" indent="-285750" algn="just">
              <a:lnSpc>
                <a:spcPct val="110000"/>
              </a:lnSpc>
              <a:spcAft>
                <a:spcPts val="600"/>
              </a:spcAft>
              <a:buClr>
                <a:srgbClr val="008FCA"/>
              </a:buClr>
              <a:buFont typeface="Wingdings" panose="05000000000000000000" pitchFamily="2" charset="2"/>
              <a:buChar char="u"/>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这里输入您的文字这里输入您的文字这里输入您的文字</a:t>
            </a: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endParaRPr>
          </a:p>
          <a:p>
            <a:pPr marL="285750" indent="-285750" algn="just">
              <a:lnSpc>
                <a:spcPct val="110000"/>
              </a:lnSpc>
              <a:spcAft>
                <a:spcPts val="600"/>
              </a:spcAft>
              <a:buClr>
                <a:srgbClr val="008FCA"/>
              </a:buClr>
              <a:buFont typeface="Wingdings" panose="05000000000000000000" pitchFamily="2" charset="2"/>
              <a:buChar char="u"/>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这里输入您的文字这里输入您的文字这里输入您的文字</a:t>
            </a:r>
            <a:endParaRPr lang="en-US" altLang="zh-CN"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9" name="文本框 95"/>
          <p:cNvSpPr txBox="1"/>
          <p:nvPr/>
        </p:nvSpPr>
        <p:spPr>
          <a:xfrm>
            <a:off x="1041359" y="2569727"/>
            <a:ext cx="1061829" cy="290849"/>
          </a:xfrm>
          <a:prstGeom prst="rect">
            <a:avLst/>
          </a:prstGeom>
          <a:noFill/>
        </p:spPr>
        <p:txBody>
          <a:bodyPr wrap="none" lIns="68580" tIns="34290" rIns="68580" bIns="34290" rtlCol="0">
            <a:spAutoFit/>
          </a:bodyPr>
          <a:lstStyle/>
          <a:p>
            <a:pPr algn="ctr" defTabSz="1088390">
              <a:lnSpc>
                <a:spcPct val="120000"/>
              </a:lnSpc>
              <a:defRPr/>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单击添加标题</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Tree>
  </p:cSld>
  <p:clrMapOvr>
    <a:masterClrMapping/>
  </p:clrMapOvr>
  <mc:AlternateContent>
    <mc:Choice xmlns:p15="http://schemas.microsoft.com/office/powerpoint/2012/main" Requires="p15">
      <p:transition spd="slow" advClick="0" advTm="0" p14:dur="6000">
        <p15:prstTrans prst="curtains"/>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fade">
                                      <p:cBhvr>
                                        <p:cTn id="15" dur="250"/>
                                        <p:tgtEl>
                                          <p:spTgt spid="95"/>
                                        </p:tgtEl>
                                      </p:cBhvr>
                                    </p:animEffect>
                                  </p:childTnLst>
                                </p:cTn>
                              </p:par>
                            </p:childTnLst>
                          </p:cTn>
                        </p:par>
                        <p:par>
                          <p:cTn id="16" fill="hold" nodeType="afterGroup">
                            <p:stCondLst>
                              <p:cond delay="1250"/>
                            </p:stCondLst>
                            <p:childTnLst>
                              <p:par>
                                <p:cTn id="17" presetID="26" presetClass="emph" presetSubtype="0" repeatCount="2000" fill="hold" grpId="1" nodeType="afterEffect">
                                  <p:stCondLst>
                                    <p:cond delay="0"/>
                                  </p:stCondLst>
                                  <p:childTnLst>
                                    <p:animEffect transition="out" filter="fade">
                                      <p:cBhvr>
                                        <p:cTn id="18" dur="250" tmFilter="0, 0; .2, .5; .8, .5; 1, 0"/>
                                        <p:tgtEl>
                                          <p:spTgt spid="95"/>
                                        </p:tgtEl>
                                      </p:cBhvr>
                                    </p:animEffect>
                                    <p:animScale>
                                      <p:cBhvr>
                                        <p:cTn id="19" dur="125" autoRev="1" fill="hold"/>
                                        <p:tgtEl>
                                          <p:spTgt spid="95"/>
                                        </p:tgtEl>
                                      </p:cBhvr>
                                      <p:by x="105000" y="105000"/>
                                    </p:animScale>
                                  </p:childTnLst>
                                </p:cTn>
                              </p:par>
                              <p:par>
                                <p:cTn id="20" presetID="16" presetClass="entr" presetSubtype="21" fill="hold" grpId="0" nodeType="withEffect">
                                  <p:stCondLst>
                                    <p:cond delay="250"/>
                                  </p:stCondLst>
                                  <p:childTnLst>
                                    <p:set>
                                      <p:cBhvr>
                                        <p:cTn id="21" dur="1" fill="hold">
                                          <p:stCondLst>
                                            <p:cond delay="0"/>
                                          </p:stCondLst>
                                        </p:cTn>
                                        <p:tgtEl>
                                          <p:spTgt spid="104"/>
                                        </p:tgtEl>
                                        <p:attrNameLst>
                                          <p:attrName>style.visibility</p:attrName>
                                        </p:attrNameLst>
                                      </p:cBhvr>
                                      <p:to>
                                        <p:strVal val="visible"/>
                                      </p:to>
                                    </p:set>
                                    <p:animEffect transition="in" filter="barn(inVertical)">
                                      <p:cBhvr>
                                        <p:cTn id="22" dur="500"/>
                                        <p:tgtEl>
                                          <p:spTgt spid="104"/>
                                        </p:tgtEl>
                                      </p:cBhvr>
                                    </p:animEffect>
                                  </p:childTnLst>
                                </p:cTn>
                              </p:par>
                            </p:childTnLst>
                          </p:cTn>
                        </p:par>
                        <p:par>
                          <p:cTn id="23" fill="hold" nodeType="afterGroup">
                            <p:stCondLst>
                              <p:cond delay="2000"/>
                            </p:stCondLst>
                            <p:childTnLst>
                              <p:par>
                                <p:cTn id="24" presetID="9"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childTnLst>
                          </p:cTn>
                        </p:par>
                        <p:par>
                          <p:cTn id="27" fill="hold" nodeType="afterGroup">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250"/>
                                        <p:tgtEl>
                                          <p:spTgt spid="52"/>
                                        </p:tgtEl>
                                      </p:cBhvr>
                                    </p:animEffect>
                                  </p:childTnLst>
                                </p:cTn>
                              </p:par>
                            </p:childTnLst>
                          </p:cTn>
                        </p:par>
                        <p:par>
                          <p:cTn id="31" fill="hold" nodeType="afterGroup">
                            <p:stCondLst>
                              <p:cond delay="2750"/>
                            </p:stCondLst>
                            <p:childTnLst>
                              <p:par>
                                <p:cTn id="32" presetID="26" presetClass="emph" presetSubtype="0" repeatCount="2000" fill="hold" grpId="1" nodeType="afterEffect">
                                  <p:stCondLst>
                                    <p:cond delay="0"/>
                                  </p:stCondLst>
                                  <p:childTnLst>
                                    <p:animEffect transition="out" filter="fade">
                                      <p:cBhvr>
                                        <p:cTn id="33" dur="250" tmFilter="0, 0; .2, .5; .8, .5; 1, 0"/>
                                        <p:tgtEl>
                                          <p:spTgt spid="52"/>
                                        </p:tgtEl>
                                      </p:cBhvr>
                                    </p:animEffect>
                                    <p:animScale>
                                      <p:cBhvr>
                                        <p:cTn id="34" dur="125" autoRev="1" fill="hold"/>
                                        <p:tgtEl>
                                          <p:spTgt spid="52"/>
                                        </p:tgtEl>
                                      </p:cBhvr>
                                      <p:by x="105000" y="105000"/>
                                    </p:animScale>
                                  </p:childTnLst>
                                </p:cTn>
                              </p:par>
                              <p:par>
                                <p:cTn id="35" presetID="16" presetClass="entr" presetSubtype="21" fill="hold" grpId="0" nodeType="withEffect">
                                  <p:stCondLst>
                                    <p:cond delay="250"/>
                                  </p:stCondLst>
                                  <p:childTnLst>
                                    <p:set>
                                      <p:cBhvr>
                                        <p:cTn id="36" dur="1" fill="hold">
                                          <p:stCondLst>
                                            <p:cond delay="0"/>
                                          </p:stCondLst>
                                        </p:cTn>
                                        <p:tgtEl>
                                          <p:spTgt spid="53"/>
                                        </p:tgtEl>
                                        <p:attrNameLst>
                                          <p:attrName>style.visibility</p:attrName>
                                        </p:attrNameLst>
                                      </p:cBhvr>
                                      <p:to>
                                        <p:strVal val="visible"/>
                                      </p:to>
                                    </p:set>
                                    <p:animEffect transition="in" filter="barn(inVertical)">
                                      <p:cBhvr>
                                        <p:cTn id="37" dur="500"/>
                                        <p:tgtEl>
                                          <p:spTgt spid="53"/>
                                        </p:tgtEl>
                                      </p:cBhvr>
                                    </p:animEffect>
                                  </p:childTnLst>
                                </p:cTn>
                              </p:par>
                            </p:childTnLst>
                          </p:cTn>
                        </p:par>
                        <p:par>
                          <p:cTn id="38" fill="hold" nodeType="afterGroup">
                            <p:stCondLst>
                              <p:cond delay="3500"/>
                            </p:stCondLst>
                            <p:childTnLst>
                              <p:par>
                                <p:cTn id="39" presetID="9"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dissolve">
                                      <p:cBhvr>
                                        <p:cTn id="41" dur="500"/>
                                        <p:tgtEl>
                                          <p:spTgt spid="9"/>
                                        </p:tgtEl>
                                      </p:cBhvr>
                                    </p:animEffect>
                                  </p:childTnLst>
                                </p:cTn>
                              </p:par>
                            </p:childTnLst>
                          </p:cTn>
                        </p:par>
                        <p:par>
                          <p:cTn id="42" fill="hold" nodeType="afterGroup">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250"/>
                                        <p:tgtEl>
                                          <p:spTgt spid="54"/>
                                        </p:tgtEl>
                                      </p:cBhvr>
                                    </p:animEffect>
                                  </p:childTnLst>
                                </p:cTn>
                              </p:par>
                            </p:childTnLst>
                          </p:cTn>
                        </p:par>
                        <p:par>
                          <p:cTn id="46" fill="hold" nodeType="afterGroup">
                            <p:stCondLst>
                              <p:cond delay="4250"/>
                            </p:stCondLst>
                            <p:childTnLst>
                              <p:par>
                                <p:cTn id="47" presetID="26" presetClass="emph" presetSubtype="0" repeatCount="2000" fill="hold" grpId="1" nodeType="afterEffect">
                                  <p:stCondLst>
                                    <p:cond delay="0"/>
                                  </p:stCondLst>
                                  <p:childTnLst>
                                    <p:animEffect transition="out" filter="fade">
                                      <p:cBhvr>
                                        <p:cTn id="48" dur="250" tmFilter="0, 0; .2, .5; .8, .5; 1, 0"/>
                                        <p:tgtEl>
                                          <p:spTgt spid="54"/>
                                        </p:tgtEl>
                                      </p:cBhvr>
                                    </p:animEffect>
                                    <p:animScale>
                                      <p:cBhvr>
                                        <p:cTn id="49" dur="125" autoRev="1" fill="hold"/>
                                        <p:tgtEl>
                                          <p:spTgt spid="54"/>
                                        </p:tgtEl>
                                      </p:cBhvr>
                                      <p:by x="105000" y="105000"/>
                                    </p:animScale>
                                  </p:childTnLst>
                                </p:cTn>
                              </p:par>
                              <p:par>
                                <p:cTn id="50" presetID="16" presetClass="entr" presetSubtype="21" fill="hold" grpId="0" nodeType="withEffect">
                                  <p:stCondLst>
                                    <p:cond delay="250"/>
                                  </p:stCondLst>
                                  <p:childTnLst>
                                    <p:set>
                                      <p:cBhvr>
                                        <p:cTn id="51" dur="1" fill="hold">
                                          <p:stCondLst>
                                            <p:cond delay="0"/>
                                          </p:stCondLst>
                                        </p:cTn>
                                        <p:tgtEl>
                                          <p:spTgt spid="55"/>
                                        </p:tgtEl>
                                        <p:attrNameLst>
                                          <p:attrName>style.visibility</p:attrName>
                                        </p:attrNameLst>
                                      </p:cBhvr>
                                      <p:to>
                                        <p:strVal val="visible"/>
                                      </p:to>
                                    </p:set>
                                    <p:animEffect transition="in" filter="barn(inVertical)">
                                      <p:cBhvr>
                                        <p:cTn id="52" dur="500"/>
                                        <p:tgtEl>
                                          <p:spTgt spid="55"/>
                                        </p:tgtEl>
                                      </p:cBhvr>
                                    </p:animEffect>
                                  </p:childTnLst>
                                </p:cTn>
                              </p:par>
                            </p:childTnLst>
                          </p:cTn>
                        </p:par>
                        <p:par>
                          <p:cTn id="53" fill="hold" nodeType="afterGroup">
                            <p:stCondLst>
                              <p:cond delay="5000"/>
                            </p:stCondLst>
                            <p:childTnLst>
                              <p:par>
                                <p:cTn id="54" presetID="9" presetClass="entr" presetSubtype="0"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dissolve">
                                      <p:cBhvr>
                                        <p:cTn id="56" dur="500"/>
                                        <p:tgtEl>
                                          <p:spTgt spid="10"/>
                                        </p:tgtEl>
                                      </p:cBhvr>
                                    </p:animEffect>
                                  </p:childTnLst>
                                </p:cTn>
                              </p:par>
                            </p:childTnLst>
                          </p:cTn>
                        </p:par>
                        <p:par>
                          <p:cTn id="57" fill="hold" nodeType="afterGroup">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250"/>
                                        <p:tgtEl>
                                          <p:spTgt spid="56"/>
                                        </p:tgtEl>
                                      </p:cBhvr>
                                    </p:animEffect>
                                  </p:childTnLst>
                                </p:cTn>
                              </p:par>
                            </p:childTnLst>
                          </p:cTn>
                        </p:par>
                        <p:par>
                          <p:cTn id="61" fill="hold" nodeType="afterGroup">
                            <p:stCondLst>
                              <p:cond delay="5750"/>
                            </p:stCondLst>
                            <p:childTnLst>
                              <p:par>
                                <p:cTn id="62" presetID="26" presetClass="emph" presetSubtype="0" repeatCount="2000" fill="hold" grpId="1" nodeType="afterEffect">
                                  <p:stCondLst>
                                    <p:cond delay="0"/>
                                  </p:stCondLst>
                                  <p:childTnLst>
                                    <p:animEffect transition="out" filter="fade">
                                      <p:cBhvr>
                                        <p:cTn id="63" dur="250" tmFilter="0, 0; .2, .5; .8, .5; 1, 0"/>
                                        <p:tgtEl>
                                          <p:spTgt spid="56"/>
                                        </p:tgtEl>
                                      </p:cBhvr>
                                    </p:animEffect>
                                    <p:animScale>
                                      <p:cBhvr>
                                        <p:cTn id="64" dur="125" autoRev="1" fill="hold"/>
                                        <p:tgtEl>
                                          <p:spTgt spid="56"/>
                                        </p:tgtEl>
                                      </p:cBhvr>
                                      <p:by x="105000" y="105000"/>
                                    </p:animScale>
                                  </p:childTnLst>
                                </p:cTn>
                              </p:par>
                              <p:par>
                                <p:cTn id="65" presetID="16" presetClass="entr" presetSubtype="21" fill="hold" grpId="0" nodeType="withEffect">
                                  <p:stCondLst>
                                    <p:cond delay="250"/>
                                  </p:stCondLst>
                                  <p:childTnLst>
                                    <p:set>
                                      <p:cBhvr>
                                        <p:cTn id="66" dur="1" fill="hold">
                                          <p:stCondLst>
                                            <p:cond delay="0"/>
                                          </p:stCondLst>
                                        </p:cTn>
                                        <p:tgtEl>
                                          <p:spTgt spid="57"/>
                                        </p:tgtEl>
                                        <p:attrNameLst>
                                          <p:attrName>style.visibility</p:attrName>
                                        </p:attrNameLst>
                                      </p:cBhvr>
                                      <p:to>
                                        <p:strVal val="visible"/>
                                      </p:to>
                                    </p:set>
                                    <p:animEffect transition="in" filter="barn(inVertical)">
                                      <p:cBhvr>
                                        <p:cTn id="67" dur="500"/>
                                        <p:tgtEl>
                                          <p:spTgt spid="57"/>
                                        </p:tgtEl>
                                      </p:cBhvr>
                                    </p:animEffect>
                                  </p:childTnLst>
                                </p:cTn>
                              </p:par>
                            </p:childTnLst>
                          </p:cTn>
                        </p:par>
                        <p:par>
                          <p:cTn id="68" fill="hold" nodeType="afterGroup">
                            <p:stCondLst>
                              <p:cond delay="6500"/>
                            </p:stCondLst>
                            <p:childTnLst>
                              <p:par>
                                <p:cTn id="69" presetID="16" presetClass="entr" presetSubtype="21"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barn(inVertical)">
                                      <p:cBhvr>
                                        <p:cTn id="71" dur="500"/>
                                        <p:tgtEl>
                                          <p:spTgt spid="59"/>
                                        </p:tgtEl>
                                      </p:cBhvr>
                                    </p:animEffect>
                                  </p:childTnLst>
                                </p:cTn>
                              </p:par>
                            </p:childTnLst>
                          </p:cTn>
                        </p:par>
                        <p:par>
                          <p:cTn id="72" fill="hold" nodeType="afterGroup">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500"/>
                                        <p:tgtEl>
                                          <p:spTgt spid="58"/>
                                        </p:tgtEl>
                                      </p:cBhvr>
                                    </p:animEffect>
                                    <p:anim calcmode="lin" valueType="num">
                                      <p:cBhvr>
                                        <p:cTn id="76" dur="500" fill="hold"/>
                                        <p:tgtEl>
                                          <p:spTgt spid="58"/>
                                        </p:tgtEl>
                                        <p:attrNameLst>
                                          <p:attrName>ppt_x</p:attrName>
                                        </p:attrNameLst>
                                      </p:cBhvr>
                                      <p:tavLst>
                                        <p:tav tm="0">
                                          <p:val>
                                            <p:strVal val="#ppt_x"/>
                                          </p:val>
                                        </p:tav>
                                        <p:tav tm="100000">
                                          <p:val>
                                            <p:strVal val="#ppt_x"/>
                                          </p:val>
                                        </p:tav>
                                      </p:tavLst>
                                    </p:anim>
                                    <p:anim calcmode="lin" valueType="num">
                                      <p:cBhvr>
                                        <p:cTn id="77" dur="5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5" grpId="0" animBg="1"/>
      <p:bldP spid="95" grpId="1" animBg="1"/>
      <p:bldP spid="104" grpId="0"/>
      <p:bldP spid="52" grpId="0" animBg="1"/>
      <p:bldP spid="52" grpId="1" animBg="1"/>
      <p:bldP spid="53" grpId="0"/>
      <p:bldP spid="54" grpId="0" animBg="1"/>
      <p:bldP spid="54" grpId="1" animBg="1"/>
      <p:bldP spid="55" grpId="0"/>
      <p:bldP spid="56" grpId="0" animBg="1"/>
      <p:bldP spid="56" grpId="1" animBg="1"/>
      <p:bldP spid="57" grpId="0"/>
      <p:bldP spid="58" grpId="0"/>
      <p:bldP spid="59"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PA_淘宝网Chenying0907出品 20"/>
          <p:cNvGrpSpPr/>
          <p:nvPr>
            <p:custDataLst>
              <p:tags r:id="rId2"/>
            </p:custDataLst>
          </p:nvPr>
        </p:nvGrpSpPr>
        <p:grpSpPr>
          <a:xfrm>
            <a:off x="2028826" y="1631660"/>
            <a:ext cx="4527947" cy="2830991"/>
            <a:chExt cx="6037179" cy="3773236"/>
          </a:xfrm>
        </p:grpSpPr>
        <p:sp>
          <p:nvSpPr>
            <p:cNvPr id="26632" name="形状 3"/>
            <p:cNvSpPr/>
            <p:nvPr/>
          </p:nvSpPr>
          <p:spPr bwMode="auto">
            <a:xfrm>
              <a:off x="0" y="0"/>
              <a:ext cx="6037179" cy="3773236"/>
            </a:xfrm>
            <a:custGeom>
              <a:gdLst>
                <a:gd name="T0" fmla="*/ 0 w 6037179"/>
                <a:gd name="T1" fmla="*/ 3773236 h 3773236"/>
                <a:gd name="T2" fmla="*/ 3050033 w 6037179"/>
                <a:gd name="T3" fmla="*/ 864700 h 3773236"/>
                <a:gd name="T4" fmla="*/ 5040727 w 6037179"/>
                <a:gd name="T5" fmla="*/ 0 h 3773236"/>
                <a:gd name="T6" fmla="*/ 6037179 w 6037179"/>
                <a:gd name="T7" fmla="*/ 754647 h 3773236"/>
                <a:gd name="T8" fmla="*/ 5253297 w 6037179"/>
                <a:gd name="T9" fmla="*/ 1886618 h 3773236"/>
                <a:gd name="T10" fmla="*/ 5200155 w 6037179"/>
                <a:gd name="T11" fmla="*/ 1414963 h 3773236"/>
                <a:gd name="T12" fmla="*/ 754647 w 6037179"/>
                <a:gd name="T13" fmla="*/ 2751318 h 3773236"/>
                <a:gd name="T14" fmla="*/ 754647 w 6037179"/>
                <a:gd name="T15" fmla="*/ 2751318 h 3773236"/>
                <a:gd name="T16" fmla="*/ 0 60000 65536"/>
                <a:gd name="T17" fmla="*/ 0 60000 65536"/>
                <a:gd name="T18" fmla="*/ 0 60000 65536"/>
                <a:gd name="T19" fmla="*/ 0 60000 65536"/>
                <a:gd name="T20" fmla="*/ 0 60000 65536"/>
                <a:gd name="T21" fmla="*/ 0 60000 65536"/>
                <a:gd name="T22" fmla="*/ 0 60000 65536"/>
                <a:gd name="T23" fmla="*/ 0 60000 65536"/>
                <a:gd name="T24" fmla="*/ 0 w 6037179"/>
                <a:gd name="T25" fmla="*/ 0 h 3773236"/>
                <a:gd name="T26" fmla="*/ 6037179 w 6037179"/>
                <a:gd name="T27" fmla="*/ 3773236 h 3773236"/>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37179" h="3773236">
                  <a:moveTo>
                    <a:pt x="0" y="3773236"/>
                  </a:moveTo>
                  <a:cubicBezTo>
                    <a:pt x="670797" y="2096242"/>
                    <a:pt x="1687475" y="1126730"/>
                    <a:pt x="3050033" y="864700"/>
                  </a:cubicBezTo>
                  <a:cubicBezTo>
                    <a:pt x="4412591" y="602669"/>
                    <a:pt x="5076156" y="314436"/>
                    <a:pt x="5040727" y="0"/>
                  </a:cubicBezTo>
                  <a:lnTo>
                    <a:pt x="6037179" y="754647"/>
                  </a:lnTo>
                  <a:lnTo>
                    <a:pt x="5253297" y="1886618"/>
                  </a:lnTo>
                  <a:lnTo>
                    <a:pt x="5200155" y="1414963"/>
                  </a:lnTo>
                  <a:cubicBezTo>
                    <a:pt x="2739581" y="1624587"/>
                    <a:pt x="1257745" y="2070039"/>
                    <a:pt x="754647" y="2751318"/>
                  </a:cubicBezTo>
                  <a:cubicBezTo>
                    <a:pt x="251549" y="3432597"/>
                    <a:pt x="0" y="3773236"/>
                    <a:pt x="0" y="377323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6633" name="淘宝网Chenying0907出品 5"/>
            <p:cNvSpPr>
              <a:spLocks noChangeArrowheads="1"/>
            </p:cNvSpPr>
            <p:nvPr/>
          </p:nvSpPr>
          <p:spPr bwMode="auto">
            <a:xfrm>
              <a:off x="750595" y="2405736"/>
              <a:ext cx="156966" cy="156966"/>
            </a:xfrm>
            <a:prstGeom prst="ellipse">
              <a:avLst/>
            </a:prstGeom>
            <a:solidFill>
              <a:schemeClr val="bg1"/>
            </a:solidFill>
            <a:ln w="12700">
              <a:solidFill>
                <a:srgbClr val="FFFFFF"/>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6634" name="淘宝网Chenying0907出品 6"/>
            <p:cNvSpPr>
              <a:spLocks noChangeArrowheads="1"/>
            </p:cNvSpPr>
            <p:nvPr/>
          </p:nvSpPr>
          <p:spPr bwMode="auto">
            <a:xfrm>
              <a:off x="845206" y="2682771"/>
              <a:ext cx="1406662" cy="376757"/>
            </a:xfrm>
            <a:custGeom>
              <a:gdLst>
                <a:gd name="T0" fmla="*/ 0 w 1406662"/>
                <a:gd name="T1" fmla="*/ 0 h 1090465"/>
                <a:gd name="T2" fmla="*/ 1406662 w 1406662"/>
                <a:gd name="T3" fmla="*/ 0 h 1090465"/>
                <a:gd name="T4" fmla="*/ 1406662 w 1406662"/>
                <a:gd name="T5" fmla="*/ 1090465 h 1090465"/>
                <a:gd name="T6" fmla="*/ 0 w 1406662"/>
                <a:gd name="T7" fmla="*/ 1090465 h 1090465"/>
                <a:gd name="T8" fmla="*/ 0 w 1406662"/>
                <a:gd name="T9" fmla="*/ 0 h 1090465"/>
                <a:gd name="T10" fmla="*/ 0 60000 65536"/>
                <a:gd name="T11" fmla="*/ 0 60000 65536"/>
                <a:gd name="T12" fmla="*/ 0 60000 65536"/>
                <a:gd name="T13" fmla="*/ 0 60000 65536"/>
                <a:gd name="T14" fmla="*/ 0 60000 65536"/>
                <a:gd name="T15" fmla="*/ 0 w 1406662"/>
                <a:gd name="T16" fmla="*/ 0 h 1090465"/>
                <a:gd name="T17" fmla="*/ 1406662 w 1406662"/>
                <a:gd name="T18" fmla="*/ 1090465 h 1090465"/>
              </a:gdLst>
              <a:cxnLst>
                <a:cxn ang="T10">
                  <a:pos x="T0" y="T1"/>
                </a:cxn>
                <a:cxn ang="T11">
                  <a:pos x="T2" y="T3"/>
                </a:cxn>
                <a:cxn ang="T12">
                  <a:pos x="T4" y="T5"/>
                </a:cxn>
                <a:cxn ang="T13">
                  <a:pos x="T6" y="T7"/>
                </a:cxn>
                <a:cxn ang="T14">
                  <a:pos x="T8" y="T9"/>
                </a:cxn>
              </a:cxnLst>
              <a:rect l="T15" t="T16" r="T17" b="T18"/>
              <a:pathLst>
                <a:path w="1406662" h="1090465">
                  <a:moveTo>
                    <a:pt x="0" y="0"/>
                  </a:moveTo>
                  <a:lnTo>
                    <a:pt x="1406662" y="0"/>
                  </a:lnTo>
                  <a:lnTo>
                    <a:pt x="1406662" y="1090465"/>
                  </a:lnTo>
                  <a:lnTo>
                    <a:pt x="0" y="1090465"/>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173" tIns="0" rIns="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r>
                <a:rPr lang="zh-CN" altLang="en-US" sz="1200">
                  <a:solidFill>
                    <a:schemeClr val="accent2"/>
                  </a:solidFill>
                  <a:latin typeface="微软雅黑" panose="020b0503020204020204" pitchFamily="34" charset="-122"/>
                  <a:ea typeface="微软雅黑" panose="020b0503020204020204" pitchFamily="34" charset="-122"/>
                  <a:cs typeface="Lato Regular"/>
                </a:rPr>
                <a:t>在此添加标题</a:t>
              </a:r>
              <a:endParaRPr lang="id-ID" altLang="zh-CN" sz="1200">
                <a:solidFill>
                  <a:schemeClr val="accent2"/>
                </a:solidFill>
                <a:latin typeface="微软雅黑" panose="020b0503020204020204" pitchFamily="34" charset="-122"/>
                <a:ea typeface="微软雅黑" panose="020b0503020204020204" pitchFamily="34" charset="-122"/>
                <a:cs typeface="Lato Regular"/>
              </a:endParaRPr>
            </a:p>
          </p:txBody>
        </p:sp>
        <p:sp>
          <p:nvSpPr>
            <p:cNvPr id="26635" name="淘宝网Chenying0907出品 7"/>
            <p:cNvSpPr>
              <a:spLocks noChangeArrowheads="1"/>
            </p:cNvSpPr>
            <p:nvPr/>
          </p:nvSpPr>
          <p:spPr bwMode="auto">
            <a:xfrm>
              <a:off x="2152254" y="1350016"/>
              <a:ext cx="283747" cy="283747"/>
            </a:xfrm>
            <a:prstGeom prst="ellipse">
              <a:avLst/>
            </a:prstGeom>
            <a:solidFill>
              <a:schemeClr val="bg1"/>
            </a:solidFill>
            <a:ln w="12700">
              <a:solidFill>
                <a:srgbClr val="FFFFFF"/>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6636" name="淘宝网Chenying0907出品 8"/>
            <p:cNvSpPr>
              <a:spLocks noChangeArrowheads="1"/>
            </p:cNvSpPr>
            <p:nvPr/>
          </p:nvSpPr>
          <p:spPr bwMode="auto">
            <a:xfrm>
              <a:off x="2046721" y="2091524"/>
              <a:ext cx="1448923" cy="314211"/>
            </a:xfrm>
            <a:custGeom>
              <a:gdLst>
                <a:gd name="T0" fmla="*/ 0 w 1448922"/>
                <a:gd name="T1" fmla="*/ 0 h 2052640"/>
                <a:gd name="T2" fmla="*/ 1448922 w 1448922"/>
                <a:gd name="T3" fmla="*/ 0 h 2052640"/>
                <a:gd name="T4" fmla="*/ 1448922 w 1448922"/>
                <a:gd name="T5" fmla="*/ 2052640 h 2052640"/>
                <a:gd name="T6" fmla="*/ 0 w 1448922"/>
                <a:gd name="T7" fmla="*/ 2052640 h 2052640"/>
                <a:gd name="T8" fmla="*/ 0 w 1448922"/>
                <a:gd name="T9" fmla="*/ 0 h 2052640"/>
                <a:gd name="T10" fmla="*/ 0 60000 65536"/>
                <a:gd name="T11" fmla="*/ 0 60000 65536"/>
                <a:gd name="T12" fmla="*/ 0 60000 65536"/>
                <a:gd name="T13" fmla="*/ 0 60000 65536"/>
                <a:gd name="T14" fmla="*/ 0 60000 65536"/>
                <a:gd name="T15" fmla="*/ 0 w 1448922"/>
                <a:gd name="T16" fmla="*/ 0 h 2052640"/>
                <a:gd name="T17" fmla="*/ 1448922 w 1448922"/>
                <a:gd name="T18" fmla="*/ 2052640 h 2052640"/>
              </a:gdLst>
              <a:cxnLst>
                <a:cxn ang="T10">
                  <a:pos x="T0" y="T1"/>
                </a:cxn>
                <a:cxn ang="T11">
                  <a:pos x="T2" y="T3"/>
                </a:cxn>
                <a:cxn ang="T12">
                  <a:pos x="T4" y="T5"/>
                </a:cxn>
                <a:cxn ang="T13">
                  <a:pos x="T6" y="T7"/>
                </a:cxn>
                <a:cxn ang="T14">
                  <a:pos x="T8" y="T9"/>
                </a:cxn>
              </a:cxnLst>
              <a:rect l="T15" t="T16" r="T17" b="T18"/>
              <a:pathLst>
                <a:path w="1448922" h="2052640">
                  <a:moveTo>
                    <a:pt x="0" y="0"/>
                  </a:moveTo>
                  <a:lnTo>
                    <a:pt x="1448922" y="0"/>
                  </a:lnTo>
                  <a:lnTo>
                    <a:pt x="1448922" y="2052640"/>
                  </a:lnTo>
                  <a:lnTo>
                    <a:pt x="0" y="205264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352" tIns="0" rIns="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r>
                <a:rPr lang="zh-CN" altLang="en-US" sz="1200">
                  <a:solidFill>
                    <a:schemeClr val="accent2"/>
                  </a:solidFill>
                  <a:latin typeface="微软雅黑" panose="020b0503020204020204" pitchFamily="34" charset="-122"/>
                  <a:ea typeface="微软雅黑" panose="020b0503020204020204" pitchFamily="34" charset="-122"/>
                  <a:cs typeface="Lato Regular"/>
                </a:rPr>
                <a:t>在此添加标题</a:t>
              </a:r>
              <a:endParaRPr lang="id-ID" altLang="zh-CN" sz="1200">
                <a:solidFill>
                  <a:schemeClr val="accent2"/>
                </a:solidFill>
                <a:latin typeface="微软雅黑" panose="020b0503020204020204" pitchFamily="34" charset="-122"/>
                <a:ea typeface="微软雅黑" panose="020b0503020204020204" pitchFamily="34" charset="-122"/>
                <a:cs typeface="Lato Regular"/>
              </a:endParaRPr>
            </a:p>
          </p:txBody>
        </p:sp>
        <p:sp>
          <p:nvSpPr>
            <p:cNvPr id="26637" name="淘宝网Chenying0907出品 9"/>
            <p:cNvSpPr>
              <a:spLocks noChangeArrowheads="1"/>
            </p:cNvSpPr>
            <p:nvPr/>
          </p:nvSpPr>
          <p:spPr bwMode="auto">
            <a:xfrm>
              <a:off x="3818515" y="954629"/>
              <a:ext cx="392416" cy="392416"/>
            </a:xfrm>
            <a:prstGeom prst="ellipse">
              <a:avLst/>
            </a:prstGeom>
            <a:solidFill>
              <a:schemeClr val="bg1"/>
            </a:solidFill>
            <a:ln w="12700">
              <a:solidFill>
                <a:srgbClr val="FFFFFF"/>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6638" name="淘宝网Chenying0907出品 10"/>
            <p:cNvSpPr>
              <a:spLocks noChangeArrowheads="1"/>
            </p:cNvSpPr>
            <p:nvPr/>
          </p:nvSpPr>
          <p:spPr bwMode="auto">
            <a:xfrm>
              <a:off x="3534866" y="1677400"/>
              <a:ext cx="1881151" cy="392424"/>
            </a:xfrm>
            <a:custGeom>
              <a:gdLst>
                <a:gd name="T0" fmla="*/ 0 w 1448922"/>
                <a:gd name="T1" fmla="*/ 0 h 2622399"/>
                <a:gd name="T2" fmla="*/ 1448922 w 1448922"/>
                <a:gd name="T3" fmla="*/ 0 h 2622399"/>
                <a:gd name="T4" fmla="*/ 1448922 w 1448922"/>
                <a:gd name="T5" fmla="*/ 2622399 h 2622399"/>
                <a:gd name="T6" fmla="*/ 0 w 1448922"/>
                <a:gd name="T7" fmla="*/ 2622399 h 2622399"/>
                <a:gd name="T8" fmla="*/ 0 w 1448922"/>
                <a:gd name="T9" fmla="*/ 0 h 2622399"/>
                <a:gd name="T10" fmla="*/ 0 60000 65536"/>
                <a:gd name="T11" fmla="*/ 0 60000 65536"/>
                <a:gd name="T12" fmla="*/ 0 60000 65536"/>
                <a:gd name="T13" fmla="*/ 0 60000 65536"/>
                <a:gd name="T14" fmla="*/ 0 60000 65536"/>
                <a:gd name="T15" fmla="*/ 0 w 1448922"/>
                <a:gd name="T16" fmla="*/ 0 h 2622399"/>
                <a:gd name="T17" fmla="*/ 1448922 w 1448922"/>
                <a:gd name="T18" fmla="*/ 2622399 h 2622399"/>
              </a:gdLst>
              <a:cxnLst>
                <a:cxn ang="T10">
                  <a:pos x="T0" y="T1"/>
                </a:cxn>
                <a:cxn ang="T11">
                  <a:pos x="T2" y="T3"/>
                </a:cxn>
                <a:cxn ang="T12">
                  <a:pos x="T4" y="T5"/>
                </a:cxn>
                <a:cxn ang="T13">
                  <a:pos x="T6" y="T7"/>
                </a:cxn>
                <a:cxn ang="T14">
                  <a:pos x="T8" y="T9"/>
                </a:cxn>
              </a:cxnLst>
              <a:rect l="T15" t="T16" r="T17" b="T18"/>
              <a:pathLst>
                <a:path w="1448922" h="2622399">
                  <a:moveTo>
                    <a:pt x="0" y="0"/>
                  </a:moveTo>
                  <a:lnTo>
                    <a:pt x="1448922" y="0"/>
                  </a:lnTo>
                  <a:lnTo>
                    <a:pt x="1448922" y="2622399"/>
                  </a:lnTo>
                  <a:lnTo>
                    <a:pt x="0" y="26223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7933" tIns="0" rIns="0" bIns="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200">
                  <a:solidFill>
                    <a:schemeClr val="accent2"/>
                  </a:solidFill>
                  <a:latin typeface="微软雅黑" panose="020b0503020204020204" pitchFamily="34" charset="-122"/>
                  <a:ea typeface="微软雅黑" panose="020b0503020204020204" pitchFamily="34" charset="-122"/>
                  <a:cs typeface="Lato Regular"/>
                </a:rPr>
                <a:t>在此添加标题</a:t>
              </a:r>
              <a:endParaRPr lang="id-ID" altLang="zh-CN" sz="1200">
                <a:solidFill>
                  <a:schemeClr val="accent2"/>
                </a:solidFill>
                <a:latin typeface="微软雅黑" panose="020b0503020204020204" pitchFamily="34" charset="-122"/>
                <a:ea typeface="微软雅黑" panose="020b0503020204020204" pitchFamily="34" charset="-122"/>
                <a:cs typeface="Lato Regular"/>
              </a:endParaRPr>
            </a:p>
          </p:txBody>
        </p:sp>
      </p:grpSp>
      <p:sp>
        <p:nvSpPr>
          <p:cNvPr id="26629" name="PA_淘宝网Chenying0907出品 12"/>
          <p:cNvSpPr>
            <a:spLocks noChangeArrowheads="1"/>
          </p:cNvSpPr>
          <p:nvPr>
            <p:custDataLst>
              <p:tags r:id="rId3"/>
            </p:custDataLst>
          </p:nvPr>
        </p:nvSpPr>
        <p:spPr bwMode="auto">
          <a:xfrm>
            <a:off x="1088232" y="1829364"/>
            <a:ext cx="2540794" cy="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90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Quisque velit nisi, pretium ut lacinia in, elementum id enim. Cras ultricies ligula sed magna dictum porta. Quisque velit nisi, pretium ut lacinia in, elementum id enim. Vivamus magna justo, lacinia eget consectetur sed.</a:t>
            </a:r>
            <a:endParaRPr lang="en-US" altLang="zh-CN" sz="90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6630" name="PA_淘宝网Chenying0907出品 13"/>
          <p:cNvSpPr>
            <a:spLocks noChangeArrowheads="1"/>
          </p:cNvSpPr>
          <p:nvPr>
            <p:custDataLst>
              <p:tags r:id="rId4"/>
            </p:custDataLst>
          </p:nvPr>
        </p:nvSpPr>
        <p:spPr bwMode="auto">
          <a:xfrm>
            <a:off x="3611166" y="4074387"/>
            <a:ext cx="275629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90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90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6631" name="PA_淘宝网Chenying0907出品 14"/>
          <p:cNvSpPr>
            <a:spLocks noChangeArrowheads="1"/>
          </p:cNvSpPr>
          <p:nvPr>
            <p:custDataLst>
              <p:tags r:id="rId5"/>
            </p:custDataLst>
          </p:nvPr>
        </p:nvSpPr>
        <p:spPr bwMode="auto">
          <a:xfrm>
            <a:off x="5595938" y="3141838"/>
            <a:ext cx="275629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900" err="1">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90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mc:AlternateContent>
    <mc:Choice xmlns:p15="http://schemas.microsoft.com/office/powerpoint/2012/main" Requires="p15">
      <p:transition spd="slow" advClick="0" advTm="0" p14:dur="6000">
        <p15:prstTrans prst="curtains"/>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6629">
                                            <p:txEl>
                                              <p:pRg st="0" end="0"/>
                                            </p:txEl>
                                          </p:spTgt>
                                        </p:tgtEl>
                                        <p:attrNameLst>
                                          <p:attrName>style.visibility</p:attrName>
                                        </p:attrNameLst>
                                      </p:cBhvr>
                                      <p:to>
                                        <p:strVal val="visible"/>
                                      </p:to>
                                    </p:set>
                                    <p:animEffect transition="in" filter="fade">
                                      <p:cBhvr>
                                        <p:cTn id="10" dur="500"/>
                                        <p:tgtEl>
                                          <p:spTgt spid="26629">
                                            <p:txEl>
                                              <p:pRg st="0" end="0"/>
                                            </p:txEl>
                                          </p:spTgt>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26630"/>
                                        </p:tgtEl>
                                        <p:attrNameLst>
                                          <p:attrName>style.visibility</p:attrName>
                                        </p:attrNameLst>
                                      </p:cBhvr>
                                      <p:to>
                                        <p:strVal val="visible"/>
                                      </p:to>
                                    </p:set>
                                    <p:animEffect transition="in" filter="fade">
                                      <p:cBhvr>
                                        <p:cTn id="13" dur="500"/>
                                        <p:tgtEl>
                                          <p:spTgt spid="26630"/>
                                        </p:tgtEl>
                                      </p:cBhvr>
                                    </p:animEffect>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631"/>
                                        </p:tgtEl>
                                        <p:attrNameLst>
                                          <p:attrName>style.visibility</p:attrName>
                                        </p:attrNameLst>
                                      </p:cBhvr>
                                      <p:to>
                                        <p:strVal val="visible"/>
                                      </p:to>
                                    </p:set>
                                    <p:animEffect transition="in" filter="fade">
                                      <p:cBhvr>
                                        <p:cTn id="18" dur="5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build="p"/>
      <p:bldP spid="26630" grpId="0"/>
      <p:bldP spid="26631"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任意多边形: 形状 9"/>
          <p:cNvSpPr/>
          <p:nvPr/>
        </p:nvSpPr>
        <p:spPr>
          <a:xfrm rot="5400000">
            <a:off x="6581117" y="-1780017"/>
            <a:ext cx="1604615" cy="7634447"/>
          </a:xfrm>
          <a:custGeom>
            <a:gdLst>
              <a:gd name="connsiteX0" fmla="*/ 0 w 2436548"/>
              <a:gd name="connsiteY0" fmla="*/ 6270161 h 7058152"/>
              <a:gd name="connsiteX1" fmla="*/ 0 w 2436548"/>
              <a:gd name="connsiteY1" fmla="*/ 5379975 h 7058152"/>
              <a:gd name="connsiteX2" fmla="*/ 0 w 2436548"/>
              <a:gd name="connsiteY2" fmla="*/ 5239276 h 7058152"/>
              <a:gd name="connsiteX3" fmla="*/ 0 w 2436548"/>
              <a:gd name="connsiteY3" fmla="*/ 4489789 h 7058152"/>
              <a:gd name="connsiteX4" fmla="*/ 0 w 2436548"/>
              <a:gd name="connsiteY4" fmla="*/ 4349089 h 7058152"/>
              <a:gd name="connsiteX5" fmla="*/ 0 w 2436548"/>
              <a:gd name="connsiteY5" fmla="*/ 3599603 h 7058152"/>
              <a:gd name="connsiteX6" fmla="*/ 0 w 2436548"/>
              <a:gd name="connsiteY6" fmla="*/ 3458903 h 7058152"/>
              <a:gd name="connsiteX7" fmla="*/ 0 w 2436548"/>
              <a:gd name="connsiteY7" fmla="*/ 2709417 h 7058152"/>
              <a:gd name="connsiteX8" fmla="*/ 0 w 2436548"/>
              <a:gd name="connsiteY8" fmla="*/ 2568717 h 7058152"/>
              <a:gd name="connsiteX9" fmla="*/ 0 w 2436548"/>
              <a:gd name="connsiteY9" fmla="*/ 1819231 h 7058152"/>
              <a:gd name="connsiteX10" fmla="*/ 0 w 2436548"/>
              <a:gd name="connsiteY10" fmla="*/ 1678531 h 7058152"/>
              <a:gd name="connsiteX11" fmla="*/ 0 w 2436548"/>
              <a:gd name="connsiteY11" fmla="*/ 788345 h 7058152"/>
              <a:gd name="connsiteX12" fmla="*/ 144192 w 2436548"/>
              <a:gd name="connsiteY12" fmla="*/ 548276 h 7058152"/>
              <a:gd name="connsiteX13" fmla="*/ 1074083 w 2436548"/>
              <a:gd name="connsiteY13" fmla="*/ 32834 h 7058152"/>
              <a:gd name="connsiteX14" fmla="*/ 1218275 w 2436548"/>
              <a:gd name="connsiteY14" fmla="*/ 0 h 7058152"/>
              <a:gd name="connsiteX15" fmla="*/ 1362467 w 2436548"/>
              <a:gd name="connsiteY15" fmla="*/ 32834 h 7058152"/>
              <a:gd name="connsiteX16" fmla="*/ 2292356 w 2436548"/>
              <a:gd name="connsiteY16" fmla="*/ 548276 h 7058152"/>
              <a:gd name="connsiteX17" fmla="*/ 2436548 w 2436548"/>
              <a:gd name="connsiteY17" fmla="*/ 788345 h 7058152"/>
              <a:gd name="connsiteX18" fmla="*/ 2436548 w 2436548"/>
              <a:gd name="connsiteY18" fmla="*/ 1567550 h 7058152"/>
              <a:gd name="connsiteX19" fmla="*/ 2436548 w 2436548"/>
              <a:gd name="connsiteY19" fmla="*/ 1678531 h 7058152"/>
              <a:gd name="connsiteX20" fmla="*/ 2436548 w 2436548"/>
              <a:gd name="connsiteY20" fmla="*/ 1690370 h 7058152"/>
              <a:gd name="connsiteX21" fmla="*/ 2436548 w 2436548"/>
              <a:gd name="connsiteY21" fmla="*/ 1764868 h 7058152"/>
              <a:gd name="connsiteX22" fmla="*/ 2436548 w 2436548"/>
              <a:gd name="connsiteY22" fmla="*/ 1803123 h 7058152"/>
              <a:gd name="connsiteX23" fmla="*/ 2436548 w 2436548"/>
              <a:gd name="connsiteY23" fmla="*/ 1817218 h 7058152"/>
              <a:gd name="connsiteX24" fmla="*/ 2436548 w 2436548"/>
              <a:gd name="connsiteY24" fmla="*/ 1819231 h 7058152"/>
              <a:gd name="connsiteX25" fmla="*/ 2436548 w 2436548"/>
              <a:gd name="connsiteY25" fmla="*/ 1942135 h 7058152"/>
              <a:gd name="connsiteX26" fmla="*/ 2436548 w 2436548"/>
              <a:gd name="connsiteY26" fmla="*/ 2457736 h 7058152"/>
              <a:gd name="connsiteX27" fmla="*/ 2436548 w 2436548"/>
              <a:gd name="connsiteY27" fmla="*/ 2568717 h 7058152"/>
              <a:gd name="connsiteX28" fmla="*/ 2436548 w 2436548"/>
              <a:gd name="connsiteY28" fmla="*/ 2580556 h 7058152"/>
              <a:gd name="connsiteX29" fmla="*/ 2436548 w 2436548"/>
              <a:gd name="connsiteY29" fmla="*/ 2655054 h 7058152"/>
              <a:gd name="connsiteX30" fmla="*/ 2436548 w 2436548"/>
              <a:gd name="connsiteY30" fmla="*/ 2693309 h 7058152"/>
              <a:gd name="connsiteX31" fmla="*/ 2436548 w 2436548"/>
              <a:gd name="connsiteY31" fmla="*/ 2707403 h 7058152"/>
              <a:gd name="connsiteX32" fmla="*/ 2436548 w 2436548"/>
              <a:gd name="connsiteY32" fmla="*/ 2709417 h 7058152"/>
              <a:gd name="connsiteX33" fmla="*/ 2436548 w 2436548"/>
              <a:gd name="connsiteY33" fmla="*/ 2832321 h 7058152"/>
              <a:gd name="connsiteX34" fmla="*/ 2436548 w 2436548"/>
              <a:gd name="connsiteY34" fmla="*/ 3347922 h 7058152"/>
              <a:gd name="connsiteX35" fmla="*/ 2436548 w 2436548"/>
              <a:gd name="connsiteY35" fmla="*/ 3458903 h 7058152"/>
              <a:gd name="connsiteX36" fmla="*/ 2436548 w 2436548"/>
              <a:gd name="connsiteY36" fmla="*/ 3470742 h 7058152"/>
              <a:gd name="connsiteX37" fmla="*/ 2436548 w 2436548"/>
              <a:gd name="connsiteY37" fmla="*/ 3545240 h 7058152"/>
              <a:gd name="connsiteX38" fmla="*/ 2436548 w 2436548"/>
              <a:gd name="connsiteY38" fmla="*/ 3583495 h 7058152"/>
              <a:gd name="connsiteX39" fmla="*/ 2436548 w 2436548"/>
              <a:gd name="connsiteY39" fmla="*/ 3597589 h 7058152"/>
              <a:gd name="connsiteX40" fmla="*/ 2436548 w 2436548"/>
              <a:gd name="connsiteY40" fmla="*/ 3599603 h 7058152"/>
              <a:gd name="connsiteX41" fmla="*/ 2436548 w 2436548"/>
              <a:gd name="connsiteY41" fmla="*/ 3618952 h 7058152"/>
              <a:gd name="connsiteX42" fmla="*/ 2436548 w 2436548"/>
              <a:gd name="connsiteY42" fmla="*/ 4306313 h 7058152"/>
              <a:gd name="connsiteX43" fmla="*/ 2436548 w 2436548"/>
              <a:gd name="connsiteY43" fmla="*/ 4349089 h 7058152"/>
              <a:gd name="connsiteX44" fmla="*/ 2436548 w 2436548"/>
              <a:gd name="connsiteY44" fmla="*/ 4360928 h 7058152"/>
              <a:gd name="connsiteX45" fmla="*/ 2436548 w 2436548"/>
              <a:gd name="connsiteY45" fmla="*/ 4435426 h 7058152"/>
              <a:gd name="connsiteX46" fmla="*/ 2436548 w 2436548"/>
              <a:gd name="connsiteY46" fmla="*/ 4473682 h 7058152"/>
              <a:gd name="connsiteX47" fmla="*/ 2436548 w 2436548"/>
              <a:gd name="connsiteY47" fmla="*/ 4487776 h 7058152"/>
              <a:gd name="connsiteX48" fmla="*/ 2436548 w 2436548"/>
              <a:gd name="connsiteY48" fmla="*/ 4489789 h 7058152"/>
              <a:gd name="connsiteX49" fmla="*/ 2436548 w 2436548"/>
              <a:gd name="connsiteY49" fmla="*/ 4509139 h 7058152"/>
              <a:gd name="connsiteX50" fmla="*/ 2436548 w 2436548"/>
              <a:gd name="connsiteY50" fmla="*/ 5196500 h 7058152"/>
              <a:gd name="connsiteX51" fmla="*/ 2436548 w 2436548"/>
              <a:gd name="connsiteY51" fmla="*/ 5239276 h 7058152"/>
              <a:gd name="connsiteX52" fmla="*/ 2436548 w 2436548"/>
              <a:gd name="connsiteY52" fmla="*/ 5251115 h 7058152"/>
              <a:gd name="connsiteX53" fmla="*/ 2436548 w 2436548"/>
              <a:gd name="connsiteY53" fmla="*/ 5293649 h 7058152"/>
              <a:gd name="connsiteX54" fmla="*/ 2436548 w 2436548"/>
              <a:gd name="connsiteY54" fmla="*/ 5325612 h 7058152"/>
              <a:gd name="connsiteX55" fmla="*/ 2436548 w 2436548"/>
              <a:gd name="connsiteY55" fmla="*/ 5363868 h 7058152"/>
              <a:gd name="connsiteX56" fmla="*/ 2436548 w 2436548"/>
              <a:gd name="connsiteY56" fmla="*/ 5377962 h 7058152"/>
              <a:gd name="connsiteX57" fmla="*/ 2436548 w 2436548"/>
              <a:gd name="connsiteY57" fmla="*/ 5379975 h 7058152"/>
              <a:gd name="connsiteX58" fmla="*/ 2436548 w 2436548"/>
              <a:gd name="connsiteY58" fmla="*/ 5420738 h 7058152"/>
              <a:gd name="connsiteX59" fmla="*/ 2436548 w 2436548"/>
              <a:gd name="connsiteY59" fmla="*/ 6270161 h 7058152"/>
              <a:gd name="connsiteX60" fmla="*/ 2292356 w 2436548"/>
              <a:gd name="connsiteY60" fmla="*/ 6510230 h 7058152"/>
              <a:gd name="connsiteX61" fmla="*/ 1362466 w 2436548"/>
              <a:gd name="connsiteY61" fmla="*/ 7024261 h 7058152"/>
              <a:gd name="connsiteX62" fmla="*/ 1074083 w 2436548"/>
              <a:gd name="connsiteY62" fmla="*/ 7024261 h 7058152"/>
              <a:gd name="connsiteX63" fmla="*/ 144192 w 2436548"/>
              <a:gd name="connsiteY63" fmla="*/ 6510230 h 7058152"/>
              <a:gd name="connsiteX64" fmla="*/ 0 w 2436548"/>
              <a:gd name="connsiteY64" fmla="*/ 6270161 h 70581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436548" h="7058152">
                <a:moveTo>
                  <a:pt x="0" y="6270161"/>
                </a:moveTo>
                <a:lnTo>
                  <a:pt x="0" y="5379975"/>
                </a:lnTo>
                <a:lnTo>
                  <a:pt x="0" y="5239276"/>
                </a:lnTo>
                <a:lnTo>
                  <a:pt x="0" y="4489789"/>
                </a:lnTo>
                <a:lnTo>
                  <a:pt x="0" y="4349089"/>
                </a:lnTo>
                <a:lnTo>
                  <a:pt x="0" y="3599603"/>
                </a:lnTo>
                <a:lnTo>
                  <a:pt x="0" y="3458903"/>
                </a:lnTo>
                <a:lnTo>
                  <a:pt x="0" y="2709417"/>
                </a:lnTo>
                <a:lnTo>
                  <a:pt x="0" y="2568717"/>
                </a:lnTo>
                <a:lnTo>
                  <a:pt x="0" y="1819231"/>
                </a:lnTo>
                <a:lnTo>
                  <a:pt x="0" y="1678531"/>
                </a:lnTo>
                <a:lnTo>
                  <a:pt x="0" y="788345"/>
                </a:lnTo>
                <a:cubicBezTo>
                  <a:pt x="0" y="699379"/>
                  <a:pt x="64740" y="592053"/>
                  <a:pt x="144192" y="548276"/>
                </a:cubicBezTo>
                <a:cubicBezTo>
                  <a:pt x="1074083" y="32834"/>
                  <a:pt x="1074083" y="32834"/>
                  <a:pt x="1074083" y="32834"/>
                </a:cubicBezTo>
                <a:cubicBezTo>
                  <a:pt x="1113809" y="10945"/>
                  <a:pt x="1166041" y="0"/>
                  <a:pt x="1218275" y="0"/>
                </a:cubicBezTo>
                <a:cubicBezTo>
                  <a:pt x="1270507" y="0"/>
                  <a:pt x="1322740" y="10945"/>
                  <a:pt x="1362467" y="32834"/>
                </a:cubicBezTo>
                <a:cubicBezTo>
                  <a:pt x="2292356" y="548276"/>
                  <a:pt x="2292356" y="548276"/>
                  <a:pt x="2292356" y="548276"/>
                </a:cubicBezTo>
                <a:cubicBezTo>
                  <a:pt x="2371809" y="592053"/>
                  <a:pt x="2436548" y="699379"/>
                  <a:pt x="2436548" y="788345"/>
                </a:cubicBezTo>
                <a:cubicBezTo>
                  <a:pt x="2436548" y="1174927"/>
                  <a:pt x="2436548" y="1416541"/>
                  <a:pt x="2436548" y="1567550"/>
                </a:cubicBezTo>
                <a:lnTo>
                  <a:pt x="2436548" y="1678531"/>
                </a:lnTo>
                <a:lnTo>
                  <a:pt x="2436548" y="1690370"/>
                </a:lnTo>
                <a:lnTo>
                  <a:pt x="2436548" y="1764868"/>
                </a:lnTo>
                <a:lnTo>
                  <a:pt x="2436548" y="1803123"/>
                </a:lnTo>
                <a:lnTo>
                  <a:pt x="2436548" y="1817218"/>
                </a:lnTo>
                <a:lnTo>
                  <a:pt x="2436548" y="1819231"/>
                </a:lnTo>
                <a:lnTo>
                  <a:pt x="2436548" y="1942135"/>
                </a:lnTo>
                <a:cubicBezTo>
                  <a:pt x="2436548" y="2180257"/>
                  <a:pt x="2436548" y="2344479"/>
                  <a:pt x="2436548" y="2457736"/>
                </a:cubicBezTo>
                <a:lnTo>
                  <a:pt x="2436548" y="2568717"/>
                </a:lnTo>
                <a:lnTo>
                  <a:pt x="2436548" y="2580556"/>
                </a:lnTo>
                <a:lnTo>
                  <a:pt x="2436548" y="2655054"/>
                </a:lnTo>
                <a:lnTo>
                  <a:pt x="2436548" y="2693309"/>
                </a:lnTo>
                <a:lnTo>
                  <a:pt x="2436548" y="2707403"/>
                </a:lnTo>
                <a:lnTo>
                  <a:pt x="2436548" y="2709417"/>
                </a:lnTo>
                <a:lnTo>
                  <a:pt x="2436548" y="2832321"/>
                </a:lnTo>
                <a:cubicBezTo>
                  <a:pt x="2436548" y="3070443"/>
                  <a:pt x="2436548" y="3234665"/>
                  <a:pt x="2436548" y="3347922"/>
                </a:cubicBezTo>
                <a:lnTo>
                  <a:pt x="2436548" y="3458903"/>
                </a:lnTo>
                <a:lnTo>
                  <a:pt x="2436548" y="3470742"/>
                </a:lnTo>
                <a:lnTo>
                  <a:pt x="2436548" y="3545240"/>
                </a:lnTo>
                <a:lnTo>
                  <a:pt x="2436548" y="3583495"/>
                </a:lnTo>
                <a:lnTo>
                  <a:pt x="2436548" y="3597589"/>
                </a:lnTo>
                <a:lnTo>
                  <a:pt x="2436548" y="3599603"/>
                </a:lnTo>
                <a:lnTo>
                  <a:pt x="2436548" y="3618952"/>
                </a:lnTo>
                <a:cubicBezTo>
                  <a:pt x="2436548" y="3971605"/>
                  <a:pt x="2436548" y="4181448"/>
                  <a:pt x="2436548" y="4306313"/>
                </a:cubicBezTo>
                <a:lnTo>
                  <a:pt x="2436548" y="4349089"/>
                </a:lnTo>
                <a:lnTo>
                  <a:pt x="2436548" y="4360928"/>
                </a:lnTo>
                <a:lnTo>
                  <a:pt x="2436548" y="4435426"/>
                </a:lnTo>
                <a:lnTo>
                  <a:pt x="2436548" y="4473682"/>
                </a:lnTo>
                <a:lnTo>
                  <a:pt x="2436548" y="4487776"/>
                </a:lnTo>
                <a:lnTo>
                  <a:pt x="2436548" y="4489789"/>
                </a:lnTo>
                <a:lnTo>
                  <a:pt x="2436548" y="4509139"/>
                </a:lnTo>
                <a:cubicBezTo>
                  <a:pt x="2436548" y="4861792"/>
                  <a:pt x="2436548" y="5071635"/>
                  <a:pt x="2436548" y="5196500"/>
                </a:cubicBezTo>
                <a:lnTo>
                  <a:pt x="2436548" y="5239276"/>
                </a:lnTo>
                <a:lnTo>
                  <a:pt x="2436548" y="5251115"/>
                </a:lnTo>
                <a:lnTo>
                  <a:pt x="2436548" y="5293649"/>
                </a:lnTo>
                <a:lnTo>
                  <a:pt x="2436548" y="5325612"/>
                </a:lnTo>
                <a:lnTo>
                  <a:pt x="2436548" y="5363868"/>
                </a:lnTo>
                <a:lnTo>
                  <a:pt x="2436548" y="5377962"/>
                </a:lnTo>
                <a:lnTo>
                  <a:pt x="2436548" y="5379975"/>
                </a:lnTo>
                <a:lnTo>
                  <a:pt x="2436548" y="5420738"/>
                </a:lnTo>
                <a:cubicBezTo>
                  <a:pt x="2436548" y="6270161"/>
                  <a:pt x="2436548" y="6270161"/>
                  <a:pt x="2436548" y="6270161"/>
                </a:cubicBezTo>
                <a:cubicBezTo>
                  <a:pt x="2436548" y="6357715"/>
                  <a:pt x="2371809" y="6465040"/>
                  <a:pt x="2292356" y="6510230"/>
                </a:cubicBezTo>
                <a:cubicBezTo>
                  <a:pt x="1362466" y="7024261"/>
                  <a:pt x="1362466" y="7024261"/>
                  <a:pt x="1362466" y="7024261"/>
                </a:cubicBezTo>
                <a:cubicBezTo>
                  <a:pt x="1283014" y="7069450"/>
                  <a:pt x="1153535" y="7069450"/>
                  <a:pt x="1074083" y="7024261"/>
                </a:cubicBezTo>
                <a:cubicBezTo>
                  <a:pt x="144192" y="6510230"/>
                  <a:pt x="144192" y="6510230"/>
                  <a:pt x="144192" y="6510230"/>
                </a:cubicBezTo>
                <a:cubicBezTo>
                  <a:pt x="64740" y="6465040"/>
                  <a:pt x="0" y="6357715"/>
                  <a:pt x="0" y="6270161"/>
                </a:cubicBezTo>
                <a:close/>
              </a:path>
            </a:pathLst>
          </a:custGeom>
          <a:solidFill>
            <a:schemeClr val="accent1"/>
          </a:solidFill>
          <a:ln w="22225">
            <a:solidFill>
              <a:schemeClr val="bg1"/>
            </a:solidFill>
          </a:ln>
        </p:spPr>
        <p:style>
          <a:lnRef idx="1">
            <a:schemeClr val="accent1"/>
          </a:lnRef>
          <a:fillRef idx="0">
            <a:schemeClr val="accent1"/>
          </a:fillRef>
          <a:effectRef idx="0">
            <a:schemeClr val="accent1"/>
          </a:effectRef>
          <a:fontRef idx="minor">
            <a:schemeClr val="tx1"/>
          </a:fontRef>
        </p:style>
        <p:txBody>
          <a:bodyPr wrap="square" anchor="ctr">
            <a:noAutofit/>
          </a:bodyPr>
          <a:lstStyle/>
          <a:p>
            <a:pPr algn="ctr"/>
            <a:endParaRPr>
              <a:cs typeface="+mn-ea"/>
              <a:sym typeface="+mn-lt"/>
            </a:endParaRPr>
          </a:p>
        </p:txBody>
      </p:sp>
      <p:sp>
        <p:nvSpPr>
          <p:cNvPr id="6" name="TextBox 12"/>
          <p:cNvSpPr txBox="1">
            <a:spLocks noChangeArrowheads="1"/>
          </p:cNvSpPr>
          <p:nvPr/>
        </p:nvSpPr>
        <p:spPr bwMode="auto">
          <a:xfrm>
            <a:off x="4411516" y="1446733"/>
            <a:ext cx="1222093" cy="1177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7200">
                <a:solidFill>
                  <a:schemeClr val="bg1"/>
                </a:solidFill>
                <a:latin typeface="微软雅黑" panose="020b0503020204020204" pitchFamily="34" charset="-122"/>
                <a:ea typeface="微软雅黑" panose="020b0503020204020204" pitchFamily="34" charset="-122"/>
              </a:rPr>
              <a:t>03</a:t>
            </a:r>
            <a:endParaRPr lang="zh-CN" altLang="en-US" sz="7200">
              <a:solidFill>
                <a:schemeClr val="bg1"/>
              </a:solidFill>
              <a:latin typeface="微软雅黑" panose="020b0503020204020204" pitchFamily="34" charset="-122"/>
              <a:ea typeface="微软雅黑" panose="020b0503020204020204" pitchFamily="34" charset="-122"/>
            </a:endParaRPr>
          </a:p>
        </p:txBody>
      </p:sp>
      <p:sp>
        <p:nvSpPr>
          <p:cNvPr id="8" name="TextBox 11"/>
          <p:cNvSpPr txBox="1">
            <a:spLocks noChangeArrowheads="1"/>
          </p:cNvSpPr>
          <p:nvPr/>
        </p:nvSpPr>
        <p:spPr bwMode="auto">
          <a:xfrm>
            <a:off x="5670985" y="1848703"/>
            <a:ext cx="1369569"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685800">
              <a:defRPr/>
            </a:pPr>
            <a:r>
              <a:rPr lang="zh-CN" altLang="en-US" sz="2400" b="1">
                <a:solidFill>
                  <a:schemeClr val="bg1"/>
                </a:solidFill>
                <a:latin typeface="微软雅黑" panose="020b0503020204020204" pitchFamily="34" charset="-122"/>
                <a:ea typeface="微软雅黑" panose="020b0503020204020204" pitchFamily="34" charset="-122"/>
              </a:rPr>
              <a:t>市场分析</a:t>
            </a:r>
            <a:endParaRPr lang="zh-CN" altLang="en-US" sz="2400" kern="0">
              <a:solidFill>
                <a:schemeClr val="bg1"/>
              </a:solidFill>
              <a:latin typeface="微软雅黑" panose="020b0503020204020204" pitchFamily="34" charset="-122"/>
              <a:ea typeface="微软雅黑" panose="020b0503020204020204" pitchFamily="34" charset="-122"/>
            </a:endParaRPr>
          </a:p>
        </p:txBody>
      </p:sp>
      <p:sp>
        <p:nvSpPr>
          <p:cNvPr id="9" name="TextBox 1"/>
          <p:cNvSpPr txBox="1">
            <a:spLocks noChangeArrowheads="1"/>
          </p:cNvSpPr>
          <p:nvPr/>
        </p:nvSpPr>
        <p:spPr bwMode="auto">
          <a:xfrm>
            <a:off x="4526172" y="3092690"/>
            <a:ext cx="4696372" cy="37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这里可以用一段简洁的文字描述出本章中心思想，或者作为章节导语。还可以列出本章的小节标题。</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任意多边形: 形状 11"/>
          <p:cNvSpPr/>
          <p:nvPr/>
        </p:nvSpPr>
        <p:spPr>
          <a:xfrm rot="5400000">
            <a:off x="-560174" y="558810"/>
            <a:ext cx="1407123" cy="5364155"/>
          </a:xfrm>
          <a:custGeom>
            <a:gdLst>
              <a:gd name="connsiteX0" fmla="*/ 0 w 2436548"/>
              <a:gd name="connsiteY0" fmla="*/ 6270161 h 7058152"/>
              <a:gd name="connsiteX1" fmla="*/ 0 w 2436548"/>
              <a:gd name="connsiteY1" fmla="*/ 5379975 h 7058152"/>
              <a:gd name="connsiteX2" fmla="*/ 0 w 2436548"/>
              <a:gd name="connsiteY2" fmla="*/ 5239276 h 7058152"/>
              <a:gd name="connsiteX3" fmla="*/ 0 w 2436548"/>
              <a:gd name="connsiteY3" fmla="*/ 4489789 h 7058152"/>
              <a:gd name="connsiteX4" fmla="*/ 0 w 2436548"/>
              <a:gd name="connsiteY4" fmla="*/ 4349089 h 7058152"/>
              <a:gd name="connsiteX5" fmla="*/ 0 w 2436548"/>
              <a:gd name="connsiteY5" fmla="*/ 3599603 h 7058152"/>
              <a:gd name="connsiteX6" fmla="*/ 0 w 2436548"/>
              <a:gd name="connsiteY6" fmla="*/ 3458903 h 7058152"/>
              <a:gd name="connsiteX7" fmla="*/ 0 w 2436548"/>
              <a:gd name="connsiteY7" fmla="*/ 2709417 h 7058152"/>
              <a:gd name="connsiteX8" fmla="*/ 0 w 2436548"/>
              <a:gd name="connsiteY8" fmla="*/ 2568717 h 7058152"/>
              <a:gd name="connsiteX9" fmla="*/ 0 w 2436548"/>
              <a:gd name="connsiteY9" fmla="*/ 1819231 h 7058152"/>
              <a:gd name="connsiteX10" fmla="*/ 0 w 2436548"/>
              <a:gd name="connsiteY10" fmla="*/ 1678531 h 7058152"/>
              <a:gd name="connsiteX11" fmla="*/ 0 w 2436548"/>
              <a:gd name="connsiteY11" fmla="*/ 788345 h 7058152"/>
              <a:gd name="connsiteX12" fmla="*/ 144192 w 2436548"/>
              <a:gd name="connsiteY12" fmla="*/ 548276 h 7058152"/>
              <a:gd name="connsiteX13" fmla="*/ 1074083 w 2436548"/>
              <a:gd name="connsiteY13" fmla="*/ 32834 h 7058152"/>
              <a:gd name="connsiteX14" fmla="*/ 1218275 w 2436548"/>
              <a:gd name="connsiteY14" fmla="*/ 0 h 7058152"/>
              <a:gd name="connsiteX15" fmla="*/ 1362467 w 2436548"/>
              <a:gd name="connsiteY15" fmla="*/ 32834 h 7058152"/>
              <a:gd name="connsiteX16" fmla="*/ 2292356 w 2436548"/>
              <a:gd name="connsiteY16" fmla="*/ 548276 h 7058152"/>
              <a:gd name="connsiteX17" fmla="*/ 2436548 w 2436548"/>
              <a:gd name="connsiteY17" fmla="*/ 788345 h 7058152"/>
              <a:gd name="connsiteX18" fmla="*/ 2436548 w 2436548"/>
              <a:gd name="connsiteY18" fmla="*/ 1567550 h 7058152"/>
              <a:gd name="connsiteX19" fmla="*/ 2436548 w 2436548"/>
              <a:gd name="connsiteY19" fmla="*/ 1678531 h 7058152"/>
              <a:gd name="connsiteX20" fmla="*/ 2436548 w 2436548"/>
              <a:gd name="connsiteY20" fmla="*/ 1690370 h 7058152"/>
              <a:gd name="connsiteX21" fmla="*/ 2436548 w 2436548"/>
              <a:gd name="connsiteY21" fmla="*/ 1764868 h 7058152"/>
              <a:gd name="connsiteX22" fmla="*/ 2436548 w 2436548"/>
              <a:gd name="connsiteY22" fmla="*/ 1803123 h 7058152"/>
              <a:gd name="connsiteX23" fmla="*/ 2436548 w 2436548"/>
              <a:gd name="connsiteY23" fmla="*/ 1817218 h 7058152"/>
              <a:gd name="connsiteX24" fmla="*/ 2436548 w 2436548"/>
              <a:gd name="connsiteY24" fmla="*/ 1819231 h 7058152"/>
              <a:gd name="connsiteX25" fmla="*/ 2436548 w 2436548"/>
              <a:gd name="connsiteY25" fmla="*/ 1942135 h 7058152"/>
              <a:gd name="connsiteX26" fmla="*/ 2436548 w 2436548"/>
              <a:gd name="connsiteY26" fmla="*/ 2457736 h 7058152"/>
              <a:gd name="connsiteX27" fmla="*/ 2436548 w 2436548"/>
              <a:gd name="connsiteY27" fmla="*/ 2568717 h 7058152"/>
              <a:gd name="connsiteX28" fmla="*/ 2436548 w 2436548"/>
              <a:gd name="connsiteY28" fmla="*/ 2580556 h 7058152"/>
              <a:gd name="connsiteX29" fmla="*/ 2436548 w 2436548"/>
              <a:gd name="connsiteY29" fmla="*/ 2655054 h 7058152"/>
              <a:gd name="connsiteX30" fmla="*/ 2436548 w 2436548"/>
              <a:gd name="connsiteY30" fmla="*/ 2693309 h 7058152"/>
              <a:gd name="connsiteX31" fmla="*/ 2436548 w 2436548"/>
              <a:gd name="connsiteY31" fmla="*/ 2707403 h 7058152"/>
              <a:gd name="connsiteX32" fmla="*/ 2436548 w 2436548"/>
              <a:gd name="connsiteY32" fmla="*/ 2709417 h 7058152"/>
              <a:gd name="connsiteX33" fmla="*/ 2436548 w 2436548"/>
              <a:gd name="connsiteY33" fmla="*/ 2832321 h 7058152"/>
              <a:gd name="connsiteX34" fmla="*/ 2436548 w 2436548"/>
              <a:gd name="connsiteY34" fmla="*/ 3347922 h 7058152"/>
              <a:gd name="connsiteX35" fmla="*/ 2436548 w 2436548"/>
              <a:gd name="connsiteY35" fmla="*/ 3458903 h 7058152"/>
              <a:gd name="connsiteX36" fmla="*/ 2436548 w 2436548"/>
              <a:gd name="connsiteY36" fmla="*/ 3470742 h 7058152"/>
              <a:gd name="connsiteX37" fmla="*/ 2436548 w 2436548"/>
              <a:gd name="connsiteY37" fmla="*/ 3545240 h 7058152"/>
              <a:gd name="connsiteX38" fmla="*/ 2436548 w 2436548"/>
              <a:gd name="connsiteY38" fmla="*/ 3583495 h 7058152"/>
              <a:gd name="connsiteX39" fmla="*/ 2436548 w 2436548"/>
              <a:gd name="connsiteY39" fmla="*/ 3597589 h 7058152"/>
              <a:gd name="connsiteX40" fmla="*/ 2436548 w 2436548"/>
              <a:gd name="connsiteY40" fmla="*/ 3599603 h 7058152"/>
              <a:gd name="connsiteX41" fmla="*/ 2436548 w 2436548"/>
              <a:gd name="connsiteY41" fmla="*/ 3618952 h 7058152"/>
              <a:gd name="connsiteX42" fmla="*/ 2436548 w 2436548"/>
              <a:gd name="connsiteY42" fmla="*/ 4306313 h 7058152"/>
              <a:gd name="connsiteX43" fmla="*/ 2436548 w 2436548"/>
              <a:gd name="connsiteY43" fmla="*/ 4349089 h 7058152"/>
              <a:gd name="connsiteX44" fmla="*/ 2436548 w 2436548"/>
              <a:gd name="connsiteY44" fmla="*/ 4360928 h 7058152"/>
              <a:gd name="connsiteX45" fmla="*/ 2436548 w 2436548"/>
              <a:gd name="connsiteY45" fmla="*/ 4435426 h 7058152"/>
              <a:gd name="connsiteX46" fmla="*/ 2436548 w 2436548"/>
              <a:gd name="connsiteY46" fmla="*/ 4473682 h 7058152"/>
              <a:gd name="connsiteX47" fmla="*/ 2436548 w 2436548"/>
              <a:gd name="connsiteY47" fmla="*/ 4487776 h 7058152"/>
              <a:gd name="connsiteX48" fmla="*/ 2436548 w 2436548"/>
              <a:gd name="connsiteY48" fmla="*/ 4489789 h 7058152"/>
              <a:gd name="connsiteX49" fmla="*/ 2436548 w 2436548"/>
              <a:gd name="connsiteY49" fmla="*/ 4509139 h 7058152"/>
              <a:gd name="connsiteX50" fmla="*/ 2436548 w 2436548"/>
              <a:gd name="connsiteY50" fmla="*/ 5196500 h 7058152"/>
              <a:gd name="connsiteX51" fmla="*/ 2436548 w 2436548"/>
              <a:gd name="connsiteY51" fmla="*/ 5239276 h 7058152"/>
              <a:gd name="connsiteX52" fmla="*/ 2436548 w 2436548"/>
              <a:gd name="connsiteY52" fmla="*/ 5251115 h 7058152"/>
              <a:gd name="connsiteX53" fmla="*/ 2436548 w 2436548"/>
              <a:gd name="connsiteY53" fmla="*/ 5293649 h 7058152"/>
              <a:gd name="connsiteX54" fmla="*/ 2436548 w 2436548"/>
              <a:gd name="connsiteY54" fmla="*/ 5325612 h 7058152"/>
              <a:gd name="connsiteX55" fmla="*/ 2436548 w 2436548"/>
              <a:gd name="connsiteY55" fmla="*/ 5363868 h 7058152"/>
              <a:gd name="connsiteX56" fmla="*/ 2436548 w 2436548"/>
              <a:gd name="connsiteY56" fmla="*/ 5377962 h 7058152"/>
              <a:gd name="connsiteX57" fmla="*/ 2436548 w 2436548"/>
              <a:gd name="connsiteY57" fmla="*/ 5379975 h 7058152"/>
              <a:gd name="connsiteX58" fmla="*/ 2436548 w 2436548"/>
              <a:gd name="connsiteY58" fmla="*/ 5420738 h 7058152"/>
              <a:gd name="connsiteX59" fmla="*/ 2436548 w 2436548"/>
              <a:gd name="connsiteY59" fmla="*/ 6270161 h 7058152"/>
              <a:gd name="connsiteX60" fmla="*/ 2292356 w 2436548"/>
              <a:gd name="connsiteY60" fmla="*/ 6510230 h 7058152"/>
              <a:gd name="connsiteX61" fmla="*/ 1362466 w 2436548"/>
              <a:gd name="connsiteY61" fmla="*/ 7024261 h 7058152"/>
              <a:gd name="connsiteX62" fmla="*/ 1074083 w 2436548"/>
              <a:gd name="connsiteY62" fmla="*/ 7024261 h 7058152"/>
              <a:gd name="connsiteX63" fmla="*/ 144192 w 2436548"/>
              <a:gd name="connsiteY63" fmla="*/ 6510230 h 7058152"/>
              <a:gd name="connsiteX64" fmla="*/ 0 w 2436548"/>
              <a:gd name="connsiteY64" fmla="*/ 6270161 h 70581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436548" h="7058152">
                <a:moveTo>
                  <a:pt x="0" y="6270161"/>
                </a:moveTo>
                <a:lnTo>
                  <a:pt x="0" y="5379975"/>
                </a:lnTo>
                <a:lnTo>
                  <a:pt x="0" y="5239276"/>
                </a:lnTo>
                <a:lnTo>
                  <a:pt x="0" y="4489789"/>
                </a:lnTo>
                <a:lnTo>
                  <a:pt x="0" y="4349089"/>
                </a:lnTo>
                <a:lnTo>
                  <a:pt x="0" y="3599603"/>
                </a:lnTo>
                <a:lnTo>
                  <a:pt x="0" y="3458903"/>
                </a:lnTo>
                <a:lnTo>
                  <a:pt x="0" y="2709417"/>
                </a:lnTo>
                <a:lnTo>
                  <a:pt x="0" y="2568717"/>
                </a:lnTo>
                <a:lnTo>
                  <a:pt x="0" y="1819231"/>
                </a:lnTo>
                <a:lnTo>
                  <a:pt x="0" y="1678531"/>
                </a:lnTo>
                <a:lnTo>
                  <a:pt x="0" y="788345"/>
                </a:lnTo>
                <a:cubicBezTo>
                  <a:pt x="0" y="699379"/>
                  <a:pt x="64740" y="592053"/>
                  <a:pt x="144192" y="548276"/>
                </a:cubicBezTo>
                <a:cubicBezTo>
                  <a:pt x="1074083" y="32834"/>
                  <a:pt x="1074083" y="32834"/>
                  <a:pt x="1074083" y="32834"/>
                </a:cubicBezTo>
                <a:cubicBezTo>
                  <a:pt x="1113809" y="10945"/>
                  <a:pt x="1166041" y="0"/>
                  <a:pt x="1218275" y="0"/>
                </a:cubicBezTo>
                <a:cubicBezTo>
                  <a:pt x="1270507" y="0"/>
                  <a:pt x="1322740" y="10945"/>
                  <a:pt x="1362467" y="32834"/>
                </a:cubicBezTo>
                <a:cubicBezTo>
                  <a:pt x="2292356" y="548276"/>
                  <a:pt x="2292356" y="548276"/>
                  <a:pt x="2292356" y="548276"/>
                </a:cubicBezTo>
                <a:cubicBezTo>
                  <a:pt x="2371809" y="592053"/>
                  <a:pt x="2436548" y="699379"/>
                  <a:pt x="2436548" y="788345"/>
                </a:cubicBezTo>
                <a:cubicBezTo>
                  <a:pt x="2436548" y="1174927"/>
                  <a:pt x="2436548" y="1416541"/>
                  <a:pt x="2436548" y="1567550"/>
                </a:cubicBezTo>
                <a:lnTo>
                  <a:pt x="2436548" y="1678531"/>
                </a:lnTo>
                <a:lnTo>
                  <a:pt x="2436548" y="1690370"/>
                </a:lnTo>
                <a:lnTo>
                  <a:pt x="2436548" y="1764868"/>
                </a:lnTo>
                <a:lnTo>
                  <a:pt x="2436548" y="1803123"/>
                </a:lnTo>
                <a:lnTo>
                  <a:pt x="2436548" y="1817218"/>
                </a:lnTo>
                <a:lnTo>
                  <a:pt x="2436548" y="1819231"/>
                </a:lnTo>
                <a:lnTo>
                  <a:pt x="2436548" y="1942135"/>
                </a:lnTo>
                <a:cubicBezTo>
                  <a:pt x="2436548" y="2180257"/>
                  <a:pt x="2436548" y="2344479"/>
                  <a:pt x="2436548" y="2457736"/>
                </a:cubicBezTo>
                <a:lnTo>
                  <a:pt x="2436548" y="2568717"/>
                </a:lnTo>
                <a:lnTo>
                  <a:pt x="2436548" y="2580556"/>
                </a:lnTo>
                <a:lnTo>
                  <a:pt x="2436548" y="2655054"/>
                </a:lnTo>
                <a:lnTo>
                  <a:pt x="2436548" y="2693309"/>
                </a:lnTo>
                <a:lnTo>
                  <a:pt x="2436548" y="2707403"/>
                </a:lnTo>
                <a:lnTo>
                  <a:pt x="2436548" y="2709417"/>
                </a:lnTo>
                <a:lnTo>
                  <a:pt x="2436548" y="2832321"/>
                </a:lnTo>
                <a:cubicBezTo>
                  <a:pt x="2436548" y="3070443"/>
                  <a:pt x="2436548" y="3234665"/>
                  <a:pt x="2436548" y="3347922"/>
                </a:cubicBezTo>
                <a:lnTo>
                  <a:pt x="2436548" y="3458903"/>
                </a:lnTo>
                <a:lnTo>
                  <a:pt x="2436548" y="3470742"/>
                </a:lnTo>
                <a:lnTo>
                  <a:pt x="2436548" y="3545240"/>
                </a:lnTo>
                <a:lnTo>
                  <a:pt x="2436548" y="3583495"/>
                </a:lnTo>
                <a:lnTo>
                  <a:pt x="2436548" y="3597589"/>
                </a:lnTo>
                <a:lnTo>
                  <a:pt x="2436548" y="3599603"/>
                </a:lnTo>
                <a:lnTo>
                  <a:pt x="2436548" y="3618952"/>
                </a:lnTo>
                <a:cubicBezTo>
                  <a:pt x="2436548" y="3971605"/>
                  <a:pt x="2436548" y="4181448"/>
                  <a:pt x="2436548" y="4306313"/>
                </a:cubicBezTo>
                <a:lnTo>
                  <a:pt x="2436548" y="4349089"/>
                </a:lnTo>
                <a:lnTo>
                  <a:pt x="2436548" y="4360928"/>
                </a:lnTo>
                <a:lnTo>
                  <a:pt x="2436548" y="4435426"/>
                </a:lnTo>
                <a:lnTo>
                  <a:pt x="2436548" y="4473682"/>
                </a:lnTo>
                <a:lnTo>
                  <a:pt x="2436548" y="4487776"/>
                </a:lnTo>
                <a:lnTo>
                  <a:pt x="2436548" y="4489789"/>
                </a:lnTo>
                <a:lnTo>
                  <a:pt x="2436548" y="4509139"/>
                </a:lnTo>
                <a:cubicBezTo>
                  <a:pt x="2436548" y="4861792"/>
                  <a:pt x="2436548" y="5071635"/>
                  <a:pt x="2436548" y="5196500"/>
                </a:cubicBezTo>
                <a:lnTo>
                  <a:pt x="2436548" y="5239276"/>
                </a:lnTo>
                <a:lnTo>
                  <a:pt x="2436548" y="5251115"/>
                </a:lnTo>
                <a:lnTo>
                  <a:pt x="2436548" y="5293649"/>
                </a:lnTo>
                <a:lnTo>
                  <a:pt x="2436548" y="5325612"/>
                </a:lnTo>
                <a:lnTo>
                  <a:pt x="2436548" y="5363868"/>
                </a:lnTo>
                <a:lnTo>
                  <a:pt x="2436548" y="5377962"/>
                </a:lnTo>
                <a:lnTo>
                  <a:pt x="2436548" y="5379975"/>
                </a:lnTo>
                <a:lnTo>
                  <a:pt x="2436548" y="5420738"/>
                </a:lnTo>
                <a:cubicBezTo>
                  <a:pt x="2436548" y="6270161"/>
                  <a:pt x="2436548" y="6270161"/>
                  <a:pt x="2436548" y="6270161"/>
                </a:cubicBezTo>
                <a:cubicBezTo>
                  <a:pt x="2436548" y="6357715"/>
                  <a:pt x="2371809" y="6465040"/>
                  <a:pt x="2292356" y="6510230"/>
                </a:cubicBezTo>
                <a:cubicBezTo>
                  <a:pt x="1362466" y="7024261"/>
                  <a:pt x="1362466" y="7024261"/>
                  <a:pt x="1362466" y="7024261"/>
                </a:cubicBezTo>
                <a:cubicBezTo>
                  <a:pt x="1283014" y="7069450"/>
                  <a:pt x="1153535" y="7069450"/>
                  <a:pt x="1074083" y="7024261"/>
                </a:cubicBezTo>
                <a:cubicBezTo>
                  <a:pt x="144192" y="6510230"/>
                  <a:pt x="144192" y="6510230"/>
                  <a:pt x="144192" y="6510230"/>
                </a:cubicBezTo>
                <a:cubicBezTo>
                  <a:pt x="64740" y="6465040"/>
                  <a:pt x="0" y="6357715"/>
                  <a:pt x="0" y="6270161"/>
                </a:cubicBezTo>
                <a:close/>
              </a:path>
            </a:pathLst>
          </a:custGeom>
          <a:solidFill>
            <a:schemeClr val="accent2"/>
          </a:solidFill>
          <a:ln w="22225">
            <a:solidFill>
              <a:schemeClr val="bg1"/>
            </a:solidFill>
          </a:ln>
        </p:spPr>
        <p:style>
          <a:lnRef idx="1">
            <a:schemeClr val="accent1"/>
          </a:lnRef>
          <a:fillRef idx="0">
            <a:schemeClr val="accent1"/>
          </a:fillRef>
          <a:effectRef idx="0">
            <a:schemeClr val="accent1"/>
          </a:effectRef>
          <a:fontRef idx="minor">
            <a:schemeClr val="tx1"/>
          </a:fontRef>
        </p:style>
        <p:txBody>
          <a:bodyPr wrap="square" anchor="ctr">
            <a:noAutofit/>
          </a:bodyPr>
          <a:lstStyle/>
          <a:p>
            <a:pPr algn="ctr"/>
            <a:endParaRPr>
              <a:cs typeface="+mn-ea"/>
              <a:sym typeface="+mn-lt"/>
            </a:endParaRPr>
          </a:p>
        </p:txBody>
      </p:sp>
    </p:spTree>
  </p:cSld>
  <p:clrMapOvr>
    <a:masterClrMapping/>
  </p:clrMapOvr>
  <mc:AlternateContent>
    <mc:Choice xmlns:p15="http://schemas.microsoft.com/office/powerpoint/2012/main" Requires="p15">
      <p:transition spd="slow" advClick="0" advTm="0" p14:dur="3250">
        <p15:prstTrans prst="origami"/>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31"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 calcmode="lin" valueType="num">
                                      <p:cBhvr>
                                        <p:cTn id="20" dur="500" fill="hold"/>
                                        <p:tgtEl>
                                          <p:spTgt spid="6"/>
                                        </p:tgtEl>
                                        <p:attrNameLst>
                                          <p:attrName>style.rotation</p:attrName>
                                        </p:attrNameLst>
                                      </p:cBhvr>
                                      <p:tavLst>
                                        <p:tav tm="0">
                                          <p:val>
                                            <p:fltVal val="90"/>
                                          </p:val>
                                        </p:tav>
                                        <p:tav tm="100000">
                                          <p:val>
                                            <p:fltVal val="0"/>
                                          </p:val>
                                        </p:tav>
                                      </p:tavLst>
                                    </p:anim>
                                    <p:animEffect transition="in" filter="fade">
                                      <p:cBhvr>
                                        <p:cTn id="21" dur="500"/>
                                        <p:tgtEl>
                                          <p:spTgt spid="6"/>
                                        </p:tgtEl>
                                      </p:cBhvr>
                                    </p:animEffect>
                                  </p:childTnLst>
                                </p:cTn>
                              </p:par>
                            </p:childTnLst>
                          </p:cTn>
                        </p:par>
                        <p:par>
                          <p:cTn id="22" fill="hold" nodeType="afterGroup">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nodeType="afterGroup">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P spid="8" grpId="0"/>
      <p:bldP spid="9" grpId="0"/>
      <p:bldP spid="12" grpId="0" animBg="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同心圆 5"/>
          <p:cNvSpPr/>
          <p:nvPr/>
        </p:nvSpPr>
        <p:spPr>
          <a:xfrm>
            <a:off x="4024907" y="1897847"/>
            <a:ext cx="1163241" cy="1160027"/>
          </a:xfrm>
          <a:custGeom>
            <a:cxnLst>
              <a:cxn ang="0">
                <a:pos x="0" y="1219200"/>
              </a:cxn>
              <a:cxn ang="0">
                <a:pos x="1219200" y="0"/>
              </a:cxn>
              <a:cxn ang="0">
                <a:pos x="2438400" y="1219200"/>
              </a:cxn>
              <a:cxn ang="0">
                <a:pos x="1219200" y="2438400"/>
              </a:cxn>
              <a:cxn ang="0">
                <a:pos x="0" y="1219200"/>
              </a:cxn>
              <a:cxn ang="0">
                <a:pos x="234477" y="1219200"/>
              </a:cxn>
              <a:cxn ang="0">
                <a:pos x="1219200" y="2203923"/>
              </a:cxn>
              <a:cxn ang="0">
                <a:pos x="2203923" y="1219200"/>
              </a:cxn>
              <a:cxn ang="0">
                <a:pos x="1219200" y="234477"/>
              </a:cxn>
              <a:cxn ang="0">
                <a:pos x="234477" y="1219200"/>
              </a:cxn>
            </a:cxnLst>
            <a:rect l="0" t="0" r="0" b="0"/>
            <a:pathLst>
              <a:path w="2438400" h="2438400">
                <a:moveTo>
                  <a:pt x="0" y="1219200"/>
                </a:moveTo>
                <a:cubicBezTo>
                  <a:pt x="0" y="545854"/>
                  <a:pt x="545854" y="0"/>
                  <a:pt x="1219200" y="0"/>
                </a:cubicBezTo>
                <a:cubicBezTo>
                  <a:pt x="1892546" y="0"/>
                  <a:pt x="2438400" y="545854"/>
                  <a:pt x="2438400" y="1219200"/>
                </a:cubicBezTo>
                <a:cubicBezTo>
                  <a:pt x="2438400" y="1892546"/>
                  <a:pt x="1892546" y="2438400"/>
                  <a:pt x="1219200" y="2438400"/>
                </a:cubicBezTo>
                <a:cubicBezTo>
                  <a:pt x="545854" y="2438400"/>
                  <a:pt x="0" y="1892546"/>
                  <a:pt x="0" y="1219200"/>
                </a:cubicBezTo>
                <a:close/>
                <a:moveTo>
                  <a:pt x="234477" y="1219200"/>
                </a:moveTo>
                <a:cubicBezTo>
                  <a:pt x="234477" y="1763047"/>
                  <a:pt x="675353" y="2203923"/>
                  <a:pt x="1219200" y="2203923"/>
                </a:cubicBezTo>
                <a:cubicBezTo>
                  <a:pt x="1763047" y="2203923"/>
                  <a:pt x="2203923" y="1763047"/>
                  <a:pt x="2203923" y="1219200"/>
                </a:cubicBezTo>
                <a:cubicBezTo>
                  <a:pt x="2203923" y="675353"/>
                  <a:pt x="1763047" y="234477"/>
                  <a:pt x="1219200" y="234477"/>
                </a:cubicBezTo>
                <a:cubicBezTo>
                  <a:pt x="675353" y="234477"/>
                  <a:pt x="234477" y="675353"/>
                  <a:pt x="234477" y="1219200"/>
                </a:cubicBezTo>
                <a:close/>
              </a:path>
            </a:pathLst>
          </a:custGeom>
          <a:solidFill>
            <a:schemeClr val="accent1"/>
          </a:solidFill>
          <a:ln w="9525">
            <a:noFill/>
          </a:ln>
        </p:spPr>
        <p:txBody>
          <a:bodyPr lIns="68580" tIns="34290" rIns="68580" bIns="34290"/>
          <a:lstStyle/>
          <a:p>
            <a:endParaRPr lang="zh-CN" altLang="en-US" sz="700" noProof="1">
              <a:solidFill>
                <a:srgbClr val="744951"/>
              </a:solidFill>
              <a:latin typeface="Impact" panose="020b0806030902050204" pitchFamily="34" charset="0"/>
            </a:endParaRPr>
          </a:p>
        </p:txBody>
      </p:sp>
      <p:sp>
        <p:nvSpPr>
          <p:cNvPr id="5" name="同心圆 4"/>
          <p:cNvSpPr/>
          <p:nvPr/>
        </p:nvSpPr>
        <p:spPr>
          <a:xfrm>
            <a:off x="4246363" y="2119371"/>
            <a:ext cx="717947" cy="714596"/>
          </a:xfrm>
          <a:custGeom>
            <a:cxnLst>
              <a:cxn ang="0">
                <a:pos x="0" y="749300"/>
              </a:cxn>
              <a:cxn ang="0">
                <a:pos x="749300" y="0"/>
              </a:cxn>
              <a:cxn ang="0">
                <a:pos x="1498600" y="749300"/>
              </a:cxn>
              <a:cxn ang="0">
                <a:pos x="749300" y="1498600"/>
              </a:cxn>
              <a:cxn ang="0">
                <a:pos x="0" y="749300"/>
              </a:cxn>
              <a:cxn ang="0">
                <a:pos x="239057" y="749300"/>
              </a:cxn>
              <a:cxn ang="0">
                <a:pos x="749300" y="1259543"/>
              </a:cxn>
              <a:cxn ang="0">
                <a:pos x="1259543" y="749300"/>
              </a:cxn>
              <a:cxn ang="0">
                <a:pos x="749300" y="239057"/>
              </a:cxn>
              <a:cxn ang="0">
                <a:pos x="239057" y="749300"/>
              </a:cxn>
            </a:cxnLst>
            <a:rect l="0" t="0" r="0" b="0"/>
            <a:pathLst>
              <a:path w="1498600" h="1498600">
                <a:moveTo>
                  <a:pt x="0" y="749300"/>
                </a:moveTo>
                <a:cubicBezTo>
                  <a:pt x="0" y="335473"/>
                  <a:pt x="335473" y="0"/>
                  <a:pt x="749300" y="0"/>
                </a:cubicBezTo>
                <a:cubicBezTo>
                  <a:pt x="1163127" y="0"/>
                  <a:pt x="1498600" y="335473"/>
                  <a:pt x="1498600" y="749300"/>
                </a:cubicBezTo>
                <a:cubicBezTo>
                  <a:pt x="1498600" y="1163127"/>
                  <a:pt x="1163127" y="1498600"/>
                  <a:pt x="749300" y="1498600"/>
                </a:cubicBezTo>
                <a:cubicBezTo>
                  <a:pt x="335473" y="1498600"/>
                  <a:pt x="0" y="1163127"/>
                  <a:pt x="0" y="749300"/>
                </a:cubicBezTo>
                <a:close/>
                <a:moveTo>
                  <a:pt x="239057" y="749300"/>
                </a:moveTo>
                <a:cubicBezTo>
                  <a:pt x="239057" y="1031099"/>
                  <a:pt x="467501" y="1259543"/>
                  <a:pt x="749300" y="1259543"/>
                </a:cubicBezTo>
                <a:cubicBezTo>
                  <a:pt x="1031099" y="1259543"/>
                  <a:pt x="1259543" y="1031099"/>
                  <a:pt x="1259543" y="749300"/>
                </a:cubicBezTo>
                <a:cubicBezTo>
                  <a:pt x="1259543" y="467501"/>
                  <a:pt x="1031099" y="239057"/>
                  <a:pt x="749300" y="239057"/>
                </a:cubicBezTo>
                <a:cubicBezTo>
                  <a:pt x="467501" y="239057"/>
                  <a:pt x="239057" y="467501"/>
                  <a:pt x="239057" y="749300"/>
                </a:cubicBezTo>
                <a:close/>
              </a:path>
            </a:pathLst>
          </a:custGeom>
          <a:solidFill>
            <a:schemeClr val="accent1"/>
          </a:solidFill>
          <a:ln w="9525">
            <a:noFill/>
          </a:ln>
        </p:spPr>
        <p:txBody>
          <a:bodyPr lIns="68580" tIns="34290" rIns="68580" bIns="34290"/>
          <a:lstStyle/>
          <a:p>
            <a:endParaRPr lang="zh-CN" altLang="en-US" sz="700" noProof="1">
              <a:solidFill>
                <a:schemeClr val="bg1"/>
              </a:solidFill>
              <a:latin typeface="Impact" panose="020b0806030902050204" pitchFamily="34" charset="0"/>
            </a:endParaRPr>
          </a:p>
        </p:txBody>
      </p:sp>
      <p:sp>
        <p:nvSpPr>
          <p:cNvPr id="6" name="矩形 10"/>
          <p:cNvSpPr/>
          <p:nvPr/>
        </p:nvSpPr>
        <p:spPr>
          <a:xfrm rot="20340000">
            <a:off x="5015507" y="2161055"/>
            <a:ext cx="344091" cy="72651"/>
          </a:xfrm>
          <a:prstGeom prst="rect">
            <a:avLst/>
          </a:prstGeom>
          <a:solidFill>
            <a:schemeClr val="accent1"/>
          </a:solidFill>
          <a:ln w="9525">
            <a:noFill/>
          </a:ln>
        </p:spPr>
        <p:txBody>
          <a:bodyPr lIns="67969" tIns="33983" rIns="67969" bIns="33983" anchor="ctr"/>
          <a:lstStyle/>
          <a:p>
            <a:pPr algn="ctr"/>
            <a:endParaRPr lang="zh-CN" altLang="en-US" sz="1000" noProof="1">
              <a:solidFill>
                <a:srgbClr val="744951"/>
              </a:solidFill>
              <a:latin typeface="Impact" panose="020b0806030902050204" pitchFamily="34" charset="0"/>
              <a:ea typeface="微软雅黑" panose="020b0503020204020204" pitchFamily="34" charset="-122"/>
            </a:endParaRPr>
          </a:p>
        </p:txBody>
      </p:sp>
      <p:sp>
        <p:nvSpPr>
          <p:cNvPr id="7" name="同心圆 3"/>
          <p:cNvSpPr/>
          <p:nvPr/>
        </p:nvSpPr>
        <p:spPr>
          <a:xfrm>
            <a:off x="4465438" y="2336132"/>
            <a:ext cx="280988" cy="282265"/>
          </a:xfrm>
          <a:custGeom>
            <a:cxnLst>
              <a:cxn ang="0">
                <a:pos x="0" y="292100"/>
              </a:cxn>
              <a:cxn ang="0">
                <a:pos x="292100" y="0"/>
              </a:cxn>
              <a:cxn ang="0">
                <a:pos x="584200" y="292100"/>
              </a:cxn>
              <a:cxn ang="0">
                <a:pos x="292100" y="584200"/>
              </a:cxn>
              <a:cxn ang="0">
                <a:pos x="0" y="292100"/>
              </a:cxn>
              <a:cxn ang="0">
                <a:pos x="172795" y="292100"/>
              </a:cxn>
              <a:cxn ang="0">
                <a:pos x="292100" y="411405"/>
              </a:cxn>
              <a:cxn ang="0">
                <a:pos x="411405" y="292100"/>
              </a:cxn>
              <a:cxn ang="0">
                <a:pos x="292100" y="172795"/>
              </a:cxn>
              <a:cxn ang="0">
                <a:pos x="172795" y="292100"/>
              </a:cxn>
            </a:cxnLst>
            <a:rect l="0" t="0" r="0" b="0"/>
            <a:pathLst>
              <a:path w="584200" h="584200">
                <a:moveTo>
                  <a:pt x="0" y="292100"/>
                </a:moveTo>
                <a:cubicBezTo>
                  <a:pt x="0" y="130778"/>
                  <a:pt x="130778" y="0"/>
                  <a:pt x="292100" y="0"/>
                </a:cubicBezTo>
                <a:cubicBezTo>
                  <a:pt x="453422" y="0"/>
                  <a:pt x="584200" y="130778"/>
                  <a:pt x="584200" y="292100"/>
                </a:cubicBezTo>
                <a:cubicBezTo>
                  <a:pt x="584200" y="453422"/>
                  <a:pt x="453422" y="584200"/>
                  <a:pt x="292100" y="584200"/>
                </a:cubicBezTo>
                <a:cubicBezTo>
                  <a:pt x="130778" y="584200"/>
                  <a:pt x="0" y="453422"/>
                  <a:pt x="0" y="292100"/>
                </a:cubicBezTo>
                <a:close/>
                <a:moveTo>
                  <a:pt x="172795" y="292100"/>
                </a:moveTo>
                <a:cubicBezTo>
                  <a:pt x="172795" y="357990"/>
                  <a:pt x="226210" y="411405"/>
                  <a:pt x="292100" y="411405"/>
                </a:cubicBezTo>
                <a:cubicBezTo>
                  <a:pt x="357990" y="411405"/>
                  <a:pt x="411405" y="357990"/>
                  <a:pt x="411405" y="292100"/>
                </a:cubicBezTo>
                <a:cubicBezTo>
                  <a:pt x="411405" y="226210"/>
                  <a:pt x="357990" y="172795"/>
                  <a:pt x="292100" y="172795"/>
                </a:cubicBezTo>
                <a:cubicBezTo>
                  <a:pt x="226210" y="172795"/>
                  <a:pt x="172795" y="226210"/>
                  <a:pt x="172795" y="292100"/>
                </a:cubicBezTo>
                <a:close/>
              </a:path>
            </a:pathLst>
          </a:custGeom>
          <a:solidFill>
            <a:schemeClr val="accent2"/>
          </a:solidFill>
          <a:ln w="9525">
            <a:noFill/>
          </a:ln>
        </p:spPr>
        <p:txBody>
          <a:bodyPr lIns="68580" tIns="34290" rIns="68580" bIns="34290"/>
          <a:lstStyle/>
          <a:p>
            <a:endParaRPr lang="zh-CN" altLang="en-US" sz="700" noProof="1">
              <a:solidFill>
                <a:schemeClr val="bg1"/>
              </a:solidFill>
              <a:latin typeface="Impact" panose="020b0806030902050204" pitchFamily="34" charset="0"/>
            </a:endParaRPr>
          </a:p>
        </p:txBody>
      </p:sp>
      <p:sp>
        <p:nvSpPr>
          <p:cNvPr id="8" name="矩形 8"/>
          <p:cNvSpPr/>
          <p:nvPr/>
        </p:nvSpPr>
        <p:spPr>
          <a:xfrm rot="3420000">
            <a:off x="4630855" y="2861370"/>
            <a:ext cx="518081" cy="72629"/>
          </a:xfrm>
          <a:prstGeom prst="rect">
            <a:avLst/>
          </a:prstGeom>
          <a:solidFill>
            <a:schemeClr val="accent1"/>
          </a:solidFill>
          <a:ln w="9525">
            <a:noFill/>
          </a:ln>
        </p:spPr>
        <p:txBody>
          <a:bodyPr lIns="67969" tIns="33983" rIns="67969" bIns="33983" anchor="ctr"/>
          <a:lstStyle/>
          <a:p>
            <a:pPr algn="ctr"/>
            <a:endParaRPr lang="zh-CN" altLang="en-US" sz="1000" noProof="1">
              <a:solidFill>
                <a:schemeClr val="bg1"/>
              </a:solidFill>
              <a:latin typeface="Impact" panose="020b0806030902050204" pitchFamily="34" charset="0"/>
              <a:ea typeface="微软雅黑" panose="020b0503020204020204" pitchFamily="34" charset="-122"/>
            </a:endParaRPr>
          </a:p>
        </p:txBody>
      </p:sp>
      <p:sp>
        <p:nvSpPr>
          <p:cNvPr id="9" name="椭圆 9"/>
          <p:cNvSpPr>
            <a:spLocks noChangeArrowheads="1"/>
          </p:cNvSpPr>
          <p:nvPr/>
        </p:nvSpPr>
        <p:spPr bwMode="auto">
          <a:xfrm>
            <a:off x="4916685" y="3004278"/>
            <a:ext cx="242888" cy="242962"/>
          </a:xfrm>
          <a:prstGeom prst="ellipse">
            <a:avLst/>
          </a:prstGeom>
          <a:solidFill>
            <a:schemeClr val="accent1"/>
          </a:solidFill>
          <a:ln>
            <a:noFill/>
          </a:ln>
        </p:spPr>
        <p:txBody>
          <a:bodyPr lIns="67969" tIns="33983" rIns="67969" bIns="33983" anchor="ctr"/>
          <a:lstStyle/>
          <a:p>
            <a:pPr algn="ctr"/>
            <a:r>
              <a:rPr lang="en-US" altLang="zh-CN" sz="1200">
                <a:solidFill>
                  <a:schemeClr val="bg1"/>
                </a:solidFill>
                <a:latin typeface="Impact" panose="020b0806030902050204" pitchFamily="34" charset="0"/>
                <a:ea typeface="微软雅黑" panose="020b0503020204020204" pitchFamily="34" charset="-122"/>
              </a:rPr>
              <a:t>B</a:t>
            </a:r>
            <a:endParaRPr lang="en-US" altLang="zh-CN" sz="1200">
              <a:solidFill>
                <a:schemeClr val="bg1"/>
              </a:solidFill>
              <a:latin typeface="Impact" panose="020b0806030902050204" pitchFamily="34" charset="0"/>
              <a:ea typeface="微软雅黑" panose="020b0503020204020204" pitchFamily="34" charset="-122"/>
            </a:endParaRPr>
          </a:p>
        </p:txBody>
      </p:sp>
      <p:sp>
        <p:nvSpPr>
          <p:cNvPr id="10" name="椭圆 11"/>
          <p:cNvSpPr>
            <a:spLocks noChangeArrowheads="1"/>
          </p:cNvSpPr>
          <p:nvPr/>
        </p:nvSpPr>
        <p:spPr bwMode="auto">
          <a:xfrm>
            <a:off x="5239345" y="2008609"/>
            <a:ext cx="240506" cy="242962"/>
          </a:xfrm>
          <a:prstGeom prst="ellipse">
            <a:avLst/>
          </a:prstGeom>
          <a:solidFill>
            <a:schemeClr val="accent1"/>
          </a:solidFill>
          <a:ln>
            <a:noFill/>
          </a:ln>
        </p:spPr>
        <p:txBody>
          <a:bodyPr lIns="67969" tIns="33983" rIns="67969" bIns="33983" anchor="ctr"/>
          <a:lstStyle/>
          <a:p>
            <a:pPr algn="ctr"/>
            <a:r>
              <a:rPr lang="en-US" altLang="zh-CN" sz="1200">
                <a:solidFill>
                  <a:schemeClr val="bg1"/>
                </a:solidFill>
                <a:latin typeface="Impact" panose="020b0806030902050204" pitchFamily="34" charset="0"/>
                <a:ea typeface="微软雅黑" panose="020b0503020204020204" pitchFamily="34" charset="-122"/>
              </a:rPr>
              <a:t>C</a:t>
            </a:r>
            <a:endParaRPr lang="en-US" altLang="zh-CN" sz="1200">
              <a:solidFill>
                <a:schemeClr val="bg1"/>
              </a:solidFill>
              <a:latin typeface="Impact" panose="020b0806030902050204" pitchFamily="34" charset="0"/>
              <a:ea typeface="微软雅黑" panose="020b0503020204020204" pitchFamily="34" charset="-122"/>
            </a:endParaRPr>
          </a:p>
        </p:txBody>
      </p:sp>
      <p:sp>
        <p:nvSpPr>
          <p:cNvPr id="11" name="矩形 6"/>
          <p:cNvSpPr/>
          <p:nvPr/>
        </p:nvSpPr>
        <p:spPr>
          <a:xfrm rot="840000">
            <a:off x="3811785" y="2336132"/>
            <a:ext cx="686990" cy="69078"/>
          </a:xfrm>
          <a:prstGeom prst="rect">
            <a:avLst/>
          </a:prstGeom>
          <a:solidFill>
            <a:schemeClr val="accent2"/>
          </a:solidFill>
          <a:ln w="9525">
            <a:noFill/>
          </a:ln>
        </p:spPr>
        <p:txBody>
          <a:bodyPr lIns="67969" tIns="33983" rIns="67969" bIns="33983" anchor="ctr"/>
          <a:lstStyle/>
          <a:p>
            <a:pPr algn="ctr"/>
            <a:endParaRPr lang="zh-CN" altLang="en-US" sz="1000" noProof="1">
              <a:solidFill>
                <a:schemeClr val="bg1"/>
              </a:solidFill>
              <a:latin typeface="Impact" panose="020b0806030902050204" pitchFamily="34" charset="0"/>
              <a:ea typeface="微软雅黑" panose="020b0503020204020204" pitchFamily="34" charset="-122"/>
            </a:endParaRPr>
          </a:p>
        </p:txBody>
      </p:sp>
      <p:sp>
        <p:nvSpPr>
          <p:cNvPr id="12" name="椭圆 7"/>
          <p:cNvSpPr>
            <a:spLocks noChangeArrowheads="1"/>
          </p:cNvSpPr>
          <p:nvPr/>
        </p:nvSpPr>
        <p:spPr bwMode="auto">
          <a:xfrm>
            <a:off x="3664148" y="2150337"/>
            <a:ext cx="244078" cy="239389"/>
          </a:xfrm>
          <a:prstGeom prst="ellipse">
            <a:avLst/>
          </a:prstGeom>
          <a:solidFill>
            <a:schemeClr val="accent2"/>
          </a:solidFill>
          <a:ln>
            <a:noFill/>
          </a:ln>
        </p:spPr>
        <p:txBody>
          <a:bodyPr lIns="67969" tIns="33983" rIns="67969" bIns="33983" anchor="ctr"/>
          <a:lstStyle/>
          <a:p>
            <a:pPr algn="ctr"/>
            <a:r>
              <a:rPr lang="en-US" altLang="zh-CN" sz="1200">
                <a:solidFill>
                  <a:schemeClr val="bg1"/>
                </a:solidFill>
                <a:latin typeface="Impact" panose="020b0806030902050204" pitchFamily="34" charset="0"/>
                <a:ea typeface="微软雅黑" panose="020b0503020204020204" pitchFamily="34" charset="-122"/>
              </a:rPr>
              <a:t>A</a:t>
            </a:r>
            <a:endParaRPr lang="en-US" altLang="zh-CN" sz="1200">
              <a:solidFill>
                <a:schemeClr val="bg1"/>
              </a:solidFill>
              <a:latin typeface="Impact" panose="020b0806030902050204" pitchFamily="34" charset="0"/>
              <a:ea typeface="微软雅黑" panose="020b0503020204020204" pitchFamily="34" charset="-122"/>
            </a:endParaRPr>
          </a:p>
        </p:txBody>
      </p:sp>
      <p:sp>
        <p:nvSpPr>
          <p:cNvPr id="13" name="矩形 57"/>
          <p:cNvSpPr>
            <a:spLocks noChangeArrowheads="1"/>
          </p:cNvSpPr>
          <p:nvPr/>
        </p:nvSpPr>
        <p:spPr bwMode="auto">
          <a:xfrm>
            <a:off x="5531047" y="1997577"/>
            <a:ext cx="1351360" cy="253916"/>
          </a:xfrm>
          <a:prstGeom prst="rect">
            <a:avLst/>
          </a:prstGeom>
          <a:solidFill>
            <a:schemeClr val="accent1"/>
          </a:solidFill>
          <a:ln>
            <a:noFill/>
          </a:ln>
        </p:spPr>
        <p:txBody>
          <a:bodyPr lIns="68580" tIns="34290" rIns="68580" bIns="34290">
            <a:spAutoFit/>
          </a:bodyPr>
          <a:lstStyle/>
          <a:p>
            <a:pPr algn="dist"/>
            <a:r>
              <a:rPr lang="en-US" altLang="zh-CN" sz="1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2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文本框 40"/>
          <p:cNvSpPr txBox="1"/>
          <p:nvPr/>
        </p:nvSpPr>
        <p:spPr>
          <a:xfrm>
            <a:off x="5531047" y="2336132"/>
            <a:ext cx="3145325" cy="460254"/>
          </a:xfrm>
          <a:prstGeom prst="rect">
            <a:avLst/>
          </a:prstGeom>
          <a:noFill/>
          <a:ln w="9525">
            <a:noFill/>
          </a:ln>
        </p:spPr>
        <p:txBody>
          <a:bodyPr wrap="square" lIns="68580" tIns="34290" rIns="68580" bIns="34290">
            <a:spAutoFit/>
          </a:bodyPr>
          <a:lstStyle/>
          <a:p>
            <a:pPr>
              <a:lnSpc>
                <a:spcPct val="150000"/>
              </a:lnSpc>
            </a:pPr>
            <a:r>
              <a:rPr lang="zh-CN" altLang="en-US"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聊天窗口复制进入，无需调整格式，简单快捷，</a:t>
            </a:r>
            <a:r>
              <a:rPr lang="en-US" altLang="zh-CN"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LEOPARD</a:t>
            </a:r>
            <a:r>
              <a:rPr lang="zh-CN" altLang="en-US"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祝愿您汇报顺利！</a:t>
            </a:r>
            <a:endParaRPr lang="zh-CN" altLang="en-US"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5" name="矩形 57"/>
          <p:cNvSpPr>
            <a:spLocks noChangeArrowheads="1"/>
          </p:cNvSpPr>
          <p:nvPr/>
        </p:nvSpPr>
        <p:spPr bwMode="auto">
          <a:xfrm>
            <a:off x="4916685" y="3398563"/>
            <a:ext cx="1351360" cy="253916"/>
          </a:xfrm>
          <a:prstGeom prst="rect">
            <a:avLst/>
          </a:prstGeom>
          <a:solidFill>
            <a:schemeClr val="accent1"/>
          </a:solidFill>
          <a:ln>
            <a:noFill/>
          </a:ln>
        </p:spPr>
        <p:txBody>
          <a:bodyPr lIns="68580" tIns="34290" rIns="68580" bIns="34290">
            <a:spAutoFit/>
          </a:bodyPr>
          <a:lstStyle/>
          <a:p>
            <a:pPr algn="dist"/>
            <a:r>
              <a:rPr lang="en-US" altLang="zh-CN" sz="1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2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 name="文本框 15"/>
          <p:cNvSpPr txBox="1"/>
          <p:nvPr/>
        </p:nvSpPr>
        <p:spPr>
          <a:xfrm>
            <a:off x="4916686" y="3737118"/>
            <a:ext cx="3145325" cy="460254"/>
          </a:xfrm>
          <a:prstGeom prst="rect">
            <a:avLst/>
          </a:prstGeom>
          <a:noFill/>
          <a:ln w="9525">
            <a:noFill/>
          </a:ln>
        </p:spPr>
        <p:txBody>
          <a:bodyPr wrap="square" lIns="68580" tIns="34290" rIns="68580" bIns="34290">
            <a:spAutoFit/>
          </a:bodyPr>
          <a:lstStyle/>
          <a:p>
            <a:pPr>
              <a:lnSpc>
                <a:spcPct val="150000"/>
              </a:lnSpc>
            </a:pPr>
            <a:r>
              <a:rPr lang="zh-CN" altLang="en-US"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聊天窗口复制进入，无需调整格式，简单快捷，</a:t>
            </a:r>
            <a:r>
              <a:rPr lang="en-US" altLang="zh-CN"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LEOPARD</a:t>
            </a:r>
            <a:r>
              <a:rPr lang="zh-CN" altLang="en-US"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祝愿您汇报顺利！</a:t>
            </a:r>
            <a:endParaRPr lang="zh-CN" altLang="en-US"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7" name="矩形 57"/>
          <p:cNvSpPr>
            <a:spLocks noChangeArrowheads="1"/>
          </p:cNvSpPr>
          <p:nvPr/>
        </p:nvSpPr>
        <p:spPr bwMode="auto">
          <a:xfrm>
            <a:off x="2115528" y="2118488"/>
            <a:ext cx="1351360" cy="253916"/>
          </a:xfrm>
          <a:prstGeom prst="rect">
            <a:avLst/>
          </a:prstGeom>
          <a:solidFill>
            <a:schemeClr val="accent2"/>
          </a:solidFill>
          <a:ln>
            <a:noFill/>
          </a:ln>
        </p:spPr>
        <p:txBody>
          <a:bodyPr lIns="68580" tIns="34290" rIns="68580" bIns="34290">
            <a:spAutoFit/>
          </a:bodyPr>
          <a:lstStyle/>
          <a:p>
            <a:pPr algn="dist"/>
            <a:r>
              <a:rPr lang="en-US" altLang="zh-CN" sz="1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2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文本框 17"/>
          <p:cNvSpPr txBox="1"/>
          <p:nvPr/>
        </p:nvSpPr>
        <p:spPr>
          <a:xfrm>
            <a:off x="321563" y="2457043"/>
            <a:ext cx="3145325" cy="460254"/>
          </a:xfrm>
          <a:prstGeom prst="rect">
            <a:avLst/>
          </a:prstGeom>
          <a:noFill/>
          <a:ln w="9525">
            <a:noFill/>
          </a:ln>
        </p:spPr>
        <p:txBody>
          <a:bodyPr wrap="square" lIns="68580" tIns="34290" rIns="68580" bIns="34290">
            <a:spAutoFit/>
          </a:bodyPr>
          <a:lstStyle/>
          <a:p>
            <a:pPr algn="r">
              <a:lnSpc>
                <a:spcPct val="150000"/>
              </a:lnSpc>
            </a:pPr>
            <a:r>
              <a:rPr lang="zh-CN" altLang="en-US"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聊天窗口复制进入，无需调整格式，简单快捷，</a:t>
            </a:r>
            <a:r>
              <a:rPr lang="en-US" altLang="zh-CN"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LEOPARD</a:t>
            </a:r>
            <a:r>
              <a:rPr lang="zh-CN" altLang="en-US"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祝愿您汇报顺利！</a:t>
            </a:r>
            <a:endParaRPr lang="zh-CN" altLang="en-US"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cxnSp>
        <p:nvCxnSpPr>
          <p:cNvPr id="19" name="直接连接符 58"/>
          <p:cNvCxnSpPr>
            <a:cxnSpLocks noChangeShapeType="1"/>
          </p:cNvCxnSpPr>
          <p:nvPr/>
        </p:nvCxnSpPr>
        <p:spPr bwMode="auto">
          <a:xfrm>
            <a:off x="2643919" y="2424027"/>
            <a:ext cx="730661" cy="0"/>
          </a:xfrm>
          <a:prstGeom prst="line">
            <a:avLst/>
          </a:prstGeom>
          <a:noFill/>
          <a:ln w="12700">
            <a:solidFill>
              <a:srgbClr val="DD6572"/>
            </a:solidFill>
            <a:prstDash val="dashDot"/>
            <a:round/>
          </a:ln>
          <a:extLst>
            <a:ext uri="{909E8E84-426E-40DD-AFC4-6F175D3DCCD1}">
              <a14:hiddenFill xmlns:a14="http://schemas.microsoft.com/office/drawing/2010/main">
                <a:noFill/>
              </a14:hiddenFill>
            </a:ext>
          </a:extLst>
        </p:spPr>
      </p:cxnSp>
      <p:cxnSp>
        <p:nvCxnSpPr>
          <p:cNvPr id="20" name="直接连接符 58"/>
          <p:cNvCxnSpPr>
            <a:cxnSpLocks noChangeShapeType="1"/>
          </p:cNvCxnSpPr>
          <p:nvPr/>
        </p:nvCxnSpPr>
        <p:spPr bwMode="auto">
          <a:xfrm>
            <a:off x="5615417" y="2310119"/>
            <a:ext cx="730661" cy="0"/>
          </a:xfrm>
          <a:prstGeom prst="line">
            <a:avLst/>
          </a:prstGeom>
          <a:noFill/>
          <a:ln w="12700">
            <a:solidFill>
              <a:srgbClr val="DD6572"/>
            </a:solidFill>
            <a:prstDash val="dashDot"/>
            <a:round/>
          </a:ln>
          <a:extLst>
            <a:ext uri="{909E8E84-426E-40DD-AFC4-6F175D3DCCD1}">
              <a14:hiddenFill xmlns:a14="http://schemas.microsoft.com/office/drawing/2010/main">
                <a:noFill/>
              </a14:hiddenFill>
            </a:ext>
          </a:extLst>
        </p:spPr>
      </p:cxnSp>
      <p:cxnSp>
        <p:nvCxnSpPr>
          <p:cNvPr id="21" name="直接连接符 58"/>
          <p:cNvCxnSpPr>
            <a:cxnSpLocks noChangeShapeType="1"/>
          </p:cNvCxnSpPr>
          <p:nvPr/>
        </p:nvCxnSpPr>
        <p:spPr bwMode="auto">
          <a:xfrm>
            <a:off x="4995854" y="3705767"/>
            <a:ext cx="730661" cy="0"/>
          </a:xfrm>
          <a:prstGeom prst="line">
            <a:avLst/>
          </a:prstGeom>
          <a:noFill/>
          <a:ln w="12700">
            <a:solidFill>
              <a:srgbClr val="DD6572"/>
            </a:solidFill>
            <a:prstDash val="dashDot"/>
            <a:round/>
          </a:ln>
          <a:extLst>
            <a:ext uri="{909E8E84-426E-40DD-AFC4-6F175D3DCCD1}">
              <a14:hiddenFill xmlns:a14="http://schemas.microsoft.com/office/drawing/2010/main">
                <a:noFill/>
              </a14:hiddenFill>
            </a:ext>
          </a:extLst>
        </p:spPr>
      </p:cxnSp>
    </p:spTree>
  </p:cSld>
  <p:clrMapOvr>
    <a:masterClrMapping/>
  </p:clrMapOvr>
  <mc:AlternateContent>
    <mc:Choice xmlns:p14="http://schemas.microsoft.com/office/powerpoint/2010/main" Requires="p14">
      <p:transition spd="slow" advClick="0" advTm="0" p14:dur="800">
        <p:circle/>
      </p:transition>
    </mc:Choice>
    <mc:Fallback>
      <p:transition spd="slow" advClick="0" advTm="0">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1000" fill="hold"/>
                                        <p:tgtEl>
                                          <p:spTgt spid="1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1000"/>
                                        <p:tgtEl>
                                          <p:spTgt spid="21"/>
                                        </p:tgtEl>
                                      </p:cBhvr>
                                    </p:animEffect>
                                    <p:anim calcmode="lin" valueType="num">
                                      <p:cBhvr>
                                        <p:cTn id="93" dur="1000" fill="hold"/>
                                        <p:tgtEl>
                                          <p:spTgt spid="21"/>
                                        </p:tgtEl>
                                        <p:attrNameLst>
                                          <p:attrName>ppt_x</p:attrName>
                                        </p:attrNameLst>
                                      </p:cBhvr>
                                      <p:tavLst>
                                        <p:tav tm="0">
                                          <p:val>
                                            <p:strVal val="#ppt_x"/>
                                          </p:val>
                                        </p:tav>
                                        <p:tav tm="100000">
                                          <p:val>
                                            <p:strVal val="#ppt_x"/>
                                          </p:val>
                                        </p:tav>
                                      </p:tavLst>
                                    </p:anim>
                                    <p:anim calcmode="lin" valueType="num">
                                      <p:cBhvr>
                                        <p:cTn id="9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animBg="1"/>
      <p:bldP spid="16" grpId="0"/>
      <p:bldP spid="17" grpId="0" animBg="1"/>
      <p:bldP spid="18"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Freeform 7"/>
          <p:cNvSpPr>
            <a:spLocks noEditPoints="1" noChangeArrowheads="1"/>
          </p:cNvSpPr>
          <p:nvPr/>
        </p:nvSpPr>
        <p:spPr bwMode="auto">
          <a:xfrm>
            <a:off x="5134943" y="3844235"/>
            <a:ext cx="232172" cy="231053"/>
          </a:xfrm>
          <a:custGeom>
            <a:gdLst>
              <a:gd name="T0" fmla="*/ 397 w 794"/>
              <a:gd name="T1" fmla="*/ 0 h 794"/>
              <a:gd name="T2" fmla="*/ 794 w 794"/>
              <a:gd name="T3" fmla="*/ 397 h 794"/>
              <a:gd name="T4" fmla="*/ 397 w 794"/>
              <a:gd name="T5" fmla="*/ 794 h 794"/>
              <a:gd name="T6" fmla="*/ 0 w 794"/>
              <a:gd name="T7" fmla="*/ 397 h 794"/>
              <a:gd name="T8" fmla="*/ 397 w 794"/>
              <a:gd name="T9" fmla="*/ 0 h 794"/>
              <a:gd name="T10" fmla="*/ 145 w 794"/>
              <a:gd name="T11" fmla="*/ 220 h 794"/>
              <a:gd name="T12" fmla="*/ 220 w 794"/>
              <a:gd name="T13" fmla="*/ 145 h 794"/>
              <a:gd name="T14" fmla="*/ 397 w 794"/>
              <a:gd name="T15" fmla="*/ 321 h 794"/>
              <a:gd name="T16" fmla="*/ 574 w 794"/>
              <a:gd name="T17" fmla="*/ 145 h 794"/>
              <a:gd name="T18" fmla="*/ 649 w 794"/>
              <a:gd name="T19" fmla="*/ 220 h 794"/>
              <a:gd name="T20" fmla="*/ 473 w 794"/>
              <a:gd name="T21" fmla="*/ 397 h 794"/>
              <a:gd name="T22" fmla="*/ 649 w 794"/>
              <a:gd name="T23" fmla="*/ 574 h 794"/>
              <a:gd name="T24" fmla="*/ 574 w 794"/>
              <a:gd name="T25" fmla="*/ 649 h 794"/>
              <a:gd name="T26" fmla="*/ 397 w 794"/>
              <a:gd name="T27" fmla="*/ 473 h 794"/>
              <a:gd name="T28" fmla="*/ 220 w 794"/>
              <a:gd name="T29" fmla="*/ 649 h 794"/>
              <a:gd name="T30" fmla="*/ 145 w 794"/>
              <a:gd name="T31" fmla="*/ 574 h 794"/>
              <a:gd name="T32" fmla="*/ 321 w 794"/>
              <a:gd name="T33" fmla="*/ 397 h 794"/>
              <a:gd name="T34" fmla="*/ 145 w 794"/>
              <a:gd name="T35" fmla="*/ 220 h 7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4" h="794">
                <a:moveTo>
                  <a:pt x="397" y="0"/>
                </a:moveTo>
                <a:cubicBezTo>
                  <a:pt x="616" y="0"/>
                  <a:pt x="794" y="178"/>
                  <a:pt x="794" y="397"/>
                </a:cubicBezTo>
                <a:cubicBezTo>
                  <a:pt x="794" y="616"/>
                  <a:pt x="616" y="794"/>
                  <a:pt x="397" y="794"/>
                </a:cubicBezTo>
                <a:cubicBezTo>
                  <a:pt x="178" y="794"/>
                  <a:pt x="0" y="616"/>
                  <a:pt x="0" y="397"/>
                </a:cubicBezTo>
                <a:cubicBezTo>
                  <a:pt x="0" y="178"/>
                  <a:pt x="178" y="0"/>
                  <a:pt x="397" y="0"/>
                </a:cubicBezTo>
                <a:close/>
                <a:moveTo>
                  <a:pt x="145" y="220"/>
                </a:moveTo>
                <a:lnTo>
                  <a:pt x="220" y="145"/>
                </a:lnTo>
                <a:lnTo>
                  <a:pt x="397" y="321"/>
                </a:lnTo>
                <a:lnTo>
                  <a:pt x="574" y="145"/>
                </a:lnTo>
                <a:lnTo>
                  <a:pt x="649" y="220"/>
                </a:lnTo>
                <a:lnTo>
                  <a:pt x="473" y="397"/>
                </a:lnTo>
                <a:lnTo>
                  <a:pt x="649" y="574"/>
                </a:lnTo>
                <a:lnTo>
                  <a:pt x="574" y="649"/>
                </a:lnTo>
                <a:lnTo>
                  <a:pt x="397" y="473"/>
                </a:lnTo>
                <a:lnTo>
                  <a:pt x="220" y="649"/>
                </a:lnTo>
                <a:lnTo>
                  <a:pt x="145" y="574"/>
                </a:lnTo>
                <a:lnTo>
                  <a:pt x="321" y="397"/>
                </a:lnTo>
                <a:lnTo>
                  <a:pt x="145" y="220"/>
                </a:lnTo>
                <a:close/>
              </a:path>
            </a:pathLst>
          </a:custGeom>
          <a:solidFill>
            <a:schemeClr val="accent1"/>
          </a:solidFill>
          <a:ln>
            <a:noFill/>
          </a:ln>
        </p:spPr>
        <p:txBody>
          <a:bodyPr lIns="68580" tIns="34290" rIns="68580" bIns="34290"/>
          <a:lstStyle/>
          <a:p>
            <a:endParaRPr lang="zh-CN" altLang="en-US"/>
          </a:p>
        </p:txBody>
      </p:sp>
      <p:sp>
        <p:nvSpPr>
          <p:cNvPr id="5" name="Freeform 8"/>
          <p:cNvSpPr>
            <a:spLocks noEditPoints="1" noChangeArrowheads="1"/>
          </p:cNvSpPr>
          <p:nvPr/>
        </p:nvSpPr>
        <p:spPr bwMode="auto">
          <a:xfrm>
            <a:off x="5134943" y="1356687"/>
            <a:ext cx="232172" cy="233435"/>
          </a:xfrm>
          <a:custGeom>
            <a:gdLst>
              <a:gd name="T0" fmla="*/ 397 w 794"/>
              <a:gd name="T1" fmla="*/ 0 h 794"/>
              <a:gd name="T2" fmla="*/ 794 w 794"/>
              <a:gd name="T3" fmla="*/ 397 h 794"/>
              <a:gd name="T4" fmla="*/ 397 w 794"/>
              <a:gd name="T5" fmla="*/ 794 h 794"/>
              <a:gd name="T6" fmla="*/ 0 w 794"/>
              <a:gd name="T7" fmla="*/ 397 h 794"/>
              <a:gd name="T8" fmla="*/ 397 w 794"/>
              <a:gd name="T9" fmla="*/ 0 h 794"/>
              <a:gd name="T10" fmla="*/ 702 w 794"/>
              <a:gd name="T11" fmla="*/ 250 h 794"/>
              <a:gd name="T12" fmla="*/ 627 w 794"/>
              <a:gd name="T13" fmla="*/ 175 h 794"/>
              <a:gd name="T14" fmla="*/ 332 w 794"/>
              <a:gd name="T15" fmla="*/ 469 h 794"/>
              <a:gd name="T16" fmla="*/ 167 w 794"/>
              <a:gd name="T17" fmla="*/ 304 h 794"/>
              <a:gd name="T18" fmla="*/ 92 w 794"/>
              <a:gd name="T19" fmla="*/ 379 h 794"/>
              <a:gd name="T20" fmla="*/ 257 w 794"/>
              <a:gd name="T21" fmla="*/ 545 h 794"/>
              <a:gd name="T22" fmla="*/ 332 w 794"/>
              <a:gd name="T23" fmla="*/ 620 h 794"/>
              <a:gd name="T24" fmla="*/ 408 w 794"/>
              <a:gd name="T25" fmla="*/ 545 h 794"/>
              <a:gd name="T26" fmla="*/ 408 w 794"/>
              <a:gd name="T27" fmla="*/ 545 h 794"/>
              <a:gd name="T28" fmla="*/ 702 w 794"/>
              <a:gd name="T29" fmla="*/ 250 h 7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chemeClr val="accent1"/>
          </a:solidFill>
          <a:ln>
            <a:noFill/>
          </a:ln>
        </p:spPr>
        <p:txBody>
          <a:bodyPr lIns="68580" tIns="34290" rIns="68580" bIns="34290"/>
          <a:lstStyle/>
          <a:p>
            <a:endParaRPr lang="zh-CN" altLang="en-US"/>
          </a:p>
        </p:txBody>
      </p:sp>
      <p:sp>
        <p:nvSpPr>
          <p:cNvPr id="6" name="Freeform 8"/>
          <p:cNvSpPr>
            <a:spLocks noEditPoints="1" noChangeArrowheads="1"/>
          </p:cNvSpPr>
          <p:nvPr/>
        </p:nvSpPr>
        <p:spPr bwMode="auto">
          <a:xfrm>
            <a:off x="5134943" y="2185869"/>
            <a:ext cx="232172" cy="233435"/>
          </a:xfrm>
          <a:custGeom>
            <a:gdLst>
              <a:gd name="T0" fmla="*/ 397 w 794"/>
              <a:gd name="T1" fmla="*/ 0 h 794"/>
              <a:gd name="T2" fmla="*/ 794 w 794"/>
              <a:gd name="T3" fmla="*/ 397 h 794"/>
              <a:gd name="T4" fmla="*/ 397 w 794"/>
              <a:gd name="T5" fmla="*/ 794 h 794"/>
              <a:gd name="T6" fmla="*/ 0 w 794"/>
              <a:gd name="T7" fmla="*/ 397 h 794"/>
              <a:gd name="T8" fmla="*/ 397 w 794"/>
              <a:gd name="T9" fmla="*/ 0 h 794"/>
              <a:gd name="T10" fmla="*/ 702 w 794"/>
              <a:gd name="T11" fmla="*/ 250 h 794"/>
              <a:gd name="T12" fmla="*/ 627 w 794"/>
              <a:gd name="T13" fmla="*/ 175 h 794"/>
              <a:gd name="T14" fmla="*/ 332 w 794"/>
              <a:gd name="T15" fmla="*/ 469 h 794"/>
              <a:gd name="T16" fmla="*/ 167 w 794"/>
              <a:gd name="T17" fmla="*/ 304 h 794"/>
              <a:gd name="T18" fmla="*/ 92 w 794"/>
              <a:gd name="T19" fmla="*/ 379 h 794"/>
              <a:gd name="T20" fmla="*/ 257 w 794"/>
              <a:gd name="T21" fmla="*/ 545 h 794"/>
              <a:gd name="T22" fmla="*/ 332 w 794"/>
              <a:gd name="T23" fmla="*/ 620 h 794"/>
              <a:gd name="T24" fmla="*/ 408 w 794"/>
              <a:gd name="T25" fmla="*/ 545 h 794"/>
              <a:gd name="T26" fmla="*/ 408 w 794"/>
              <a:gd name="T27" fmla="*/ 545 h 794"/>
              <a:gd name="T28" fmla="*/ 702 w 794"/>
              <a:gd name="T29" fmla="*/ 250 h 7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chemeClr val="accent1"/>
          </a:solidFill>
          <a:ln>
            <a:noFill/>
          </a:ln>
        </p:spPr>
        <p:txBody>
          <a:bodyPr lIns="68580" tIns="34290" rIns="68580" bIns="34290"/>
          <a:lstStyle/>
          <a:p>
            <a:endParaRPr lang="zh-CN" altLang="en-US"/>
          </a:p>
        </p:txBody>
      </p:sp>
      <p:sp>
        <p:nvSpPr>
          <p:cNvPr id="7" name="Freeform 8"/>
          <p:cNvSpPr>
            <a:spLocks noEditPoints="1" noChangeArrowheads="1"/>
          </p:cNvSpPr>
          <p:nvPr/>
        </p:nvSpPr>
        <p:spPr bwMode="auto">
          <a:xfrm>
            <a:off x="5134943" y="3015051"/>
            <a:ext cx="232172" cy="233435"/>
          </a:xfrm>
          <a:custGeom>
            <a:gdLst>
              <a:gd name="T0" fmla="*/ 397 w 794"/>
              <a:gd name="T1" fmla="*/ 0 h 794"/>
              <a:gd name="T2" fmla="*/ 794 w 794"/>
              <a:gd name="T3" fmla="*/ 397 h 794"/>
              <a:gd name="T4" fmla="*/ 397 w 794"/>
              <a:gd name="T5" fmla="*/ 794 h 794"/>
              <a:gd name="T6" fmla="*/ 0 w 794"/>
              <a:gd name="T7" fmla="*/ 397 h 794"/>
              <a:gd name="T8" fmla="*/ 397 w 794"/>
              <a:gd name="T9" fmla="*/ 0 h 794"/>
              <a:gd name="T10" fmla="*/ 702 w 794"/>
              <a:gd name="T11" fmla="*/ 250 h 794"/>
              <a:gd name="T12" fmla="*/ 627 w 794"/>
              <a:gd name="T13" fmla="*/ 175 h 794"/>
              <a:gd name="T14" fmla="*/ 332 w 794"/>
              <a:gd name="T15" fmla="*/ 469 h 794"/>
              <a:gd name="T16" fmla="*/ 167 w 794"/>
              <a:gd name="T17" fmla="*/ 304 h 794"/>
              <a:gd name="T18" fmla="*/ 92 w 794"/>
              <a:gd name="T19" fmla="*/ 379 h 794"/>
              <a:gd name="T20" fmla="*/ 257 w 794"/>
              <a:gd name="T21" fmla="*/ 545 h 794"/>
              <a:gd name="T22" fmla="*/ 332 w 794"/>
              <a:gd name="T23" fmla="*/ 620 h 794"/>
              <a:gd name="T24" fmla="*/ 408 w 794"/>
              <a:gd name="T25" fmla="*/ 545 h 794"/>
              <a:gd name="T26" fmla="*/ 408 w 794"/>
              <a:gd name="T27" fmla="*/ 545 h 794"/>
              <a:gd name="T28" fmla="*/ 702 w 794"/>
              <a:gd name="T29" fmla="*/ 250 h 7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chemeClr val="accent1"/>
          </a:solidFill>
          <a:ln>
            <a:noFill/>
          </a:ln>
        </p:spPr>
        <p:txBody>
          <a:bodyPr lIns="68580" tIns="34290" rIns="68580" bIns="34290"/>
          <a:lstStyle/>
          <a:p>
            <a:endParaRPr lang="zh-CN" altLang="en-US"/>
          </a:p>
        </p:txBody>
      </p:sp>
      <p:sp>
        <p:nvSpPr>
          <p:cNvPr id="8" name="矩形 57"/>
          <p:cNvSpPr>
            <a:spLocks noChangeArrowheads="1"/>
          </p:cNvSpPr>
          <p:nvPr/>
        </p:nvSpPr>
        <p:spPr bwMode="auto">
          <a:xfrm>
            <a:off x="5367115" y="1336128"/>
            <a:ext cx="1351360" cy="253994"/>
          </a:xfrm>
          <a:prstGeom prst="rect">
            <a:avLst/>
          </a:prstGeom>
          <a:solidFill>
            <a:schemeClr val="accent1"/>
          </a:solidFill>
          <a:ln>
            <a:noFill/>
          </a:ln>
        </p:spPr>
        <p:txBody>
          <a:bodyPr lIns="68580" tIns="34290" rIns="68580" bIns="34290">
            <a:spAutoFit/>
          </a:bodyPr>
          <a:lstStyle/>
          <a:p>
            <a:pPr algn="dist"/>
            <a:r>
              <a:rPr lang="zh-CN" altLang="en-US" sz="1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2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文本框 40"/>
          <p:cNvSpPr txBox="1"/>
          <p:nvPr/>
        </p:nvSpPr>
        <p:spPr>
          <a:xfrm>
            <a:off x="5074884" y="1610681"/>
            <a:ext cx="3558619" cy="460254"/>
          </a:xfrm>
          <a:prstGeom prst="rect">
            <a:avLst/>
          </a:prstGeom>
          <a:noFill/>
          <a:ln w="9525">
            <a:noFill/>
          </a:ln>
        </p:spPr>
        <p:txBody>
          <a:bodyPr wrap="square" lIns="68580" tIns="34290" rIns="68580" bIns="34290">
            <a:spAutoFit/>
          </a:bodyPr>
          <a:lstStyle/>
          <a:p>
            <a:pPr>
              <a:lnSpc>
                <a:spcPct val="150000"/>
              </a:lnSpc>
            </a:pPr>
            <a:r>
              <a:rPr lang="zh-CN" altLang="en-US"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聊天窗口复制进入，无需调整格式，简单快捷，</a:t>
            </a:r>
            <a:r>
              <a:rPr lang="en-US" altLang="zh-CN"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LEOPARD</a:t>
            </a:r>
            <a:r>
              <a:rPr lang="zh-CN" altLang="en-US"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祝愿您汇报顺利！</a:t>
            </a:r>
            <a:endParaRPr lang="zh-CN" altLang="en-US"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 name="矩形 57"/>
          <p:cNvSpPr>
            <a:spLocks noChangeArrowheads="1"/>
          </p:cNvSpPr>
          <p:nvPr/>
        </p:nvSpPr>
        <p:spPr bwMode="auto">
          <a:xfrm>
            <a:off x="5367115" y="2171143"/>
            <a:ext cx="1351360" cy="253994"/>
          </a:xfrm>
          <a:prstGeom prst="rect">
            <a:avLst/>
          </a:prstGeom>
          <a:solidFill>
            <a:schemeClr val="accent1"/>
          </a:solidFill>
          <a:ln>
            <a:noFill/>
          </a:ln>
        </p:spPr>
        <p:txBody>
          <a:bodyPr lIns="68580" tIns="34290" rIns="68580" bIns="34290">
            <a:spAutoFit/>
          </a:bodyPr>
          <a:lstStyle/>
          <a:p>
            <a:pPr algn="dist"/>
            <a:r>
              <a:rPr lang="zh-CN" altLang="en-US" sz="1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2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文本框 40"/>
          <p:cNvSpPr txBox="1"/>
          <p:nvPr/>
        </p:nvSpPr>
        <p:spPr>
          <a:xfrm>
            <a:off x="5074884" y="2445697"/>
            <a:ext cx="3558619" cy="460254"/>
          </a:xfrm>
          <a:prstGeom prst="rect">
            <a:avLst/>
          </a:prstGeom>
          <a:noFill/>
          <a:ln w="9525">
            <a:noFill/>
          </a:ln>
        </p:spPr>
        <p:txBody>
          <a:bodyPr wrap="square" lIns="68580" tIns="34290" rIns="68580" bIns="34290">
            <a:spAutoFit/>
          </a:bodyPr>
          <a:lstStyle/>
          <a:p>
            <a:pPr>
              <a:lnSpc>
                <a:spcPct val="150000"/>
              </a:lnSpc>
            </a:pPr>
            <a:r>
              <a:rPr lang="zh-CN" altLang="en-US"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聊天窗口复制进入，无需调整格式，简单快捷，</a:t>
            </a:r>
            <a:r>
              <a:rPr lang="en-US" altLang="zh-CN"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LEOPARD</a:t>
            </a:r>
            <a:r>
              <a:rPr lang="zh-CN" altLang="en-US"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祝愿您汇报顺利！</a:t>
            </a:r>
            <a:endParaRPr lang="zh-CN" altLang="en-US"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2" name="矩形 57"/>
          <p:cNvSpPr>
            <a:spLocks noChangeArrowheads="1"/>
          </p:cNvSpPr>
          <p:nvPr/>
        </p:nvSpPr>
        <p:spPr bwMode="auto">
          <a:xfrm>
            <a:off x="5367115" y="2995195"/>
            <a:ext cx="1351360" cy="253916"/>
          </a:xfrm>
          <a:prstGeom prst="rect">
            <a:avLst/>
          </a:prstGeom>
          <a:solidFill>
            <a:schemeClr val="accent1"/>
          </a:solidFill>
          <a:ln>
            <a:noFill/>
          </a:ln>
        </p:spPr>
        <p:txBody>
          <a:bodyPr lIns="68580" tIns="34290" rIns="68580" bIns="34290">
            <a:spAutoFit/>
          </a:bodyPr>
          <a:lstStyle/>
          <a:p>
            <a:pPr algn="dist"/>
            <a:r>
              <a:rPr lang="en-US" altLang="zh-CN" sz="1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2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文本框 40"/>
          <p:cNvSpPr txBox="1"/>
          <p:nvPr/>
        </p:nvSpPr>
        <p:spPr>
          <a:xfrm>
            <a:off x="5074884" y="3269749"/>
            <a:ext cx="3558619" cy="460254"/>
          </a:xfrm>
          <a:prstGeom prst="rect">
            <a:avLst/>
          </a:prstGeom>
          <a:noFill/>
          <a:ln w="9525">
            <a:noFill/>
          </a:ln>
        </p:spPr>
        <p:txBody>
          <a:bodyPr wrap="square" lIns="68580" tIns="34290" rIns="68580" bIns="34290">
            <a:spAutoFit/>
          </a:bodyPr>
          <a:lstStyle/>
          <a:p>
            <a:pPr>
              <a:lnSpc>
                <a:spcPct val="150000"/>
              </a:lnSpc>
            </a:pPr>
            <a:r>
              <a:rPr lang="zh-CN" altLang="en-US"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聊天窗口复制进入，无需调整格式，简单快捷，</a:t>
            </a:r>
            <a:r>
              <a:rPr lang="en-US" altLang="zh-CN"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LEOPARD</a:t>
            </a:r>
            <a:r>
              <a:rPr lang="zh-CN" altLang="en-US"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祝愿您汇报顺利！</a:t>
            </a:r>
            <a:endParaRPr lang="zh-CN" altLang="en-US"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4" name="矩形 57"/>
          <p:cNvSpPr>
            <a:spLocks noChangeArrowheads="1"/>
          </p:cNvSpPr>
          <p:nvPr/>
        </p:nvSpPr>
        <p:spPr bwMode="auto">
          <a:xfrm>
            <a:off x="5367115" y="3819247"/>
            <a:ext cx="1351360" cy="253994"/>
          </a:xfrm>
          <a:prstGeom prst="rect">
            <a:avLst/>
          </a:prstGeom>
          <a:solidFill>
            <a:schemeClr val="accent1"/>
          </a:solidFill>
          <a:ln>
            <a:noFill/>
          </a:ln>
        </p:spPr>
        <p:txBody>
          <a:bodyPr lIns="68580" tIns="34290" rIns="68580" bIns="34290">
            <a:spAutoFit/>
          </a:bodyPr>
          <a:lstStyle/>
          <a:p>
            <a:pPr algn="dist"/>
            <a:r>
              <a:rPr lang="zh-CN" altLang="en-US" sz="1200" b="1">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2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文本框 40"/>
          <p:cNvSpPr txBox="1"/>
          <p:nvPr/>
        </p:nvSpPr>
        <p:spPr>
          <a:xfrm>
            <a:off x="5074884" y="4093801"/>
            <a:ext cx="3558619" cy="460254"/>
          </a:xfrm>
          <a:prstGeom prst="rect">
            <a:avLst/>
          </a:prstGeom>
          <a:noFill/>
          <a:ln w="9525">
            <a:noFill/>
          </a:ln>
        </p:spPr>
        <p:txBody>
          <a:bodyPr wrap="square" lIns="68580" tIns="34290" rIns="68580" bIns="34290">
            <a:spAutoFit/>
          </a:bodyPr>
          <a:lstStyle/>
          <a:p>
            <a:pPr>
              <a:lnSpc>
                <a:spcPct val="150000"/>
              </a:lnSpc>
            </a:pPr>
            <a:r>
              <a:rPr lang="zh-CN" altLang="en-US"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聊天窗口复制进入，无需调整格式，简单快捷，</a:t>
            </a:r>
            <a:r>
              <a:rPr lang="en-US" altLang="zh-CN"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LEOPARD</a:t>
            </a:r>
            <a:r>
              <a:rPr lang="zh-CN" altLang="en-US"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祝愿您汇报顺利！</a:t>
            </a:r>
            <a:endParaRPr lang="zh-CN" altLang="en-US" sz="900" noProof="1">
              <a:solidFill>
                <a:schemeClr val="tx1">
                  <a:lumMod val="50000"/>
                  <a:lumOff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6" name="矩形 15"/>
          <p:cNvSpPr/>
          <p:nvPr/>
        </p:nvSpPr>
        <p:spPr>
          <a:xfrm>
            <a:off x="510498" y="1335017"/>
            <a:ext cx="2102776" cy="1563647"/>
          </a:xfrm>
          <a:prstGeom prst="rect">
            <a:avLst/>
          </a:prstGeom>
          <a:blipFill dpi="0" rotWithShape="1">
            <a:blip r:embed="rId3"/>
            <a:stretch>
              <a:fillRect r="-1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 name="矩形 16"/>
          <p:cNvSpPr/>
          <p:nvPr/>
        </p:nvSpPr>
        <p:spPr>
          <a:xfrm>
            <a:off x="2732595" y="1335017"/>
            <a:ext cx="2102776" cy="1563647"/>
          </a:xfrm>
          <a:prstGeom prst="rect">
            <a:avLst/>
          </a:prstGeom>
          <a:blipFill dpi="0" rotWithShape="1">
            <a:blip r:embed="rId4"/>
            <a:stretch>
              <a:fillRect l="-11000" r="-1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8" name="矩形 17"/>
          <p:cNvSpPr/>
          <p:nvPr/>
        </p:nvSpPr>
        <p:spPr>
          <a:xfrm>
            <a:off x="510498" y="3015051"/>
            <a:ext cx="2102776" cy="1563647"/>
          </a:xfrm>
          <a:prstGeom prst="rect">
            <a:avLst/>
          </a:prstGeom>
          <a:blipFill dpi="0" rotWithShape="1">
            <a:blip r:embed="rId5"/>
            <a:stretch>
              <a:fillRect r="-1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矩形 18"/>
          <p:cNvSpPr/>
          <p:nvPr/>
        </p:nvSpPr>
        <p:spPr>
          <a:xfrm>
            <a:off x="2732595" y="3015051"/>
            <a:ext cx="2102776" cy="1563647"/>
          </a:xfrm>
          <a:prstGeom prst="rect">
            <a:avLst/>
          </a:prstGeom>
          <a:blipFill dpi="0" rotWithShape="1">
            <a:blip r:embed="rId6"/>
            <a:stretch>
              <a:fillRect l="-10000" r="-1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矩形 19"/>
          <p:cNvSpPr/>
          <p:nvPr/>
        </p:nvSpPr>
        <p:spPr>
          <a:xfrm>
            <a:off x="1732111" y="2000108"/>
            <a:ext cx="1880648" cy="1913500"/>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Sld>
  <p:clrMapOvr>
    <a:masterClrMapping/>
  </p:clrMapOvr>
  <mc:AlternateContent>
    <mc:Choice xmlns:p14="http://schemas.microsoft.com/office/powerpoint/2010/main" Requires="p14">
      <p:transition spd="slow" advClick="0" advTm="0" p14:dur="800">
        <p:circle/>
      </p:transition>
    </mc:Choice>
    <mc:Fallback>
      <p:transition spd="slow" advClick="0" advTm="0">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fltVal val="0"/>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animEffect transition="in" filter="fade">
                                      <p:cBhvr>
                                        <p:cTn id="64" dur="500"/>
                                        <p:tgtEl>
                                          <p:spTgt spid="15"/>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Effect transition="in" filter="fade">
                                      <p:cBhvr>
                                        <p:cTn id="69" dur="500"/>
                                        <p:tgtEl>
                                          <p:spTgt spid="16"/>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500" fill="hold"/>
                                        <p:tgtEl>
                                          <p:spTgt spid="17"/>
                                        </p:tgtEl>
                                        <p:attrNameLst>
                                          <p:attrName>ppt_w</p:attrName>
                                        </p:attrNameLst>
                                      </p:cBhvr>
                                      <p:tavLst>
                                        <p:tav tm="0">
                                          <p:val>
                                            <p:fltVal val="0"/>
                                          </p:val>
                                        </p:tav>
                                        <p:tav tm="100000">
                                          <p:val>
                                            <p:strVal val="#ppt_w"/>
                                          </p:val>
                                        </p:tav>
                                      </p:tavLst>
                                    </p:anim>
                                    <p:anim calcmode="lin" valueType="num">
                                      <p:cBhvr>
                                        <p:cTn id="73" dur="500" fill="hold"/>
                                        <p:tgtEl>
                                          <p:spTgt spid="17"/>
                                        </p:tgtEl>
                                        <p:attrNameLst>
                                          <p:attrName>ppt_h</p:attrName>
                                        </p:attrNameLst>
                                      </p:cBhvr>
                                      <p:tavLst>
                                        <p:tav tm="0">
                                          <p:val>
                                            <p:fltVal val="0"/>
                                          </p:val>
                                        </p:tav>
                                        <p:tav tm="100000">
                                          <p:val>
                                            <p:strVal val="#ppt_h"/>
                                          </p:val>
                                        </p:tav>
                                      </p:tavLst>
                                    </p:anim>
                                    <p:animEffect transition="in" filter="fade">
                                      <p:cBhvr>
                                        <p:cTn id="74" dur="500"/>
                                        <p:tgtEl>
                                          <p:spTgt spid="1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fill="hold"/>
                                        <p:tgtEl>
                                          <p:spTgt spid="18"/>
                                        </p:tgtEl>
                                        <p:attrNameLst>
                                          <p:attrName>ppt_w</p:attrName>
                                        </p:attrNameLst>
                                      </p:cBhvr>
                                      <p:tavLst>
                                        <p:tav tm="0">
                                          <p:val>
                                            <p:fltVal val="0"/>
                                          </p:val>
                                        </p:tav>
                                        <p:tav tm="100000">
                                          <p:val>
                                            <p:strVal val="#ppt_w"/>
                                          </p:val>
                                        </p:tav>
                                      </p:tavLst>
                                    </p:anim>
                                    <p:anim calcmode="lin" valueType="num">
                                      <p:cBhvr>
                                        <p:cTn id="78" dur="500" fill="hold"/>
                                        <p:tgtEl>
                                          <p:spTgt spid="18"/>
                                        </p:tgtEl>
                                        <p:attrNameLst>
                                          <p:attrName>ppt_h</p:attrName>
                                        </p:attrNameLst>
                                      </p:cBhvr>
                                      <p:tavLst>
                                        <p:tav tm="0">
                                          <p:val>
                                            <p:fltVal val="0"/>
                                          </p:val>
                                        </p:tav>
                                        <p:tav tm="100000">
                                          <p:val>
                                            <p:strVal val="#ppt_h"/>
                                          </p:val>
                                        </p:tav>
                                      </p:tavLst>
                                    </p:anim>
                                    <p:animEffect transition="in" filter="fade">
                                      <p:cBhvr>
                                        <p:cTn id="79" dur="500"/>
                                        <p:tgtEl>
                                          <p:spTgt spid="18"/>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fltVal val="0"/>
                                          </p:val>
                                        </p:tav>
                                        <p:tav tm="100000">
                                          <p:val>
                                            <p:strVal val="#ppt_w"/>
                                          </p:val>
                                        </p:tav>
                                      </p:tavLst>
                                    </p:anim>
                                    <p:anim calcmode="lin" valueType="num">
                                      <p:cBhvr>
                                        <p:cTn id="83" dur="500" fill="hold"/>
                                        <p:tgtEl>
                                          <p:spTgt spid="19"/>
                                        </p:tgtEl>
                                        <p:attrNameLst>
                                          <p:attrName>ppt_h</p:attrName>
                                        </p:attrNameLst>
                                      </p:cBhvr>
                                      <p:tavLst>
                                        <p:tav tm="0">
                                          <p:val>
                                            <p:fltVal val="0"/>
                                          </p:val>
                                        </p:tav>
                                        <p:tav tm="100000">
                                          <p:val>
                                            <p:strVal val="#ppt_h"/>
                                          </p:val>
                                        </p:tav>
                                      </p:tavLst>
                                    </p:anim>
                                    <p:animEffect transition="in" filter="fade">
                                      <p:cBhvr>
                                        <p:cTn id="84" dur="500"/>
                                        <p:tgtEl>
                                          <p:spTgt spid="19"/>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500" fill="hold"/>
                                        <p:tgtEl>
                                          <p:spTgt spid="20"/>
                                        </p:tgtEl>
                                        <p:attrNameLst>
                                          <p:attrName>ppt_w</p:attrName>
                                        </p:attrNameLst>
                                      </p:cBhvr>
                                      <p:tavLst>
                                        <p:tav tm="0">
                                          <p:val>
                                            <p:fltVal val="0"/>
                                          </p:val>
                                        </p:tav>
                                        <p:tav tm="100000">
                                          <p:val>
                                            <p:strVal val="#ppt_w"/>
                                          </p:val>
                                        </p:tav>
                                      </p:tavLst>
                                    </p:anim>
                                    <p:anim calcmode="lin" valueType="num">
                                      <p:cBhvr>
                                        <p:cTn id="88" dur="500" fill="hold"/>
                                        <p:tgtEl>
                                          <p:spTgt spid="20"/>
                                        </p:tgtEl>
                                        <p:attrNameLst>
                                          <p:attrName>ppt_h</p:attrName>
                                        </p:attrNameLst>
                                      </p:cBhvr>
                                      <p:tavLst>
                                        <p:tav tm="0">
                                          <p:val>
                                            <p:fltVal val="0"/>
                                          </p:val>
                                        </p:tav>
                                        <p:tav tm="100000">
                                          <p:val>
                                            <p:strVal val="#ppt_h"/>
                                          </p:val>
                                        </p:tav>
                                      </p:tavLst>
                                    </p:anim>
                                    <p:animEffect transition="in" filter="fade">
                                      <p:cBhvr>
                                        <p:cTn id="8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animBg="1"/>
      <p:bldP spid="11" grpId="0"/>
      <p:bldP spid="12" grpId="0" animBg="1"/>
      <p:bldP spid="13" grpId="0"/>
      <p:bldP spid="14" grpId="0" animBg="1"/>
      <p:bldP spid="15" grpId="0"/>
      <p:bldP spid="16" grpId="0" animBg="1"/>
      <p:bldP spid="17" grpId="0" animBg="1"/>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2"/>
          <p:cNvGrpSpPr/>
          <p:nvPr/>
        </p:nvGrpSpPr>
        <p:grpSpPr>
          <a:xfrm>
            <a:off x="441913" y="1181473"/>
            <a:ext cx="1728996" cy="1728335"/>
            <a:chOff x="366784" y="771650"/>
            <a:chExt cx="1728996" cy="1727802"/>
          </a:xfrm>
        </p:grpSpPr>
        <p:sp>
          <p:nvSpPr>
            <p:cNvPr id="68" name="椭圆 67"/>
            <p:cNvSpPr/>
            <p:nvPr/>
          </p:nvSpPr>
          <p:spPr>
            <a:xfrm>
              <a:off x="483806" y="902041"/>
              <a:ext cx="1497729" cy="1497730"/>
            </a:xfrm>
            <a:prstGeom prst="ellipse">
              <a:avLst/>
            </a:prstGeom>
            <a:noFill/>
            <a:ln w="63500">
              <a:solidFill>
                <a:schemeClr val="accent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空心弧 68"/>
            <p:cNvSpPr/>
            <p:nvPr/>
          </p:nvSpPr>
          <p:spPr>
            <a:xfrm rot="5400000">
              <a:off x="366784" y="771650"/>
              <a:ext cx="1727802" cy="1727801"/>
            </a:xfrm>
            <a:prstGeom prst="blockArc">
              <a:avLst>
                <a:gd name="adj1" fmla="val 10800000"/>
                <a:gd name="adj2" fmla="val 16200000"/>
                <a:gd name="adj3" fmla="val 13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0" name="文本框 69"/>
            <p:cNvSpPr txBox="1"/>
            <p:nvPr/>
          </p:nvSpPr>
          <p:spPr>
            <a:xfrm>
              <a:off x="777237" y="1327741"/>
              <a:ext cx="904415" cy="523059"/>
            </a:xfrm>
            <a:prstGeom prst="rect">
              <a:avLst/>
            </a:prstGeom>
            <a:noFill/>
          </p:spPr>
          <p:txBody>
            <a:bodyPr wrap="none" rtlCol="0">
              <a:spAutoFit/>
            </a:bodyPr>
            <a:lstStyle/>
            <a:p>
              <a:r>
                <a:rPr lang="en-US" altLang="zh-CN" sz="2800" b="1">
                  <a:solidFill>
                    <a:schemeClr val="tx1">
                      <a:lumMod val="75000"/>
                      <a:lumOff val="25000"/>
                    </a:schemeClr>
                  </a:solidFill>
                  <a:latin typeface="Akzidenz-Grotesk BQ Condensed" pitchFamily="50" charset="0"/>
                </a:rPr>
                <a:t>25%</a:t>
              </a:r>
              <a:endParaRPr lang="zh-CN" altLang="en-US" sz="2800" b="1">
                <a:solidFill>
                  <a:schemeClr val="tx1">
                    <a:lumMod val="75000"/>
                    <a:lumOff val="25000"/>
                  </a:schemeClr>
                </a:solidFill>
                <a:latin typeface="Akzidenz-Grotesk BQ Condensed" pitchFamily="50" charset="0"/>
              </a:endParaRPr>
            </a:p>
          </p:txBody>
        </p:sp>
        <p:sp>
          <p:nvSpPr>
            <p:cNvPr id="71" name="椭圆 70"/>
            <p:cNvSpPr/>
            <p:nvPr/>
          </p:nvSpPr>
          <p:spPr>
            <a:xfrm>
              <a:off x="1870303" y="1517630"/>
              <a:ext cx="225477" cy="2254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2" name="椭圆 71"/>
            <p:cNvSpPr/>
            <p:nvPr/>
          </p:nvSpPr>
          <p:spPr>
            <a:xfrm>
              <a:off x="1123608" y="772153"/>
              <a:ext cx="225477" cy="2254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6" name="文本框 14"/>
          <p:cNvSpPr txBox="1"/>
          <p:nvPr/>
        </p:nvSpPr>
        <p:spPr>
          <a:xfrm>
            <a:off x="1131654" y="2982130"/>
            <a:ext cx="800219" cy="276999"/>
          </a:xfrm>
          <a:prstGeom prst="rect">
            <a:avLst/>
          </a:prstGeom>
          <a:noFill/>
        </p:spPr>
        <p:txBody>
          <a:bodyPr wrap="none" rtlCol="0">
            <a:spAutoFit/>
          </a:bodyPr>
          <a:lstStyle/>
          <a:p>
            <a:pPr algn="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文本框 15"/>
          <p:cNvSpPr txBox="1"/>
          <p:nvPr/>
        </p:nvSpPr>
        <p:spPr>
          <a:xfrm>
            <a:off x="519016" y="3335324"/>
            <a:ext cx="1577706" cy="590931"/>
          </a:xfrm>
          <a:prstGeom prst="rect">
            <a:avLst/>
          </a:prstGeom>
          <a:noFill/>
        </p:spPr>
        <p:txBody>
          <a:bodyPr wrap="square" rtlCol="0">
            <a:spAutoFit/>
          </a:bodyPr>
          <a:lstStyle/>
          <a:p>
            <a:pPr algn="r">
              <a:lnSpc>
                <a:spcPct val="120000"/>
              </a:lnSpc>
              <a:spcBef>
                <a:spcPct val="0"/>
              </a:spcBef>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组合 9"/>
          <p:cNvGrpSpPr/>
          <p:nvPr/>
        </p:nvGrpSpPr>
        <p:grpSpPr>
          <a:xfrm>
            <a:off x="2597512" y="1181473"/>
            <a:ext cx="1727801" cy="2744782"/>
            <a:chOff x="2639435" y="771650"/>
            <a:chExt cx="1727801" cy="2743934"/>
          </a:xfrm>
        </p:grpSpPr>
        <p:grpSp>
          <p:nvGrpSpPr>
            <p:cNvPr id="4" name="组合 3"/>
            <p:cNvGrpSpPr/>
            <p:nvPr/>
          </p:nvGrpSpPr>
          <p:grpSpPr>
            <a:xfrm>
              <a:off x="2639435" y="771650"/>
              <a:ext cx="1727801" cy="1728092"/>
              <a:chOff x="2536738" y="771650"/>
              <a:chExt cx="1727801" cy="1728092"/>
            </a:xfrm>
          </p:grpSpPr>
          <p:sp>
            <p:nvSpPr>
              <p:cNvPr id="63" name="椭圆 62"/>
              <p:cNvSpPr/>
              <p:nvPr/>
            </p:nvSpPr>
            <p:spPr>
              <a:xfrm>
                <a:off x="2653760" y="902041"/>
                <a:ext cx="1497729" cy="1497730"/>
              </a:xfrm>
              <a:prstGeom prst="ellipse">
                <a:avLst/>
              </a:prstGeom>
              <a:noFill/>
              <a:ln w="63500">
                <a:solidFill>
                  <a:schemeClr val="accent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空心弧 63"/>
              <p:cNvSpPr/>
              <p:nvPr/>
            </p:nvSpPr>
            <p:spPr>
              <a:xfrm rot="10800000">
                <a:off x="2536738" y="771650"/>
                <a:ext cx="1727801" cy="1727802"/>
              </a:xfrm>
              <a:prstGeom prst="blockArc">
                <a:avLst>
                  <a:gd name="adj1" fmla="val 5400000"/>
                  <a:gd name="adj2" fmla="val 16200000"/>
                  <a:gd name="adj3" fmla="val 13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5" name="文本框 64"/>
              <p:cNvSpPr txBox="1"/>
              <p:nvPr/>
            </p:nvSpPr>
            <p:spPr>
              <a:xfrm>
                <a:off x="2947191" y="1327741"/>
                <a:ext cx="904415" cy="523058"/>
              </a:xfrm>
              <a:prstGeom prst="rect">
                <a:avLst/>
              </a:prstGeom>
              <a:noFill/>
            </p:spPr>
            <p:txBody>
              <a:bodyPr wrap="none" rtlCol="0">
                <a:spAutoFit/>
              </a:bodyPr>
              <a:lstStyle/>
              <a:p>
                <a:r>
                  <a:rPr lang="en-US" altLang="zh-CN" sz="2800" b="1">
                    <a:solidFill>
                      <a:schemeClr val="tx1">
                        <a:lumMod val="75000"/>
                        <a:lumOff val="25000"/>
                      </a:schemeClr>
                    </a:solidFill>
                    <a:latin typeface="Akzidenz-Grotesk BQ Condensed" pitchFamily="50" charset="0"/>
                  </a:rPr>
                  <a:t>50%</a:t>
                </a:r>
                <a:endParaRPr lang="zh-CN" altLang="en-US" sz="2800" b="1">
                  <a:solidFill>
                    <a:schemeClr val="tx1">
                      <a:lumMod val="75000"/>
                      <a:lumOff val="25000"/>
                    </a:schemeClr>
                  </a:solidFill>
                  <a:latin typeface="Akzidenz-Grotesk BQ Condensed" pitchFamily="50" charset="0"/>
                </a:endParaRPr>
              </a:p>
            </p:txBody>
          </p:sp>
          <p:sp>
            <p:nvSpPr>
              <p:cNvPr id="66" name="椭圆 65"/>
              <p:cNvSpPr/>
              <p:nvPr/>
            </p:nvSpPr>
            <p:spPr>
              <a:xfrm>
                <a:off x="3287986" y="771901"/>
                <a:ext cx="225477" cy="2254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椭圆 66"/>
              <p:cNvSpPr/>
              <p:nvPr/>
            </p:nvSpPr>
            <p:spPr>
              <a:xfrm>
                <a:off x="3287986" y="2274265"/>
                <a:ext cx="225477" cy="2254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 name="组合 89"/>
            <p:cNvGrpSpPr/>
            <p:nvPr/>
          </p:nvGrpSpPr>
          <p:grpSpPr>
            <a:xfrm>
              <a:off x="2715940" y="2571751"/>
              <a:ext cx="1577706" cy="943833"/>
              <a:chOff x="470459" y="2571751"/>
              <a:chExt cx="1577706" cy="943833"/>
            </a:xfrm>
          </p:grpSpPr>
          <p:sp>
            <p:nvSpPr>
              <p:cNvPr id="91" name="文本框 14"/>
              <p:cNvSpPr txBox="1"/>
              <p:nvPr/>
            </p:nvSpPr>
            <p:spPr>
              <a:xfrm>
                <a:off x="1083097" y="2571751"/>
                <a:ext cx="800219" cy="276913"/>
              </a:xfrm>
              <a:prstGeom prst="rect">
                <a:avLst/>
              </a:prstGeom>
              <a:noFill/>
            </p:spPr>
            <p:txBody>
              <a:bodyPr wrap="none" rtlCol="0">
                <a:spAutoFit/>
              </a:bodyPr>
              <a:lstStyle/>
              <a:p>
                <a:pPr algn="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2" name="文本框 15"/>
              <p:cNvSpPr txBox="1"/>
              <p:nvPr/>
            </p:nvSpPr>
            <p:spPr>
              <a:xfrm>
                <a:off x="470459" y="2924835"/>
                <a:ext cx="1577706" cy="590749"/>
              </a:xfrm>
              <a:prstGeom prst="rect">
                <a:avLst/>
              </a:prstGeom>
              <a:noFill/>
            </p:spPr>
            <p:txBody>
              <a:bodyPr wrap="square" rtlCol="0">
                <a:spAutoFit/>
              </a:bodyPr>
              <a:lstStyle/>
              <a:p>
                <a:pPr algn="r">
                  <a:lnSpc>
                    <a:spcPct val="120000"/>
                  </a:lnSpc>
                  <a:spcBef>
                    <a:spcPct val="0"/>
                  </a:spcBef>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7" name="组合 12"/>
          <p:cNvGrpSpPr/>
          <p:nvPr/>
        </p:nvGrpSpPr>
        <p:grpSpPr>
          <a:xfrm>
            <a:off x="4751915" y="1181473"/>
            <a:ext cx="1727801" cy="2744782"/>
            <a:chOff x="4787292" y="771650"/>
            <a:chExt cx="1727801" cy="2743934"/>
          </a:xfrm>
        </p:grpSpPr>
        <p:grpSp>
          <p:nvGrpSpPr>
            <p:cNvPr id="8" name="组合 5"/>
            <p:cNvGrpSpPr/>
            <p:nvPr/>
          </p:nvGrpSpPr>
          <p:grpSpPr>
            <a:xfrm>
              <a:off x="4787292" y="771650"/>
              <a:ext cx="1727801" cy="1727802"/>
              <a:chOff x="4706692" y="771650"/>
              <a:chExt cx="1727801" cy="1727802"/>
            </a:xfrm>
          </p:grpSpPr>
          <p:sp>
            <p:nvSpPr>
              <p:cNvPr id="58" name="椭圆 57"/>
              <p:cNvSpPr/>
              <p:nvPr/>
            </p:nvSpPr>
            <p:spPr>
              <a:xfrm>
                <a:off x="4823714" y="902041"/>
                <a:ext cx="1497729" cy="1497730"/>
              </a:xfrm>
              <a:prstGeom prst="ellipse">
                <a:avLst/>
              </a:prstGeom>
              <a:noFill/>
              <a:ln w="63500">
                <a:solidFill>
                  <a:schemeClr val="accent3">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空心弧 58"/>
              <p:cNvSpPr/>
              <p:nvPr/>
            </p:nvSpPr>
            <p:spPr>
              <a:xfrm flipH="1">
                <a:off x="4706692" y="771650"/>
                <a:ext cx="1727801" cy="1727802"/>
              </a:xfrm>
              <a:prstGeom prst="blockArc">
                <a:avLst>
                  <a:gd name="adj1" fmla="val 2700000"/>
                  <a:gd name="adj2" fmla="val 16200000"/>
                  <a:gd name="adj3" fmla="val 13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 name="文本框 59"/>
              <p:cNvSpPr txBox="1"/>
              <p:nvPr/>
            </p:nvSpPr>
            <p:spPr>
              <a:xfrm>
                <a:off x="5117145" y="1327741"/>
                <a:ext cx="904415" cy="523058"/>
              </a:xfrm>
              <a:prstGeom prst="rect">
                <a:avLst/>
              </a:prstGeom>
              <a:noFill/>
            </p:spPr>
            <p:txBody>
              <a:bodyPr wrap="none" rtlCol="0">
                <a:spAutoFit/>
              </a:bodyPr>
              <a:lstStyle/>
              <a:p>
                <a:r>
                  <a:rPr lang="en-US" altLang="zh-CN" sz="2800" b="1">
                    <a:solidFill>
                      <a:schemeClr val="tx1">
                        <a:lumMod val="75000"/>
                        <a:lumOff val="25000"/>
                      </a:schemeClr>
                    </a:solidFill>
                    <a:latin typeface="Akzidenz-Grotesk BQ Condensed" pitchFamily="50" charset="0"/>
                  </a:rPr>
                  <a:t>65%</a:t>
                </a:r>
                <a:endParaRPr lang="zh-CN" altLang="en-US" sz="2800" b="1">
                  <a:solidFill>
                    <a:schemeClr val="tx1">
                      <a:lumMod val="75000"/>
                      <a:lumOff val="25000"/>
                    </a:schemeClr>
                  </a:solidFill>
                  <a:latin typeface="Akzidenz-Grotesk BQ Condensed" pitchFamily="50" charset="0"/>
                </a:endParaRPr>
              </a:p>
            </p:txBody>
          </p:sp>
          <p:sp>
            <p:nvSpPr>
              <p:cNvPr id="61" name="椭圆 60"/>
              <p:cNvSpPr/>
              <p:nvPr/>
            </p:nvSpPr>
            <p:spPr>
              <a:xfrm>
                <a:off x="4934660" y="2062819"/>
                <a:ext cx="225477" cy="2254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2" name="椭圆 61"/>
              <p:cNvSpPr/>
              <p:nvPr/>
            </p:nvSpPr>
            <p:spPr>
              <a:xfrm>
                <a:off x="5453310" y="772911"/>
                <a:ext cx="225477" cy="2254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9" name="组合 93"/>
            <p:cNvGrpSpPr/>
            <p:nvPr/>
          </p:nvGrpSpPr>
          <p:grpSpPr>
            <a:xfrm>
              <a:off x="4863797" y="2571751"/>
              <a:ext cx="1577706" cy="943833"/>
              <a:chOff x="470459" y="2571751"/>
              <a:chExt cx="1577706" cy="943833"/>
            </a:xfrm>
          </p:grpSpPr>
          <p:sp>
            <p:nvSpPr>
              <p:cNvPr id="95" name="文本框 14"/>
              <p:cNvSpPr txBox="1"/>
              <p:nvPr/>
            </p:nvSpPr>
            <p:spPr>
              <a:xfrm>
                <a:off x="1083097" y="2571751"/>
                <a:ext cx="800219" cy="276913"/>
              </a:xfrm>
              <a:prstGeom prst="rect">
                <a:avLst/>
              </a:prstGeom>
              <a:noFill/>
            </p:spPr>
            <p:txBody>
              <a:bodyPr wrap="none" rtlCol="0">
                <a:spAutoFit/>
              </a:bodyPr>
              <a:lstStyle/>
              <a:p>
                <a:pPr algn="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6" name="文本框 15"/>
              <p:cNvSpPr txBox="1"/>
              <p:nvPr/>
            </p:nvSpPr>
            <p:spPr>
              <a:xfrm>
                <a:off x="470459" y="2924835"/>
                <a:ext cx="1577706" cy="590749"/>
              </a:xfrm>
              <a:prstGeom prst="rect">
                <a:avLst/>
              </a:prstGeom>
              <a:noFill/>
            </p:spPr>
            <p:txBody>
              <a:bodyPr wrap="square" rtlCol="0">
                <a:spAutoFit/>
              </a:bodyPr>
              <a:lstStyle/>
              <a:p>
                <a:pPr algn="r">
                  <a:lnSpc>
                    <a:spcPct val="120000"/>
                  </a:lnSpc>
                  <a:spcBef>
                    <a:spcPct val="0"/>
                  </a:spcBef>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10" name="组合 13"/>
          <p:cNvGrpSpPr/>
          <p:nvPr/>
        </p:nvGrpSpPr>
        <p:grpSpPr>
          <a:xfrm>
            <a:off x="6906318" y="1181473"/>
            <a:ext cx="1728037" cy="2744782"/>
            <a:chOff x="6906317" y="771650"/>
            <a:chExt cx="1728037" cy="2743934"/>
          </a:xfrm>
        </p:grpSpPr>
        <p:grpSp>
          <p:nvGrpSpPr>
            <p:cNvPr id="11" name="组合 8"/>
            <p:cNvGrpSpPr/>
            <p:nvPr/>
          </p:nvGrpSpPr>
          <p:grpSpPr>
            <a:xfrm>
              <a:off x="6906317" y="771650"/>
              <a:ext cx="1728037" cy="1727802"/>
              <a:chOff x="6876411" y="771650"/>
              <a:chExt cx="1728037" cy="1727802"/>
            </a:xfrm>
          </p:grpSpPr>
          <p:sp>
            <p:nvSpPr>
              <p:cNvPr id="53" name="椭圆 52"/>
              <p:cNvSpPr/>
              <p:nvPr/>
            </p:nvSpPr>
            <p:spPr>
              <a:xfrm>
                <a:off x="6993669" y="902041"/>
                <a:ext cx="1497729" cy="1497730"/>
              </a:xfrm>
              <a:prstGeom prst="ellipse">
                <a:avLst/>
              </a:prstGeom>
              <a:noFill/>
              <a:ln w="63500">
                <a:solidFill>
                  <a:schemeClr val="accent4">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空心弧 53"/>
              <p:cNvSpPr/>
              <p:nvPr/>
            </p:nvSpPr>
            <p:spPr>
              <a:xfrm flipH="1">
                <a:off x="6876646" y="771650"/>
                <a:ext cx="1727802" cy="1727802"/>
              </a:xfrm>
              <a:prstGeom prst="blockArc">
                <a:avLst>
                  <a:gd name="adj1" fmla="val 0"/>
                  <a:gd name="adj2" fmla="val 16200000"/>
                  <a:gd name="adj3" fmla="val 13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5" name="文本框 54"/>
              <p:cNvSpPr txBox="1"/>
              <p:nvPr/>
            </p:nvSpPr>
            <p:spPr>
              <a:xfrm>
                <a:off x="7287100" y="1327741"/>
                <a:ext cx="904415" cy="523058"/>
              </a:xfrm>
              <a:prstGeom prst="rect">
                <a:avLst/>
              </a:prstGeom>
              <a:noFill/>
            </p:spPr>
            <p:txBody>
              <a:bodyPr wrap="none" rtlCol="0">
                <a:spAutoFit/>
              </a:bodyPr>
              <a:lstStyle/>
              <a:p>
                <a:r>
                  <a:rPr lang="en-US" altLang="zh-CN" sz="2800" b="1">
                    <a:solidFill>
                      <a:schemeClr val="tx1">
                        <a:lumMod val="75000"/>
                        <a:lumOff val="25000"/>
                      </a:schemeClr>
                    </a:solidFill>
                    <a:latin typeface="Akzidenz-Grotesk BQ Condensed" pitchFamily="50" charset="0"/>
                  </a:rPr>
                  <a:t>75%</a:t>
                </a:r>
                <a:endParaRPr lang="zh-CN" altLang="en-US" sz="2800" b="1">
                  <a:solidFill>
                    <a:schemeClr val="tx1">
                      <a:lumMod val="75000"/>
                      <a:lumOff val="25000"/>
                    </a:schemeClr>
                  </a:solidFill>
                  <a:latin typeface="Akzidenz-Grotesk BQ Condensed" pitchFamily="50" charset="0"/>
                </a:endParaRPr>
              </a:p>
            </p:txBody>
          </p:sp>
          <p:sp>
            <p:nvSpPr>
              <p:cNvPr id="56" name="椭圆 55"/>
              <p:cNvSpPr/>
              <p:nvPr/>
            </p:nvSpPr>
            <p:spPr>
              <a:xfrm>
                <a:off x="7628039" y="772911"/>
                <a:ext cx="225477" cy="2254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7" name="椭圆 56"/>
              <p:cNvSpPr/>
              <p:nvPr/>
            </p:nvSpPr>
            <p:spPr>
              <a:xfrm>
                <a:off x="6876411" y="1516873"/>
                <a:ext cx="225477" cy="2254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2" name="组合 97"/>
            <p:cNvGrpSpPr/>
            <p:nvPr/>
          </p:nvGrpSpPr>
          <p:grpSpPr>
            <a:xfrm>
              <a:off x="6982940" y="2571751"/>
              <a:ext cx="1577706" cy="943833"/>
              <a:chOff x="470459" y="2571751"/>
              <a:chExt cx="1577706" cy="943833"/>
            </a:xfrm>
          </p:grpSpPr>
          <p:sp>
            <p:nvSpPr>
              <p:cNvPr id="99" name="文本框 14"/>
              <p:cNvSpPr txBox="1"/>
              <p:nvPr/>
            </p:nvSpPr>
            <p:spPr>
              <a:xfrm>
                <a:off x="1083097" y="2571751"/>
                <a:ext cx="800219" cy="276913"/>
              </a:xfrm>
              <a:prstGeom prst="rect">
                <a:avLst/>
              </a:prstGeom>
              <a:noFill/>
            </p:spPr>
            <p:txBody>
              <a:bodyPr wrap="none" rtlCol="0">
                <a:spAutoFit/>
              </a:bodyPr>
              <a:lstStyle/>
              <a:p>
                <a:pPr algn="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0" name="文本框 15"/>
              <p:cNvSpPr txBox="1"/>
              <p:nvPr/>
            </p:nvSpPr>
            <p:spPr>
              <a:xfrm>
                <a:off x="470459" y="2924835"/>
                <a:ext cx="1577706" cy="590749"/>
              </a:xfrm>
              <a:prstGeom prst="rect">
                <a:avLst/>
              </a:prstGeom>
              <a:noFill/>
            </p:spPr>
            <p:txBody>
              <a:bodyPr wrap="square" rtlCol="0">
                <a:spAutoFit/>
              </a:bodyPr>
              <a:lstStyle/>
              <a:p>
                <a:pPr algn="r">
                  <a:lnSpc>
                    <a:spcPct val="120000"/>
                  </a:lnSpc>
                  <a:spcBef>
                    <a:spcPct val="0"/>
                  </a:spcBef>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47" name="L 形 46"/>
          <p:cNvSpPr/>
          <p:nvPr/>
        </p:nvSpPr>
        <p:spPr>
          <a:xfrm rot="16200000">
            <a:off x="1901119" y="3879478"/>
            <a:ext cx="194460" cy="144000"/>
          </a:xfrm>
          <a:prstGeom prst="corner">
            <a:avLst>
              <a:gd name="adj1" fmla="val 34817"/>
              <a:gd name="adj2" fmla="val 28743"/>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L 形 47"/>
          <p:cNvSpPr/>
          <p:nvPr/>
        </p:nvSpPr>
        <p:spPr>
          <a:xfrm rot="16200000">
            <a:off x="4046464" y="3879478"/>
            <a:ext cx="194460" cy="144000"/>
          </a:xfrm>
          <a:prstGeom prst="corner">
            <a:avLst>
              <a:gd name="adj1" fmla="val 34817"/>
              <a:gd name="adj2" fmla="val 28743"/>
            </a:avLst>
          </a:prstGeom>
          <a:solidFill>
            <a:schemeClr val="accent2">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L 形 48"/>
          <p:cNvSpPr/>
          <p:nvPr/>
        </p:nvSpPr>
        <p:spPr>
          <a:xfrm rot="16200000">
            <a:off x="6203558" y="3879478"/>
            <a:ext cx="194460" cy="144000"/>
          </a:xfrm>
          <a:prstGeom prst="corner">
            <a:avLst>
              <a:gd name="adj1" fmla="val 34817"/>
              <a:gd name="adj2" fmla="val 28743"/>
            </a:avLst>
          </a:prstGeom>
          <a:solidFill>
            <a:schemeClr val="accent3">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L 形 49"/>
          <p:cNvSpPr/>
          <p:nvPr/>
        </p:nvSpPr>
        <p:spPr>
          <a:xfrm rot="16200000">
            <a:off x="8363210" y="3879478"/>
            <a:ext cx="194460" cy="144000"/>
          </a:xfrm>
          <a:prstGeom prst="corner">
            <a:avLst>
              <a:gd name="adj1" fmla="val 34817"/>
              <a:gd name="adj2" fmla="val 28743"/>
            </a:avLst>
          </a:prstGeom>
          <a:solidFill>
            <a:schemeClr val="accent4">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3"/>
    </p:custDataLst>
  </p:cSld>
  <p:clrMapOvr>
    <a:masterClrMapping/>
  </p:clrMapOvr>
  <mc:AlternateContent>
    <mc:Choice xmlns:p14="http://schemas.microsoft.com/office/powerpoint/2010/main" Requires="p14">
      <p:transition spd="slow" advClick="0" advTm="0" p14:dur="800">
        <p:circle/>
      </p:transition>
    </mc:Choice>
    <mc:Fallback>
      <p:transition spd="slow" advClick="0" advTm="0">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0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1000"/>
                                        <p:tgtEl>
                                          <p:spTgt spid="76"/>
                                        </p:tgtEl>
                                      </p:cBhvr>
                                    </p:animEffect>
                                    <p:anim calcmode="lin" valueType="num">
                                      <p:cBhvr>
                                        <p:cTn id="13" dur="1000" fill="hold"/>
                                        <p:tgtEl>
                                          <p:spTgt spid="76"/>
                                        </p:tgtEl>
                                        <p:attrNameLst>
                                          <p:attrName>ppt_x</p:attrName>
                                        </p:attrNameLst>
                                      </p:cBhvr>
                                      <p:tavLst>
                                        <p:tav tm="0">
                                          <p:val>
                                            <p:strVal val="#ppt_x"/>
                                          </p:val>
                                        </p:tav>
                                        <p:tav tm="100000">
                                          <p:val>
                                            <p:strVal val="#ppt_x"/>
                                          </p:val>
                                        </p:tav>
                                      </p:tavLst>
                                    </p:anim>
                                    <p:anim calcmode="lin" valueType="num">
                                      <p:cBhvr>
                                        <p:cTn id="14" dur="1000" fill="hold"/>
                                        <p:tgtEl>
                                          <p:spTgt spid="7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10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1000"/>
                                        <p:tgtEl>
                                          <p:spTgt spid="77"/>
                                        </p:tgtEl>
                                      </p:cBhvr>
                                    </p:animEffect>
                                    <p:anim calcmode="lin" valueType="num">
                                      <p:cBhvr>
                                        <p:cTn id="18" dur="1000" fill="hold"/>
                                        <p:tgtEl>
                                          <p:spTgt spid="77"/>
                                        </p:tgtEl>
                                        <p:attrNameLst>
                                          <p:attrName>ppt_x</p:attrName>
                                        </p:attrNameLst>
                                      </p:cBhvr>
                                      <p:tavLst>
                                        <p:tav tm="0">
                                          <p:val>
                                            <p:strVal val="#ppt_x"/>
                                          </p:val>
                                        </p:tav>
                                        <p:tav tm="100000">
                                          <p:val>
                                            <p:strVal val="#ppt_x"/>
                                          </p:val>
                                        </p:tav>
                                      </p:tavLst>
                                    </p:anim>
                                    <p:anim calcmode="lin" valueType="num">
                                      <p:cBhvr>
                                        <p:cTn id="19" dur="1000" fill="hold"/>
                                        <p:tgtEl>
                                          <p:spTgt spid="7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6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0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23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60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1000"/>
                                        <p:tgtEl>
                                          <p:spTgt spid="47"/>
                                        </p:tgtEl>
                                      </p:cBhvr>
                                    </p:animEffect>
                                    <p:anim calcmode="lin" valueType="num">
                                      <p:cBhvr>
                                        <p:cTn id="38" dur="1000" fill="hold"/>
                                        <p:tgtEl>
                                          <p:spTgt spid="47"/>
                                        </p:tgtEl>
                                        <p:attrNameLst>
                                          <p:attrName>ppt_x</p:attrName>
                                        </p:attrNameLst>
                                      </p:cBhvr>
                                      <p:tavLst>
                                        <p:tav tm="0">
                                          <p:val>
                                            <p:strVal val="#ppt_x"/>
                                          </p:val>
                                        </p:tav>
                                        <p:tav tm="100000">
                                          <p:val>
                                            <p:strVal val="#ppt_x"/>
                                          </p:val>
                                        </p:tav>
                                      </p:tavLst>
                                    </p:anim>
                                    <p:anim calcmode="lin" valueType="num">
                                      <p:cBhvr>
                                        <p:cTn id="39" dur="1000" fill="hold"/>
                                        <p:tgtEl>
                                          <p:spTgt spid="4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280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310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1000"/>
                                        <p:tgtEl>
                                          <p:spTgt spid="49"/>
                                        </p:tgtEl>
                                      </p:cBhvr>
                                    </p:animEffect>
                                    <p:anim calcmode="lin" valueType="num">
                                      <p:cBhvr>
                                        <p:cTn id="48" dur="1000" fill="hold"/>
                                        <p:tgtEl>
                                          <p:spTgt spid="49"/>
                                        </p:tgtEl>
                                        <p:attrNameLst>
                                          <p:attrName>ppt_x</p:attrName>
                                        </p:attrNameLst>
                                      </p:cBhvr>
                                      <p:tavLst>
                                        <p:tav tm="0">
                                          <p:val>
                                            <p:strVal val="#ppt_x"/>
                                          </p:val>
                                        </p:tav>
                                        <p:tav tm="100000">
                                          <p:val>
                                            <p:strVal val="#ppt_x"/>
                                          </p:val>
                                        </p:tav>
                                      </p:tavLst>
                                    </p:anim>
                                    <p:anim calcmode="lin" valueType="num">
                                      <p:cBhvr>
                                        <p:cTn id="49" dur="1000" fill="hold"/>
                                        <p:tgtEl>
                                          <p:spTgt spid="4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340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1000"/>
                                        <p:tgtEl>
                                          <p:spTgt spid="50"/>
                                        </p:tgtEl>
                                      </p:cBhvr>
                                    </p:animEffect>
                                    <p:anim calcmode="lin" valueType="num">
                                      <p:cBhvr>
                                        <p:cTn id="53" dur="1000" fill="hold"/>
                                        <p:tgtEl>
                                          <p:spTgt spid="50"/>
                                        </p:tgtEl>
                                        <p:attrNameLst>
                                          <p:attrName>ppt_x</p:attrName>
                                        </p:attrNameLst>
                                      </p:cBhvr>
                                      <p:tavLst>
                                        <p:tav tm="0">
                                          <p:val>
                                            <p:strVal val="#ppt_x"/>
                                          </p:val>
                                        </p:tav>
                                        <p:tav tm="100000">
                                          <p:val>
                                            <p:strVal val="#ppt_x"/>
                                          </p:val>
                                        </p:tav>
                                      </p:tavLst>
                                    </p:anim>
                                    <p:anim calcmode="lin" valueType="num">
                                      <p:cBhvr>
                                        <p:cTn id="54"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47" grpId="0" animBg="1"/>
      <p:bldP spid="48"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38"/>
          <p:cNvGrpSpPr/>
          <p:nvPr/>
        </p:nvGrpSpPr>
        <p:grpSpPr>
          <a:xfrm>
            <a:off x="356853" y="1971558"/>
            <a:ext cx="1986986" cy="721152"/>
            <a:chOff x="1430743" y="1449834"/>
            <a:chExt cx="2076062" cy="753521"/>
          </a:xfrm>
        </p:grpSpPr>
        <p:sp>
          <p:nvSpPr>
            <p:cNvPr id="28" name="TextBox 27"/>
            <p:cNvSpPr txBox="1"/>
            <p:nvPr/>
          </p:nvSpPr>
          <p:spPr>
            <a:xfrm>
              <a:off x="2542082" y="1449834"/>
              <a:ext cx="964723" cy="192955"/>
            </a:xfrm>
            <a:prstGeom prst="rect">
              <a:avLst/>
            </a:prstGeom>
            <a:noFill/>
          </p:spPr>
          <p:txBody>
            <a:bodyPr wrap="none" lIns="0" tIns="0" rIns="0" bIns="0" rtlCol="0" anchor="ctr">
              <a:spAutoFit/>
            </a:bodyPr>
            <a:lstStyle/>
            <a:p>
              <a:pPr algn="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rPr>
                <a:t>添加标题内容</a:t>
              </a:r>
              <a:endParaRPr lang="en-US" sz="120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9" name="TextBox 28"/>
            <p:cNvSpPr txBox="1"/>
            <p:nvPr/>
          </p:nvSpPr>
          <p:spPr>
            <a:xfrm>
              <a:off x="1430743" y="1682377"/>
              <a:ext cx="2076062" cy="520978"/>
            </a:xfrm>
            <a:prstGeom prst="rect">
              <a:avLst/>
            </a:prstGeom>
            <a:noFill/>
          </p:spPr>
          <p:txBody>
            <a:bodyPr wrap="square" lIns="0" tIns="0" rIns="0" bIns="0" rtlCol="0" anchor="t">
              <a:spAutoFit/>
            </a:bodyPr>
            <a:lstStyle/>
            <a:p>
              <a:pPr algn="r">
                <a:lnSpc>
                  <a:spcPct val="12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您的容打在这里，或者通这里，或者通过复制过复制您的文本</a:t>
              </a:r>
              <a:endParaRPr lang="en-US" altLang="zh-CN" sz="900">
                <a:solidFill>
                  <a:schemeClr val="tx1">
                    <a:lumMod val="50000"/>
                    <a:lumOff val="50000"/>
                  </a:schemeClr>
                </a:solidFill>
                <a:latin typeface="Agency FB" panose="020b0503020202020204" pitchFamily="34" charset="0"/>
              </a:endParaRPr>
            </a:p>
          </p:txBody>
        </p:sp>
      </p:grpSp>
      <p:sp>
        <p:nvSpPr>
          <p:cNvPr id="30" name="Rectangular Callout 28"/>
          <p:cNvSpPr>
            <a:spLocks noChangeAspect="1"/>
          </p:cNvSpPr>
          <p:nvPr/>
        </p:nvSpPr>
        <p:spPr>
          <a:xfrm flipH="1">
            <a:off x="2412504" y="2037264"/>
            <a:ext cx="554194" cy="538299"/>
          </a:xfrm>
          <a:prstGeom prst="wedge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a:solidFill>
                  <a:schemeClr val="bg1"/>
                </a:solidFill>
                <a:latin typeface="微软雅黑" panose="020b0503020204020204" pitchFamily="34" charset="-122"/>
                <a:ea typeface="微软雅黑" panose="020b0503020204020204" pitchFamily="34" charset="-122"/>
              </a:rPr>
              <a:t>01</a:t>
            </a:r>
            <a:endParaRPr lang="en-US" sz="1500" b="1">
              <a:solidFill>
                <a:schemeClr val="bg1"/>
              </a:solidFill>
              <a:latin typeface="微软雅黑" panose="020b0503020204020204" pitchFamily="34" charset="-122"/>
              <a:ea typeface="微软雅黑" panose="020b0503020204020204" pitchFamily="34" charset="-122"/>
            </a:endParaRPr>
          </a:p>
        </p:txBody>
      </p:sp>
      <p:sp>
        <p:nvSpPr>
          <p:cNvPr id="31" name="Rectangular Callout 32"/>
          <p:cNvSpPr>
            <a:spLocks noChangeAspect="1"/>
          </p:cNvSpPr>
          <p:nvPr/>
        </p:nvSpPr>
        <p:spPr>
          <a:xfrm flipH="1">
            <a:off x="2412504" y="2837952"/>
            <a:ext cx="554194" cy="538300"/>
          </a:xfrm>
          <a:prstGeom prst="wedgeRectCallo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a:solidFill>
                  <a:schemeClr val="bg1"/>
                </a:solidFill>
                <a:latin typeface="微软雅黑" panose="020b0503020204020204" pitchFamily="34" charset="-122"/>
                <a:ea typeface="微软雅黑" panose="020b0503020204020204" pitchFamily="34" charset="-122"/>
              </a:rPr>
              <a:t>03</a:t>
            </a:r>
            <a:endParaRPr lang="en-US" sz="1500">
              <a:latin typeface="微软雅黑" panose="020b0503020204020204" pitchFamily="34" charset="-122"/>
              <a:ea typeface="微软雅黑" panose="020b0503020204020204" pitchFamily="34" charset="-122"/>
            </a:endParaRPr>
          </a:p>
        </p:txBody>
      </p:sp>
      <p:sp>
        <p:nvSpPr>
          <p:cNvPr id="32" name="Rectangular Callout 36"/>
          <p:cNvSpPr>
            <a:spLocks noChangeAspect="1"/>
          </p:cNvSpPr>
          <p:nvPr/>
        </p:nvSpPr>
        <p:spPr>
          <a:xfrm>
            <a:off x="6116752" y="2017656"/>
            <a:ext cx="554194" cy="538300"/>
          </a:xfrm>
          <a:prstGeom prst="wedgeRect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a:solidFill>
                  <a:schemeClr val="bg1"/>
                </a:solidFill>
                <a:latin typeface="微软雅黑" panose="020b0503020204020204" pitchFamily="34" charset="-122"/>
                <a:ea typeface="微软雅黑" panose="020b0503020204020204" pitchFamily="34" charset="-122"/>
              </a:rPr>
              <a:t>02</a:t>
            </a:r>
            <a:endParaRPr lang="en-US" sz="1500" b="1">
              <a:solidFill>
                <a:schemeClr val="bg1"/>
              </a:solidFill>
              <a:latin typeface="微软雅黑" panose="020b0503020204020204" pitchFamily="34" charset="-122"/>
              <a:ea typeface="微软雅黑" panose="020b0503020204020204" pitchFamily="34" charset="-122"/>
            </a:endParaRPr>
          </a:p>
        </p:txBody>
      </p:sp>
      <p:sp>
        <p:nvSpPr>
          <p:cNvPr id="33" name="Rectangular Callout 40"/>
          <p:cNvSpPr>
            <a:spLocks noChangeAspect="1"/>
          </p:cNvSpPr>
          <p:nvPr/>
        </p:nvSpPr>
        <p:spPr>
          <a:xfrm>
            <a:off x="6116752" y="2818397"/>
            <a:ext cx="554194" cy="538300"/>
          </a:xfrm>
          <a:prstGeom prst="wedgeRectCallou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a:latin typeface="微软雅黑" panose="020b0503020204020204" pitchFamily="34" charset="-122"/>
                <a:ea typeface="微软雅黑" panose="020b0503020204020204" pitchFamily="34" charset="-122"/>
              </a:rPr>
              <a:t>04</a:t>
            </a:r>
            <a:endParaRPr lang="en-US" sz="1500">
              <a:latin typeface="微软雅黑" panose="020b0503020204020204" pitchFamily="34" charset="-122"/>
              <a:ea typeface="微软雅黑" panose="020b0503020204020204" pitchFamily="34" charset="-122"/>
            </a:endParaRPr>
          </a:p>
        </p:txBody>
      </p:sp>
      <p:sp>
        <p:nvSpPr>
          <p:cNvPr id="34" name="Arc 41"/>
          <p:cNvSpPr/>
          <p:nvPr/>
        </p:nvSpPr>
        <p:spPr>
          <a:xfrm rot="19051048">
            <a:off x="4932614" y="1449622"/>
            <a:ext cx="1566119" cy="1566036"/>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en-US">
              <a:latin typeface="Calibri" panose="020f0502020204030204" pitchFamily="34" charset="0"/>
              <a:cs typeface="Calibri" panose="020f0502020204030204" pitchFamily="34" charset="0"/>
            </a:endParaRPr>
          </a:p>
        </p:txBody>
      </p:sp>
      <p:sp>
        <p:nvSpPr>
          <p:cNvPr id="35" name="Arc 42"/>
          <p:cNvSpPr/>
          <p:nvPr/>
        </p:nvSpPr>
        <p:spPr>
          <a:xfrm rot="2548953" flipH="1">
            <a:off x="2565057" y="1449622"/>
            <a:ext cx="1566119" cy="1566036"/>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en-US">
              <a:latin typeface="Calibri" panose="020f0502020204030204" pitchFamily="34" charset="0"/>
              <a:cs typeface="Calibri" panose="020f0502020204030204" pitchFamily="34" charset="0"/>
            </a:endParaRPr>
          </a:p>
        </p:txBody>
      </p:sp>
      <p:grpSp>
        <p:nvGrpSpPr>
          <p:cNvPr id="3" name="Group 286"/>
          <p:cNvGrpSpPr/>
          <p:nvPr/>
        </p:nvGrpSpPr>
        <p:grpSpPr>
          <a:xfrm>
            <a:off x="3012190" y="1854926"/>
            <a:ext cx="3067376" cy="1756122"/>
            <a:chOff x="5701505" y="1947373"/>
            <a:chExt cx="1855788" cy="1062528"/>
          </a:xfrm>
        </p:grpSpPr>
        <p:sp>
          <p:nvSpPr>
            <p:cNvPr id="39" name="Rectangle 13"/>
            <p:cNvSpPr>
              <a:spLocks noChangeArrowheads="1"/>
            </p:cNvSpPr>
            <p:nvPr/>
          </p:nvSpPr>
          <p:spPr bwMode="auto">
            <a:xfrm>
              <a:off x="5709408" y="1947373"/>
              <a:ext cx="1830038" cy="1023760"/>
            </a:xfrm>
            <a:prstGeom prst="rect">
              <a:avLst/>
            </a:prstGeom>
            <a:blipFill dpi="0" rotWithShape="1">
              <a:blip r:embed="rId3"/>
              <a:stretch>
                <a:fillRect l="1" t="-3694" r="-22478" b="-3694"/>
              </a:stretch>
            </a:blipFill>
            <a:ln w="9525">
              <a:noFill/>
              <a:miter lim="800000"/>
            </a:ln>
          </p:spPr>
          <p:txBody>
            <a:bodyPr vert="horz" wrap="square" lIns="91440" tIns="45720" rIns="91440" bIns="45720" numCol="1" anchor="t" anchorCtr="0" compatLnSpc="1"/>
            <a:lstStyle/>
            <a:p>
              <a:endParaRPr lang="en-US">
                <a:latin typeface="Calibri" panose="020f0502020204030204" pitchFamily="34" charset="0"/>
                <a:cs typeface="Calibri" panose="020f0502020204030204" pitchFamily="34" charset="0"/>
              </a:endParaRPr>
            </a:p>
          </p:txBody>
        </p:sp>
        <p:sp>
          <p:nvSpPr>
            <p:cNvPr id="40" name="Freeform 14"/>
            <p:cNvSpPr/>
            <p:nvPr/>
          </p:nvSpPr>
          <p:spPr bwMode="auto">
            <a:xfrm>
              <a:off x="5701505" y="1947373"/>
              <a:ext cx="1855788" cy="1062528"/>
            </a:xfrm>
            <a:custGeom>
              <a:cxnLst>
                <a:cxn ang="0">
                  <a:pos x="1169" y="0"/>
                </a:cxn>
                <a:cxn ang="0">
                  <a:pos x="0" y="0"/>
                </a:cxn>
                <a:cxn ang="0">
                  <a:pos x="0" y="723"/>
                </a:cxn>
                <a:cxn ang="0">
                  <a:pos x="1169" y="0"/>
                </a:cxn>
              </a:cxnLst>
              <a:rect l="0" t="0" r="r" b="b"/>
              <a:pathLst>
                <a:path w="1169" h="723">
                  <a:moveTo>
                    <a:pt x="1169" y="0"/>
                  </a:moveTo>
                  <a:lnTo>
                    <a:pt x="0" y="0"/>
                  </a:lnTo>
                  <a:lnTo>
                    <a:pt x="0" y="723"/>
                  </a:lnTo>
                  <a:lnTo>
                    <a:pt x="1169" y="0"/>
                  </a:lnTo>
                  <a:close/>
                </a:path>
              </a:pathLst>
            </a:custGeom>
            <a:solidFill>
              <a:schemeClr val="bg2">
                <a:lumMod val="95000"/>
                <a:alpha val="20000"/>
              </a:schemeClr>
            </a:solidFill>
            <a:ln w="9525">
              <a:noFill/>
              <a:round/>
            </a:ln>
          </p:spPr>
          <p:txBody>
            <a:bodyPr vert="horz" wrap="square" lIns="91440" tIns="45720" rIns="91440" bIns="45720" numCol="1" anchor="t" anchorCtr="0" compatLnSpc="1"/>
            <a:lstStyle/>
            <a:p>
              <a:endParaRPr lang="en-US">
                <a:latin typeface="Calibri" panose="020f0502020204030204" pitchFamily="34" charset="0"/>
                <a:cs typeface="Calibri" panose="020f0502020204030204" pitchFamily="34" charset="0"/>
              </a:endParaRPr>
            </a:p>
          </p:txBody>
        </p:sp>
      </p:grpSp>
      <p:grpSp>
        <p:nvGrpSpPr>
          <p:cNvPr id="6" name="Group 38"/>
          <p:cNvGrpSpPr/>
          <p:nvPr/>
        </p:nvGrpSpPr>
        <p:grpSpPr>
          <a:xfrm>
            <a:off x="348892" y="2824240"/>
            <a:ext cx="1986986" cy="732565"/>
            <a:chOff x="1430743" y="1449834"/>
            <a:chExt cx="2076062" cy="765447"/>
          </a:xfrm>
        </p:grpSpPr>
        <p:sp>
          <p:nvSpPr>
            <p:cNvPr id="43" name="TextBox 42"/>
            <p:cNvSpPr txBox="1"/>
            <p:nvPr/>
          </p:nvSpPr>
          <p:spPr>
            <a:xfrm>
              <a:off x="2542082" y="1449834"/>
              <a:ext cx="964723" cy="192955"/>
            </a:xfrm>
            <a:prstGeom prst="rect">
              <a:avLst/>
            </a:prstGeom>
            <a:noFill/>
          </p:spPr>
          <p:txBody>
            <a:bodyPr wrap="none" lIns="0" tIns="0" rIns="0" bIns="0" rtlCol="0" anchor="ctr">
              <a:spAutoFit/>
            </a:bodyPr>
            <a:lstStyle/>
            <a:p>
              <a:pPr algn="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rPr>
                <a:t>添加标题内容</a:t>
              </a:r>
              <a:endParaRPr lang="en-US" sz="120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44" name="TextBox 43"/>
            <p:cNvSpPr txBox="1"/>
            <p:nvPr/>
          </p:nvSpPr>
          <p:spPr>
            <a:xfrm>
              <a:off x="1430743" y="1694303"/>
              <a:ext cx="2076062" cy="520978"/>
            </a:xfrm>
            <a:prstGeom prst="rect">
              <a:avLst/>
            </a:prstGeom>
            <a:noFill/>
          </p:spPr>
          <p:txBody>
            <a:bodyPr wrap="square" lIns="0" tIns="0" rIns="0" bIns="0" rtlCol="0" anchor="t">
              <a:spAutoFit/>
            </a:bodyPr>
            <a:lstStyle/>
            <a:p>
              <a:pPr algn="r">
                <a:lnSpc>
                  <a:spcPct val="12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您的容打在这里，或者通这里，或者通过复制过复制您的文本</a:t>
              </a:r>
              <a:endParaRPr lang="en-US" altLang="zh-CN" sz="900">
                <a:solidFill>
                  <a:schemeClr val="tx1">
                    <a:lumMod val="50000"/>
                    <a:lumOff val="50000"/>
                  </a:schemeClr>
                </a:solidFill>
                <a:latin typeface="Agency FB" panose="020b0503020202020204" pitchFamily="34" charset="0"/>
              </a:endParaRPr>
            </a:p>
          </p:txBody>
        </p:sp>
      </p:grpSp>
      <p:grpSp>
        <p:nvGrpSpPr>
          <p:cNvPr id="10" name="Group 38"/>
          <p:cNvGrpSpPr/>
          <p:nvPr/>
        </p:nvGrpSpPr>
        <p:grpSpPr>
          <a:xfrm>
            <a:off x="6737629" y="2838668"/>
            <a:ext cx="1986986" cy="708305"/>
            <a:chOff x="1430743" y="1449836"/>
            <a:chExt cx="2076062" cy="740098"/>
          </a:xfrm>
        </p:grpSpPr>
        <p:sp>
          <p:nvSpPr>
            <p:cNvPr id="66" name="TextBox 65"/>
            <p:cNvSpPr txBox="1"/>
            <p:nvPr/>
          </p:nvSpPr>
          <p:spPr>
            <a:xfrm>
              <a:off x="1430743" y="1449836"/>
              <a:ext cx="964723" cy="192955"/>
            </a:xfrm>
            <a:prstGeom prst="rect">
              <a:avLst/>
            </a:prstGeom>
            <a:noFill/>
          </p:spPr>
          <p:txBody>
            <a:bodyPr wrap="none" lIns="0" tIns="0" rIns="0" bIns="0" rtlCol="0" anchor="ctr">
              <a:spAutoFit/>
            </a:bodyPr>
            <a:lstStyle/>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rPr>
                <a:t>添加标题内容</a:t>
              </a:r>
              <a:endParaRPr lang="en-US" sz="120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67" name="TextBox 66"/>
            <p:cNvSpPr txBox="1"/>
            <p:nvPr/>
          </p:nvSpPr>
          <p:spPr>
            <a:xfrm>
              <a:off x="1430743" y="1668956"/>
              <a:ext cx="2076062" cy="520978"/>
            </a:xfrm>
            <a:prstGeom prst="rect">
              <a:avLst/>
            </a:prstGeom>
            <a:noFill/>
          </p:spPr>
          <p:txBody>
            <a:bodyPr wrap="square" lIns="0" tIns="0" rIns="0" bIns="0" rtlCol="0" anchor="t">
              <a:spAutoFit/>
            </a:bodyPr>
            <a:lstStyle/>
            <a:p>
              <a:pPr>
                <a:lnSpc>
                  <a:spcPct val="12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您的容打在这里，或者通这里，或者通过复制过复制您的文本。</a:t>
              </a:r>
              <a:endParaRPr lang="en-US" altLang="zh-CN" sz="900">
                <a:solidFill>
                  <a:schemeClr val="tx1">
                    <a:lumMod val="50000"/>
                    <a:lumOff val="50000"/>
                  </a:schemeClr>
                </a:solidFill>
                <a:latin typeface="Agency FB" panose="020b0503020202020204" pitchFamily="34" charset="0"/>
              </a:endParaRPr>
            </a:p>
          </p:txBody>
        </p:sp>
      </p:grpSp>
      <p:grpSp>
        <p:nvGrpSpPr>
          <p:cNvPr id="11" name="Group 38"/>
          <p:cNvGrpSpPr/>
          <p:nvPr/>
        </p:nvGrpSpPr>
        <p:grpSpPr>
          <a:xfrm>
            <a:off x="6737629" y="1950245"/>
            <a:ext cx="1986986" cy="732632"/>
            <a:chOff x="1430743" y="1449834"/>
            <a:chExt cx="2076062" cy="765517"/>
          </a:xfrm>
        </p:grpSpPr>
        <p:sp>
          <p:nvSpPr>
            <p:cNvPr id="69" name="TextBox 68"/>
            <p:cNvSpPr txBox="1"/>
            <p:nvPr/>
          </p:nvSpPr>
          <p:spPr>
            <a:xfrm>
              <a:off x="1430743" y="1449834"/>
              <a:ext cx="964723" cy="192955"/>
            </a:xfrm>
            <a:prstGeom prst="rect">
              <a:avLst/>
            </a:prstGeom>
            <a:noFill/>
          </p:spPr>
          <p:txBody>
            <a:bodyPr wrap="none" lIns="0" tIns="0" rIns="0" bIns="0" rtlCol="0" anchor="ctr">
              <a:spAutoFit/>
            </a:bodyPr>
            <a:lstStyle/>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rPr>
                <a:t>添加标题内容</a:t>
              </a:r>
              <a:endParaRPr lang="en-US" sz="120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70" name="TextBox 69"/>
            <p:cNvSpPr txBox="1"/>
            <p:nvPr/>
          </p:nvSpPr>
          <p:spPr>
            <a:xfrm>
              <a:off x="1430743" y="1694373"/>
              <a:ext cx="2076062" cy="520978"/>
            </a:xfrm>
            <a:prstGeom prst="rect">
              <a:avLst/>
            </a:prstGeom>
            <a:noFill/>
          </p:spPr>
          <p:txBody>
            <a:bodyPr wrap="square" lIns="0" tIns="0" rIns="0" bIns="0" rtlCol="0" anchor="t">
              <a:spAutoFit/>
            </a:bodyPr>
            <a:lstStyle/>
            <a:p>
              <a:pPr>
                <a:lnSpc>
                  <a:spcPct val="12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您的容打在这里，或者通这里，或者通过复制过复制您的文本。</a:t>
              </a:r>
              <a:endParaRPr lang="en-US" altLang="zh-CN" sz="900">
                <a:solidFill>
                  <a:schemeClr val="tx1">
                    <a:lumMod val="50000"/>
                    <a:lumOff val="50000"/>
                  </a:schemeClr>
                </a:solidFill>
                <a:latin typeface="Agency FB" panose="020b0503020202020204" pitchFamily="34" charset="0"/>
              </a:endParaRPr>
            </a:p>
          </p:txBody>
        </p:sp>
      </p:grpSp>
    </p:spTree>
  </p:cSld>
  <p:clrMapOvr>
    <a:masterClrMapping/>
  </p:clrMapOvr>
  <mc:AlternateContent>
    <mc:Choice xmlns:p14="http://schemas.microsoft.com/office/powerpoint/2010/main" Requires="p14">
      <p:transition spd="slow" advClick="0" advTm="0" p14:dur="800">
        <p:circle/>
      </p:transition>
    </mc:Choice>
    <mc:Fallback>
      <p:transition spd="slow" advClick="0" advTm="0">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2" fill="hold" grpId="0" nodeType="withEffect">
                                  <p:stCondLst>
                                    <p:cond delay="500"/>
                                  </p:stCondLst>
                                  <p:childTnLst>
                                    <p:set>
                                      <p:cBhvr>
                                        <p:cTn id="11" dur="1" fill="hold">
                                          <p:stCondLst>
                                            <p:cond delay="0"/>
                                          </p:stCondLst>
                                        </p:cTn>
                                        <p:tgtEl>
                                          <p:spTgt spid="35"/>
                                        </p:tgtEl>
                                        <p:attrNameLst>
                                          <p:attrName>style.visibility</p:attrName>
                                        </p:attrNameLst>
                                      </p:cBhvr>
                                      <p:to>
                                        <p:strVal val="visible"/>
                                      </p:to>
                                    </p:set>
                                    <p:animEffect transition="in" filter="wipe(right)">
                                      <p:cBhvr>
                                        <p:cTn id="12" dur="500"/>
                                        <p:tgtEl>
                                          <p:spTgt spid="35"/>
                                        </p:tgtEl>
                                      </p:cBhvr>
                                    </p:animEffect>
                                  </p:childTnLst>
                                </p:cTn>
                              </p:par>
                              <p:par>
                                <p:cTn id="13" presetID="22" presetClass="entr" presetSubtype="8" fill="hold" grpId="0" nodeType="withEffect">
                                  <p:stCondLst>
                                    <p:cond delay="50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par>
                                <p:cTn id="16" presetID="10" presetClass="entr" presetSubtype="0" fill="hold" grpId="0" nodeType="withEffect">
                                  <p:stCondLst>
                                    <p:cond delay="125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grpId="0" nodeType="withEffect">
                                  <p:stCondLst>
                                    <p:cond delay="125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125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10" presetClass="entr" presetSubtype="0" fill="hold" grpId="0" nodeType="withEffect">
                                  <p:stCondLst>
                                    <p:cond delay="125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42" presetClass="entr" presetSubtype="0" fill="hold" nodeType="withEffect">
                                  <p:stCondLst>
                                    <p:cond delay="175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175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175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175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4"/>
          <p:cNvGrpSpPr>
            <a:grpSpLocks noChangeAspect="1"/>
          </p:cNvGrpSpPr>
          <p:nvPr/>
        </p:nvGrpSpPr>
        <p:grpSpPr>
          <a:xfrm>
            <a:off x="906284" y="1746024"/>
            <a:ext cx="2899423" cy="3652875"/>
            <a:chOff x="579" y="587"/>
            <a:chExt cx="2243" cy="2825"/>
          </a:xfrm>
          <a:solidFill>
            <a:schemeClr val="accent1"/>
          </a:solidFill>
        </p:grpSpPr>
        <p:grpSp>
          <p:nvGrpSpPr>
            <p:cNvPr id="3" name="Group 205"/>
            <p:cNvGrpSpPr/>
            <p:nvPr/>
          </p:nvGrpSpPr>
          <p:grpSpPr>
            <a:xfrm>
              <a:off x="579" y="597"/>
              <a:ext cx="2243" cy="2635"/>
              <a:chOff x="579" y="597"/>
              <a:chExt cx="2243" cy="2635"/>
            </a:xfrm>
            <a:grpFill/>
          </p:grpSpPr>
          <p:sp>
            <p:nvSpPr>
              <p:cNvPr id="388" name="Oval 5"/>
              <p:cNvSpPr>
                <a:spLocks noChangeArrowheads="1"/>
              </p:cNvSpPr>
              <p:nvPr/>
            </p:nvSpPr>
            <p:spPr bwMode="auto">
              <a:xfrm>
                <a:off x="960" y="874"/>
                <a:ext cx="1033" cy="802"/>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89" name="Freeform 6"/>
              <p:cNvSpPr/>
              <p:nvPr/>
            </p:nvSpPr>
            <p:spPr bwMode="auto">
              <a:xfrm>
                <a:off x="1470" y="1568"/>
                <a:ext cx="476" cy="179"/>
              </a:xfrm>
              <a:custGeom>
                <a:gdLst>
                  <a:gd name="T0" fmla="*/ 210 w 327"/>
                  <a:gd name="T1" fmla="*/ 16 h 123"/>
                  <a:gd name="T2" fmla="*/ 327 w 327"/>
                  <a:gd name="T3" fmla="*/ 99 h 123"/>
                  <a:gd name="T4" fmla="*/ 96 w 327"/>
                  <a:gd name="T5" fmla="*/ 62 h 123"/>
                  <a:gd name="T6" fmla="*/ 210 w 327"/>
                  <a:gd name="T7" fmla="*/ 16 h 123"/>
                </a:gdLst>
                <a:cxnLst>
                  <a:cxn ang="0">
                    <a:pos x="T0" y="T1"/>
                  </a:cxn>
                  <a:cxn ang="0">
                    <a:pos x="T2" y="T3"/>
                  </a:cxn>
                  <a:cxn ang="0">
                    <a:pos x="T4" y="T5"/>
                  </a:cxn>
                  <a:cxn ang="0">
                    <a:pos x="T6" y="T7"/>
                  </a:cxn>
                </a:cxnLst>
                <a:rect l="0" t="0" r="r" b="b"/>
                <a:pathLst>
                  <a:path w="327" h="123">
                    <a:moveTo>
                      <a:pt x="210" y="16"/>
                    </a:moveTo>
                    <a:cubicBezTo>
                      <a:pt x="210" y="16"/>
                      <a:pt x="265" y="86"/>
                      <a:pt x="327" y="99"/>
                    </a:cubicBezTo>
                    <a:cubicBezTo>
                      <a:pt x="327" y="99"/>
                      <a:pt x="192" y="123"/>
                      <a:pt x="96" y="62"/>
                    </a:cubicBezTo>
                    <a:cubicBezTo>
                      <a:pt x="0" y="0"/>
                      <a:pt x="210" y="16"/>
                      <a:pt x="2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90" name="Oval 7"/>
              <p:cNvSpPr>
                <a:spLocks noChangeArrowheads="1"/>
              </p:cNvSpPr>
              <p:nvPr/>
            </p:nvSpPr>
            <p:spPr bwMode="auto">
              <a:xfrm>
                <a:off x="1070" y="685"/>
                <a:ext cx="35" cy="3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91" name="Freeform 8"/>
              <p:cNvSpPr/>
              <p:nvPr/>
            </p:nvSpPr>
            <p:spPr bwMode="auto">
              <a:xfrm>
                <a:off x="1047" y="731"/>
                <a:ext cx="81" cy="189"/>
              </a:xfrm>
              <a:custGeom>
                <a:gdLst>
                  <a:gd name="T0" fmla="*/ 28 w 56"/>
                  <a:gd name="T1" fmla="*/ 72 h 130"/>
                  <a:gd name="T2" fmla="*/ 33 w 56"/>
                  <a:gd name="T3" fmla="*/ 130 h 130"/>
                  <a:gd name="T4" fmla="*/ 44 w 56"/>
                  <a:gd name="T5" fmla="*/ 130 h 130"/>
                  <a:gd name="T6" fmla="*/ 44 w 56"/>
                  <a:gd name="T7" fmla="*/ 62 h 130"/>
                  <a:gd name="T8" fmla="*/ 52 w 56"/>
                  <a:gd name="T9" fmla="*/ 62 h 130"/>
                  <a:gd name="T10" fmla="*/ 54 w 56"/>
                  <a:gd name="T11" fmla="*/ 23 h 130"/>
                  <a:gd name="T12" fmla="*/ 44 w 56"/>
                  <a:gd name="T13" fmla="*/ 1 h 130"/>
                  <a:gd name="T14" fmla="*/ 36 w 56"/>
                  <a:gd name="T15" fmla="*/ 0 h 130"/>
                  <a:gd name="T16" fmla="*/ 28 w 56"/>
                  <a:gd name="T17" fmla="*/ 0 h 130"/>
                  <a:gd name="T18" fmla="*/ 20 w 56"/>
                  <a:gd name="T19" fmla="*/ 0 h 130"/>
                  <a:gd name="T20" fmla="*/ 13 w 56"/>
                  <a:gd name="T21" fmla="*/ 1 h 130"/>
                  <a:gd name="T22" fmla="*/ 2 w 56"/>
                  <a:gd name="T23" fmla="*/ 23 h 130"/>
                  <a:gd name="T24" fmla="*/ 5 w 56"/>
                  <a:gd name="T25" fmla="*/ 62 h 130"/>
                  <a:gd name="T26" fmla="*/ 13 w 56"/>
                  <a:gd name="T27" fmla="*/ 62 h 130"/>
                  <a:gd name="T28" fmla="*/ 13 w 56"/>
                  <a:gd name="T29" fmla="*/ 130 h 130"/>
                  <a:gd name="T30" fmla="*/ 23 w 56"/>
                  <a:gd name="T31" fmla="*/ 130 h 130"/>
                  <a:gd name="T32" fmla="*/ 28 w 56"/>
                  <a:gd name="T33" fmla="*/ 72 h 1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0">
                    <a:moveTo>
                      <a:pt x="28" y="72"/>
                    </a:moveTo>
                    <a:cubicBezTo>
                      <a:pt x="33" y="130"/>
                      <a:pt x="33" y="130"/>
                      <a:pt x="33" y="130"/>
                    </a:cubicBezTo>
                    <a:cubicBezTo>
                      <a:pt x="44" y="130"/>
                      <a:pt x="44" y="130"/>
                      <a:pt x="44" y="130"/>
                    </a:cubicBezTo>
                    <a:cubicBezTo>
                      <a:pt x="44" y="62"/>
                      <a:pt x="44" y="62"/>
                      <a:pt x="44" y="62"/>
                    </a:cubicBezTo>
                    <a:cubicBezTo>
                      <a:pt x="52" y="62"/>
                      <a:pt x="52" y="62"/>
                      <a:pt x="52" y="62"/>
                    </a:cubicBezTo>
                    <a:cubicBezTo>
                      <a:pt x="54" y="23"/>
                      <a:pt x="54" y="23"/>
                      <a:pt x="54" y="23"/>
                    </a:cubicBezTo>
                    <a:cubicBezTo>
                      <a:pt x="54" y="23"/>
                      <a:pt x="56" y="6"/>
                      <a:pt x="44" y="1"/>
                    </a:cubicBezTo>
                    <a:cubicBezTo>
                      <a:pt x="42" y="0"/>
                      <a:pt x="39" y="0"/>
                      <a:pt x="36" y="0"/>
                    </a:cubicBezTo>
                    <a:cubicBezTo>
                      <a:pt x="28" y="0"/>
                      <a:pt x="28" y="0"/>
                      <a:pt x="28" y="0"/>
                    </a:cubicBezTo>
                    <a:cubicBezTo>
                      <a:pt x="20" y="0"/>
                      <a:pt x="20" y="0"/>
                      <a:pt x="20" y="0"/>
                    </a:cubicBezTo>
                    <a:cubicBezTo>
                      <a:pt x="17" y="0"/>
                      <a:pt x="15" y="0"/>
                      <a:pt x="13" y="1"/>
                    </a:cubicBezTo>
                    <a:cubicBezTo>
                      <a:pt x="0" y="6"/>
                      <a:pt x="2" y="23"/>
                      <a:pt x="2" y="23"/>
                    </a:cubicBezTo>
                    <a:cubicBezTo>
                      <a:pt x="5" y="62"/>
                      <a:pt x="5" y="62"/>
                      <a:pt x="5" y="62"/>
                    </a:cubicBezTo>
                    <a:cubicBezTo>
                      <a:pt x="13" y="62"/>
                      <a:pt x="13" y="62"/>
                      <a:pt x="13" y="62"/>
                    </a:cubicBezTo>
                    <a:cubicBezTo>
                      <a:pt x="13" y="130"/>
                      <a:pt x="13" y="130"/>
                      <a:pt x="13" y="130"/>
                    </a:cubicBezTo>
                    <a:cubicBezTo>
                      <a:pt x="23" y="130"/>
                      <a:pt x="23" y="130"/>
                      <a:pt x="23" y="130"/>
                    </a:cubicBezTo>
                    <a:lnTo>
                      <a:pt x="2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92" name="Oval 9"/>
              <p:cNvSpPr>
                <a:spLocks noChangeArrowheads="1"/>
              </p:cNvSpPr>
              <p:nvPr/>
            </p:nvSpPr>
            <p:spPr bwMode="auto">
              <a:xfrm>
                <a:off x="1108" y="2413"/>
                <a:ext cx="35" cy="3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93" name="Freeform 10"/>
              <p:cNvSpPr/>
              <p:nvPr/>
            </p:nvSpPr>
            <p:spPr bwMode="auto">
              <a:xfrm>
                <a:off x="1085" y="2457"/>
                <a:ext cx="81" cy="189"/>
              </a:xfrm>
              <a:custGeom>
                <a:gdLst>
                  <a:gd name="T0" fmla="*/ 28 w 56"/>
                  <a:gd name="T1" fmla="*/ 73 h 130"/>
                  <a:gd name="T2" fmla="*/ 33 w 56"/>
                  <a:gd name="T3" fmla="*/ 130 h 130"/>
                  <a:gd name="T4" fmla="*/ 44 w 56"/>
                  <a:gd name="T5" fmla="*/ 130 h 130"/>
                  <a:gd name="T6" fmla="*/ 44 w 56"/>
                  <a:gd name="T7" fmla="*/ 63 h 130"/>
                  <a:gd name="T8" fmla="*/ 52 w 56"/>
                  <a:gd name="T9" fmla="*/ 63 h 130"/>
                  <a:gd name="T10" fmla="*/ 54 w 56"/>
                  <a:gd name="T11" fmla="*/ 24 h 130"/>
                  <a:gd name="T12" fmla="*/ 44 w 56"/>
                  <a:gd name="T13" fmla="*/ 2 h 130"/>
                  <a:gd name="T14" fmla="*/ 36 w 56"/>
                  <a:gd name="T15" fmla="*/ 0 h 130"/>
                  <a:gd name="T16" fmla="*/ 28 w 56"/>
                  <a:gd name="T17" fmla="*/ 0 h 130"/>
                  <a:gd name="T18" fmla="*/ 20 w 56"/>
                  <a:gd name="T19" fmla="*/ 0 h 130"/>
                  <a:gd name="T20" fmla="*/ 13 w 56"/>
                  <a:gd name="T21" fmla="*/ 2 h 130"/>
                  <a:gd name="T22" fmla="*/ 2 w 56"/>
                  <a:gd name="T23" fmla="*/ 24 h 130"/>
                  <a:gd name="T24" fmla="*/ 5 w 56"/>
                  <a:gd name="T25" fmla="*/ 63 h 130"/>
                  <a:gd name="T26" fmla="*/ 13 w 56"/>
                  <a:gd name="T27" fmla="*/ 63 h 130"/>
                  <a:gd name="T28" fmla="*/ 13 w 56"/>
                  <a:gd name="T29" fmla="*/ 130 h 130"/>
                  <a:gd name="T30" fmla="*/ 23 w 56"/>
                  <a:gd name="T31" fmla="*/ 130 h 130"/>
                  <a:gd name="T32" fmla="*/ 28 w 56"/>
                  <a:gd name="T33" fmla="*/ 73 h 1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0">
                    <a:moveTo>
                      <a:pt x="28" y="73"/>
                    </a:moveTo>
                    <a:cubicBezTo>
                      <a:pt x="33" y="130"/>
                      <a:pt x="33" y="130"/>
                      <a:pt x="33" y="130"/>
                    </a:cubicBezTo>
                    <a:cubicBezTo>
                      <a:pt x="44" y="130"/>
                      <a:pt x="44" y="130"/>
                      <a:pt x="44" y="130"/>
                    </a:cubicBezTo>
                    <a:cubicBezTo>
                      <a:pt x="44" y="63"/>
                      <a:pt x="44" y="63"/>
                      <a:pt x="44" y="63"/>
                    </a:cubicBezTo>
                    <a:cubicBezTo>
                      <a:pt x="52" y="63"/>
                      <a:pt x="52" y="63"/>
                      <a:pt x="52" y="63"/>
                    </a:cubicBezTo>
                    <a:cubicBezTo>
                      <a:pt x="54" y="24"/>
                      <a:pt x="54" y="24"/>
                      <a:pt x="54" y="24"/>
                    </a:cubicBezTo>
                    <a:cubicBezTo>
                      <a:pt x="54" y="24"/>
                      <a:pt x="56" y="7"/>
                      <a:pt x="44" y="2"/>
                    </a:cubicBezTo>
                    <a:cubicBezTo>
                      <a:pt x="42" y="1"/>
                      <a:pt x="39" y="0"/>
                      <a:pt x="36" y="0"/>
                    </a:cubicBezTo>
                    <a:cubicBezTo>
                      <a:pt x="28" y="0"/>
                      <a:pt x="28" y="0"/>
                      <a:pt x="28" y="0"/>
                    </a:cubicBezTo>
                    <a:cubicBezTo>
                      <a:pt x="20" y="0"/>
                      <a:pt x="20" y="0"/>
                      <a:pt x="20" y="0"/>
                    </a:cubicBezTo>
                    <a:cubicBezTo>
                      <a:pt x="17" y="0"/>
                      <a:pt x="15" y="1"/>
                      <a:pt x="13" y="2"/>
                    </a:cubicBezTo>
                    <a:cubicBezTo>
                      <a:pt x="0" y="7"/>
                      <a:pt x="2" y="24"/>
                      <a:pt x="2" y="24"/>
                    </a:cubicBezTo>
                    <a:cubicBezTo>
                      <a:pt x="5" y="63"/>
                      <a:pt x="5" y="63"/>
                      <a:pt x="5" y="63"/>
                    </a:cubicBezTo>
                    <a:cubicBezTo>
                      <a:pt x="13" y="63"/>
                      <a:pt x="13" y="63"/>
                      <a:pt x="13" y="63"/>
                    </a:cubicBezTo>
                    <a:cubicBezTo>
                      <a:pt x="13" y="130"/>
                      <a:pt x="13" y="130"/>
                      <a:pt x="13" y="130"/>
                    </a:cubicBezTo>
                    <a:cubicBezTo>
                      <a:pt x="23" y="130"/>
                      <a:pt x="23" y="130"/>
                      <a:pt x="23" y="130"/>
                    </a:cubicBezTo>
                    <a:lnTo>
                      <a:pt x="28"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94" name="Oval 11"/>
              <p:cNvSpPr>
                <a:spLocks noChangeArrowheads="1"/>
              </p:cNvSpPr>
              <p:nvPr/>
            </p:nvSpPr>
            <p:spPr bwMode="auto">
              <a:xfrm>
                <a:off x="2281" y="1074"/>
                <a:ext cx="50" cy="5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95" name="Freeform 12"/>
              <p:cNvSpPr/>
              <p:nvPr/>
            </p:nvSpPr>
            <p:spPr bwMode="auto">
              <a:xfrm>
                <a:off x="2247" y="1138"/>
                <a:ext cx="118" cy="276"/>
              </a:xfrm>
              <a:custGeom>
                <a:gdLst>
                  <a:gd name="T0" fmla="*/ 41 w 81"/>
                  <a:gd name="T1" fmla="*/ 106 h 190"/>
                  <a:gd name="T2" fmla="*/ 48 w 81"/>
                  <a:gd name="T3" fmla="*/ 190 h 190"/>
                  <a:gd name="T4" fmla="*/ 63 w 81"/>
                  <a:gd name="T5" fmla="*/ 190 h 190"/>
                  <a:gd name="T6" fmla="*/ 63 w 81"/>
                  <a:gd name="T7" fmla="*/ 91 h 190"/>
                  <a:gd name="T8" fmla="*/ 75 w 81"/>
                  <a:gd name="T9" fmla="*/ 91 h 190"/>
                  <a:gd name="T10" fmla="*/ 79 w 81"/>
                  <a:gd name="T11" fmla="*/ 34 h 190"/>
                  <a:gd name="T12" fmla="*/ 63 w 81"/>
                  <a:gd name="T13" fmla="*/ 2 h 190"/>
                  <a:gd name="T14" fmla="*/ 52 w 81"/>
                  <a:gd name="T15" fmla="*/ 0 h 190"/>
                  <a:gd name="T16" fmla="*/ 41 w 81"/>
                  <a:gd name="T17" fmla="*/ 0 h 190"/>
                  <a:gd name="T18" fmla="*/ 29 w 81"/>
                  <a:gd name="T19" fmla="*/ 0 h 190"/>
                  <a:gd name="T20" fmla="*/ 18 w 81"/>
                  <a:gd name="T21" fmla="*/ 2 h 190"/>
                  <a:gd name="T22" fmla="*/ 2 w 81"/>
                  <a:gd name="T23" fmla="*/ 34 h 190"/>
                  <a:gd name="T24" fmla="*/ 6 w 81"/>
                  <a:gd name="T25" fmla="*/ 91 h 190"/>
                  <a:gd name="T26" fmla="*/ 18 w 81"/>
                  <a:gd name="T27" fmla="*/ 91 h 190"/>
                  <a:gd name="T28" fmla="*/ 18 w 81"/>
                  <a:gd name="T29" fmla="*/ 190 h 190"/>
                  <a:gd name="T30" fmla="*/ 33 w 81"/>
                  <a:gd name="T31" fmla="*/ 190 h 190"/>
                  <a:gd name="T32" fmla="*/ 41 w 81"/>
                  <a:gd name="T33" fmla="*/ 106 h 1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190">
                    <a:moveTo>
                      <a:pt x="41" y="106"/>
                    </a:moveTo>
                    <a:cubicBezTo>
                      <a:pt x="48" y="190"/>
                      <a:pt x="48" y="190"/>
                      <a:pt x="48" y="190"/>
                    </a:cubicBezTo>
                    <a:cubicBezTo>
                      <a:pt x="63" y="190"/>
                      <a:pt x="63" y="190"/>
                      <a:pt x="63" y="190"/>
                    </a:cubicBezTo>
                    <a:cubicBezTo>
                      <a:pt x="63" y="91"/>
                      <a:pt x="63" y="91"/>
                      <a:pt x="63" y="91"/>
                    </a:cubicBezTo>
                    <a:cubicBezTo>
                      <a:pt x="75" y="91"/>
                      <a:pt x="75" y="91"/>
                      <a:pt x="75" y="91"/>
                    </a:cubicBezTo>
                    <a:cubicBezTo>
                      <a:pt x="79" y="34"/>
                      <a:pt x="79" y="34"/>
                      <a:pt x="79" y="34"/>
                    </a:cubicBezTo>
                    <a:cubicBezTo>
                      <a:pt x="79" y="34"/>
                      <a:pt x="81" y="9"/>
                      <a:pt x="63" y="2"/>
                    </a:cubicBezTo>
                    <a:cubicBezTo>
                      <a:pt x="60" y="1"/>
                      <a:pt x="56" y="0"/>
                      <a:pt x="52" y="0"/>
                    </a:cubicBezTo>
                    <a:cubicBezTo>
                      <a:pt x="41" y="0"/>
                      <a:pt x="41" y="0"/>
                      <a:pt x="41" y="0"/>
                    </a:cubicBezTo>
                    <a:cubicBezTo>
                      <a:pt x="29" y="0"/>
                      <a:pt x="29" y="0"/>
                      <a:pt x="29" y="0"/>
                    </a:cubicBezTo>
                    <a:cubicBezTo>
                      <a:pt x="25" y="0"/>
                      <a:pt x="21" y="1"/>
                      <a:pt x="18" y="2"/>
                    </a:cubicBezTo>
                    <a:cubicBezTo>
                      <a:pt x="0" y="9"/>
                      <a:pt x="2" y="34"/>
                      <a:pt x="2" y="34"/>
                    </a:cubicBezTo>
                    <a:cubicBezTo>
                      <a:pt x="6" y="91"/>
                      <a:pt x="6" y="91"/>
                      <a:pt x="6" y="91"/>
                    </a:cubicBezTo>
                    <a:cubicBezTo>
                      <a:pt x="18" y="91"/>
                      <a:pt x="18" y="91"/>
                      <a:pt x="18" y="91"/>
                    </a:cubicBezTo>
                    <a:cubicBezTo>
                      <a:pt x="18" y="190"/>
                      <a:pt x="18" y="190"/>
                      <a:pt x="18" y="190"/>
                    </a:cubicBezTo>
                    <a:cubicBezTo>
                      <a:pt x="33" y="190"/>
                      <a:pt x="33" y="190"/>
                      <a:pt x="33" y="190"/>
                    </a:cubicBezTo>
                    <a:lnTo>
                      <a:pt x="41" y="106"/>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96" name="Oval 13"/>
              <p:cNvSpPr>
                <a:spLocks noChangeArrowheads="1"/>
              </p:cNvSpPr>
              <p:nvPr/>
            </p:nvSpPr>
            <p:spPr bwMode="auto">
              <a:xfrm>
                <a:off x="2342" y="2039"/>
                <a:ext cx="46" cy="4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97" name="Freeform 14"/>
              <p:cNvSpPr/>
              <p:nvPr/>
            </p:nvSpPr>
            <p:spPr bwMode="auto">
              <a:xfrm>
                <a:off x="2311" y="2099"/>
                <a:ext cx="108" cy="250"/>
              </a:xfrm>
              <a:custGeom>
                <a:gdLst>
                  <a:gd name="T0" fmla="*/ 37 w 74"/>
                  <a:gd name="T1" fmla="*/ 96 h 172"/>
                  <a:gd name="T2" fmla="*/ 44 w 74"/>
                  <a:gd name="T3" fmla="*/ 172 h 172"/>
                  <a:gd name="T4" fmla="*/ 58 w 74"/>
                  <a:gd name="T5" fmla="*/ 172 h 172"/>
                  <a:gd name="T6" fmla="*/ 58 w 74"/>
                  <a:gd name="T7" fmla="*/ 82 h 172"/>
                  <a:gd name="T8" fmla="*/ 68 w 74"/>
                  <a:gd name="T9" fmla="*/ 82 h 172"/>
                  <a:gd name="T10" fmla="*/ 71 w 74"/>
                  <a:gd name="T11" fmla="*/ 31 h 172"/>
                  <a:gd name="T12" fmla="*/ 57 w 74"/>
                  <a:gd name="T13" fmla="*/ 2 h 172"/>
                  <a:gd name="T14" fmla="*/ 47 w 74"/>
                  <a:gd name="T15" fmla="*/ 0 h 172"/>
                  <a:gd name="T16" fmla="*/ 37 w 74"/>
                  <a:gd name="T17" fmla="*/ 0 h 172"/>
                  <a:gd name="T18" fmla="*/ 26 w 74"/>
                  <a:gd name="T19" fmla="*/ 0 h 172"/>
                  <a:gd name="T20" fmla="*/ 16 w 74"/>
                  <a:gd name="T21" fmla="*/ 2 h 172"/>
                  <a:gd name="T22" fmla="*/ 2 w 74"/>
                  <a:gd name="T23" fmla="*/ 31 h 172"/>
                  <a:gd name="T24" fmla="*/ 6 w 74"/>
                  <a:gd name="T25" fmla="*/ 82 h 172"/>
                  <a:gd name="T26" fmla="*/ 16 w 74"/>
                  <a:gd name="T27" fmla="*/ 82 h 172"/>
                  <a:gd name="T28" fmla="*/ 16 w 74"/>
                  <a:gd name="T29" fmla="*/ 172 h 172"/>
                  <a:gd name="T30" fmla="*/ 30 w 74"/>
                  <a:gd name="T31" fmla="*/ 172 h 172"/>
                  <a:gd name="T32" fmla="*/ 37 w 74"/>
                  <a:gd name="T33" fmla="*/ 96 h 1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72">
                    <a:moveTo>
                      <a:pt x="37" y="96"/>
                    </a:moveTo>
                    <a:cubicBezTo>
                      <a:pt x="44" y="172"/>
                      <a:pt x="44" y="172"/>
                      <a:pt x="44" y="172"/>
                    </a:cubicBezTo>
                    <a:cubicBezTo>
                      <a:pt x="58" y="172"/>
                      <a:pt x="58" y="172"/>
                      <a:pt x="58" y="172"/>
                    </a:cubicBezTo>
                    <a:cubicBezTo>
                      <a:pt x="58" y="82"/>
                      <a:pt x="58" y="82"/>
                      <a:pt x="58" y="82"/>
                    </a:cubicBezTo>
                    <a:cubicBezTo>
                      <a:pt x="68" y="82"/>
                      <a:pt x="68" y="82"/>
                      <a:pt x="68" y="82"/>
                    </a:cubicBezTo>
                    <a:cubicBezTo>
                      <a:pt x="71" y="31"/>
                      <a:pt x="71" y="31"/>
                      <a:pt x="71" y="31"/>
                    </a:cubicBezTo>
                    <a:cubicBezTo>
                      <a:pt x="71" y="31"/>
                      <a:pt x="74" y="8"/>
                      <a:pt x="57" y="2"/>
                    </a:cubicBezTo>
                    <a:cubicBezTo>
                      <a:pt x="55" y="0"/>
                      <a:pt x="51" y="0"/>
                      <a:pt x="47" y="0"/>
                    </a:cubicBezTo>
                    <a:cubicBezTo>
                      <a:pt x="37" y="0"/>
                      <a:pt x="37" y="0"/>
                      <a:pt x="37" y="0"/>
                    </a:cubicBezTo>
                    <a:cubicBezTo>
                      <a:pt x="26" y="0"/>
                      <a:pt x="26" y="0"/>
                      <a:pt x="26" y="0"/>
                    </a:cubicBezTo>
                    <a:cubicBezTo>
                      <a:pt x="22" y="0"/>
                      <a:pt x="19" y="0"/>
                      <a:pt x="16" y="2"/>
                    </a:cubicBezTo>
                    <a:cubicBezTo>
                      <a:pt x="0" y="8"/>
                      <a:pt x="2" y="31"/>
                      <a:pt x="2" y="31"/>
                    </a:cubicBezTo>
                    <a:cubicBezTo>
                      <a:pt x="6" y="82"/>
                      <a:pt x="6" y="82"/>
                      <a:pt x="6" y="82"/>
                    </a:cubicBezTo>
                    <a:cubicBezTo>
                      <a:pt x="16" y="82"/>
                      <a:pt x="16" y="82"/>
                      <a:pt x="16" y="82"/>
                    </a:cubicBezTo>
                    <a:cubicBezTo>
                      <a:pt x="16" y="172"/>
                      <a:pt x="16" y="172"/>
                      <a:pt x="16" y="172"/>
                    </a:cubicBezTo>
                    <a:cubicBezTo>
                      <a:pt x="30" y="172"/>
                      <a:pt x="30" y="172"/>
                      <a:pt x="30" y="172"/>
                    </a:cubicBezTo>
                    <a:lnTo>
                      <a:pt x="37"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98" name="Oval 15"/>
              <p:cNvSpPr>
                <a:spLocks noChangeArrowheads="1"/>
              </p:cNvSpPr>
              <p:nvPr/>
            </p:nvSpPr>
            <p:spPr bwMode="auto">
              <a:xfrm>
                <a:off x="1654" y="2276"/>
                <a:ext cx="52" cy="51"/>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99" name="Freeform 16"/>
              <p:cNvSpPr/>
              <p:nvPr/>
            </p:nvSpPr>
            <p:spPr bwMode="auto">
              <a:xfrm>
                <a:off x="1619" y="2342"/>
                <a:ext cx="122" cy="282"/>
              </a:xfrm>
              <a:custGeom>
                <a:gdLst>
                  <a:gd name="T0" fmla="*/ 42 w 84"/>
                  <a:gd name="T1" fmla="*/ 109 h 194"/>
                  <a:gd name="T2" fmla="*/ 50 w 84"/>
                  <a:gd name="T3" fmla="*/ 194 h 194"/>
                  <a:gd name="T4" fmla="*/ 65 w 84"/>
                  <a:gd name="T5" fmla="*/ 194 h 194"/>
                  <a:gd name="T6" fmla="*/ 65 w 84"/>
                  <a:gd name="T7" fmla="*/ 93 h 194"/>
                  <a:gd name="T8" fmla="*/ 77 w 84"/>
                  <a:gd name="T9" fmla="*/ 93 h 194"/>
                  <a:gd name="T10" fmla="*/ 81 w 84"/>
                  <a:gd name="T11" fmla="*/ 35 h 194"/>
                  <a:gd name="T12" fmla="*/ 65 w 84"/>
                  <a:gd name="T13" fmla="*/ 2 h 194"/>
                  <a:gd name="T14" fmla="*/ 54 w 84"/>
                  <a:gd name="T15" fmla="*/ 0 h 194"/>
                  <a:gd name="T16" fmla="*/ 42 w 84"/>
                  <a:gd name="T17" fmla="*/ 0 h 194"/>
                  <a:gd name="T18" fmla="*/ 30 w 84"/>
                  <a:gd name="T19" fmla="*/ 0 h 194"/>
                  <a:gd name="T20" fmla="*/ 19 w 84"/>
                  <a:gd name="T21" fmla="*/ 2 h 194"/>
                  <a:gd name="T22" fmla="*/ 3 w 84"/>
                  <a:gd name="T23" fmla="*/ 35 h 194"/>
                  <a:gd name="T24" fmla="*/ 7 w 84"/>
                  <a:gd name="T25" fmla="*/ 93 h 194"/>
                  <a:gd name="T26" fmla="*/ 19 w 84"/>
                  <a:gd name="T27" fmla="*/ 93 h 194"/>
                  <a:gd name="T28" fmla="*/ 19 w 84"/>
                  <a:gd name="T29" fmla="*/ 194 h 194"/>
                  <a:gd name="T30" fmla="*/ 34 w 84"/>
                  <a:gd name="T31" fmla="*/ 194 h 194"/>
                  <a:gd name="T32" fmla="*/ 42 w 84"/>
                  <a:gd name="T33" fmla="*/ 109 h 1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94">
                    <a:moveTo>
                      <a:pt x="42" y="109"/>
                    </a:moveTo>
                    <a:cubicBezTo>
                      <a:pt x="50" y="194"/>
                      <a:pt x="50" y="194"/>
                      <a:pt x="50" y="194"/>
                    </a:cubicBezTo>
                    <a:cubicBezTo>
                      <a:pt x="65" y="194"/>
                      <a:pt x="65" y="194"/>
                      <a:pt x="65" y="194"/>
                    </a:cubicBezTo>
                    <a:cubicBezTo>
                      <a:pt x="65" y="93"/>
                      <a:pt x="65" y="93"/>
                      <a:pt x="65" y="93"/>
                    </a:cubicBezTo>
                    <a:cubicBezTo>
                      <a:pt x="77" y="93"/>
                      <a:pt x="77" y="93"/>
                      <a:pt x="77" y="93"/>
                    </a:cubicBezTo>
                    <a:cubicBezTo>
                      <a:pt x="81" y="35"/>
                      <a:pt x="81" y="35"/>
                      <a:pt x="81" y="35"/>
                    </a:cubicBezTo>
                    <a:cubicBezTo>
                      <a:pt x="81" y="35"/>
                      <a:pt x="84" y="9"/>
                      <a:pt x="65" y="2"/>
                    </a:cubicBezTo>
                    <a:cubicBezTo>
                      <a:pt x="62" y="1"/>
                      <a:pt x="58" y="0"/>
                      <a:pt x="54" y="0"/>
                    </a:cubicBezTo>
                    <a:cubicBezTo>
                      <a:pt x="42" y="0"/>
                      <a:pt x="42" y="0"/>
                      <a:pt x="42" y="0"/>
                    </a:cubicBezTo>
                    <a:cubicBezTo>
                      <a:pt x="30" y="0"/>
                      <a:pt x="30" y="0"/>
                      <a:pt x="30" y="0"/>
                    </a:cubicBezTo>
                    <a:cubicBezTo>
                      <a:pt x="26" y="0"/>
                      <a:pt x="22" y="1"/>
                      <a:pt x="19" y="2"/>
                    </a:cubicBezTo>
                    <a:cubicBezTo>
                      <a:pt x="0" y="9"/>
                      <a:pt x="3" y="35"/>
                      <a:pt x="3" y="35"/>
                    </a:cubicBezTo>
                    <a:cubicBezTo>
                      <a:pt x="7" y="93"/>
                      <a:pt x="7" y="93"/>
                      <a:pt x="7" y="93"/>
                    </a:cubicBezTo>
                    <a:cubicBezTo>
                      <a:pt x="19" y="93"/>
                      <a:pt x="19" y="93"/>
                      <a:pt x="19" y="93"/>
                    </a:cubicBezTo>
                    <a:cubicBezTo>
                      <a:pt x="19" y="194"/>
                      <a:pt x="19" y="194"/>
                      <a:pt x="19" y="194"/>
                    </a:cubicBezTo>
                    <a:cubicBezTo>
                      <a:pt x="34" y="194"/>
                      <a:pt x="34" y="194"/>
                      <a:pt x="34" y="194"/>
                    </a:cubicBezTo>
                    <a:lnTo>
                      <a:pt x="42" y="109"/>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00" name="Oval 17"/>
              <p:cNvSpPr>
                <a:spLocks noChangeArrowheads="1"/>
              </p:cNvSpPr>
              <p:nvPr/>
            </p:nvSpPr>
            <p:spPr bwMode="auto">
              <a:xfrm>
                <a:off x="615" y="1446"/>
                <a:ext cx="35" cy="3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01" name="Freeform 18"/>
              <p:cNvSpPr/>
              <p:nvPr/>
            </p:nvSpPr>
            <p:spPr bwMode="auto">
              <a:xfrm>
                <a:off x="579" y="1485"/>
                <a:ext cx="125" cy="191"/>
              </a:xfrm>
              <a:custGeom>
                <a:gdLst>
                  <a:gd name="T0" fmla="*/ 86 w 86"/>
                  <a:gd name="T1" fmla="*/ 49 h 131"/>
                  <a:gd name="T2" fmla="*/ 54 w 86"/>
                  <a:gd name="T3" fmla="*/ 9 h 131"/>
                  <a:gd name="T4" fmla="*/ 38 w 86"/>
                  <a:gd name="T5" fmla="*/ 1 h 131"/>
                  <a:gd name="T6" fmla="*/ 28 w 86"/>
                  <a:gd name="T7" fmla="*/ 5 h 131"/>
                  <a:gd name="T8" fmla="*/ 21 w 86"/>
                  <a:gd name="T9" fmla="*/ 29 h 131"/>
                  <a:gd name="T10" fmla="*/ 21 w 86"/>
                  <a:gd name="T11" fmla="*/ 30 h 131"/>
                  <a:gd name="T12" fmla="*/ 0 w 86"/>
                  <a:gd name="T13" fmla="*/ 58 h 131"/>
                  <a:gd name="T14" fmla="*/ 6 w 86"/>
                  <a:gd name="T15" fmla="*/ 63 h 131"/>
                  <a:gd name="T16" fmla="*/ 21 w 86"/>
                  <a:gd name="T17" fmla="*/ 48 h 131"/>
                  <a:gd name="T18" fmla="*/ 21 w 86"/>
                  <a:gd name="T19" fmla="*/ 63 h 131"/>
                  <a:gd name="T20" fmla="*/ 8 w 86"/>
                  <a:gd name="T21" fmla="*/ 128 h 131"/>
                  <a:gd name="T22" fmla="*/ 17 w 86"/>
                  <a:gd name="T23" fmla="*/ 131 h 131"/>
                  <a:gd name="T24" fmla="*/ 35 w 86"/>
                  <a:gd name="T25" fmla="*/ 85 h 131"/>
                  <a:gd name="T26" fmla="*/ 44 w 86"/>
                  <a:gd name="T27" fmla="*/ 104 h 131"/>
                  <a:gd name="T28" fmla="*/ 70 w 86"/>
                  <a:gd name="T29" fmla="*/ 130 h 131"/>
                  <a:gd name="T30" fmla="*/ 77 w 86"/>
                  <a:gd name="T31" fmla="*/ 123 h 131"/>
                  <a:gd name="T32" fmla="*/ 58 w 86"/>
                  <a:gd name="T33" fmla="*/ 99 h 131"/>
                  <a:gd name="T34" fmla="*/ 53 w 86"/>
                  <a:gd name="T35" fmla="*/ 62 h 131"/>
                  <a:gd name="T36" fmla="*/ 53 w 86"/>
                  <a:gd name="T37" fmla="*/ 27 h 131"/>
                  <a:gd name="T38" fmla="*/ 79 w 86"/>
                  <a:gd name="T39" fmla="*/ 55 h 131"/>
                  <a:gd name="T40" fmla="*/ 86 w 86"/>
                  <a:gd name="T41" fmla="*/ 49 h 1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131">
                    <a:moveTo>
                      <a:pt x="86" y="49"/>
                    </a:moveTo>
                    <a:cubicBezTo>
                      <a:pt x="86" y="49"/>
                      <a:pt x="68" y="24"/>
                      <a:pt x="54" y="9"/>
                    </a:cubicBezTo>
                    <a:cubicBezTo>
                      <a:pt x="46" y="0"/>
                      <a:pt x="38" y="1"/>
                      <a:pt x="38" y="1"/>
                    </a:cubicBezTo>
                    <a:cubicBezTo>
                      <a:pt x="37" y="1"/>
                      <a:pt x="32" y="1"/>
                      <a:pt x="28" y="5"/>
                    </a:cubicBezTo>
                    <a:cubicBezTo>
                      <a:pt x="23" y="10"/>
                      <a:pt x="21" y="18"/>
                      <a:pt x="21" y="29"/>
                    </a:cubicBezTo>
                    <a:cubicBezTo>
                      <a:pt x="21" y="29"/>
                      <a:pt x="21" y="29"/>
                      <a:pt x="21" y="30"/>
                    </a:cubicBezTo>
                    <a:cubicBezTo>
                      <a:pt x="0" y="58"/>
                      <a:pt x="0" y="58"/>
                      <a:pt x="0" y="58"/>
                    </a:cubicBezTo>
                    <a:cubicBezTo>
                      <a:pt x="6" y="63"/>
                      <a:pt x="6" y="63"/>
                      <a:pt x="6" y="63"/>
                    </a:cubicBezTo>
                    <a:cubicBezTo>
                      <a:pt x="21" y="48"/>
                      <a:pt x="21" y="48"/>
                      <a:pt x="21" y="48"/>
                    </a:cubicBezTo>
                    <a:cubicBezTo>
                      <a:pt x="21" y="56"/>
                      <a:pt x="21" y="63"/>
                      <a:pt x="21" y="63"/>
                    </a:cubicBezTo>
                    <a:cubicBezTo>
                      <a:pt x="8" y="128"/>
                      <a:pt x="8" y="128"/>
                      <a:pt x="8" y="128"/>
                    </a:cubicBezTo>
                    <a:cubicBezTo>
                      <a:pt x="17" y="131"/>
                      <a:pt x="17" y="131"/>
                      <a:pt x="17" y="131"/>
                    </a:cubicBezTo>
                    <a:cubicBezTo>
                      <a:pt x="35" y="85"/>
                      <a:pt x="35" y="85"/>
                      <a:pt x="35" y="85"/>
                    </a:cubicBezTo>
                    <a:cubicBezTo>
                      <a:pt x="44" y="104"/>
                      <a:pt x="44" y="104"/>
                      <a:pt x="44" y="104"/>
                    </a:cubicBezTo>
                    <a:cubicBezTo>
                      <a:pt x="70" y="130"/>
                      <a:pt x="70" y="130"/>
                      <a:pt x="70" y="130"/>
                    </a:cubicBezTo>
                    <a:cubicBezTo>
                      <a:pt x="77" y="123"/>
                      <a:pt x="77" y="123"/>
                      <a:pt x="77" y="123"/>
                    </a:cubicBezTo>
                    <a:cubicBezTo>
                      <a:pt x="77" y="123"/>
                      <a:pt x="58" y="99"/>
                      <a:pt x="58" y="99"/>
                    </a:cubicBezTo>
                    <a:cubicBezTo>
                      <a:pt x="58" y="98"/>
                      <a:pt x="53" y="62"/>
                      <a:pt x="53" y="62"/>
                    </a:cubicBezTo>
                    <a:cubicBezTo>
                      <a:pt x="53" y="27"/>
                      <a:pt x="53" y="27"/>
                      <a:pt x="53" y="27"/>
                    </a:cubicBezTo>
                    <a:cubicBezTo>
                      <a:pt x="79" y="55"/>
                      <a:pt x="79" y="55"/>
                      <a:pt x="79" y="55"/>
                    </a:cubicBezTo>
                    <a:lnTo>
                      <a:pt x="86"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02" name="Freeform 19"/>
              <p:cNvSpPr/>
              <p:nvPr/>
            </p:nvSpPr>
            <p:spPr bwMode="auto">
              <a:xfrm>
                <a:off x="781" y="1660"/>
                <a:ext cx="14" cy="16"/>
              </a:xfrm>
              <a:custGeom>
                <a:gdLst>
                  <a:gd name="T0" fmla="*/ 2 w 10"/>
                  <a:gd name="T1" fmla="*/ 2 h 11"/>
                  <a:gd name="T2" fmla="*/ 1 w 10"/>
                  <a:gd name="T3" fmla="*/ 8 h 11"/>
                  <a:gd name="T4" fmla="*/ 8 w 10"/>
                  <a:gd name="T5" fmla="*/ 9 h 11"/>
                  <a:gd name="T6" fmla="*/ 9 w 10"/>
                  <a:gd name="T7" fmla="*/ 2 h 11"/>
                  <a:gd name="T8" fmla="*/ 2 w 10"/>
                  <a:gd name="T9" fmla="*/ 2 h 11"/>
                </a:gdLst>
                <a:cxnLst>
                  <a:cxn ang="0">
                    <a:pos x="T0" y="T1"/>
                  </a:cxn>
                  <a:cxn ang="0">
                    <a:pos x="T2" y="T3"/>
                  </a:cxn>
                  <a:cxn ang="0">
                    <a:pos x="T4" y="T5"/>
                  </a:cxn>
                  <a:cxn ang="0">
                    <a:pos x="T6" y="T7"/>
                  </a:cxn>
                  <a:cxn ang="0">
                    <a:pos x="T8" y="T9"/>
                  </a:cxn>
                </a:cxnLst>
                <a:rect l="0" t="0" r="r" b="b"/>
                <a:pathLst>
                  <a:path w="10" h="11">
                    <a:moveTo>
                      <a:pt x="2" y="2"/>
                    </a:moveTo>
                    <a:cubicBezTo>
                      <a:pt x="0" y="3"/>
                      <a:pt x="0" y="6"/>
                      <a:pt x="1" y="8"/>
                    </a:cubicBezTo>
                    <a:cubicBezTo>
                      <a:pt x="3" y="10"/>
                      <a:pt x="6" y="11"/>
                      <a:pt x="8" y="9"/>
                    </a:cubicBezTo>
                    <a:cubicBezTo>
                      <a:pt x="10" y="8"/>
                      <a:pt x="10" y="5"/>
                      <a:pt x="9" y="2"/>
                    </a:cubicBezTo>
                    <a:cubicBezTo>
                      <a:pt x="7" y="0"/>
                      <a:pt x="4"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03" name="Freeform 20"/>
              <p:cNvSpPr/>
              <p:nvPr/>
            </p:nvSpPr>
            <p:spPr bwMode="auto">
              <a:xfrm>
                <a:off x="801" y="1644"/>
                <a:ext cx="15" cy="16"/>
              </a:xfrm>
              <a:custGeom>
                <a:gdLst>
                  <a:gd name="T0" fmla="*/ 2 w 10"/>
                  <a:gd name="T1" fmla="*/ 2 h 11"/>
                  <a:gd name="T2" fmla="*/ 1 w 10"/>
                  <a:gd name="T3" fmla="*/ 8 h 11"/>
                  <a:gd name="T4" fmla="*/ 8 w 10"/>
                  <a:gd name="T5" fmla="*/ 9 h 11"/>
                  <a:gd name="T6" fmla="*/ 9 w 10"/>
                  <a:gd name="T7" fmla="*/ 2 h 11"/>
                  <a:gd name="T8" fmla="*/ 2 w 10"/>
                  <a:gd name="T9" fmla="*/ 2 h 11"/>
                </a:gdLst>
                <a:cxnLst>
                  <a:cxn ang="0">
                    <a:pos x="T0" y="T1"/>
                  </a:cxn>
                  <a:cxn ang="0">
                    <a:pos x="T2" y="T3"/>
                  </a:cxn>
                  <a:cxn ang="0">
                    <a:pos x="T4" y="T5"/>
                  </a:cxn>
                  <a:cxn ang="0">
                    <a:pos x="T6" y="T7"/>
                  </a:cxn>
                  <a:cxn ang="0">
                    <a:pos x="T8" y="T9"/>
                  </a:cxn>
                </a:cxnLst>
                <a:rect l="0" t="0" r="r" b="b"/>
                <a:pathLst>
                  <a:path w="10" h="11">
                    <a:moveTo>
                      <a:pt x="2" y="2"/>
                    </a:moveTo>
                    <a:cubicBezTo>
                      <a:pt x="0" y="3"/>
                      <a:pt x="0" y="6"/>
                      <a:pt x="1" y="8"/>
                    </a:cubicBezTo>
                    <a:cubicBezTo>
                      <a:pt x="3" y="10"/>
                      <a:pt x="6" y="11"/>
                      <a:pt x="8" y="9"/>
                    </a:cubicBezTo>
                    <a:cubicBezTo>
                      <a:pt x="10" y="7"/>
                      <a:pt x="10" y="4"/>
                      <a:pt x="9" y="2"/>
                    </a:cubicBezTo>
                    <a:cubicBezTo>
                      <a:pt x="7" y="0"/>
                      <a:pt x="4"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04" name="Freeform 21"/>
              <p:cNvSpPr/>
              <p:nvPr/>
            </p:nvSpPr>
            <p:spPr bwMode="auto">
              <a:xfrm>
                <a:off x="699" y="1565"/>
                <a:ext cx="105" cy="95"/>
              </a:xfrm>
              <a:custGeom>
                <a:gdLst>
                  <a:gd name="T0" fmla="*/ 66 w 105"/>
                  <a:gd name="T1" fmla="*/ 21 h 95"/>
                  <a:gd name="T2" fmla="*/ 40 w 105"/>
                  <a:gd name="T3" fmla="*/ 42 h 95"/>
                  <a:gd name="T4" fmla="*/ 5 w 105"/>
                  <a:gd name="T5" fmla="*/ 0 h 95"/>
                  <a:gd name="T6" fmla="*/ 0 w 105"/>
                  <a:gd name="T7" fmla="*/ 3 h 95"/>
                  <a:gd name="T8" fmla="*/ 75 w 105"/>
                  <a:gd name="T9" fmla="*/ 95 h 95"/>
                  <a:gd name="T10" fmla="*/ 79 w 105"/>
                  <a:gd name="T11" fmla="*/ 92 h 95"/>
                  <a:gd name="T12" fmla="*/ 105 w 105"/>
                  <a:gd name="T13" fmla="*/ 70 h 95"/>
                  <a:gd name="T14" fmla="*/ 66 w 105"/>
                  <a:gd name="T15" fmla="*/ 21 h 9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95">
                    <a:moveTo>
                      <a:pt x="66" y="21"/>
                    </a:moveTo>
                    <a:lnTo>
                      <a:pt x="40" y="42"/>
                    </a:lnTo>
                    <a:lnTo>
                      <a:pt x="5" y="0"/>
                    </a:lnTo>
                    <a:lnTo>
                      <a:pt x="0" y="3"/>
                    </a:lnTo>
                    <a:lnTo>
                      <a:pt x="75" y="95"/>
                    </a:lnTo>
                    <a:lnTo>
                      <a:pt x="79" y="92"/>
                    </a:lnTo>
                    <a:lnTo>
                      <a:pt x="105" y="70"/>
                    </a:lnTo>
                    <a:lnTo>
                      <a:pt x="66"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05" name="Oval 22"/>
              <p:cNvSpPr>
                <a:spLocks noChangeArrowheads="1"/>
              </p:cNvSpPr>
              <p:nvPr/>
            </p:nvSpPr>
            <p:spPr bwMode="auto">
              <a:xfrm>
                <a:off x="2544" y="2225"/>
                <a:ext cx="41" cy="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06" name="Freeform 23"/>
              <p:cNvSpPr>
                <a:spLocks noEditPoints="1"/>
              </p:cNvSpPr>
              <p:nvPr/>
            </p:nvSpPr>
            <p:spPr bwMode="auto">
              <a:xfrm>
                <a:off x="2471" y="2272"/>
                <a:ext cx="196" cy="221"/>
              </a:xfrm>
              <a:custGeom>
                <a:gdLst>
                  <a:gd name="T0" fmla="*/ 79 w 135"/>
                  <a:gd name="T1" fmla="*/ 82 h 152"/>
                  <a:gd name="T2" fmla="*/ 85 w 135"/>
                  <a:gd name="T3" fmla="*/ 75 h 152"/>
                  <a:gd name="T4" fmla="*/ 90 w 135"/>
                  <a:gd name="T5" fmla="*/ 72 h 152"/>
                  <a:gd name="T6" fmla="*/ 102 w 135"/>
                  <a:gd name="T7" fmla="*/ 69 h 152"/>
                  <a:gd name="T8" fmla="*/ 97 w 135"/>
                  <a:gd name="T9" fmla="*/ 77 h 152"/>
                  <a:gd name="T10" fmla="*/ 85 w 135"/>
                  <a:gd name="T11" fmla="*/ 78 h 152"/>
                  <a:gd name="T12" fmla="*/ 81 w 135"/>
                  <a:gd name="T13" fmla="*/ 82 h 152"/>
                  <a:gd name="T14" fmla="*/ 86 w 135"/>
                  <a:gd name="T15" fmla="*/ 117 h 152"/>
                  <a:gd name="T16" fmla="*/ 135 w 135"/>
                  <a:gd name="T17" fmla="*/ 113 h 152"/>
                  <a:gd name="T18" fmla="*/ 133 w 135"/>
                  <a:gd name="T19" fmla="*/ 78 h 152"/>
                  <a:gd name="T20" fmla="*/ 118 w 135"/>
                  <a:gd name="T21" fmla="*/ 77 h 152"/>
                  <a:gd name="T22" fmla="*/ 118 w 135"/>
                  <a:gd name="T23" fmla="*/ 75 h 152"/>
                  <a:gd name="T24" fmla="*/ 92 w 135"/>
                  <a:gd name="T25" fmla="*/ 10 h 152"/>
                  <a:gd name="T26" fmla="*/ 54 w 135"/>
                  <a:gd name="T27" fmla="*/ 8 h 152"/>
                  <a:gd name="T28" fmla="*/ 49 w 135"/>
                  <a:gd name="T29" fmla="*/ 0 h 152"/>
                  <a:gd name="T30" fmla="*/ 22 w 135"/>
                  <a:gd name="T31" fmla="*/ 16 h 152"/>
                  <a:gd name="T32" fmla="*/ 0 w 135"/>
                  <a:gd name="T33" fmla="*/ 7 h 152"/>
                  <a:gd name="T34" fmla="*/ 9 w 135"/>
                  <a:gd name="T35" fmla="*/ 44 h 152"/>
                  <a:gd name="T36" fmla="*/ 44 w 135"/>
                  <a:gd name="T37" fmla="*/ 57 h 152"/>
                  <a:gd name="T38" fmla="*/ 52 w 135"/>
                  <a:gd name="T39" fmla="*/ 73 h 152"/>
                  <a:gd name="T40" fmla="*/ 45 w 135"/>
                  <a:gd name="T41" fmla="*/ 152 h 152"/>
                  <a:gd name="T42" fmla="*/ 79 w 135"/>
                  <a:gd name="T43" fmla="*/ 121 h 152"/>
                  <a:gd name="T44" fmla="*/ 118 w 135"/>
                  <a:gd name="T45" fmla="*/ 144 h 152"/>
                  <a:gd name="T46" fmla="*/ 86 w 135"/>
                  <a:gd name="T47" fmla="*/ 120 h 152"/>
                  <a:gd name="T48" fmla="*/ 114 w 135"/>
                  <a:gd name="T49" fmla="*/ 75 h 152"/>
                  <a:gd name="T50" fmla="*/ 114 w 135"/>
                  <a:gd name="T51" fmla="*/ 78 h 152"/>
                  <a:gd name="T52" fmla="*/ 101 w 135"/>
                  <a:gd name="T53" fmla="*/ 77 h 152"/>
                  <a:gd name="T54" fmla="*/ 108 w 135"/>
                  <a:gd name="T55" fmla="*/ 72 h 152"/>
                  <a:gd name="T56" fmla="*/ 30 w 135"/>
                  <a:gd name="T57" fmla="*/ 52 h 152"/>
                  <a:gd name="T58" fmla="*/ 47 w 135"/>
                  <a:gd name="T59" fmla="*/ 4 h 152"/>
                  <a:gd name="T60" fmla="*/ 30 w 135"/>
                  <a:gd name="T61" fmla="*/ 52 h 152"/>
                  <a:gd name="T62" fmla="*/ 27 w 135"/>
                  <a:gd name="T63" fmla="*/ 51 h 152"/>
                  <a:gd name="T64" fmla="*/ 3 w 135"/>
                  <a:gd name="T65" fmla="*/ 10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5" h="152">
                    <a:moveTo>
                      <a:pt x="79" y="113"/>
                    </a:moveTo>
                    <a:cubicBezTo>
                      <a:pt x="79" y="82"/>
                      <a:pt x="79" y="82"/>
                      <a:pt x="79" y="82"/>
                    </a:cubicBezTo>
                    <a:cubicBezTo>
                      <a:pt x="79" y="80"/>
                      <a:pt x="79" y="78"/>
                      <a:pt x="81" y="77"/>
                    </a:cubicBezTo>
                    <a:cubicBezTo>
                      <a:pt x="82" y="76"/>
                      <a:pt x="84" y="75"/>
                      <a:pt x="85" y="75"/>
                    </a:cubicBezTo>
                    <a:cubicBezTo>
                      <a:pt x="85" y="75"/>
                      <a:pt x="87" y="75"/>
                      <a:pt x="91" y="75"/>
                    </a:cubicBezTo>
                    <a:cubicBezTo>
                      <a:pt x="90" y="73"/>
                      <a:pt x="90" y="72"/>
                      <a:pt x="90" y="72"/>
                    </a:cubicBezTo>
                    <a:cubicBezTo>
                      <a:pt x="89" y="34"/>
                      <a:pt x="89" y="34"/>
                      <a:pt x="89" y="34"/>
                    </a:cubicBezTo>
                    <a:cubicBezTo>
                      <a:pt x="102" y="69"/>
                      <a:pt x="102" y="69"/>
                      <a:pt x="102" y="69"/>
                    </a:cubicBezTo>
                    <a:cubicBezTo>
                      <a:pt x="100" y="71"/>
                      <a:pt x="98" y="73"/>
                      <a:pt x="97" y="75"/>
                    </a:cubicBezTo>
                    <a:cubicBezTo>
                      <a:pt x="97" y="76"/>
                      <a:pt x="97" y="76"/>
                      <a:pt x="97" y="77"/>
                    </a:cubicBezTo>
                    <a:cubicBezTo>
                      <a:pt x="97" y="78"/>
                      <a:pt x="97" y="78"/>
                      <a:pt x="97" y="78"/>
                    </a:cubicBezTo>
                    <a:cubicBezTo>
                      <a:pt x="90" y="78"/>
                      <a:pt x="85" y="78"/>
                      <a:pt x="85" y="78"/>
                    </a:cubicBezTo>
                    <a:cubicBezTo>
                      <a:pt x="84" y="78"/>
                      <a:pt x="83" y="78"/>
                      <a:pt x="83" y="79"/>
                    </a:cubicBezTo>
                    <a:cubicBezTo>
                      <a:pt x="82" y="80"/>
                      <a:pt x="81" y="81"/>
                      <a:pt x="81" y="82"/>
                    </a:cubicBezTo>
                    <a:cubicBezTo>
                      <a:pt x="82" y="113"/>
                      <a:pt x="82" y="113"/>
                      <a:pt x="82" y="113"/>
                    </a:cubicBezTo>
                    <a:cubicBezTo>
                      <a:pt x="82" y="115"/>
                      <a:pt x="84" y="117"/>
                      <a:pt x="86" y="117"/>
                    </a:cubicBezTo>
                    <a:cubicBezTo>
                      <a:pt x="131" y="117"/>
                      <a:pt x="131" y="117"/>
                      <a:pt x="131" y="117"/>
                    </a:cubicBezTo>
                    <a:cubicBezTo>
                      <a:pt x="133" y="117"/>
                      <a:pt x="135" y="115"/>
                      <a:pt x="135" y="113"/>
                    </a:cubicBezTo>
                    <a:cubicBezTo>
                      <a:pt x="134" y="81"/>
                      <a:pt x="134" y="81"/>
                      <a:pt x="134" y="81"/>
                    </a:cubicBezTo>
                    <a:cubicBezTo>
                      <a:pt x="134" y="80"/>
                      <a:pt x="134" y="79"/>
                      <a:pt x="133" y="78"/>
                    </a:cubicBezTo>
                    <a:cubicBezTo>
                      <a:pt x="132" y="78"/>
                      <a:pt x="131" y="77"/>
                      <a:pt x="130" y="77"/>
                    </a:cubicBezTo>
                    <a:cubicBezTo>
                      <a:pt x="130" y="77"/>
                      <a:pt x="125" y="77"/>
                      <a:pt x="118" y="77"/>
                    </a:cubicBezTo>
                    <a:cubicBezTo>
                      <a:pt x="119" y="77"/>
                      <a:pt x="119" y="77"/>
                      <a:pt x="119" y="77"/>
                    </a:cubicBezTo>
                    <a:cubicBezTo>
                      <a:pt x="119" y="76"/>
                      <a:pt x="118" y="75"/>
                      <a:pt x="118" y="75"/>
                    </a:cubicBezTo>
                    <a:cubicBezTo>
                      <a:pt x="117" y="72"/>
                      <a:pt x="115" y="69"/>
                      <a:pt x="111" y="68"/>
                    </a:cubicBezTo>
                    <a:cubicBezTo>
                      <a:pt x="110" y="60"/>
                      <a:pt x="106" y="26"/>
                      <a:pt x="92" y="10"/>
                    </a:cubicBezTo>
                    <a:cubicBezTo>
                      <a:pt x="84" y="0"/>
                      <a:pt x="73" y="1"/>
                      <a:pt x="72" y="1"/>
                    </a:cubicBezTo>
                    <a:cubicBezTo>
                      <a:pt x="71" y="1"/>
                      <a:pt x="61" y="0"/>
                      <a:pt x="54" y="8"/>
                    </a:cubicBezTo>
                    <a:cubicBezTo>
                      <a:pt x="54" y="8"/>
                      <a:pt x="52" y="9"/>
                      <a:pt x="51" y="11"/>
                    </a:cubicBezTo>
                    <a:cubicBezTo>
                      <a:pt x="49" y="0"/>
                      <a:pt x="49" y="0"/>
                      <a:pt x="49" y="0"/>
                    </a:cubicBezTo>
                    <a:cubicBezTo>
                      <a:pt x="47" y="1"/>
                      <a:pt x="47" y="1"/>
                      <a:pt x="47" y="1"/>
                    </a:cubicBezTo>
                    <a:cubicBezTo>
                      <a:pt x="47" y="1"/>
                      <a:pt x="32" y="8"/>
                      <a:pt x="22" y="16"/>
                    </a:cubicBezTo>
                    <a:cubicBezTo>
                      <a:pt x="19" y="14"/>
                      <a:pt x="10" y="9"/>
                      <a:pt x="2" y="7"/>
                    </a:cubicBezTo>
                    <a:cubicBezTo>
                      <a:pt x="0" y="7"/>
                      <a:pt x="0" y="7"/>
                      <a:pt x="0" y="7"/>
                    </a:cubicBezTo>
                    <a:cubicBezTo>
                      <a:pt x="8" y="44"/>
                      <a:pt x="8" y="44"/>
                      <a:pt x="8" y="44"/>
                    </a:cubicBezTo>
                    <a:cubicBezTo>
                      <a:pt x="9" y="44"/>
                      <a:pt x="9" y="44"/>
                      <a:pt x="9" y="44"/>
                    </a:cubicBezTo>
                    <a:cubicBezTo>
                      <a:pt x="9" y="44"/>
                      <a:pt x="17" y="46"/>
                      <a:pt x="26" y="53"/>
                    </a:cubicBezTo>
                    <a:cubicBezTo>
                      <a:pt x="35" y="70"/>
                      <a:pt x="44" y="57"/>
                      <a:pt x="44" y="57"/>
                    </a:cubicBezTo>
                    <a:cubicBezTo>
                      <a:pt x="46" y="55"/>
                      <a:pt x="51" y="45"/>
                      <a:pt x="51" y="45"/>
                    </a:cubicBezTo>
                    <a:cubicBezTo>
                      <a:pt x="51" y="54"/>
                      <a:pt x="52" y="73"/>
                      <a:pt x="52" y="73"/>
                    </a:cubicBezTo>
                    <a:cubicBezTo>
                      <a:pt x="34" y="148"/>
                      <a:pt x="34" y="148"/>
                      <a:pt x="34" y="148"/>
                    </a:cubicBezTo>
                    <a:cubicBezTo>
                      <a:pt x="45" y="152"/>
                      <a:pt x="45" y="152"/>
                      <a:pt x="45" y="152"/>
                    </a:cubicBezTo>
                    <a:cubicBezTo>
                      <a:pt x="45" y="152"/>
                      <a:pt x="67" y="100"/>
                      <a:pt x="69" y="96"/>
                    </a:cubicBezTo>
                    <a:cubicBezTo>
                      <a:pt x="70" y="100"/>
                      <a:pt x="79" y="121"/>
                      <a:pt x="79" y="121"/>
                    </a:cubicBezTo>
                    <a:cubicBezTo>
                      <a:pt x="109" y="152"/>
                      <a:pt x="109" y="152"/>
                      <a:pt x="109" y="152"/>
                    </a:cubicBezTo>
                    <a:cubicBezTo>
                      <a:pt x="118" y="144"/>
                      <a:pt x="118" y="144"/>
                      <a:pt x="118" y="144"/>
                    </a:cubicBezTo>
                    <a:cubicBezTo>
                      <a:pt x="118" y="144"/>
                      <a:pt x="106" y="128"/>
                      <a:pt x="99" y="120"/>
                    </a:cubicBezTo>
                    <a:cubicBezTo>
                      <a:pt x="86" y="120"/>
                      <a:pt x="86" y="120"/>
                      <a:pt x="86" y="120"/>
                    </a:cubicBezTo>
                    <a:cubicBezTo>
                      <a:pt x="82" y="120"/>
                      <a:pt x="79" y="117"/>
                      <a:pt x="79" y="113"/>
                    </a:cubicBezTo>
                    <a:close/>
                    <a:moveTo>
                      <a:pt x="114" y="75"/>
                    </a:moveTo>
                    <a:cubicBezTo>
                      <a:pt x="114" y="75"/>
                      <a:pt x="114" y="76"/>
                      <a:pt x="114" y="77"/>
                    </a:cubicBezTo>
                    <a:cubicBezTo>
                      <a:pt x="114" y="78"/>
                      <a:pt x="114" y="78"/>
                      <a:pt x="114" y="78"/>
                    </a:cubicBezTo>
                    <a:cubicBezTo>
                      <a:pt x="110" y="78"/>
                      <a:pt x="106" y="78"/>
                      <a:pt x="101" y="78"/>
                    </a:cubicBezTo>
                    <a:cubicBezTo>
                      <a:pt x="101" y="77"/>
                      <a:pt x="101" y="77"/>
                      <a:pt x="101" y="77"/>
                    </a:cubicBezTo>
                    <a:cubicBezTo>
                      <a:pt x="101" y="76"/>
                      <a:pt x="101" y="76"/>
                      <a:pt x="102" y="75"/>
                    </a:cubicBezTo>
                    <a:cubicBezTo>
                      <a:pt x="103" y="73"/>
                      <a:pt x="105" y="72"/>
                      <a:pt x="108" y="72"/>
                    </a:cubicBezTo>
                    <a:cubicBezTo>
                      <a:pt x="111" y="72"/>
                      <a:pt x="113" y="73"/>
                      <a:pt x="114" y="75"/>
                    </a:cubicBezTo>
                    <a:close/>
                    <a:moveTo>
                      <a:pt x="30" y="52"/>
                    </a:moveTo>
                    <a:cubicBezTo>
                      <a:pt x="24" y="18"/>
                      <a:pt x="24" y="18"/>
                      <a:pt x="24" y="18"/>
                    </a:cubicBezTo>
                    <a:cubicBezTo>
                      <a:pt x="31" y="12"/>
                      <a:pt x="43" y="6"/>
                      <a:pt x="47" y="4"/>
                    </a:cubicBezTo>
                    <a:cubicBezTo>
                      <a:pt x="47" y="7"/>
                      <a:pt x="51" y="35"/>
                      <a:pt x="52" y="37"/>
                    </a:cubicBezTo>
                    <a:cubicBezTo>
                      <a:pt x="40" y="43"/>
                      <a:pt x="33" y="49"/>
                      <a:pt x="30" y="52"/>
                    </a:cubicBezTo>
                    <a:close/>
                    <a:moveTo>
                      <a:pt x="21" y="18"/>
                    </a:moveTo>
                    <a:cubicBezTo>
                      <a:pt x="27" y="51"/>
                      <a:pt x="27" y="51"/>
                      <a:pt x="27" y="51"/>
                    </a:cubicBezTo>
                    <a:cubicBezTo>
                      <a:pt x="19" y="45"/>
                      <a:pt x="12" y="42"/>
                      <a:pt x="10" y="42"/>
                    </a:cubicBezTo>
                    <a:cubicBezTo>
                      <a:pt x="10" y="40"/>
                      <a:pt x="4" y="14"/>
                      <a:pt x="3" y="10"/>
                    </a:cubicBezTo>
                    <a:cubicBezTo>
                      <a:pt x="11" y="12"/>
                      <a:pt x="19" y="17"/>
                      <a:pt x="2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07" name="Freeform 24"/>
              <p:cNvSpPr/>
              <p:nvPr/>
            </p:nvSpPr>
            <p:spPr bwMode="auto">
              <a:xfrm>
                <a:off x="2512" y="2295"/>
                <a:ext cx="10" cy="13"/>
              </a:xfrm>
              <a:custGeom>
                <a:gdLst>
                  <a:gd name="T0" fmla="*/ 4 w 10"/>
                  <a:gd name="T1" fmla="*/ 12 h 13"/>
                  <a:gd name="T2" fmla="*/ 3 w 10"/>
                  <a:gd name="T3" fmla="*/ 6 h 13"/>
                  <a:gd name="T4" fmla="*/ 4 w 10"/>
                  <a:gd name="T5" fmla="*/ 12 h 13"/>
                  <a:gd name="T6" fmla="*/ 7 w 10"/>
                  <a:gd name="T7" fmla="*/ 10 h 13"/>
                  <a:gd name="T8" fmla="*/ 7 w 10"/>
                  <a:gd name="T9" fmla="*/ 3 h 13"/>
                  <a:gd name="T10" fmla="*/ 9 w 10"/>
                  <a:gd name="T11" fmla="*/ 10 h 13"/>
                  <a:gd name="T12" fmla="*/ 10 w 10"/>
                  <a:gd name="T13" fmla="*/ 9 h 13"/>
                  <a:gd name="T14" fmla="*/ 9 w 10"/>
                  <a:gd name="T15" fmla="*/ 0 h 13"/>
                  <a:gd name="T16" fmla="*/ 6 w 10"/>
                  <a:gd name="T17" fmla="*/ 2 h 13"/>
                  <a:gd name="T18" fmla="*/ 6 w 10"/>
                  <a:gd name="T19" fmla="*/ 8 h 13"/>
                  <a:gd name="T20" fmla="*/ 3 w 10"/>
                  <a:gd name="T21" fmla="*/ 3 h 13"/>
                  <a:gd name="T22" fmla="*/ 0 w 10"/>
                  <a:gd name="T23" fmla="*/ 5 h 13"/>
                  <a:gd name="T24" fmla="*/ 1 w 10"/>
                  <a:gd name="T25" fmla="*/ 13 h 13"/>
                  <a:gd name="T26" fmla="*/ 4 w 10"/>
                  <a:gd name="T27" fmla="*/ 12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3">
                    <a:moveTo>
                      <a:pt x="4" y="12"/>
                    </a:moveTo>
                    <a:lnTo>
                      <a:pt x="3" y="6"/>
                    </a:lnTo>
                    <a:lnTo>
                      <a:pt x="4" y="12"/>
                    </a:lnTo>
                    <a:lnTo>
                      <a:pt x="7" y="10"/>
                    </a:lnTo>
                    <a:lnTo>
                      <a:pt x="7" y="3"/>
                    </a:lnTo>
                    <a:lnTo>
                      <a:pt x="9" y="10"/>
                    </a:lnTo>
                    <a:lnTo>
                      <a:pt x="10" y="9"/>
                    </a:lnTo>
                    <a:lnTo>
                      <a:pt x="9" y="0"/>
                    </a:lnTo>
                    <a:lnTo>
                      <a:pt x="6" y="2"/>
                    </a:lnTo>
                    <a:lnTo>
                      <a:pt x="6" y="8"/>
                    </a:lnTo>
                    <a:lnTo>
                      <a:pt x="3" y="3"/>
                    </a:lnTo>
                    <a:lnTo>
                      <a:pt x="0" y="5"/>
                    </a:lnTo>
                    <a:lnTo>
                      <a:pt x="1" y="13"/>
                    </a:lnTo>
                    <a:lnTo>
                      <a:pt x="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08" name="Freeform 25"/>
              <p:cNvSpPr>
                <a:spLocks noEditPoints="1"/>
              </p:cNvSpPr>
              <p:nvPr/>
            </p:nvSpPr>
            <p:spPr bwMode="auto">
              <a:xfrm>
                <a:off x="2522" y="2291"/>
                <a:ext cx="9" cy="12"/>
              </a:xfrm>
              <a:custGeom>
                <a:gdLst>
                  <a:gd name="T0" fmla="*/ 3 w 9"/>
                  <a:gd name="T1" fmla="*/ 9 h 12"/>
                  <a:gd name="T2" fmla="*/ 6 w 9"/>
                  <a:gd name="T3" fmla="*/ 7 h 12"/>
                  <a:gd name="T4" fmla="*/ 6 w 9"/>
                  <a:gd name="T5" fmla="*/ 9 h 12"/>
                  <a:gd name="T6" fmla="*/ 9 w 9"/>
                  <a:gd name="T7" fmla="*/ 7 h 12"/>
                  <a:gd name="T8" fmla="*/ 4 w 9"/>
                  <a:gd name="T9" fmla="*/ 0 h 12"/>
                  <a:gd name="T10" fmla="*/ 1 w 9"/>
                  <a:gd name="T11" fmla="*/ 1 h 12"/>
                  <a:gd name="T12" fmla="*/ 0 w 9"/>
                  <a:gd name="T13" fmla="*/ 12 h 12"/>
                  <a:gd name="T14" fmla="*/ 3 w 9"/>
                  <a:gd name="T15" fmla="*/ 12 h 12"/>
                  <a:gd name="T16" fmla="*/ 3 w 9"/>
                  <a:gd name="T17" fmla="*/ 9 h 12"/>
                  <a:gd name="T18" fmla="*/ 3 w 9"/>
                  <a:gd name="T19" fmla="*/ 3 h 12"/>
                  <a:gd name="T20" fmla="*/ 4 w 9"/>
                  <a:gd name="T21" fmla="*/ 6 h 12"/>
                  <a:gd name="T22" fmla="*/ 3 w 9"/>
                  <a:gd name="T23" fmla="*/ 7 h 12"/>
                  <a:gd name="T24" fmla="*/ 3 w 9"/>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2">
                    <a:moveTo>
                      <a:pt x="3" y="9"/>
                    </a:moveTo>
                    <a:lnTo>
                      <a:pt x="6" y="7"/>
                    </a:lnTo>
                    <a:lnTo>
                      <a:pt x="6" y="9"/>
                    </a:lnTo>
                    <a:lnTo>
                      <a:pt x="9" y="7"/>
                    </a:lnTo>
                    <a:lnTo>
                      <a:pt x="4" y="0"/>
                    </a:lnTo>
                    <a:lnTo>
                      <a:pt x="1" y="1"/>
                    </a:lnTo>
                    <a:lnTo>
                      <a:pt x="0" y="12"/>
                    </a:lnTo>
                    <a:lnTo>
                      <a:pt x="3" y="12"/>
                    </a:lnTo>
                    <a:lnTo>
                      <a:pt x="3" y="9"/>
                    </a:lnTo>
                    <a:close/>
                    <a:moveTo>
                      <a:pt x="3" y="3"/>
                    </a:moveTo>
                    <a:lnTo>
                      <a:pt x="4" y="6"/>
                    </a:lnTo>
                    <a:lnTo>
                      <a:pt x="3" y="7"/>
                    </a:ln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09" name="Freeform 26"/>
              <p:cNvSpPr>
                <a:spLocks noEditPoints="1"/>
              </p:cNvSpPr>
              <p:nvPr/>
            </p:nvSpPr>
            <p:spPr bwMode="auto">
              <a:xfrm>
                <a:off x="2529" y="2287"/>
                <a:ext cx="8" cy="11"/>
              </a:xfrm>
              <a:custGeom>
                <a:gdLst>
                  <a:gd name="T0" fmla="*/ 3 w 5"/>
                  <a:gd name="T1" fmla="*/ 7 h 8"/>
                  <a:gd name="T2" fmla="*/ 3 w 5"/>
                  <a:gd name="T3" fmla="*/ 5 h 8"/>
                  <a:gd name="T4" fmla="*/ 3 w 5"/>
                  <a:gd name="T5" fmla="*/ 4 h 8"/>
                  <a:gd name="T6" fmla="*/ 5 w 5"/>
                  <a:gd name="T7" fmla="*/ 3 h 8"/>
                  <a:gd name="T8" fmla="*/ 5 w 5"/>
                  <a:gd name="T9" fmla="*/ 1 h 8"/>
                  <a:gd name="T10" fmla="*/ 4 w 5"/>
                  <a:gd name="T11" fmla="*/ 0 h 8"/>
                  <a:gd name="T12" fmla="*/ 3 w 5"/>
                  <a:gd name="T13" fmla="*/ 0 h 8"/>
                  <a:gd name="T14" fmla="*/ 0 w 5"/>
                  <a:gd name="T15" fmla="*/ 2 h 8"/>
                  <a:gd name="T16" fmla="*/ 1 w 5"/>
                  <a:gd name="T17" fmla="*/ 8 h 8"/>
                  <a:gd name="T18" fmla="*/ 3 w 5"/>
                  <a:gd name="T19" fmla="*/ 7 h 8"/>
                  <a:gd name="T20" fmla="*/ 3 w 5"/>
                  <a:gd name="T21" fmla="*/ 2 h 8"/>
                  <a:gd name="T22" fmla="*/ 3 w 5"/>
                  <a:gd name="T23" fmla="*/ 2 h 8"/>
                  <a:gd name="T24" fmla="*/ 3 w 5"/>
                  <a:gd name="T25" fmla="*/ 2 h 8"/>
                  <a:gd name="T26" fmla="*/ 3 w 5"/>
                  <a:gd name="T27" fmla="*/ 3 h 8"/>
                  <a:gd name="T28" fmla="*/ 3 w 5"/>
                  <a:gd name="T29" fmla="*/ 3 h 8"/>
                  <a:gd name="T30" fmla="*/ 2 w 5"/>
                  <a:gd name="T31" fmla="*/ 4 h 8"/>
                  <a:gd name="T32" fmla="*/ 2 w 5"/>
                  <a:gd name="T33" fmla="*/ 2 h 8"/>
                  <a:gd name="T34" fmla="*/ 3 w 5"/>
                  <a:gd name="T35" fmla="*/ 2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8">
                    <a:moveTo>
                      <a:pt x="3" y="7"/>
                    </a:moveTo>
                    <a:cubicBezTo>
                      <a:pt x="3" y="5"/>
                      <a:pt x="3" y="5"/>
                      <a:pt x="3" y="5"/>
                    </a:cubicBezTo>
                    <a:cubicBezTo>
                      <a:pt x="3" y="4"/>
                      <a:pt x="3" y="4"/>
                      <a:pt x="3" y="4"/>
                    </a:cubicBezTo>
                    <a:cubicBezTo>
                      <a:pt x="4" y="4"/>
                      <a:pt x="5" y="4"/>
                      <a:pt x="5" y="3"/>
                    </a:cubicBezTo>
                    <a:cubicBezTo>
                      <a:pt x="5" y="3"/>
                      <a:pt x="5" y="2"/>
                      <a:pt x="5" y="1"/>
                    </a:cubicBezTo>
                    <a:cubicBezTo>
                      <a:pt x="5" y="1"/>
                      <a:pt x="5" y="0"/>
                      <a:pt x="4" y="0"/>
                    </a:cubicBezTo>
                    <a:cubicBezTo>
                      <a:pt x="4" y="0"/>
                      <a:pt x="4" y="0"/>
                      <a:pt x="3" y="0"/>
                    </a:cubicBezTo>
                    <a:cubicBezTo>
                      <a:pt x="0" y="2"/>
                      <a:pt x="0" y="2"/>
                      <a:pt x="0" y="2"/>
                    </a:cubicBezTo>
                    <a:cubicBezTo>
                      <a:pt x="1" y="8"/>
                      <a:pt x="1" y="8"/>
                      <a:pt x="1" y="8"/>
                    </a:cubicBezTo>
                    <a:lnTo>
                      <a:pt x="3" y="7"/>
                    </a:lnTo>
                    <a:close/>
                    <a:moveTo>
                      <a:pt x="3" y="2"/>
                    </a:moveTo>
                    <a:cubicBezTo>
                      <a:pt x="3" y="2"/>
                      <a:pt x="3" y="2"/>
                      <a:pt x="3" y="2"/>
                    </a:cubicBezTo>
                    <a:cubicBezTo>
                      <a:pt x="3" y="2"/>
                      <a:pt x="3" y="2"/>
                      <a:pt x="3" y="2"/>
                    </a:cubicBezTo>
                    <a:cubicBezTo>
                      <a:pt x="3" y="3"/>
                      <a:pt x="3" y="3"/>
                      <a:pt x="3" y="3"/>
                    </a:cubicBezTo>
                    <a:cubicBezTo>
                      <a:pt x="3" y="3"/>
                      <a:pt x="3" y="3"/>
                      <a:pt x="3" y="3"/>
                    </a:cubicBezTo>
                    <a:cubicBezTo>
                      <a:pt x="2" y="4"/>
                      <a:pt x="2" y="4"/>
                      <a:pt x="2" y="4"/>
                    </a:cubicBezTo>
                    <a:cubicBezTo>
                      <a:pt x="2" y="2"/>
                      <a:pt x="2" y="2"/>
                      <a:pt x="2" y="2"/>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10" name="Rectangle 27"/>
              <p:cNvSpPr>
                <a:spLocks noChangeArrowheads="1"/>
              </p:cNvSpPr>
              <p:nvPr/>
            </p:nvSpPr>
            <p:spPr bwMode="auto">
              <a:xfrm>
                <a:off x="814" y="3150"/>
                <a:ext cx="34" cy="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11" name="Rectangle 28"/>
              <p:cNvSpPr>
                <a:spLocks noChangeArrowheads="1"/>
              </p:cNvSpPr>
              <p:nvPr/>
            </p:nvSpPr>
            <p:spPr bwMode="auto">
              <a:xfrm>
                <a:off x="867" y="3117"/>
                <a:ext cx="33" cy="1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12" name="Rectangle 29"/>
              <p:cNvSpPr>
                <a:spLocks noChangeArrowheads="1"/>
              </p:cNvSpPr>
              <p:nvPr/>
            </p:nvSpPr>
            <p:spPr bwMode="auto">
              <a:xfrm>
                <a:off x="919" y="3088"/>
                <a:ext cx="33"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13" name="Rectangle 30"/>
              <p:cNvSpPr>
                <a:spLocks noChangeArrowheads="1"/>
              </p:cNvSpPr>
              <p:nvPr/>
            </p:nvSpPr>
            <p:spPr bwMode="auto">
              <a:xfrm>
                <a:off x="1753" y="3097"/>
                <a:ext cx="24"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14" name="Rectangle 31"/>
              <p:cNvSpPr>
                <a:spLocks noChangeArrowheads="1"/>
              </p:cNvSpPr>
              <p:nvPr/>
            </p:nvSpPr>
            <p:spPr bwMode="auto">
              <a:xfrm>
                <a:off x="1796" y="3060"/>
                <a:ext cx="26" cy="1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15" name="Rectangle 32"/>
              <p:cNvSpPr>
                <a:spLocks noChangeArrowheads="1"/>
              </p:cNvSpPr>
              <p:nvPr/>
            </p:nvSpPr>
            <p:spPr bwMode="auto">
              <a:xfrm>
                <a:off x="1841" y="3098"/>
                <a:ext cx="25" cy="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16" name="Rectangle 33"/>
              <p:cNvSpPr>
                <a:spLocks noChangeArrowheads="1"/>
              </p:cNvSpPr>
              <p:nvPr/>
            </p:nvSpPr>
            <p:spPr bwMode="auto">
              <a:xfrm>
                <a:off x="1885" y="3098"/>
                <a:ext cx="26" cy="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17" name="Rectangle 34"/>
              <p:cNvSpPr>
                <a:spLocks noChangeArrowheads="1"/>
              </p:cNvSpPr>
              <p:nvPr/>
            </p:nvSpPr>
            <p:spPr bwMode="auto">
              <a:xfrm>
                <a:off x="2094" y="2826"/>
                <a:ext cx="27" cy="1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18" name="Rectangle 35"/>
              <p:cNvSpPr>
                <a:spLocks noChangeArrowheads="1"/>
              </p:cNvSpPr>
              <p:nvPr/>
            </p:nvSpPr>
            <p:spPr bwMode="auto">
              <a:xfrm>
                <a:off x="2051" y="2852"/>
                <a:ext cx="24" cy="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19" name="Rectangle 36"/>
              <p:cNvSpPr>
                <a:spLocks noChangeArrowheads="1"/>
              </p:cNvSpPr>
              <p:nvPr/>
            </p:nvSpPr>
            <p:spPr bwMode="auto">
              <a:xfrm>
                <a:off x="2006" y="2867"/>
                <a:ext cx="26"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20" name="Rectangle 37"/>
              <p:cNvSpPr>
                <a:spLocks noChangeArrowheads="1"/>
              </p:cNvSpPr>
              <p:nvPr/>
            </p:nvSpPr>
            <p:spPr bwMode="auto">
              <a:xfrm>
                <a:off x="1744" y="3200"/>
                <a:ext cx="182" cy="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21" name="Rectangle 38"/>
              <p:cNvSpPr>
                <a:spLocks noChangeArrowheads="1"/>
              </p:cNvSpPr>
              <p:nvPr/>
            </p:nvSpPr>
            <p:spPr bwMode="auto">
              <a:xfrm>
                <a:off x="2238" y="2407"/>
                <a:ext cx="25" cy="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22" name="Rectangle 39"/>
              <p:cNvSpPr>
                <a:spLocks noChangeArrowheads="1"/>
              </p:cNvSpPr>
              <p:nvPr/>
            </p:nvSpPr>
            <p:spPr bwMode="auto">
              <a:xfrm>
                <a:off x="2282" y="2371"/>
                <a:ext cx="25" cy="1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23" name="Rectangle 40"/>
              <p:cNvSpPr>
                <a:spLocks noChangeArrowheads="1"/>
              </p:cNvSpPr>
              <p:nvPr/>
            </p:nvSpPr>
            <p:spPr bwMode="auto">
              <a:xfrm>
                <a:off x="2326" y="2409"/>
                <a:ext cx="26" cy="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24" name="Rectangle 41"/>
              <p:cNvSpPr>
                <a:spLocks noChangeArrowheads="1"/>
              </p:cNvSpPr>
              <p:nvPr/>
            </p:nvSpPr>
            <p:spPr bwMode="auto">
              <a:xfrm>
                <a:off x="2596" y="1714"/>
                <a:ext cx="32" cy="193"/>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25" name="Rectangle 42"/>
              <p:cNvSpPr>
                <a:spLocks noChangeArrowheads="1"/>
              </p:cNvSpPr>
              <p:nvPr/>
            </p:nvSpPr>
            <p:spPr bwMode="auto">
              <a:xfrm>
                <a:off x="2651" y="1779"/>
                <a:ext cx="32" cy="128"/>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26" name="Rectangle 43"/>
              <p:cNvSpPr>
                <a:spLocks noChangeArrowheads="1"/>
              </p:cNvSpPr>
              <p:nvPr/>
            </p:nvSpPr>
            <p:spPr bwMode="auto">
              <a:xfrm>
                <a:off x="2708" y="1817"/>
                <a:ext cx="32" cy="9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27" name="Rectangle 44"/>
              <p:cNvSpPr>
                <a:spLocks noChangeArrowheads="1"/>
              </p:cNvSpPr>
              <p:nvPr/>
            </p:nvSpPr>
            <p:spPr bwMode="auto">
              <a:xfrm>
                <a:off x="2531" y="1283"/>
                <a:ext cx="24" cy="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28" name="Freeform 45"/>
              <p:cNvSpPr/>
              <p:nvPr/>
            </p:nvSpPr>
            <p:spPr bwMode="auto">
              <a:xfrm>
                <a:off x="2487" y="1295"/>
                <a:ext cx="26" cy="87"/>
              </a:xfrm>
              <a:custGeom>
                <a:gdLst>
                  <a:gd name="T0" fmla="*/ 0 w 26"/>
                  <a:gd name="T1" fmla="*/ 87 h 87"/>
                  <a:gd name="T2" fmla="*/ 25 w 26"/>
                  <a:gd name="T3" fmla="*/ 87 h 87"/>
                  <a:gd name="T4" fmla="*/ 26 w 26"/>
                  <a:gd name="T5" fmla="*/ 0 h 87"/>
                  <a:gd name="T6" fmla="*/ 2 w 26"/>
                  <a:gd name="T7" fmla="*/ 0 h 87"/>
                  <a:gd name="T8" fmla="*/ 0 w 26"/>
                  <a:gd name="T9" fmla="*/ 87 h 87"/>
                </a:gdLst>
                <a:cxnLst>
                  <a:cxn ang="0">
                    <a:pos x="T0" y="T1"/>
                  </a:cxn>
                  <a:cxn ang="0">
                    <a:pos x="T2" y="T3"/>
                  </a:cxn>
                  <a:cxn ang="0">
                    <a:pos x="T4" y="T5"/>
                  </a:cxn>
                  <a:cxn ang="0">
                    <a:pos x="T6" y="T7"/>
                  </a:cxn>
                  <a:cxn ang="0">
                    <a:pos x="T8" y="T9"/>
                  </a:cxn>
                </a:cxnLst>
                <a:rect l="0" t="0" r="r" b="b"/>
                <a:pathLst>
                  <a:path w="26" h="87">
                    <a:moveTo>
                      <a:pt x="0" y="87"/>
                    </a:moveTo>
                    <a:lnTo>
                      <a:pt x="25" y="87"/>
                    </a:lnTo>
                    <a:lnTo>
                      <a:pt x="26" y="0"/>
                    </a:lnTo>
                    <a:lnTo>
                      <a:pt x="2" y="0"/>
                    </a:lnTo>
                    <a:lnTo>
                      <a:pt x="0"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29" name="Freeform 46"/>
              <p:cNvSpPr/>
              <p:nvPr/>
            </p:nvSpPr>
            <p:spPr bwMode="auto">
              <a:xfrm>
                <a:off x="2445" y="1312"/>
                <a:ext cx="25" cy="70"/>
              </a:xfrm>
              <a:custGeom>
                <a:gdLst>
                  <a:gd name="T0" fmla="*/ 0 w 25"/>
                  <a:gd name="T1" fmla="*/ 69 h 70"/>
                  <a:gd name="T2" fmla="*/ 25 w 25"/>
                  <a:gd name="T3" fmla="*/ 70 h 70"/>
                  <a:gd name="T4" fmla="*/ 25 w 25"/>
                  <a:gd name="T5" fmla="*/ 0 h 70"/>
                  <a:gd name="T6" fmla="*/ 0 w 25"/>
                  <a:gd name="T7" fmla="*/ 0 h 70"/>
                  <a:gd name="T8" fmla="*/ 0 w 25"/>
                  <a:gd name="T9" fmla="*/ 69 h 70"/>
                </a:gdLst>
                <a:cxnLst>
                  <a:cxn ang="0">
                    <a:pos x="T0" y="T1"/>
                  </a:cxn>
                  <a:cxn ang="0">
                    <a:pos x="T2" y="T3"/>
                  </a:cxn>
                  <a:cxn ang="0">
                    <a:pos x="T4" y="T5"/>
                  </a:cxn>
                  <a:cxn ang="0">
                    <a:pos x="T6" y="T7"/>
                  </a:cxn>
                  <a:cxn ang="0">
                    <a:pos x="T8" y="T9"/>
                  </a:cxn>
                </a:cxnLst>
                <a:rect l="0" t="0" r="r" b="b"/>
                <a:pathLst>
                  <a:path w="25" h="70">
                    <a:moveTo>
                      <a:pt x="0" y="69"/>
                    </a:moveTo>
                    <a:lnTo>
                      <a:pt x="25" y="70"/>
                    </a:lnTo>
                    <a:lnTo>
                      <a:pt x="25" y="0"/>
                    </a:lnTo>
                    <a:lnTo>
                      <a:pt x="0" y="0"/>
                    </a:lnTo>
                    <a:lnTo>
                      <a:pt x="0"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30" name="Rectangle 47"/>
              <p:cNvSpPr>
                <a:spLocks noChangeArrowheads="1"/>
              </p:cNvSpPr>
              <p:nvPr/>
            </p:nvSpPr>
            <p:spPr bwMode="auto">
              <a:xfrm>
                <a:off x="2371" y="2409"/>
                <a:ext cx="24" cy="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31" name="Rectangle 48"/>
              <p:cNvSpPr>
                <a:spLocks noChangeArrowheads="1"/>
              </p:cNvSpPr>
              <p:nvPr/>
            </p:nvSpPr>
            <p:spPr bwMode="auto">
              <a:xfrm>
                <a:off x="2230" y="2510"/>
                <a:ext cx="180" cy="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32" name="Freeform 49"/>
              <p:cNvSpPr>
                <a:spLocks noEditPoints="1"/>
              </p:cNvSpPr>
              <p:nvPr/>
            </p:nvSpPr>
            <p:spPr bwMode="auto">
              <a:xfrm>
                <a:off x="2395" y="2515"/>
                <a:ext cx="235" cy="234"/>
              </a:xfrm>
              <a:custGeom>
                <a:gdLst>
                  <a:gd name="T0" fmla="*/ 134 w 161"/>
                  <a:gd name="T1" fmla="*/ 46 h 161"/>
                  <a:gd name="T2" fmla="*/ 129 w 161"/>
                  <a:gd name="T3" fmla="*/ 40 h 161"/>
                  <a:gd name="T4" fmla="*/ 136 w 161"/>
                  <a:gd name="T5" fmla="*/ 23 h 161"/>
                  <a:gd name="T6" fmla="*/ 125 w 161"/>
                  <a:gd name="T7" fmla="*/ 13 h 161"/>
                  <a:gd name="T8" fmla="*/ 110 w 161"/>
                  <a:gd name="T9" fmla="*/ 24 h 161"/>
                  <a:gd name="T10" fmla="*/ 103 w 161"/>
                  <a:gd name="T11" fmla="*/ 21 h 161"/>
                  <a:gd name="T12" fmla="*/ 100 w 161"/>
                  <a:gd name="T13" fmla="*/ 3 h 161"/>
                  <a:gd name="T14" fmla="*/ 86 w 161"/>
                  <a:gd name="T15" fmla="*/ 0 h 161"/>
                  <a:gd name="T16" fmla="*/ 78 w 161"/>
                  <a:gd name="T17" fmla="*/ 17 h 161"/>
                  <a:gd name="T18" fmla="*/ 70 w 161"/>
                  <a:gd name="T19" fmla="*/ 18 h 161"/>
                  <a:gd name="T20" fmla="*/ 59 w 161"/>
                  <a:gd name="T21" fmla="*/ 4 h 161"/>
                  <a:gd name="T22" fmla="*/ 45 w 161"/>
                  <a:gd name="T23" fmla="*/ 8 h 161"/>
                  <a:gd name="T24" fmla="*/ 46 w 161"/>
                  <a:gd name="T25" fmla="*/ 27 h 161"/>
                  <a:gd name="T26" fmla="*/ 40 w 161"/>
                  <a:gd name="T27" fmla="*/ 32 h 161"/>
                  <a:gd name="T28" fmla="*/ 23 w 161"/>
                  <a:gd name="T29" fmla="*/ 25 h 161"/>
                  <a:gd name="T30" fmla="*/ 13 w 161"/>
                  <a:gd name="T31" fmla="*/ 36 h 161"/>
                  <a:gd name="T32" fmla="*/ 24 w 161"/>
                  <a:gd name="T33" fmla="*/ 51 h 161"/>
                  <a:gd name="T34" fmla="*/ 22 w 161"/>
                  <a:gd name="T35" fmla="*/ 59 h 161"/>
                  <a:gd name="T36" fmla="*/ 3 w 161"/>
                  <a:gd name="T37" fmla="*/ 61 h 161"/>
                  <a:gd name="T38" fmla="*/ 0 w 161"/>
                  <a:gd name="T39" fmla="*/ 76 h 161"/>
                  <a:gd name="T40" fmla="*/ 17 w 161"/>
                  <a:gd name="T41" fmla="*/ 83 h 161"/>
                  <a:gd name="T42" fmla="*/ 19 w 161"/>
                  <a:gd name="T43" fmla="*/ 91 h 161"/>
                  <a:gd name="T44" fmla="*/ 4 w 161"/>
                  <a:gd name="T45" fmla="*/ 103 h 161"/>
                  <a:gd name="T46" fmla="*/ 9 w 161"/>
                  <a:gd name="T47" fmla="*/ 117 h 161"/>
                  <a:gd name="T48" fmla="*/ 27 w 161"/>
                  <a:gd name="T49" fmla="*/ 115 h 161"/>
                  <a:gd name="T50" fmla="*/ 32 w 161"/>
                  <a:gd name="T51" fmla="*/ 121 h 161"/>
                  <a:gd name="T52" fmla="*/ 25 w 161"/>
                  <a:gd name="T53" fmla="*/ 138 h 161"/>
                  <a:gd name="T54" fmla="*/ 36 w 161"/>
                  <a:gd name="T55" fmla="*/ 148 h 161"/>
                  <a:gd name="T56" fmla="*/ 51 w 161"/>
                  <a:gd name="T57" fmla="*/ 137 h 161"/>
                  <a:gd name="T58" fmla="*/ 59 w 161"/>
                  <a:gd name="T59" fmla="*/ 140 h 161"/>
                  <a:gd name="T60" fmla="*/ 61 w 161"/>
                  <a:gd name="T61" fmla="*/ 158 h 161"/>
                  <a:gd name="T62" fmla="*/ 76 w 161"/>
                  <a:gd name="T63" fmla="*/ 161 h 161"/>
                  <a:gd name="T64" fmla="*/ 83 w 161"/>
                  <a:gd name="T65" fmla="*/ 144 h 161"/>
                  <a:gd name="T66" fmla="*/ 92 w 161"/>
                  <a:gd name="T67" fmla="*/ 143 h 161"/>
                  <a:gd name="T68" fmla="*/ 103 w 161"/>
                  <a:gd name="T69" fmla="*/ 157 h 161"/>
                  <a:gd name="T70" fmla="*/ 117 w 161"/>
                  <a:gd name="T71" fmla="*/ 152 h 161"/>
                  <a:gd name="T72" fmla="*/ 115 w 161"/>
                  <a:gd name="T73" fmla="*/ 134 h 161"/>
                  <a:gd name="T74" fmla="*/ 121 w 161"/>
                  <a:gd name="T75" fmla="*/ 129 h 161"/>
                  <a:gd name="T76" fmla="*/ 139 w 161"/>
                  <a:gd name="T77" fmla="*/ 136 h 161"/>
                  <a:gd name="T78" fmla="*/ 148 w 161"/>
                  <a:gd name="T79" fmla="*/ 125 h 161"/>
                  <a:gd name="T80" fmla="*/ 137 w 161"/>
                  <a:gd name="T81" fmla="*/ 110 h 161"/>
                  <a:gd name="T82" fmla="*/ 140 w 161"/>
                  <a:gd name="T83" fmla="*/ 102 h 161"/>
                  <a:gd name="T84" fmla="*/ 158 w 161"/>
                  <a:gd name="T85" fmla="*/ 100 h 161"/>
                  <a:gd name="T86" fmla="*/ 161 w 161"/>
                  <a:gd name="T87" fmla="*/ 85 h 161"/>
                  <a:gd name="T88" fmla="*/ 144 w 161"/>
                  <a:gd name="T89" fmla="*/ 78 h 161"/>
                  <a:gd name="T90" fmla="*/ 143 w 161"/>
                  <a:gd name="T91" fmla="*/ 70 h 161"/>
                  <a:gd name="T92" fmla="*/ 158 w 161"/>
                  <a:gd name="T93" fmla="*/ 58 h 161"/>
                  <a:gd name="T94" fmla="*/ 153 w 161"/>
                  <a:gd name="T95" fmla="*/ 44 h 161"/>
                  <a:gd name="T96" fmla="*/ 88 w 161"/>
                  <a:gd name="T97" fmla="*/ 104 h 161"/>
                  <a:gd name="T98" fmla="*/ 68 w 161"/>
                  <a:gd name="T99" fmla="*/ 54 h 161"/>
                  <a:gd name="T100" fmla="*/ 88 w 161"/>
                  <a:gd name="T101" fmla="*/ 104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1" h="161">
                    <a:moveTo>
                      <a:pt x="152" y="44"/>
                    </a:moveTo>
                    <a:cubicBezTo>
                      <a:pt x="134" y="46"/>
                      <a:pt x="134" y="46"/>
                      <a:pt x="134" y="46"/>
                    </a:cubicBezTo>
                    <a:cubicBezTo>
                      <a:pt x="133" y="46"/>
                      <a:pt x="133" y="46"/>
                      <a:pt x="133" y="46"/>
                    </a:cubicBezTo>
                    <a:cubicBezTo>
                      <a:pt x="129" y="40"/>
                      <a:pt x="129" y="40"/>
                      <a:pt x="129" y="40"/>
                    </a:cubicBezTo>
                    <a:cubicBezTo>
                      <a:pt x="129" y="39"/>
                      <a:pt x="129" y="39"/>
                      <a:pt x="129" y="39"/>
                    </a:cubicBezTo>
                    <a:cubicBezTo>
                      <a:pt x="136" y="23"/>
                      <a:pt x="136" y="23"/>
                      <a:pt x="136" y="23"/>
                    </a:cubicBezTo>
                    <a:cubicBezTo>
                      <a:pt x="136" y="22"/>
                      <a:pt x="136" y="22"/>
                      <a:pt x="136" y="22"/>
                    </a:cubicBezTo>
                    <a:cubicBezTo>
                      <a:pt x="125" y="13"/>
                      <a:pt x="125" y="13"/>
                      <a:pt x="125" y="13"/>
                    </a:cubicBezTo>
                    <a:cubicBezTo>
                      <a:pt x="124" y="13"/>
                      <a:pt x="124" y="13"/>
                      <a:pt x="124" y="13"/>
                    </a:cubicBezTo>
                    <a:cubicBezTo>
                      <a:pt x="110" y="24"/>
                      <a:pt x="110" y="24"/>
                      <a:pt x="110" y="24"/>
                    </a:cubicBezTo>
                    <a:cubicBezTo>
                      <a:pt x="109" y="24"/>
                      <a:pt x="109" y="24"/>
                      <a:pt x="109" y="24"/>
                    </a:cubicBezTo>
                    <a:cubicBezTo>
                      <a:pt x="103" y="21"/>
                      <a:pt x="103" y="21"/>
                      <a:pt x="103" y="21"/>
                    </a:cubicBezTo>
                    <a:cubicBezTo>
                      <a:pt x="102" y="20"/>
                      <a:pt x="102" y="20"/>
                      <a:pt x="102" y="20"/>
                    </a:cubicBezTo>
                    <a:cubicBezTo>
                      <a:pt x="100" y="3"/>
                      <a:pt x="100" y="3"/>
                      <a:pt x="100" y="3"/>
                    </a:cubicBezTo>
                    <a:cubicBezTo>
                      <a:pt x="99" y="2"/>
                      <a:pt x="99" y="2"/>
                      <a:pt x="99" y="2"/>
                    </a:cubicBezTo>
                    <a:cubicBezTo>
                      <a:pt x="86" y="0"/>
                      <a:pt x="86" y="0"/>
                      <a:pt x="86" y="0"/>
                    </a:cubicBezTo>
                    <a:cubicBezTo>
                      <a:pt x="85" y="1"/>
                      <a:pt x="85" y="1"/>
                      <a:pt x="85" y="1"/>
                    </a:cubicBezTo>
                    <a:cubicBezTo>
                      <a:pt x="78" y="17"/>
                      <a:pt x="78" y="17"/>
                      <a:pt x="78" y="17"/>
                    </a:cubicBezTo>
                    <a:cubicBezTo>
                      <a:pt x="77" y="18"/>
                      <a:pt x="77" y="18"/>
                      <a:pt x="77" y="18"/>
                    </a:cubicBezTo>
                    <a:cubicBezTo>
                      <a:pt x="70" y="18"/>
                      <a:pt x="70" y="18"/>
                      <a:pt x="70" y="18"/>
                    </a:cubicBezTo>
                    <a:cubicBezTo>
                      <a:pt x="69" y="18"/>
                      <a:pt x="69" y="18"/>
                      <a:pt x="69" y="18"/>
                    </a:cubicBezTo>
                    <a:cubicBezTo>
                      <a:pt x="59" y="4"/>
                      <a:pt x="59" y="4"/>
                      <a:pt x="59" y="4"/>
                    </a:cubicBezTo>
                    <a:cubicBezTo>
                      <a:pt x="58" y="3"/>
                      <a:pt x="58" y="3"/>
                      <a:pt x="58" y="3"/>
                    </a:cubicBezTo>
                    <a:cubicBezTo>
                      <a:pt x="45" y="8"/>
                      <a:pt x="45" y="8"/>
                      <a:pt x="45" y="8"/>
                    </a:cubicBezTo>
                    <a:cubicBezTo>
                      <a:pt x="44" y="9"/>
                      <a:pt x="44" y="9"/>
                      <a:pt x="44" y="9"/>
                    </a:cubicBezTo>
                    <a:cubicBezTo>
                      <a:pt x="46" y="27"/>
                      <a:pt x="46" y="27"/>
                      <a:pt x="46" y="27"/>
                    </a:cubicBezTo>
                    <a:cubicBezTo>
                      <a:pt x="46" y="28"/>
                      <a:pt x="46" y="28"/>
                      <a:pt x="46" y="28"/>
                    </a:cubicBezTo>
                    <a:cubicBezTo>
                      <a:pt x="40" y="32"/>
                      <a:pt x="40" y="32"/>
                      <a:pt x="40" y="32"/>
                    </a:cubicBezTo>
                    <a:cubicBezTo>
                      <a:pt x="39" y="32"/>
                      <a:pt x="39" y="32"/>
                      <a:pt x="39" y="32"/>
                    </a:cubicBezTo>
                    <a:cubicBezTo>
                      <a:pt x="23" y="25"/>
                      <a:pt x="23" y="25"/>
                      <a:pt x="23" y="25"/>
                    </a:cubicBezTo>
                    <a:cubicBezTo>
                      <a:pt x="22" y="25"/>
                      <a:pt x="22" y="25"/>
                      <a:pt x="22" y="25"/>
                    </a:cubicBezTo>
                    <a:cubicBezTo>
                      <a:pt x="13" y="36"/>
                      <a:pt x="13" y="36"/>
                      <a:pt x="13" y="36"/>
                    </a:cubicBezTo>
                    <a:cubicBezTo>
                      <a:pt x="13" y="37"/>
                      <a:pt x="13" y="37"/>
                      <a:pt x="13" y="37"/>
                    </a:cubicBezTo>
                    <a:cubicBezTo>
                      <a:pt x="24" y="51"/>
                      <a:pt x="24" y="51"/>
                      <a:pt x="24" y="51"/>
                    </a:cubicBezTo>
                    <a:cubicBezTo>
                      <a:pt x="24" y="52"/>
                      <a:pt x="24" y="52"/>
                      <a:pt x="24" y="52"/>
                    </a:cubicBezTo>
                    <a:cubicBezTo>
                      <a:pt x="22" y="59"/>
                      <a:pt x="22" y="59"/>
                      <a:pt x="22" y="59"/>
                    </a:cubicBezTo>
                    <a:cubicBezTo>
                      <a:pt x="21" y="59"/>
                      <a:pt x="21" y="59"/>
                      <a:pt x="21" y="59"/>
                    </a:cubicBezTo>
                    <a:cubicBezTo>
                      <a:pt x="3" y="61"/>
                      <a:pt x="3" y="61"/>
                      <a:pt x="3" y="61"/>
                    </a:cubicBezTo>
                    <a:cubicBezTo>
                      <a:pt x="2" y="62"/>
                      <a:pt x="2" y="62"/>
                      <a:pt x="2" y="62"/>
                    </a:cubicBezTo>
                    <a:cubicBezTo>
                      <a:pt x="0" y="76"/>
                      <a:pt x="0" y="76"/>
                      <a:pt x="0" y="76"/>
                    </a:cubicBezTo>
                    <a:cubicBezTo>
                      <a:pt x="1" y="77"/>
                      <a:pt x="1" y="77"/>
                      <a:pt x="1" y="77"/>
                    </a:cubicBezTo>
                    <a:cubicBezTo>
                      <a:pt x="17" y="83"/>
                      <a:pt x="17" y="83"/>
                      <a:pt x="17" y="83"/>
                    </a:cubicBezTo>
                    <a:cubicBezTo>
                      <a:pt x="18" y="84"/>
                      <a:pt x="18" y="84"/>
                      <a:pt x="18" y="84"/>
                    </a:cubicBezTo>
                    <a:cubicBezTo>
                      <a:pt x="19" y="91"/>
                      <a:pt x="19" y="91"/>
                      <a:pt x="19" y="91"/>
                    </a:cubicBezTo>
                    <a:cubicBezTo>
                      <a:pt x="18" y="92"/>
                      <a:pt x="18" y="92"/>
                      <a:pt x="18" y="92"/>
                    </a:cubicBezTo>
                    <a:cubicBezTo>
                      <a:pt x="4" y="103"/>
                      <a:pt x="4" y="103"/>
                      <a:pt x="4" y="103"/>
                    </a:cubicBezTo>
                    <a:cubicBezTo>
                      <a:pt x="4" y="104"/>
                      <a:pt x="4" y="104"/>
                      <a:pt x="4" y="104"/>
                    </a:cubicBezTo>
                    <a:cubicBezTo>
                      <a:pt x="9" y="117"/>
                      <a:pt x="9" y="117"/>
                      <a:pt x="9" y="117"/>
                    </a:cubicBezTo>
                    <a:cubicBezTo>
                      <a:pt x="10" y="117"/>
                      <a:pt x="10" y="117"/>
                      <a:pt x="10" y="117"/>
                    </a:cubicBezTo>
                    <a:cubicBezTo>
                      <a:pt x="27" y="115"/>
                      <a:pt x="27" y="115"/>
                      <a:pt x="27" y="115"/>
                    </a:cubicBezTo>
                    <a:cubicBezTo>
                      <a:pt x="28" y="115"/>
                      <a:pt x="28" y="115"/>
                      <a:pt x="28" y="115"/>
                    </a:cubicBezTo>
                    <a:cubicBezTo>
                      <a:pt x="32" y="121"/>
                      <a:pt x="32" y="121"/>
                      <a:pt x="32" y="121"/>
                    </a:cubicBezTo>
                    <a:cubicBezTo>
                      <a:pt x="33" y="122"/>
                      <a:pt x="33" y="122"/>
                      <a:pt x="33" y="122"/>
                    </a:cubicBezTo>
                    <a:cubicBezTo>
                      <a:pt x="25" y="138"/>
                      <a:pt x="25" y="138"/>
                      <a:pt x="25" y="138"/>
                    </a:cubicBezTo>
                    <a:cubicBezTo>
                      <a:pt x="26" y="139"/>
                      <a:pt x="26" y="139"/>
                      <a:pt x="26" y="139"/>
                    </a:cubicBezTo>
                    <a:cubicBezTo>
                      <a:pt x="36" y="148"/>
                      <a:pt x="36" y="148"/>
                      <a:pt x="36" y="148"/>
                    </a:cubicBezTo>
                    <a:cubicBezTo>
                      <a:pt x="37" y="148"/>
                      <a:pt x="37" y="148"/>
                      <a:pt x="37" y="148"/>
                    </a:cubicBezTo>
                    <a:cubicBezTo>
                      <a:pt x="51" y="137"/>
                      <a:pt x="51" y="137"/>
                      <a:pt x="51" y="137"/>
                    </a:cubicBezTo>
                    <a:cubicBezTo>
                      <a:pt x="53" y="137"/>
                      <a:pt x="53" y="137"/>
                      <a:pt x="53" y="137"/>
                    </a:cubicBezTo>
                    <a:cubicBezTo>
                      <a:pt x="59" y="140"/>
                      <a:pt x="59" y="140"/>
                      <a:pt x="59" y="140"/>
                    </a:cubicBezTo>
                    <a:cubicBezTo>
                      <a:pt x="60" y="141"/>
                      <a:pt x="60" y="141"/>
                      <a:pt x="60" y="141"/>
                    </a:cubicBezTo>
                    <a:cubicBezTo>
                      <a:pt x="61" y="158"/>
                      <a:pt x="61" y="158"/>
                      <a:pt x="61" y="158"/>
                    </a:cubicBezTo>
                    <a:cubicBezTo>
                      <a:pt x="62" y="159"/>
                      <a:pt x="62" y="159"/>
                      <a:pt x="62" y="159"/>
                    </a:cubicBezTo>
                    <a:cubicBezTo>
                      <a:pt x="76" y="161"/>
                      <a:pt x="76" y="161"/>
                      <a:pt x="76" y="161"/>
                    </a:cubicBezTo>
                    <a:cubicBezTo>
                      <a:pt x="77" y="160"/>
                      <a:pt x="77" y="160"/>
                      <a:pt x="77" y="160"/>
                    </a:cubicBezTo>
                    <a:cubicBezTo>
                      <a:pt x="83" y="144"/>
                      <a:pt x="83" y="144"/>
                      <a:pt x="83" y="144"/>
                    </a:cubicBezTo>
                    <a:cubicBezTo>
                      <a:pt x="84" y="143"/>
                      <a:pt x="84" y="143"/>
                      <a:pt x="84" y="143"/>
                    </a:cubicBezTo>
                    <a:cubicBezTo>
                      <a:pt x="92" y="143"/>
                      <a:pt x="92" y="143"/>
                      <a:pt x="92" y="143"/>
                    </a:cubicBezTo>
                    <a:cubicBezTo>
                      <a:pt x="92" y="143"/>
                      <a:pt x="92" y="143"/>
                      <a:pt x="93" y="143"/>
                    </a:cubicBezTo>
                    <a:cubicBezTo>
                      <a:pt x="103" y="157"/>
                      <a:pt x="103" y="157"/>
                      <a:pt x="103" y="157"/>
                    </a:cubicBezTo>
                    <a:cubicBezTo>
                      <a:pt x="104" y="158"/>
                      <a:pt x="104" y="158"/>
                      <a:pt x="104" y="158"/>
                    </a:cubicBezTo>
                    <a:cubicBezTo>
                      <a:pt x="117" y="152"/>
                      <a:pt x="117" y="152"/>
                      <a:pt x="117" y="152"/>
                    </a:cubicBezTo>
                    <a:cubicBezTo>
                      <a:pt x="117" y="152"/>
                      <a:pt x="117" y="152"/>
                      <a:pt x="117" y="152"/>
                    </a:cubicBezTo>
                    <a:cubicBezTo>
                      <a:pt x="115" y="134"/>
                      <a:pt x="115" y="134"/>
                      <a:pt x="115" y="134"/>
                    </a:cubicBezTo>
                    <a:cubicBezTo>
                      <a:pt x="115" y="133"/>
                      <a:pt x="115" y="133"/>
                      <a:pt x="115" y="133"/>
                    </a:cubicBezTo>
                    <a:cubicBezTo>
                      <a:pt x="121" y="129"/>
                      <a:pt x="121" y="129"/>
                      <a:pt x="121" y="129"/>
                    </a:cubicBezTo>
                    <a:cubicBezTo>
                      <a:pt x="122" y="129"/>
                      <a:pt x="122" y="129"/>
                      <a:pt x="122" y="129"/>
                    </a:cubicBezTo>
                    <a:cubicBezTo>
                      <a:pt x="139" y="136"/>
                      <a:pt x="139" y="136"/>
                      <a:pt x="139" y="136"/>
                    </a:cubicBezTo>
                    <a:cubicBezTo>
                      <a:pt x="140" y="136"/>
                      <a:pt x="140" y="136"/>
                      <a:pt x="140" y="136"/>
                    </a:cubicBezTo>
                    <a:cubicBezTo>
                      <a:pt x="148" y="125"/>
                      <a:pt x="148" y="125"/>
                      <a:pt x="148" y="125"/>
                    </a:cubicBezTo>
                    <a:cubicBezTo>
                      <a:pt x="148" y="124"/>
                      <a:pt x="148" y="124"/>
                      <a:pt x="148" y="124"/>
                    </a:cubicBezTo>
                    <a:cubicBezTo>
                      <a:pt x="137" y="110"/>
                      <a:pt x="137" y="110"/>
                      <a:pt x="137" y="110"/>
                    </a:cubicBezTo>
                    <a:cubicBezTo>
                      <a:pt x="137" y="109"/>
                      <a:pt x="137" y="109"/>
                      <a:pt x="137" y="109"/>
                    </a:cubicBezTo>
                    <a:cubicBezTo>
                      <a:pt x="140" y="102"/>
                      <a:pt x="140" y="102"/>
                      <a:pt x="140" y="102"/>
                    </a:cubicBezTo>
                    <a:cubicBezTo>
                      <a:pt x="141" y="102"/>
                      <a:pt x="141" y="102"/>
                      <a:pt x="141" y="102"/>
                    </a:cubicBezTo>
                    <a:cubicBezTo>
                      <a:pt x="158" y="100"/>
                      <a:pt x="158" y="100"/>
                      <a:pt x="158" y="100"/>
                    </a:cubicBezTo>
                    <a:cubicBezTo>
                      <a:pt x="159" y="100"/>
                      <a:pt x="159" y="99"/>
                      <a:pt x="159" y="99"/>
                    </a:cubicBezTo>
                    <a:cubicBezTo>
                      <a:pt x="161" y="85"/>
                      <a:pt x="161" y="85"/>
                      <a:pt x="161" y="85"/>
                    </a:cubicBezTo>
                    <a:cubicBezTo>
                      <a:pt x="161" y="84"/>
                      <a:pt x="161" y="84"/>
                      <a:pt x="161" y="84"/>
                    </a:cubicBezTo>
                    <a:cubicBezTo>
                      <a:pt x="144" y="78"/>
                      <a:pt x="144" y="78"/>
                      <a:pt x="144" y="78"/>
                    </a:cubicBezTo>
                    <a:cubicBezTo>
                      <a:pt x="144" y="77"/>
                      <a:pt x="144" y="77"/>
                      <a:pt x="144" y="77"/>
                    </a:cubicBezTo>
                    <a:cubicBezTo>
                      <a:pt x="143" y="70"/>
                      <a:pt x="143" y="70"/>
                      <a:pt x="143" y="70"/>
                    </a:cubicBezTo>
                    <a:cubicBezTo>
                      <a:pt x="143" y="69"/>
                      <a:pt x="143" y="69"/>
                      <a:pt x="143" y="69"/>
                    </a:cubicBezTo>
                    <a:cubicBezTo>
                      <a:pt x="158" y="58"/>
                      <a:pt x="158" y="58"/>
                      <a:pt x="158" y="58"/>
                    </a:cubicBezTo>
                    <a:cubicBezTo>
                      <a:pt x="158" y="57"/>
                      <a:pt x="158" y="57"/>
                      <a:pt x="158" y="57"/>
                    </a:cubicBezTo>
                    <a:cubicBezTo>
                      <a:pt x="153" y="44"/>
                      <a:pt x="153" y="44"/>
                      <a:pt x="153" y="44"/>
                    </a:cubicBezTo>
                    <a:lnTo>
                      <a:pt x="152" y="44"/>
                    </a:lnTo>
                    <a:close/>
                    <a:moveTo>
                      <a:pt x="88" y="104"/>
                    </a:moveTo>
                    <a:cubicBezTo>
                      <a:pt x="74" y="109"/>
                      <a:pt x="59" y="103"/>
                      <a:pt x="53" y="89"/>
                    </a:cubicBezTo>
                    <a:cubicBezTo>
                      <a:pt x="48" y="75"/>
                      <a:pt x="55" y="60"/>
                      <a:pt x="68" y="54"/>
                    </a:cubicBezTo>
                    <a:cubicBezTo>
                      <a:pt x="82" y="49"/>
                      <a:pt x="98" y="56"/>
                      <a:pt x="103" y="69"/>
                    </a:cubicBezTo>
                    <a:cubicBezTo>
                      <a:pt x="109" y="83"/>
                      <a:pt x="102" y="99"/>
                      <a:pt x="88"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33" name="Freeform 50"/>
              <p:cNvSpPr>
                <a:spLocks noEditPoints="1"/>
              </p:cNvSpPr>
              <p:nvPr/>
            </p:nvSpPr>
            <p:spPr bwMode="auto">
              <a:xfrm>
                <a:off x="2017" y="2955"/>
                <a:ext cx="117" cy="117"/>
              </a:xfrm>
              <a:custGeom>
                <a:gdLst>
                  <a:gd name="T0" fmla="*/ 67 w 80"/>
                  <a:gd name="T1" fmla="*/ 23 h 80"/>
                  <a:gd name="T2" fmla="*/ 64 w 80"/>
                  <a:gd name="T3" fmla="*/ 20 h 80"/>
                  <a:gd name="T4" fmla="*/ 68 w 80"/>
                  <a:gd name="T5" fmla="*/ 11 h 80"/>
                  <a:gd name="T6" fmla="*/ 62 w 80"/>
                  <a:gd name="T7" fmla="*/ 6 h 80"/>
                  <a:gd name="T8" fmla="*/ 55 w 80"/>
                  <a:gd name="T9" fmla="*/ 12 h 80"/>
                  <a:gd name="T10" fmla="*/ 51 w 80"/>
                  <a:gd name="T11" fmla="*/ 10 h 80"/>
                  <a:gd name="T12" fmla="*/ 50 w 80"/>
                  <a:gd name="T13" fmla="*/ 1 h 80"/>
                  <a:gd name="T14" fmla="*/ 43 w 80"/>
                  <a:gd name="T15" fmla="*/ 0 h 80"/>
                  <a:gd name="T16" fmla="*/ 39 w 80"/>
                  <a:gd name="T17" fmla="*/ 8 h 80"/>
                  <a:gd name="T18" fmla="*/ 35 w 80"/>
                  <a:gd name="T19" fmla="*/ 9 h 80"/>
                  <a:gd name="T20" fmla="*/ 29 w 80"/>
                  <a:gd name="T21" fmla="*/ 2 h 80"/>
                  <a:gd name="T22" fmla="*/ 22 w 80"/>
                  <a:gd name="T23" fmla="*/ 4 h 80"/>
                  <a:gd name="T24" fmla="*/ 23 w 80"/>
                  <a:gd name="T25" fmla="*/ 13 h 80"/>
                  <a:gd name="T26" fmla="*/ 20 w 80"/>
                  <a:gd name="T27" fmla="*/ 16 h 80"/>
                  <a:gd name="T28" fmla="*/ 11 w 80"/>
                  <a:gd name="T29" fmla="*/ 12 h 80"/>
                  <a:gd name="T30" fmla="*/ 7 w 80"/>
                  <a:gd name="T31" fmla="*/ 18 h 80"/>
                  <a:gd name="T32" fmla="*/ 12 w 80"/>
                  <a:gd name="T33" fmla="*/ 25 h 80"/>
                  <a:gd name="T34" fmla="*/ 11 w 80"/>
                  <a:gd name="T35" fmla="*/ 29 h 80"/>
                  <a:gd name="T36" fmla="*/ 2 w 80"/>
                  <a:gd name="T37" fmla="*/ 30 h 80"/>
                  <a:gd name="T38" fmla="*/ 0 w 80"/>
                  <a:gd name="T39" fmla="*/ 37 h 80"/>
                  <a:gd name="T40" fmla="*/ 9 w 80"/>
                  <a:gd name="T41" fmla="*/ 41 h 80"/>
                  <a:gd name="T42" fmla="*/ 9 w 80"/>
                  <a:gd name="T43" fmla="*/ 45 h 80"/>
                  <a:gd name="T44" fmla="*/ 2 w 80"/>
                  <a:gd name="T45" fmla="*/ 51 h 80"/>
                  <a:gd name="T46" fmla="*/ 4 w 80"/>
                  <a:gd name="T47" fmla="*/ 58 h 80"/>
                  <a:gd name="T48" fmla="*/ 14 w 80"/>
                  <a:gd name="T49" fmla="*/ 57 h 80"/>
                  <a:gd name="T50" fmla="*/ 16 w 80"/>
                  <a:gd name="T51" fmla="*/ 60 h 80"/>
                  <a:gd name="T52" fmla="*/ 13 w 80"/>
                  <a:gd name="T53" fmla="*/ 68 h 80"/>
                  <a:gd name="T54" fmla="*/ 18 w 80"/>
                  <a:gd name="T55" fmla="*/ 73 h 80"/>
                  <a:gd name="T56" fmla="*/ 26 w 80"/>
                  <a:gd name="T57" fmla="*/ 68 h 80"/>
                  <a:gd name="T58" fmla="*/ 29 w 80"/>
                  <a:gd name="T59" fmla="*/ 69 h 80"/>
                  <a:gd name="T60" fmla="*/ 31 w 80"/>
                  <a:gd name="T61" fmla="*/ 78 h 80"/>
                  <a:gd name="T62" fmla="*/ 38 w 80"/>
                  <a:gd name="T63" fmla="*/ 80 h 80"/>
                  <a:gd name="T64" fmla="*/ 42 w 80"/>
                  <a:gd name="T65" fmla="*/ 71 h 80"/>
                  <a:gd name="T66" fmla="*/ 46 w 80"/>
                  <a:gd name="T67" fmla="*/ 71 h 80"/>
                  <a:gd name="T68" fmla="*/ 51 w 80"/>
                  <a:gd name="T69" fmla="*/ 78 h 80"/>
                  <a:gd name="T70" fmla="*/ 58 w 80"/>
                  <a:gd name="T71" fmla="*/ 76 h 80"/>
                  <a:gd name="T72" fmla="*/ 57 w 80"/>
                  <a:gd name="T73" fmla="*/ 67 h 80"/>
                  <a:gd name="T74" fmla="*/ 60 w 80"/>
                  <a:gd name="T75" fmla="*/ 64 h 80"/>
                  <a:gd name="T76" fmla="*/ 69 w 80"/>
                  <a:gd name="T77" fmla="*/ 67 h 80"/>
                  <a:gd name="T78" fmla="*/ 74 w 80"/>
                  <a:gd name="T79" fmla="*/ 62 h 80"/>
                  <a:gd name="T80" fmla="*/ 68 w 80"/>
                  <a:gd name="T81" fmla="*/ 54 h 80"/>
                  <a:gd name="T82" fmla="*/ 70 w 80"/>
                  <a:gd name="T83" fmla="*/ 51 h 80"/>
                  <a:gd name="T84" fmla="*/ 79 w 80"/>
                  <a:gd name="T85" fmla="*/ 49 h 80"/>
                  <a:gd name="T86" fmla="*/ 80 w 80"/>
                  <a:gd name="T87" fmla="*/ 42 h 80"/>
                  <a:gd name="T88" fmla="*/ 72 w 80"/>
                  <a:gd name="T89" fmla="*/ 38 h 80"/>
                  <a:gd name="T90" fmla="*/ 71 w 80"/>
                  <a:gd name="T91" fmla="*/ 34 h 80"/>
                  <a:gd name="T92" fmla="*/ 79 w 80"/>
                  <a:gd name="T93" fmla="*/ 29 h 80"/>
                  <a:gd name="T94" fmla="*/ 76 w 80"/>
                  <a:gd name="T95" fmla="*/ 22 h 80"/>
                  <a:gd name="T96" fmla="*/ 27 w 80"/>
                  <a:gd name="T97" fmla="*/ 44 h 80"/>
                  <a:gd name="T98" fmla="*/ 51 w 80"/>
                  <a:gd name="T99" fmla="*/ 34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 h="80">
                    <a:moveTo>
                      <a:pt x="76" y="22"/>
                    </a:moveTo>
                    <a:cubicBezTo>
                      <a:pt x="67" y="23"/>
                      <a:pt x="67" y="23"/>
                      <a:pt x="67" y="23"/>
                    </a:cubicBezTo>
                    <a:cubicBezTo>
                      <a:pt x="66" y="23"/>
                      <a:pt x="66" y="23"/>
                      <a:pt x="66" y="23"/>
                    </a:cubicBezTo>
                    <a:cubicBezTo>
                      <a:pt x="64" y="20"/>
                      <a:pt x="64" y="20"/>
                      <a:pt x="64" y="20"/>
                    </a:cubicBezTo>
                    <a:cubicBezTo>
                      <a:pt x="64" y="19"/>
                      <a:pt x="64" y="19"/>
                      <a:pt x="64" y="19"/>
                    </a:cubicBezTo>
                    <a:cubicBezTo>
                      <a:pt x="68" y="11"/>
                      <a:pt x="68" y="11"/>
                      <a:pt x="68" y="11"/>
                    </a:cubicBezTo>
                    <a:cubicBezTo>
                      <a:pt x="68" y="11"/>
                      <a:pt x="68" y="11"/>
                      <a:pt x="68" y="11"/>
                    </a:cubicBezTo>
                    <a:cubicBezTo>
                      <a:pt x="62" y="6"/>
                      <a:pt x="62" y="6"/>
                      <a:pt x="62" y="6"/>
                    </a:cubicBezTo>
                    <a:cubicBezTo>
                      <a:pt x="62" y="6"/>
                      <a:pt x="62" y="6"/>
                      <a:pt x="62" y="6"/>
                    </a:cubicBezTo>
                    <a:cubicBezTo>
                      <a:pt x="55" y="12"/>
                      <a:pt x="55" y="12"/>
                      <a:pt x="55" y="12"/>
                    </a:cubicBezTo>
                    <a:cubicBezTo>
                      <a:pt x="54" y="12"/>
                      <a:pt x="54" y="12"/>
                      <a:pt x="54" y="12"/>
                    </a:cubicBezTo>
                    <a:cubicBezTo>
                      <a:pt x="51" y="10"/>
                      <a:pt x="51" y="10"/>
                      <a:pt x="51" y="10"/>
                    </a:cubicBezTo>
                    <a:cubicBezTo>
                      <a:pt x="51" y="10"/>
                      <a:pt x="51" y="10"/>
                      <a:pt x="51" y="10"/>
                    </a:cubicBezTo>
                    <a:cubicBezTo>
                      <a:pt x="50" y="1"/>
                      <a:pt x="50" y="1"/>
                      <a:pt x="50" y="1"/>
                    </a:cubicBezTo>
                    <a:cubicBezTo>
                      <a:pt x="50" y="1"/>
                      <a:pt x="50" y="1"/>
                      <a:pt x="50" y="1"/>
                    </a:cubicBezTo>
                    <a:cubicBezTo>
                      <a:pt x="43" y="0"/>
                      <a:pt x="43" y="0"/>
                      <a:pt x="43" y="0"/>
                    </a:cubicBezTo>
                    <a:cubicBezTo>
                      <a:pt x="42" y="0"/>
                      <a:pt x="42" y="0"/>
                      <a:pt x="42" y="0"/>
                    </a:cubicBezTo>
                    <a:cubicBezTo>
                      <a:pt x="39" y="8"/>
                      <a:pt x="39" y="8"/>
                      <a:pt x="39" y="8"/>
                    </a:cubicBezTo>
                    <a:cubicBezTo>
                      <a:pt x="38" y="8"/>
                      <a:pt x="38" y="8"/>
                      <a:pt x="38" y="8"/>
                    </a:cubicBezTo>
                    <a:cubicBezTo>
                      <a:pt x="35" y="9"/>
                      <a:pt x="35" y="9"/>
                      <a:pt x="35" y="9"/>
                    </a:cubicBezTo>
                    <a:cubicBezTo>
                      <a:pt x="34" y="9"/>
                      <a:pt x="34" y="9"/>
                      <a:pt x="34" y="9"/>
                    </a:cubicBezTo>
                    <a:cubicBezTo>
                      <a:pt x="29" y="2"/>
                      <a:pt x="29" y="2"/>
                      <a:pt x="29" y="2"/>
                    </a:cubicBezTo>
                    <a:cubicBezTo>
                      <a:pt x="29" y="1"/>
                      <a:pt x="29" y="1"/>
                      <a:pt x="29" y="1"/>
                    </a:cubicBezTo>
                    <a:cubicBezTo>
                      <a:pt x="22" y="4"/>
                      <a:pt x="22" y="4"/>
                      <a:pt x="22" y="4"/>
                    </a:cubicBezTo>
                    <a:cubicBezTo>
                      <a:pt x="22" y="4"/>
                      <a:pt x="22" y="4"/>
                      <a:pt x="22" y="4"/>
                    </a:cubicBezTo>
                    <a:cubicBezTo>
                      <a:pt x="23" y="13"/>
                      <a:pt x="23" y="13"/>
                      <a:pt x="23" y="13"/>
                    </a:cubicBezTo>
                    <a:cubicBezTo>
                      <a:pt x="23" y="14"/>
                      <a:pt x="23" y="14"/>
                      <a:pt x="23" y="14"/>
                    </a:cubicBezTo>
                    <a:cubicBezTo>
                      <a:pt x="20" y="16"/>
                      <a:pt x="20" y="16"/>
                      <a:pt x="20" y="16"/>
                    </a:cubicBezTo>
                    <a:cubicBezTo>
                      <a:pt x="20" y="16"/>
                      <a:pt x="20" y="16"/>
                      <a:pt x="20" y="16"/>
                    </a:cubicBezTo>
                    <a:cubicBezTo>
                      <a:pt x="11" y="12"/>
                      <a:pt x="11" y="12"/>
                      <a:pt x="11" y="12"/>
                    </a:cubicBezTo>
                    <a:cubicBezTo>
                      <a:pt x="11" y="12"/>
                      <a:pt x="11" y="12"/>
                      <a:pt x="11" y="12"/>
                    </a:cubicBezTo>
                    <a:cubicBezTo>
                      <a:pt x="7" y="18"/>
                      <a:pt x="7" y="18"/>
                      <a:pt x="7" y="18"/>
                    </a:cubicBezTo>
                    <a:cubicBezTo>
                      <a:pt x="7" y="18"/>
                      <a:pt x="7" y="18"/>
                      <a:pt x="7" y="18"/>
                    </a:cubicBezTo>
                    <a:cubicBezTo>
                      <a:pt x="12" y="25"/>
                      <a:pt x="12" y="25"/>
                      <a:pt x="12" y="25"/>
                    </a:cubicBezTo>
                    <a:cubicBezTo>
                      <a:pt x="12" y="26"/>
                      <a:pt x="12" y="26"/>
                      <a:pt x="12" y="26"/>
                    </a:cubicBezTo>
                    <a:cubicBezTo>
                      <a:pt x="11" y="29"/>
                      <a:pt x="11" y="29"/>
                      <a:pt x="11" y="29"/>
                    </a:cubicBezTo>
                    <a:cubicBezTo>
                      <a:pt x="10" y="29"/>
                      <a:pt x="10" y="29"/>
                      <a:pt x="10" y="29"/>
                    </a:cubicBezTo>
                    <a:cubicBezTo>
                      <a:pt x="2" y="30"/>
                      <a:pt x="2" y="30"/>
                      <a:pt x="2" y="30"/>
                    </a:cubicBezTo>
                    <a:cubicBezTo>
                      <a:pt x="1" y="31"/>
                      <a:pt x="1" y="31"/>
                      <a:pt x="1" y="31"/>
                    </a:cubicBezTo>
                    <a:cubicBezTo>
                      <a:pt x="0" y="37"/>
                      <a:pt x="0" y="37"/>
                      <a:pt x="0" y="37"/>
                    </a:cubicBezTo>
                    <a:cubicBezTo>
                      <a:pt x="0" y="38"/>
                      <a:pt x="0" y="38"/>
                      <a:pt x="0" y="38"/>
                    </a:cubicBezTo>
                    <a:cubicBezTo>
                      <a:pt x="9" y="41"/>
                      <a:pt x="9" y="41"/>
                      <a:pt x="9" y="41"/>
                    </a:cubicBezTo>
                    <a:cubicBezTo>
                      <a:pt x="9" y="42"/>
                      <a:pt x="9" y="42"/>
                      <a:pt x="9" y="42"/>
                    </a:cubicBezTo>
                    <a:cubicBezTo>
                      <a:pt x="9" y="45"/>
                      <a:pt x="9" y="45"/>
                      <a:pt x="9" y="45"/>
                    </a:cubicBezTo>
                    <a:cubicBezTo>
                      <a:pt x="9" y="46"/>
                      <a:pt x="9" y="46"/>
                      <a:pt x="9" y="46"/>
                    </a:cubicBezTo>
                    <a:cubicBezTo>
                      <a:pt x="2" y="51"/>
                      <a:pt x="2" y="51"/>
                      <a:pt x="2" y="51"/>
                    </a:cubicBezTo>
                    <a:cubicBezTo>
                      <a:pt x="2" y="51"/>
                      <a:pt x="2" y="51"/>
                      <a:pt x="2" y="51"/>
                    </a:cubicBezTo>
                    <a:cubicBezTo>
                      <a:pt x="4" y="58"/>
                      <a:pt x="4" y="58"/>
                      <a:pt x="4" y="58"/>
                    </a:cubicBezTo>
                    <a:cubicBezTo>
                      <a:pt x="5" y="58"/>
                      <a:pt x="5" y="58"/>
                      <a:pt x="5" y="58"/>
                    </a:cubicBezTo>
                    <a:cubicBezTo>
                      <a:pt x="14" y="57"/>
                      <a:pt x="14" y="57"/>
                      <a:pt x="14" y="57"/>
                    </a:cubicBezTo>
                    <a:cubicBezTo>
                      <a:pt x="14" y="57"/>
                      <a:pt x="14" y="57"/>
                      <a:pt x="14" y="57"/>
                    </a:cubicBezTo>
                    <a:cubicBezTo>
                      <a:pt x="16" y="60"/>
                      <a:pt x="16" y="60"/>
                      <a:pt x="16" y="60"/>
                    </a:cubicBezTo>
                    <a:cubicBezTo>
                      <a:pt x="16" y="60"/>
                      <a:pt x="16" y="60"/>
                      <a:pt x="16" y="60"/>
                    </a:cubicBezTo>
                    <a:cubicBezTo>
                      <a:pt x="13" y="68"/>
                      <a:pt x="13" y="68"/>
                      <a:pt x="13" y="68"/>
                    </a:cubicBezTo>
                    <a:cubicBezTo>
                      <a:pt x="13" y="69"/>
                      <a:pt x="13" y="69"/>
                      <a:pt x="13" y="69"/>
                    </a:cubicBezTo>
                    <a:cubicBezTo>
                      <a:pt x="18" y="73"/>
                      <a:pt x="18" y="73"/>
                      <a:pt x="18" y="73"/>
                    </a:cubicBezTo>
                    <a:cubicBezTo>
                      <a:pt x="19" y="73"/>
                      <a:pt x="19" y="73"/>
                      <a:pt x="19" y="73"/>
                    </a:cubicBezTo>
                    <a:cubicBezTo>
                      <a:pt x="26" y="68"/>
                      <a:pt x="26" y="68"/>
                      <a:pt x="26" y="68"/>
                    </a:cubicBezTo>
                    <a:cubicBezTo>
                      <a:pt x="26" y="68"/>
                      <a:pt x="26" y="68"/>
                      <a:pt x="26" y="68"/>
                    </a:cubicBezTo>
                    <a:cubicBezTo>
                      <a:pt x="29" y="69"/>
                      <a:pt x="29" y="69"/>
                      <a:pt x="29" y="69"/>
                    </a:cubicBezTo>
                    <a:cubicBezTo>
                      <a:pt x="30" y="70"/>
                      <a:pt x="30" y="70"/>
                      <a:pt x="30" y="70"/>
                    </a:cubicBezTo>
                    <a:cubicBezTo>
                      <a:pt x="31" y="78"/>
                      <a:pt x="31" y="78"/>
                      <a:pt x="31" y="78"/>
                    </a:cubicBezTo>
                    <a:cubicBezTo>
                      <a:pt x="31" y="79"/>
                      <a:pt x="31" y="79"/>
                      <a:pt x="31" y="79"/>
                    </a:cubicBezTo>
                    <a:cubicBezTo>
                      <a:pt x="38" y="80"/>
                      <a:pt x="38" y="80"/>
                      <a:pt x="38" y="80"/>
                    </a:cubicBezTo>
                    <a:cubicBezTo>
                      <a:pt x="38" y="80"/>
                      <a:pt x="38" y="80"/>
                      <a:pt x="38" y="80"/>
                    </a:cubicBezTo>
                    <a:cubicBezTo>
                      <a:pt x="42" y="71"/>
                      <a:pt x="42" y="71"/>
                      <a:pt x="42" y="71"/>
                    </a:cubicBezTo>
                    <a:cubicBezTo>
                      <a:pt x="42" y="71"/>
                      <a:pt x="42" y="71"/>
                      <a:pt x="42" y="71"/>
                    </a:cubicBezTo>
                    <a:cubicBezTo>
                      <a:pt x="46" y="71"/>
                      <a:pt x="46" y="71"/>
                      <a:pt x="46" y="71"/>
                    </a:cubicBezTo>
                    <a:cubicBezTo>
                      <a:pt x="46" y="71"/>
                      <a:pt x="46" y="71"/>
                      <a:pt x="46" y="71"/>
                    </a:cubicBezTo>
                    <a:cubicBezTo>
                      <a:pt x="51" y="78"/>
                      <a:pt x="51" y="78"/>
                      <a:pt x="51" y="78"/>
                    </a:cubicBezTo>
                    <a:cubicBezTo>
                      <a:pt x="52" y="78"/>
                      <a:pt x="52" y="78"/>
                      <a:pt x="52" y="78"/>
                    </a:cubicBezTo>
                    <a:cubicBezTo>
                      <a:pt x="58" y="76"/>
                      <a:pt x="58" y="76"/>
                      <a:pt x="58" y="76"/>
                    </a:cubicBezTo>
                    <a:cubicBezTo>
                      <a:pt x="58" y="75"/>
                      <a:pt x="58" y="75"/>
                      <a:pt x="58" y="75"/>
                    </a:cubicBezTo>
                    <a:cubicBezTo>
                      <a:pt x="57" y="67"/>
                      <a:pt x="57" y="67"/>
                      <a:pt x="57" y="67"/>
                    </a:cubicBezTo>
                    <a:cubicBezTo>
                      <a:pt x="58" y="66"/>
                      <a:pt x="58" y="66"/>
                      <a:pt x="58" y="66"/>
                    </a:cubicBezTo>
                    <a:cubicBezTo>
                      <a:pt x="60" y="64"/>
                      <a:pt x="60" y="64"/>
                      <a:pt x="60" y="64"/>
                    </a:cubicBezTo>
                    <a:cubicBezTo>
                      <a:pt x="61" y="64"/>
                      <a:pt x="61" y="64"/>
                      <a:pt x="61" y="64"/>
                    </a:cubicBezTo>
                    <a:cubicBezTo>
                      <a:pt x="69" y="67"/>
                      <a:pt x="69" y="67"/>
                      <a:pt x="69" y="67"/>
                    </a:cubicBezTo>
                    <a:cubicBezTo>
                      <a:pt x="70" y="67"/>
                      <a:pt x="70" y="67"/>
                      <a:pt x="70" y="67"/>
                    </a:cubicBezTo>
                    <a:cubicBezTo>
                      <a:pt x="74" y="62"/>
                      <a:pt x="74" y="62"/>
                      <a:pt x="74" y="62"/>
                    </a:cubicBezTo>
                    <a:cubicBezTo>
                      <a:pt x="74" y="61"/>
                      <a:pt x="74" y="61"/>
                      <a:pt x="74" y="61"/>
                    </a:cubicBezTo>
                    <a:cubicBezTo>
                      <a:pt x="68" y="54"/>
                      <a:pt x="68" y="54"/>
                      <a:pt x="68" y="54"/>
                    </a:cubicBezTo>
                    <a:cubicBezTo>
                      <a:pt x="68" y="54"/>
                      <a:pt x="68" y="54"/>
                      <a:pt x="68" y="54"/>
                    </a:cubicBezTo>
                    <a:cubicBezTo>
                      <a:pt x="70" y="51"/>
                      <a:pt x="70" y="51"/>
                      <a:pt x="70" y="51"/>
                    </a:cubicBezTo>
                    <a:cubicBezTo>
                      <a:pt x="70" y="50"/>
                      <a:pt x="70" y="50"/>
                      <a:pt x="70" y="50"/>
                    </a:cubicBezTo>
                    <a:cubicBezTo>
                      <a:pt x="79" y="49"/>
                      <a:pt x="79" y="49"/>
                      <a:pt x="79" y="49"/>
                    </a:cubicBezTo>
                    <a:cubicBezTo>
                      <a:pt x="79" y="49"/>
                      <a:pt x="79" y="49"/>
                      <a:pt x="79" y="49"/>
                    </a:cubicBezTo>
                    <a:cubicBezTo>
                      <a:pt x="80" y="42"/>
                      <a:pt x="80" y="42"/>
                      <a:pt x="80" y="42"/>
                    </a:cubicBezTo>
                    <a:cubicBezTo>
                      <a:pt x="80" y="42"/>
                      <a:pt x="80" y="42"/>
                      <a:pt x="80" y="42"/>
                    </a:cubicBezTo>
                    <a:cubicBezTo>
                      <a:pt x="72" y="38"/>
                      <a:pt x="72" y="38"/>
                      <a:pt x="72" y="38"/>
                    </a:cubicBezTo>
                    <a:cubicBezTo>
                      <a:pt x="72" y="38"/>
                      <a:pt x="72" y="38"/>
                      <a:pt x="72" y="38"/>
                    </a:cubicBezTo>
                    <a:cubicBezTo>
                      <a:pt x="71" y="34"/>
                      <a:pt x="71" y="34"/>
                      <a:pt x="71" y="34"/>
                    </a:cubicBezTo>
                    <a:cubicBezTo>
                      <a:pt x="71" y="34"/>
                      <a:pt x="71" y="34"/>
                      <a:pt x="71" y="34"/>
                    </a:cubicBezTo>
                    <a:cubicBezTo>
                      <a:pt x="79" y="29"/>
                      <a:pt x="79" y="29"/>
                      <a:pt x="79" y="29"/>
                    </a:cubicBezTo>
                    <a:cubicBezTo>
                      <a:pt x="79" y="28"/>
                      <a:pt x="79" y="28"/>
                      <a:pt x="79" y="28"/>
                    </a:cubicBezTo>
                    <a:cubicBezTo>
                      <a:pt x="76" y="22"/>
                      <a:pt x="76" y="22"/>
                      <a:pt x="76" y="22"/>
                    </a:cubicBezTo>
                    <a:close/>
                    <a:moveTo>
                      <a:pt x="44" y="52"/>
                    </a:moveTo>
                    <a:cubicBezTo>
                      <a:pt x="37" y="54"/>
                      <a:pt x="29" y="51"/>
                      <a:pt x="27" y="44"/>
                    </a:cubicBezTo>
                    <a:cubicBezTo>
                      <a:pt x="24" y="37"/>
                      <a:pt x="27" y="30"/>
                      <a:pt x="34" y="27"/>
                    </a:cubicBezTo>
                    <a:cubicBezTo>
                      <a:pt x="41" y="24"/>
                      <a:pt x="49" y="27"/>
                      <a:pt x="51" y="34"/>
                    </a:cubicBezTo>
                    <a:cubicBezTo>
                      <a:pt x="54" y="41"/>
                      <a:pt x="51" y="49"/>
                      <a:pt x="44" y="5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34" name="Freeform 51"/>
              <p:cNvSpPr>
                <a:spLocks noEditPoints="1"/>
              </p:cNvSpPr>
              <p:nvPr/>
            </p:nvSpPr>
            <p:spPr bwMode="auto">
              <a:xfrm>
                <a:off x="2065" y="2474"/>
                <a:ext cx="138" cy="137"/>
              </a:xfrm>
              <a:custGeom>
                <a:gdLst>
                  <a:gd name="T0" fmla="*/ 79 w 95"/>
                  <a:gd name="T1" fmla="*/ 27 h 94"/>
                  <a:gd name="T2" fmla="*/ 76 w 95"/>
                  <a:gd name="T3" fmla="*/ 23 h 94"/>
                  <a:gd name="T4" fmla="*/ 80 w 95"/>
                  <a:gd name="T5" fmla="*/ 13 h 94"/>
                  <a:gd name="T6" fmla="*/ 73 w 95"/>
                  <a:gd name="T7" fmla="*/ 7 h 94"/>
                  <a:gd name="T8" fmla="*/ 65 w 95"/>
                  <a:gd name="T9" fmla="*/ 14 h 94"/>
                  <a:gd name="T10" fmla="*/ 60 w 95"/>
                  <a:gd name="T11" fmla="*/ 12 h 94"/>
                  <a:gd name="T12" fmla="*/ 59 w 95"/>
                  <a:gd name="T13" fmla="*/ 1 h 94"/>
                  <a:gd name="T14" fmla="*/ 50 w 95"/>
                  <a:gd name="T15" fmla="*/ 0 h 94"/>
                  <a:gd name="T16" fmla="*/ 46 w 95"/>
                  <a:gd name="T17" fmla="*/ 9 h 94"/>
                  <a:gd name="T18" fmla="*/ 41 w 95"/>
                  <a:gd name="T19" fmla="*/ 10 h 94"/>
                  <a:gd name="T20" fmla="*/ 34 w 95"/>
                  <a:gd name="T21" fmla="*/ 2 h 94"/>
                  <a:gd name="T22" fmla="*/ 26 w 95"/>
                  <a:gd name="T23" fmla="*/ 4 h 94"/>
                  <a:gd name="T24" fmla="*/ 27 w 95"/>
                  <a:gd name="T25" fmla="*/ 15 h 94"/>
                  <a:gd name="T26" fmla="*/ 23 w 95"/>
                  <a:gd name="T27" fmla="*/ 18 h 94"/>
                  <a:gd name="T28" fmla="*/ 13 w 95"/>
                  <a:gd name="T29" fmla="*/ 14 h 94"/>
                  <a:gd name="T30" fmla="*/ 8 w 95"/>
                  <a:gd name="T31" fmla="*/ 21 h 94"/>
                  <a:gd name="T32" fmla="*/ 14 w 95"/>
                  <a:gd name="T33" fmla="*/ 30 h 94"/>
                  <a:gd name="T34" fmla="*/ 12 w 95"/>
                  <a:gd name="T35" fmla="*/ 34 h 94"/>
                  <a:gd name="T36" fmla="*/ 2 w 95"/>
                  <a:gd name="T37" fmla="*/ 35 h 94"/>
                  <a:gd name="T38" fmla="*/ 0 w 95"/>
                  <a:gd name="T39" fmla="*/ 44 h 94"/>
                  <a:gd name="T40" fmla="*/ 10 w 95"/>
                  <a:gd name="T41" fmla="*/ 48 h 94"/>
                  <a:gd name="T42" fmla="*/ 11 w 95"/>
                  <a:gd name="T43" fmla="*/ 53 h 94"/>
                  <a:gd name="T44" fmla="*/ 2 w 95"/>
                  <a:gd name="T45" fmla="*/ 60 h 94"/>
                  <a:gd name="T46" fmla="*/ 5 w 95"/>
                  <a:gd name="T47" fmla="*/ 68 h 94"/>
                  <a:gd name="T48" fmla="*/ 16 w 95"/>
                  <a:gd name="T49" fmla="*/ 67 h 94"/>
                  <a:gd name="T50" fmla="*/ 19 w 95"/>
                  <a:gd name="T51" fmla="*/ 71 h 94"/>
                  <a:gd name="T52" fmla="*/ 15 w 95"/>
                  <a:gd name="T53" fmla="*/ 81 h 94"/>
                  <a:gd name="T54" fmla="*/ 21 w 95"/>
                  <a:gd name="T55" fmla="*/ 86 h 94"/>
                  <a:gd name="T56" fmla="*/ 30 w 95"/>
                  <a:gd name="T57" fmla="*/ 80 h 94"/>
                  <a:gd name="T58" fmla="*/ 34 w 95"/>
                  <a:gd name="T59" fmla="*/ 82 h 94"/>
                  <a:gd name="T60" fmla="*/ 36 w 95"/>
                  <a:gd name="T61" fmla="*/ 93 h 94"/>
                  <a:gd name="T62" fmla="*/ 44 w 95"/>
                  <a:gd name="T63" fmla="*/ 94 h 94"/>
                  <a:gd name="T64" fmla="*/ 49 w 95"/>
                  <a:gd name="T65" fmla="*/ 84 h 94"/>
                  <a:gd name="T66" fmla="*/ 54 w 95"/>
                  <a:gd name="T67" fmla="*/ 83 h 94"/>
                  <a:gd name="T68" fmla="*/ 60 w 95"/>
                  <a:gd name="T69" fmla="*/ 92 h 94"/>
                  <a:gd name="T70" fmla="*/ 68 w 95"/>
                  <a:gd name="T71" fmla="*/ 89 h 94"/>
                  <a:gd name="T72" fmla="*/ 67 w 95"/>
                  <a:gd name="T73" fmla="*/ 78 h 94"/>
                  <a:gd name="T74" fmla="*/ 71 w 95"/>
                  <a:gd name="T75" fmla="*/ 75 h 94"/>
                  <a:gd name="T76" fmla="*/ 81 w 95"/>
                  <a:gd name="T77" fmla="*/ 79 h 94"/>
                  <a:gd name="T78" fmla="*/ 87 w 95"/>
                  <a:gd name="T79" fmla="*/ 73 h 94"/>
                  <a:gd name="T80" fmla="*/ 81 w 95"/>
                  <a:gd name="T81" fmla="*/ 64 h 94"/>
                  <a:gd name="T82" fmla="*/ 82 w 95"/>
                  <a:gd name="T83" fmla="*/ 60 h 94"/>
                  <a:gd name="T84" fmla="*/ 93 w 95"/>
                  <a:gd name="T85" fmla="*/ 58 h 94"/>
                  <a:gd name="T86" fmla="*/ 95 w 95"/>
                  <a:gd name="T87" fmla="*/ 50 h 94"/>
                  <a:gd name="T88" fmla="*/ 85 w 95"/>
                  <a:gd name="T89" fmla="*/ 45 h 94"/>
                  <a:gd name="T90" fmla="*/ 84 w 95"/>
                  <a:gd name="T91" fmla="*/ 40 h 94"/>
                  <a:gd name="T92" fmla="*/ 93 w 95"/>
                  <a:gd name="T93" fmla="*/ 34 h 94"/>
                  <a:gd name="T94" fmla="*/ 90 w 95"/>
                  <a:gd name="T95" fmla="*/ 26 h 94"/>
                  <a:gd name="T96" fmla="*/ 52 w 95"/>
                  <a:gd name="T97" fmla="*/ 61 h 94"/>
                  <a:gd name="T98" fmla="*/ 40 w 95"/>
                  <a:gd name="T99" fmla="*/ 31 h 94"/>
                  <a:gd name="T100" fmla="*/ 52 w 95"/>
                  <a:gd name="T101" fmla="*/ 61 h 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 h="94">
                    <a:moveTo>
                      <a:pt x="89" y="25"/>
                    </a:moveTo>
                    <a:cubicBezTo>
                      <a:pt x="79" y="27"/>
                      <a:pt x="79" y="27"/>
                      <a:pt x="79" y="27"/>
                    </a:cubicBezTo>
                    <a:cubicBezTo>
                      <a:pt x="78" y="26"/>
                      <a:pt x="78" y="26"/>
                      <a:pt x="78" y="26"/>
                    </a:cubicBezTo>
                    <a:cubicBezTo>
                      <a:pt x="76" y="23"/>
                      <a:pt x="76" y="23"/>
                      <a:pt x="76" y="23"/>
                    </a:cubicBezTo>
                    <a:cubicBezTo>
                      <a:pt x="76" y="22"/>
                      <a:pt x="76" y="22"/>
                      <a:pt x="76" y="22"/>
                    </a:cubicBezTo>
                    <a:cubicBezTo>
                      <a:pt x="80" y="13"/>
                      <a:pt x="80" y="13"/>
                      <a:pt x="80" y="13"/>
                    </a:cubicBezTo>
                    <a:cubicBezTo>
                      <a:pt x="80" y="12"/>
                      <a:pt x="80" y="12"/>
                      <a:pt x="80" y="12"/>
                    </a:cubicBezTo>
                    <a:cubicBezTo>
                      <a:pt x="73" y="7"/>
                      <a:pt x="73" y="7"/>
                      <a:pt x="73" y="7"/>
                    </a:cubicBezTo>
                    <a:cubicBezTo>
                      <a:pt x="73" y="7"/>
                      <a:pt x="73" y="7"/>
                      <a:pt x="73" y="7"/>
                    </a:cubicBezTo>
                    <a:cubicBezTo>
                      <a:pt x="65" y="14"/>
                      <a:pt x="65" y="14"/>
                      <a:pt x="65" y="14"/>
                    </a:cubicBezTo>
                    <a:cubicBezTo>
                      <a:pt x="64" y="14"/>
                      <a:pt x="64" y="14"/>
                      <a:pt x="64" y="14"/>
                    </a:cubicBezTo>
                    <a:cubicBezTo>
                      <a:pt x="60" y="12"/>
                      <a:pt x="60" y="12"/>
                      <a:pt x="60" y="12"/>
                    </a:cubicBezTo>
                    <a:cubicBezTo>
                      <a:pt x="60" y="11"/>
                      <a:pt x="60" y="11"/>
                      <a:pt x="60" y="11"/>
                    </a:cubicBezTo>
                    <a:cubicBezTo>
                      <a:pt x="59" y="1"/>
                      <a:pt x="59" y="1"/>
                      <a:pt x="59" y="1"/>
                    </a:cubicBezTo>
                    <a:cubicBezTo>
                      <a:pt x="58" y="1"/>
                      <a:pt x="58" y="1"/>
                      <a:pt x="58" y="1"/>
                    </a:cubicBezTo>
                    <a:cubicBezTo>
                      <a:pt x="50" y="0"/>
                      <a:pt x="50" y="0"/>
                      <a:pt x="50" y="0"/>
                    </a:cubicBezTo>
                    <a:cubicBezTo>
                      <a:pt x="50" y="0"/>
                      <a:pt x="50" y="0"/>
                      <a:pt x="50" y="0"/>
                    </a:cubicBezTo>
                    <a:cubicBezTo>
                      <a:pt x="46" y="9"/>
                      <a:pt x="46" y="9"/>
                      <a:pt x="46" y="9"/>
                    </a:cubicBezTo>
                    <a:cubicBezTo>
                      <a:pt x="45" y="10"/>
                      <a:pt x="45" y="10"/>
                      <a:pt x="45" y="10"/>
                    </a:cubicBezTo>
                    <a:cubicBezTo>
                      <a:pt x="41" y="10"/>
                      <a:pt x="41" y="10"/>
                      <a:pt x="41" y="10"/>
                    </a:cubicBezTo>
                    <a:cubicBezTo>
                      <a:pt x="40" y="10"/>
                      <a:pt x="40" y="10"/>
                      <a:pt x="40" y="10"/>
                    </a:cubicBezTo>
                    <a:cubicBezTo>
                      <a:pt x="34" y="2"/>
                      <a:pt x="34" y="2"/>
                      <a:pt x="34" y="2"/>
                    </a:cubicBezTo>
                    <a:cubicBezTo>
                      <a:pt x="34" y="1"/>
                      <a:pt x="34" y="1"/>
                      <a:pt x="34" y="1"/>
                    </a:cubicBezTo>
                    <a:cubicBezTo>
                      <a:pt x="26" y="4"/>
                      <a:pt x="26" y="4"/>
                      <a:pt x="26" y="4"/>
                    </a:cubicBezTo>
                    <a:cubicBezTo>
                      <a:pt x="26" y="5"/>
                      <a:pt x="26" y="5"/>
                      <a:pt x="26" y="5"/>
                    </a:cubicBezTo>
                    <a:cubicBezTo>
                      <a:pt x="27" y="15"/>
                      <a:pt x="27" y="15"/>
                      <a:pt x="27" y="15"/>
                    </a:cubicBezTo>
                    <a:cubicBezTo>
                      <a:pt x="27" y="16"/>
                      <a:pt x="27" y="16"/>
                      <a:pt x="27" y="16"/>
                    </a:cubicBezTo>
                    <a:cubicBezTo>
                      <a:pt x="23" y="18"/>
                      <a:pt x="23" y="18"/>
                      <a:pt x="23" y="18"/>
                    </a:cubicBezTo>
                    <a:cubicBezTo>
                      <a:pt x="23" y="18"/>
                      <a:pt x="23" y="18"/>
                      <a:pt x="23" y="18"/>
                    </a:cubicBezTo>
                    <a:cubicBezTo>
                      <a:pt x="13" y="14"/>
                      <a:pt x="13" y="14"/>
                      <a:pt x="13" y="14"/>
                    </a:cubicBezTo>
                    <a:cubicBezTo>
                      <a:pt x="13" y="14"/>
                      <a:pt x="13" y="14"/>
                      <a:pt x="13" y="14"/>
                    </a:cubicBezTo>
                    <a:cubicBezTo>
                      <a:pt x="8" y="21"/>
                      <a:pt x="8" y="21"/>
                      <a:pt x="8" y="21"/>
                    </a:cubicBezTo>
                    <a:cubicBezTo>
                      <a:pt x="8" y="21"/>
                      <a:pt x="8" y="21"/>
                      <a:pt x="8" y="21"/>
                    </a:cubicBezTo>
                    <a:cubicBezTo>
                      <a:pt x="14" y="30"/>
                      <a:pt x="14" y="30"/>
                      <a:pt x="14" y="30"/>
                    </a:cubicBezTo>
                    <a:cubicBezTo>
                      <a:pt x="14" y="30"/>
                      <a:pt x="14" y="30"/>
                      <a:pt x="14" y="30"/>
                    </a:cubicBezTo>
                    <a:cubicBezTo>
                      <a:pt x="12" y="34"/>
                      <a:pt x="12" y="34"/>
                      <a:pt x="12" y="34"/>
                    </a:cubicBezTo>
                    <a:cubicBezTo>
                      <a:pt x="12" y="34"/>
                      <a:pt x="12" y="34"/>
                      <a:pt x="12" y="34"/>
                    </a:cubicBezTo>
                    <a:cubicBezTo>
                      <a:pt x="2" y="35"/>
                      <a:pt x="2" y="35"/>
                      <a:pt x="2" y="35"/>
                    </a:cubicBezTo>
                    <a:cubicBezTo>
                      <a:pt x="1" y="36"/>
                      <a:pt x="1" y="36"/>
                      <a:pt x="1" y="36"/>
                    </a:cubicBezTo>
                    <a:cubicBezTo>
                      <a:pt x="0" y="44"/>
                      <a:pt x="0" y="44"/>
                      <a:pt x="0" y="44"/>
                    </a:cubicBezTo>
                    <a:cubicBezTo>
                      <a:pt x="0" y="45"/>
                      <a:pt x="0" y="45"/>
                      <a:pt x="0" y="45"/>
                    </a:cubicBezTo>
                    <a:cubicBezTo>
                      <a:pt x="10" y="48"/>
                      <a:pt x="10" y="48"/>
                      <a:pt x="10" y="48"/>
                    </a:cubicBezTo>
                    <a:cubicBezTo>
                      <a:pt x="10" y="49"/>
                      <a:pt x="10" y="49"/>
                      <a:pt x="10" y="49"/>
                    </a:cubicBezTo>
                    <a:cubicBezTo>
                      <a:pt x="11" y="53"/>
                      <a:pt x="11" y="53"/>
                      <a:pt x="11" y="53"/>
                    </a:cubicBezTo>
                    <a:cubicBezTo>
                      <a:pt x="10" y="54"/>
                      <a:pt x="10" y="54"/>
                      <a:pt x="10" y="54"/>
                    </a:cubicBezTo>
                    <a:cubicBezTo>
                      <a:pt x="2" y="60"/>
                      <a:pt x="2" y="60"/>
                      <a:pt x="2" y="60"/>
                    </a:cubicBezTo>
                    <a:cubicBezTo>
                      <a:pt x="2" y="60"/>
                      <a:pt x="2" y="60"/>
                      <a:pt x="2" y="60"/>
                    </a:cubicBezTo>
                    <a:cubicBezTo>
                      <a:pt x="5" y="68"/>
                      <a:pt x="5" y="68"/>
                      <a:pt x="5" y="68"/>
                    </a:cubicBezTo>
                    <a:cubicBezTo>
                      <a:pt x="5" y="68"/>
                      <a:pt x="5" y="68"/>
                      <a:pt x="5" y="68"/>
                    </a:cubicBezTo>
                    <a:cubicBezTo>
                      <a:pt x="16" y="67"/>
                      <a:pt x="16" y="67"/>
                      <a:pt x="16" y="67"/>
                    </a:cubicBezTo>
                    <a:cubicBezTo>
                      <a:pt x="16" y="67"/>
                      <a:pt x="16" y="67"/>
                      <a:pt x="16" y="67"/>
                    </a:cubicBezTo>
                    <a:cubicBezTo>
                      <a:pt x="19" y="71"/>
                      <a:pt x="19" y="71"/>
                      <a:pt x="19" y="71"/>
                    </a:cubicBezTo>
                    <a:cubicBezTo>
                      <a:pt x="19" y="71"/>
                      <a:pt x="19" y="71"/>
                      <a:pt x="19" y="71"/>
                    </a:cubicBezTo>
                    <a:cubicBezTo>
                      <a:pt x="15" y="81"/>
                      <a:pt x="15" y="81"/>
                      <a:pt x="15" y="81"/>
                    </a:cubicBezTo>
                    <a:cubicBezTo>
                      <a:pt x="15" y="81"/>
                      <a:pt x="15" y="81"/>
                      <a:pt x="15" y="81"/>
                    </a:cubicBezTo>
                    <a:cubicBezTo>
                      <a:pt x="21" y="86"/>
                      <a:pt x="21" y="86"/>
                      <a:pt x="21" y="86"/>
                    </a:cubicBezTo>
                    <a:cubicBezTo>
                      <a:pt x="22" y="86"/>
                      <a:pt x="22" y="86"/>
                      <a:pt x="22" y="86"/>
                    </a:cubicBezTo>
                    <a:cubicBezTo>
                      <a:pt x="30" y="80"/>
                      <a:pt x="30" y="80"/>
                      <a:pt x="30" y="80"/>
                    </a:cubicBezTo>
                    <a:cubicBezTo>
                      <a:pt x="31" y="80"/>
                      <a:pt x="31" y="80"/>
                      <a:pt x="31" y="80"/>
                    </a:cubicBezTo>
                    <a:cubicBezTo>
                      <a:pt x="34" y="82"/>
                      <a:pt x="34" y="82"/>
                      <a:pt x="34" y="82"/>
                    </a:cubicBezTo>
                    <a:cubicBezTo>
                      <a:pt x="35" y="82"/>
                      <a:pt x="35" y="82"/>
                      <a:pt x="35" y="82"/>
                    </a:cubicBezTo>
                    <a:cubicBezTo>
                      <a:pt x="36" y="93"/>
                      <a:pt x="36" y="93"/>
                      <a:pt x="36" y="93"/>
                    </a:cubicBezTo>
                    <a:cubicBezTo>
                      <a:pt x="36" y="93"/>
                      <a:pt x="36" y="93"/>
                      <a:pt x="36" y="93"/>
                    </a:cubicBezTo>
                    <a:cubicBezTo>
                      <a:pt x="44" y="94"/>
                      <a:pt x="44" y="94"/>
                      <a:pt x="44" y="94"/>
                    </a:cubicBezTo>
                    <a:cubicBezTo>
                      <a:pt x="45" y="94"/>
                      <a:pt x="45" y="94"/>
                      <a:pt x="45" y="94"/>
                    </a:cubicBezTo>
                    <a:cubicBezTo>
                      <a:pt x="49" y="84"/>
                      <a:pt x="49" y="84"/>
                      <a:pt x="49" y="84"/>
                    </a:cubicBezTo>
                    <a:cubicBezTo>
                      <a:pt x="49" y="84"/>
                      <a:pt x="49" y="84"/>
                      <a:pt x="49" y="84"/>
                    </a:cubicBezTo>
                    <a:cubicBezTo>
                      <a:pt x="54" y="83"/>
                      <a:pt x="54" y="83"/>
                      <a:pt x="54" y="83"/>
                    </a:cubicBezTo>
                    <a:cubicBezTo>
                      <a:pt x="54" y="84"/>
                      <a:pt x="54" y="84"/>
                      <a:pt x="54" y="84"/>
                    </a:cubicBezTo>
                    <a:cubicBezTo>
                      <a:pt x="60" y="92"/>
                      <a:pt x="60" y="92"/>
                      <a:pt x="60" y="92"/>
                    </a:cubicBezTo>
                    <a:cubicBezTo>
                      <a:pt x="61" y="92"/>
                      <a:pt x="61" y="92"/>
                      <a:pt x="61" y="92"/>
                    </a:cubicBezTo>
                    <a:cubicBezTo>
                      <a:pt x="68" y="89"/>
                      <a:pt x="68" y="89"/>
                      <a:pt x="68" y="89"/>
                    </a:cubicBezTo>
                    <a:cubicBezTo>
                      <a:pt x="69" y="89"/>
                      <a:pt x="69" y="89"/>
                      <a:pt x="69" y="89"/>
                    </a:cubicBezTo>
                    <a:cubicBezTo>
                      <a:pt x="67" y="78"/>
                      <a:pt x="67" y="78"/>
                      <a:pt x="67" y="78"/>
                    </a:cubicBezTo>
                    <a:cubicBezTo>
                      <a:pt x="68" y="78"/>
                      <a:pt x="68" y="78"/>
                      <a:pt x="68" y="78"/>
                    </a:cubicBezTo>
                    <a:cubicBezTo>
                      <a:pt x="71" y="75"/>
                      <a:pt x="71" y="75"/>
                      <a:pt x="71" y="75"/>
                    </a:cubicBezTo>
                    <a:cubicBezTo>
                      <a:pt x="72" y="75"/>
                      <a:pt x="72" y="75"/>
                      <a:pt x="72" y="75"/>
                    </a:cubicBezTo>
                    <a:cubicBezTo>
                      <a:pt x="81" y="79"/>
                      <a:pt x="81" y="79"/>
                      <a:pt x="81" y="79"/>
                    </a:cubicBezTo>
                    <a:cubicBezTo>
                      <a:pt x="82" y="79"/>
                      <a:pt x="82" y="79"/>
                      <a:pt x="82" y="79"/>
                    </a:cubicBezTo>
                    <a:cubicBezTo>
                      <a:pt x="87" y="73"/>
                      <a:pt x="87" y="73"/>
                      <a:pt x="87" y="73"/>
                    </a:cubicBezTo>
                    <a:cubicBezTo>
                      <a:pt x="87" y="72"/>
                      <a:pt x="87" y="72"/>
                      <a:pt x="87" y="72"/>
                    </a:cubicBezTo>
                    <a:cubicBezTo>
                      <a:pt x="81" y="64"/>
                      <a:pt x="81" y="64"/>
                      <a:pt x="81" y="64"/>
                    </a:cubicBezTo>
                    <a:cubicBezTo>
                      <a:pt x="81" y="63"/>
                      <a:pt x="81" y="63"/>
                      <a:pt x="81" y="63"/>
                    </a:cubicBezTo>
                    <a:cubicBezTo>
                      <a:pt x="82" y="60"/>
                      <a:pt x="82" y="60"/>
                      <a:pt x="82" y="60"/>
                    </a:cubicBezTo>
                    <a:cubicBezTo>
                      <a:pt x="83" y="59"/>
                      <a:pt x="83" y="59"/>
                      <a:pt x="83" y="59"/>
                    </a:cubicBezTo>
                    <a:cubicBezTo>
                      <a:pt x="93" y="58"/>
                      <a:pt x="93" y="58"/>
                      <a:pt x="93" y="58"/>
                    </a:cubicBezTo>
                    <a:cubicBezTo>
                      <a:pt x="93" y="58"/>
                      <a:pt x="93" y="58"/>
                      <a:pt x="93" y="58"/>
                    </a:cubicBezTo>
                    <a:cubicBezTo>
                      <a:pt x="95" y="50"/>
                      <a:pt x="95" y="50"/>
                      <a:pt x="95" y="50"/>
                    </a:cubicBezTo>
                    <a:cubicBezTo>
                      <a:pt x="94" y="49"/>
                      <a:pt x="94" y="49"/>
                      <a:pt x="94" y="49"/>
                    </a:cubicBezTo>
                    <a:cubicBezTo>
                      <a:pt x="85" y="45"/>
                      <a:pt x="85" y="45"/>
                      <a:pt x="85" y="45"/>
                    </a:cubicBezTo>
                    <a:cubicBezTo>
                      <a:pt x="84" y="45"/>
                      <a:pt x="84" y="45"/>
                      <a:pt x="84" y="45"/>
                    </a:cubicBezTo>
                    <a:cubicBezTo>
                      <a:pt x="84" y="40"/>
                      <a:pt x="84" y="40"/>
                      <a:pt x="84" y="40"/>
                    </a:cubicBezTo>
                    <a:cubicBezTo>
                      <a:pt x="84" y="40"/>
                      <a:pt x="84" y="40"/>
                      <a:pt x="84" y="40"/>
                    </a:cubicBezTo>
                    <a:cubicBezTo>
                      <a:pt x="93" y="34"/>
                      <a:pt x="93" y="34"/>
                      <a:pt x="93" y="34"/>
                    </a:cubicBezTo>
                    <a:cubicBezTo>
                      <a:pt x="93" y="33"/>
                      <a:pt x="93" y="33"/>
                      <a:pt x="93" y="33"/>
                    </a:cubicBezTo>
                    <a:cubicBezTo>
                      <a:pt x="90" y="26"/>
                      <a:pt x="90" y="26"/>
                      <a:pt x="90" y="26"/>
                    </a:cubicBezTo>
                    <a:lnTo>
                      <a:pt x="89" y="25"/>
                    </a:lnTo>
                    <a:close/>
                    <a:moveTo>
                      <a:pt x="52" y="61"/>
                    </a:moveTo>
                    <a:cubicBezTo>
                      <a:pt x="44" y="64"/>
                      <a:pt x="34" y="60"/>
                      <a:pt x="31" y="52"/>
                    </a:cubicBezTo>
                    <a:cubicBezTo>
                      <a:pt x="28" y="44"/>
                      <a:pt x="32" y="35"/>
                      <a:pt x="40" y="31"/>
                    </a:cubicBezTo>
                    <a:cubicBezTo>
                      <a:pt x="48" y="28"/>
                      <a:pt x="57" y="32"/>
                      <a:pt x="60" y="40"/>
                    </a:cubicBezTo>
                    <a:cubicBezTo>
                      <a:pt x="64" y="48"/>
                      <a:pt x="60" y="57"/>
                      <a:pt x="52"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35" name="Freeform 52"/>
              <p:cNvSpPr>
                <a:spLocks noEditPoints="1"/>
              </p:cNvSpPr>
              <p:nvPr/>
            </p:nvSpPr>
            <p:spPr bwMode="auto">
              <a:xfrm>
                <a:off x="1114" y="2833"/>
                <a:ext cx="99" cy="99"/>
              </a:xfrm>
              <a:custGeom>
                <a:gdLst>
                  <a:gd name="T0" fmla="*/ 57 w 68"/>
                  <a:gd name="T1" fmla="*/ 20 h 68"/>
                  <a:gd name="T2" fmla="*/ 55 w 68"/>
                  <a:gd name="T3" fmla="*/ 17 h 68"/>
                  <a:gd name="T4" fmla="*/ 58 w 68"/>
                  <a:gd name="T5" fmla="*/ 10 h 68"/>
                  <a:gd name="T6" fmla="*/ 53 w 68"/>
                  <a:gd name="T7" fmla="*/ 6 h 68"/>
                  <a:gd name="T8" fmla="*/ 47 w 68"/>
                  <a:gd name="T9" fmla="*/ 11 h 68"/>
                  <a:gd name="T10" fmla="*/ 44 w 68"/>
                  <a:gd name="T11" fmla="*/ 9 h 68"/>
                  <a:gd name="T12" fmla="*/ 43 w 68"/>
                  <a:gd name="T13" fmla="*/ 2 h 68"/>
                  <a:gd name="T14" fmla="*/ 37 w 68"/>
                  <a:gd name="T15" fmla="*/ 0 h 68"/>
                  <a:gd name="T16" fmla="*/ 33 w 68"/>
                  <a:gd name="T17" fmla="*/ 8 h 68"/>
                  <a:gd name="T18" fmla="*/ 30 w 68"/>
                  <a:gd name="T19" fmla="*/ 8 h 68"/>
                  <a:gd name="T20" fmla="*/ 25 w 68"/>
                  <a:gd name="T21" fmla="*/ 2 h 68"/>
                  <a:gd name="T22" fmla="*/ 19 w 68"/>
                  <a:gd name="T23" fmla="*/ 4 h 68"/>
                  <a:gd name="T24" fmla="*/ 20 w 68"/>
                  <a:gd name="T25" fmla="*/ 12 h 68"/>
                  <a:gd name="T26" fmla="*/ 17 w 68"/>
                  <a:gd name="T27" fmla="*/ 14 h 68"/>
                  <a:gd name="T28" fmla="*/ 10 w 68"/>
                  <a:gd name="T29" fmla="*/ 11 h 68"/>
                  <a:gd name="T30" fmla="*/ 6 w 68"/>
                  <a:gd name="T31" fmla="*/ 16 h 68"/>
                  <a:gd name="T32" fmla="*/ 11 w 68"/>
                  <a:gd name="T33" fmla="*/ 22 h 68"/>
                  <a:gd name="T34" fmla="*/ 9 w 68"/>
                  <a:gd name="T35" fmla="*/ 25 h 68"/>
                  <a:gd name="T36" fmla="*/ 2 w 68"/>
                  <a:gd name="T37" fmla="*/ 26 h 68"/>
                  <a:gd name="T38" fmla="*/ 0 w 68"/>
                  <a:gd name="T39" fmla="*/ 32 h 68"/>
                  <a:gd name="T40" fmla="*/ 8 w 68"/>
                  <a:gd name="T41" fmla="*/ 36 h 68"/>
                  <a:gd name="T42" fmla="*/ 8 w 68"/>
                  <a:gd name="T43" fmla="*/ 39 h 68"/>
                  <a:gd name="T44" fmla="*/ 2 w 68"/>
                  <a:gd name="T45" fmla="*/ 44 h 68"/>
                  <a:gd name="T46" fmla="*/ 4 w 68"/>
                  <a:gd name="T47" fmla="*/ 50 h 68"/>
                  <a:gd name="T48" fmla="*/ 12 w 68"/>
                  <a:gd name="T49" fmla="*/ 49 h 68"/>
                  <a:gd name="T50" fmla="*/ 14 w 68"/>
                  <a:gd name="T51" fmla="*/ 52 h 68"/>
                  <a:gd name="T52" fmla="*/ 11 w 68"/>
                  <a:gd name="T53" fmla="*/ 59 h 68"/>
                  <a:gd name="T54" fmla="*/ 16 w 68"/>
                  <a:gd name="T55" fmla="*/ 63 h 68"/>
                  <a:gd name="T56" fmla="*/ 22 w 68"/>
                  <a:gd name="T57" fmla="*/ 58 h 68"/>
                  <a:gd name="T58" fmla="*/ 25 w 68"/>
                  <a:gd name="T59" fmla="*/ 59 h 68"/>
                  <a:gd name="T60" fmla="*/ 26 w 68"/>
                  <a:gd name="T61" fmla="*/ 67 h 68"/>
                  <a:gd name="T62" fmla="*/ 32 w 68"/>
                  <a:gd name="T63" fmla="*/ 68 h 68"/>
                  <a:gd name="T64" fmla="*/ 36 w 68"/>
                  <a:gd name="T65" fmla="*/ 61 h 68"/>
                  <a:gd name="T66" fmla="*/ 39 w 68"/>
                  <a:gd name="T67" fmla="*/ 61 h 68"/>
                  <a:gd name="T68" fmla="*/ 44 w 68"/>
                  <a:gd name="T69" fmla="*/ 67 h 68"/>
                  <a:gd name="T70" fmla="*/ 50 w 68"/>
                  <a:gd name="T71" fmla="*/ 65 h 68"/>
                  <a:gd name="T72" fmla="*/ 49 w 68"/>
                  <a:gd name="T73" fmla="*/ 57 h 68"/>
                  <a:gd name="T74" fmla="*/ 52 w 68"/>
                  <a:gd name="T75" fmla="*/ 55 h 68"/>
                  <a:gd name="T76" fmla="*/ 59 w 68"/>
                  <a:gd name="T77" fmla="*/ 58 h 68"/>
                  <a:gd name="T78" fmla="*/ 63 w 68"/>
                  <a:gd name="T79" fmla="*/ 53 h 68"/>
                  <a:gd name="T80" fmla="*/ 58 w 68"/>
                  <a:gd name="T81" fmla="*/ 47 h 68"/>
                  <a:gd name="T82" fmla="*/ 60 w 68"/>
                  <a:gd name="T83" fmla="*/ 44 h 68"/>
                  <a:gd name="T84" fmla="*/ 67 w 68"/>
                  <a:gd name="T85" fmla="*/ 43 h 68"/>
                  <a:gd name="T86" fmla="*/ 68 w 68"/>
                  <a:gd name="T87" fmla="*/ 37 h 68"/>
                  <a:gd name="T88" fmla="*/ 61 w 68"/>
                  <a:gd name="T89" fmla="*/ 33 h 68"/>
                  <a:gd name="T90" fmla="*/ 61 w 68"/>
                  <a:gd name="T91" fmla="*/ 30 h 68"/>
                  <a:gd name="T92" fmla="*/ 67 w 68"/>
                  <a:gd name="T93" fmla="*/ 25 h 68"/>
                  <a:gd name="T94" fmla="*/ 65 w 68"/>
                  <a:gd name="T95" fmla="*/ 19 h 68"/>
                  <a:gd name="T96" fmla="*/ 23 w 68"/>
                  <a:gd name="T97" fmla="*/ 38 h 68"/>
                  <a:gd name="T98" fmla="*/ 44 w 68"/>
                  <a:gd name="T99" fmla="*/ 30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8" h="68">
                    <a:moveTo>
                      <a:pt x="65" y="19"/>
                    </a:moveTo>
                    <a:cubicBezTo>
                      <a:pt x="57" y="20"/>
                      <a:pt x="57" y="20"/>
                      <a:pt x="57" y="20"/>
                    </a:cubicBezTo>
                    <a:cubicBezTo>
                      <a:pt x="57" y="20"/>
                      <a:pt x="57" y="20"/>
                      <a:pt x="57" y="20"/>
                    </a:cubicBezTo>
                    <a:cubicBezTo>
                      <a:pt x="55" y="17"/>
                      <a:pt x="55" y="17"/>
                      <a:pt x="55" y="17"/>
                    </a:cubicBezTo>
                    <a:cubicBezTo>
                      <a:pt x="55" y="17"/>
                      <a:pt x="55" y="17"/>
                      <a:pt x="55" y="17"/>
                    </a:cubicBezTo>
                    <a:cubicBezTo>
                      <a:pt x="58" y="10"/>
                      <a:pt x="58" y="10"/>
                      <a:pt x="58" y="10"/>
                    </a:cubicBezTo>
                    <a:cubicBezTo>
                      <a:pt x="58" y="10"/>
                      <a:pt x="58" y="10"/>
                      <a:pt x="58" y="10"/>
                    </a:cubicBezTo>
                    <a:cubicBezTo>
                      <a:pt x="53" y="6"/>
                      <a:pt x="53" y="6"/>
                      <a:pt x="53" y="6"/>
                    </a:cubicBezTo>
                    <a:cubicBezTo>
                      <a:pt x="53" y="6"/>
                      <a:pt x="53" y="6"/>
                      <a:pt x="53" y="6"/>
                    </a:cubicBezTo>
                    <a:cubicBezTo>
                      <a:pt x="47" y="11"/>
                      <a:pt x="47" y="11"/>
                      <a:pt x="47" y="11"/>
                    </a:cubicBezTo>
                    <a:cubicBezTo>
                      <a:pt x="46" y="11"/>
                      <a:pt x="46" y="11"/>
                      <a:pt x="46" y="11"/>
                    </a:cubicBezTo>
                    <a:cubicBezTo>
                      <a:pt x="44" y="9"/>
                      <a:pt x="44" y="9"/>
                      <a:pt x="44" y="9"/>
                    </a:cubicBezTo>
                    <a:cubicBezTo>
                      <a:pt x="43" y="9"/>
                      <a:pt x="43" y="9"/>
                      <a:pt x="43" y="9"/>
                    </a:cubicBezTo>
                    <a:cubicBezTo>
                      <a:pt x="43" y="2"/>
                      <a:pt x="43" y="2"/>
                      <a:pt x="43" y="2"/>
                    </a:cubicBezTo>
                    <a:cubicBezTo>
                      <a:pt x="42" y="1"/>
                      <a:pt x="42" y="1"/>
                      <a:pt x="42" y="1"/>
                    </a:cubicBezTo>
                    <a:cubicBezTo>
                      <a:pt x="37" y="0"/>
                      <a:pt x="37" y="0"/>
                      <a:pt x="37" y="0"/>
                    </a:cubicBezTo>
                    <a:cubicBezTo>
                      <a:pt x="36" y="1"/>
                      <a:pt x="36" y="1"/>
                      <a:pt x="36" y="1"/>
                    </a:cubicBezTo>
                    <a:cubicBezTo>
                      <a:pt x="33" y="8"/>
                      <a:pt x="33" y="8"/>
                      <a:pt x="33" y="8"/>
                    </a:cubicBezTo>
                    <a:cubicBezTo>
                      <a:pt x="33" y="8"/>
                      <a:pt x="33" y="8"/>
                      <a:pt x="33" y="8"/>
                    </a:cubicBezTo>
                    <a:cubicBezTo>
                      <a:pt x="30" y="8"/>
                      <a:pt x="30" y="8"/>
                      <a:pt x="30" y="8"/>
                    </a:cubicBezTo>
                    <a:cubicBezTo>
                      <a:pt x="29" y="8"/>
                      <a:pt x="29" y="8"/>
                      <a:pt x="29" y="8"/>
                    </a:cubicBezTo>
                    <a:cubicBezTo>
                      <a:pt x="25" y="2"/>
                      <a:pt x="25" y="2"/>
                      <a:pt x="25" y="2"/>
                    </a:cubicBezTo>
                    <a:cubicBezTo>
                      <a:pt x="25" y="2"/>
                      <a:pt x="25" y="2"/>
                      <a:pt x="25" y="2"/>
                    </a:cubicBezTo>
                    <a:cubicBezTo>
                      <a:pt x="19" y="4"/>
                      <a:pt x="19" y="4"/>
                      <a:pt x="19" y="4"/>
                    </a:cubicBezTo>
                    <a:cubicBezTo>
                      <a:pt x="19" y="4"/>
                      <a:pt x="19" y="4"/>
                      <a:pt x="19" y="4"/>
                    </a:cubicBezTo>
                    <a:cubicBezTo>
                      <a:pt x="20" y="12"/>
                      <a:pt x="20" y="12"/>
                      <a:pt x="20" y="12"/>
                    </a:cubicBezTo>
                    <a:cubicBezTo>
                      <a:pt x="20" y="12"/>
                      <a:pt x="20" y="12"/>
                      <a:pt x="20" y="12"/>
                    </a:cubicBezTo>
                    <a:cubicBezTo>
                      <a:pt x="17" y="14"/>
                      <a:pt x="17" y="14"/>
                      <a:pt x="17" y="14"/>
                    </a:cubicBezTo>
                    <a:cubicBezTo>
                      <a:pt x="17" y="14"/>
                      <a:pt x="17" y="14"/>
                      <a:pt x="17" y="14"/>
                    </a:cubicBezTo>
                    <a:cubicBezTo>
                      <a:pt x="10" y="11"/>
                      <a:pt x="10" y="11"/>
                      <a:pt x="10" y="11"/>
                    </a:cubicBezTo>
                    <a:cubicBezTo>
                      <a:pt x="10" y="11"/>
                      <a:pt x="10" y="11"/>
                      <a:pt x="10" y="11"/>
                    </a:cubicBezTo>
                    <a:cubicBezTo>
                      <a:pt x="6" y="16"/>
                      <a:pt x="6" y="16"/>
                      <a:pt x="6" y="16"/>
                    </a:cubicBezTo>
                    <a:cubicBezTo>
                      <a:pt x="6" y="16"/>
                      <a:pt x="6" y="16"/>
                      <a:pt x="6" y="16"/>
                    </a:cubicBezTo>
                    <a:cubicBezTo>
                      <a:pt x="11" y="22"/>
                      <a:pt x="11" y="22"/>
                      <a:pt x="11" y="22"/>
                    </a:cubicBezTo>
                    <a:cubicBezTo>
                      <a:pt x="11" y="23"/>
                      <a:pt x="11" y="23"/>
                      <a:pt x="11" y="23"/>
                    </a:cubicBezTo>
                    <a:cubicBezTo>
                      <a:pt x="9" y="25"/>
                      <a:pt x="9" y="25"/>
                      <a:pt x="9" y="25"/>
                    </a:cubicBezTo>
                    <a:cubicBezTo>
                      <a:pt x="9" y="26"/>
                      <a:pt x="9" y="26"/>
                      <a:pt x="9" y="26"/>
                    </a:cubicBezTo>
                    <a:cubicBezTo>
                      <a:pt x="2" y="26"/>
                      <a:pt x="2" y="26"/>
                      <a:pt x="2" y="26"/>
                    </a:cubicBezTo>
                    <a:cubicBezTo>
                      <a:pt x="1" y="27"/>
                      <a:pt x="1" y="27"/>
                      <a:pt x="1" y="27"/>
                    </a:cubicBezTo>
                    <a:cubicBezTo>
                      <a:pt x="0" y="32"/>
                      <a:pt x="0" y="32"/>
                      <a:pt x="0" y="32"/>
                    </a:cubicBezTo>
                    <a:cubicBezTo>
                      <a:pt x="1" y="33"/>
                      <a:pt x="1" y="33"/>
                      <a:pt x="1" y="33"/>
                    </a:cubicBezTo>
                    <a:cubicBezTo>
                      <a:pt x="8" y="36"/>
                      <a:pt x="8" y="36"/>
                      <a:pt x="8" y="36"/>
                    </a:cubicBezTo>
                    <a:cubicBezTo>
                      <a:pt x="8" y="36"/>
                      <a:pt x="8" y="36"/>
                      <a:pt x="8" y="36"/>
                    </a:cubicBezTo>
                    <a:cubicBezTo>
                      <a:pt x="8" y="39"/>
                      <a:pt x="8" y="39"/>
                      <a:pt x="8" y="39"/>
                    </a:cubicBezTo>
                    <a:cubicBezTo>
                      <a:pt x="8" y="39"/>
                      <a:pt x="8" y="39"/>
                      <a:pt x="8" y="39"/>
                    </a:cubicBezTo>
                    <a:cubicBezTo>
                      <a:pt x="2" y="44"/>
                      <a:pt x="2" y="44"/>
                      <a:pt x="2" y="44"/>
                    </a:cubicBezTo>
                    <a:cubicBezTo>
                      <a:pt x="2" y="44"/>
                      <a:pt x="2" y="44"/>
                      <a:pt x="2" y="44"/>
                    </a:cubicBezTo>
                    <a:cubicBezTo>
                      <a:pt x="4" y="50"/>
                      <a:pt x="4" y="50"/>
                      <a:pt x="4" y="50"/>
                    </a:cubicBezTo>
                    <a:cubicBezTo>
                      <a:pt x="4" y="50"/>
                      <a:pt x="4" y="50"/>
                      <a:pt x="4" y="50"/>
                    </a:cubicBezTo>
                    <a:cubicBezTo>
                      <a:pt x="12" y="49"/>
                      <a:pt x="12" y="49"/>
                      <a:pt x="12" y="49"/>
                    </a:cubicBezTo>
                    <a:cubicBezTo>
                      <a:pt x="12" y="49"/>
                      <a:pt x="12" y="49"/>
                      <a:pt x="12" y="49"/>
                    </a:cubicBezTo>
                    <a:cubicBezTo>
                      <a:pt x="14" y="52"/>
                      <a:pt x="14" y="52"/>
                      <a:pt x="14" y="52"/>
                    </a:cubicBezTo>
                    <a:cubicBezTo>
                      <a:pt x="14" y="52"/>
                      <a:pt x="14" y="52"/>
                      <a:pt x="14" y="52"/>
                    </a:cubicBezTo>
                    <a:cubicBezTo>
                      <a:pt x="11" y="59"/>
                      <a:pt x="11" y="59"/>
                      <a:pt x="11" y="59"/>
                    </a:cubicBezTo>
                    <a:cubicBezTo>
                      <a:pt x="11" y="59"/>
                      <a:pt x="11" y="59"/>
                      <a:pt x="11" y="59"/>
                    </a:cubicBezTo>
                    <a:cubicBezTo>
                      <a:pt x="16" y="63"/>
                      <a:pt x="16" y="63"/>
                      <a:pt x="16" y="63"/>
                    </a:cubicBezTo>
                    <a:cubicBezTo>
                      <a:pt x="16" y="63"/>
                      <a:pt x="16" y="63"/>
                      <a:pt x="16" y="63"/>
                    </a:cubicBezTo>
                    <a:cubicBezTo>
                      <a:pt x="22" y="58"/>
                      <a:pt x="22" y="58"/>
                      <a:pt x="22" y="58"/>
                    </a:cubicBezTo>
                    <a:cubicBezTo>
                      <a:pt x="23" y="58"/>
                      <a:pt x="23" y="58"/>
                      <a:pt x="23" y="58"/>
                    </a:cubicBezTo>
                    <a:cubicBezTo>
                      <a:pt x="25" y="59"/>
                      <a:pt x="25" y="59"/>
                      <a:pt x="25" y="59"/>
                    </a:cubicBezTo>
                    <a:cubicBezTo>
                      <a:pt x="26" y="60"/>
                      <a:pt x="26" y="60"/>
                      <a:pt x="26" y="60"/>
                    </a:cubicBezTo>
                    <a:cubicBezTo>
                      <a:pt x="26" y="67"/>
                      <a:pt x="26" y="67"/>
                      <a:pt x="26" y="67"/>
                    </a:cubicBezTo>
                    <a:cubicBezTo>
                      <a:pt x="27" y="68"/>
                      <a:pt x="27" y="68"/>
                      <a:pt x="27" y="68"/>
                    </a:cubicBezTo>
                    <a:cubicBezTo>
                      <a:pt x="32" y="68"/>
                      <a:pt x="32" y="68"/>
                      <a:pt x="32" y="68"/>
                    </a:cubicBezTo>
                    <a:cubicBezTo>
                      <a:pt x="33" y="68"/>
                      <a:pt x="33" y="68"/>
                      <a:pt x="33" y="68"/>
                    </a:cubicBezTo>
                    <a:cubicBezTo>
                      <a:pt x="36" y="61"/>
                      <a:pt x="36" y="61"/>
                      <a:pt x="36" y="61"/>
                    </a:cubicBezTo>
                    <a:cubicBezTo>
                      <a:pt x="36" y="61"/>
                      <a:pt x="36" y="61"/>
                      <a:pt x="36" y="61"/>
                    </a:cubicBezTo>
                    <a:cubicBezTo>
                      <a:pt x="39" y="61"/>
                      <a:pt x="39" y="61"/>
                      <a:pt x="39" y="61"/>
                    </a:cubicBezTo>
                    <a:cubicBezTo>
                      <a:pt x="39" y="61"/>
                      <a:pt x="39" y="61"/>
                      <a:pt x="39" y="61"/>
                    </a:cubicBezTo>
                    <a:cubicBezTo>
                      <a:pt x="44" y="67"/>
                      <a:pt x="44" y="67"/>
                      <a:pt x="44" y="67"/>
                    </a:cubicBezTo>
                    <a:cubicBezTo>
                      <a:pt x="44" y="67"/>
                      <a:pt x="44" y="67"/>
                      <a:pt x="44" y="67"/>
                    </a:cubicBezTo>
                    <a:cubicBezTo>
                      <a:pt x="50" y="65"/>
                      <a:pt x="50" y="65"/>
                      <a:pt x="50" y="65"/>
                    </a:cubicBezTo>
                    <a:cubicBezTo>
                      <a:pt x="50" y="65"/>
                      <a:pt x="50" y="65"/>
                      <a:pt x="50" y="65"/>
                    </a:cubicBezTo>
                    <a:cubicBezTo>
                      <a:pt x="49" y="57"/>
                      <a:pt x="49" y="57"/>
                      <a:pt x="49" y="57"/>
                    </a:cubicBezTo>
                    <a:cubicBezTo>
                      <a:pt x="49" y="57"/>
                      <a:pt x="49" y="57"/>
                      <a:pt x="49" y="57"/>
                    </a:cubicBezTo>
                    <a:cubicBezTo>
                      <a:pt x="52" y="55"/>
                      <a:pt x="52" y="55"/>
                      <a:pt x="52" y="55"/>
                    </a:cubicBezTo>
                    <a:cubicBezTo>
                      <a:pt x="52" y="55"/>
                      <a:pt x="52" y="55"/>
                      <a:pt x="52" y="55"/>
                    </a:cubicBezTo>
                    <a:cubicBezTo>
                      <a:pt x="59" y="58"/>
                      <a:pt x="59" y="58"/>
                      <a:pt x="59" y="58"/>
                    </a:cubicBezTo>
                    <a:cubicBezTo>
                      <a:pt x="59" y="58"/>
                      <a:pt x="59" y="58"/>
                      <a:pt x="59" y="58"/>
                    </a:cubicBezTo>
                    <a:cubicBezTo>
                      <a:pt x="63" y="53"/>
                      <a:pt x="63" y="53"/>
                      <a:pt x="63" y="53"/>
                    </a:cubicBezTo>
                    <a:cubicBezTo>
                      <a:pt x="63" y="53"/>
                      <a:pt x="63" y="53"/>
                      <a:pt x="63" y="53"/>
                    </a:cubicBezTo>
                    <a:cubicBezTo>
                      <a:pt x="58" y="47"/>
                      <a:pt x="58" y="47"/>
                      <a:pt x="58" y="47"/>
                    </a:cubicBezTo>
                    <a:cubicBezTo>
                      <a:pt x="58" y="46"/>
                      <a:pt x="58" y="46"/>
                      <a:pt x="58" y="46"/>
                    </a:cubicBezTo>
                    <a:cubicBezTo>
                      <a:pt x="60" y="44"/>
                      <a:pt x="60" y="44"/>
                      <a:pt x="60" y="44"/>
                    </a:cubicBezTo>
                    <a:cubicBezTo>
                      <a:pt x="60" y="43"/>
                      <a:pt x="60" y="43"/>
                      <a:pt x="60" y="43"/>
                    </a:cubicBezTo>
                    <a:cubicBezTo>
                      <a:pt x="67" y="43"/>
                      <a:pt x="67" y="43"/>
                      <a:pt x="67" y="43"/>
                    </a:cubicBezTo>
                    <a:cubicBezTo>
                      <a:pt x="68" y="42"/>
                      <a:pt x="68" y="42"/>
                      <a:pt x="68" y="42"/>
                    </a:cubicBezTo>
                    <a:cubicBezTo>
                      <a:pt x="68" y="37"/>
                      <a:pt x="68" y="37"/>
                      <a:pt x="68" y="37"/>
                    </a:cubicBezTo>
                    <a:cubicBezTo>
                      <a:pt x="68" y="36"/>
                      <a:pt x="68" y="36"/>
                      <a:pt x="68" y="36"/>
                    </a:cubicBezTo>
                    <a:cubicBezTo>
                      <a:pt x="61" y="33"/>
                      <a:pt x="61" y="33"/>
                      <a:pt x="61" y="33"/>
                    </a:cubicBezTo>
                    <a:cubicBezTo>
                      <a:pt x="61" y="33"/>
                      <a:pt x="61" y="33"/>
                      <a:pt x="61" y="33"/>
                    </a:cubicBezTo>
                    <a:cubicBezTo>
                      <a:pt x="61" y="30"/>
                      <a:pt x="61" y="30"/>
                      <a:pt x="61" y="30"/>
                    </a:cubicBezTo>
                    <a:cubicBezTo>
                      <a:pt x="61" y="29"/>
                      <a:pt x="61" y="29"/>
                      <a:pt x="61" y="29"/>
                    </a:cubicBezTo>
                    <a:cubicBezTo>
                      <a:pt x="67" y="25"/>
                      <a:pt x="67" y="25"/>
                      <a:pt x="67" y="25"/>
                    </a:cubicBezTo>
                    <a:cubicBezTo>
                      <a:pt x="67" y="25"/>
                      <a:pt x="67" y="25"/>
                      <a:pt x="67" y="25"/>
                    </a:cubicBezTo>
                    <a:cubicBezTo>
                      <a:pt x="65" y="19"/>
                      <a:pt x="65" y="19"/>
                      <a:pt x="65" y="19"/>
                    </a:cubicBezTo>
                    <a:close/>
                    <a:moveTo>
                      <a:pt x="38" y="44"/>
                    </a:moveTo>
                    <a:cubicBezTo>
                      <a:pt x="32" y="47"/>
                      <a:pt x="25" y="44"/>
                      <a:pt x="23" y="38"/>
                    </a:cubicBezTo>
                    <a:cubicBezTo>
                      <a:pt x="21" y="32"/>
                      <a:pt x="23" y="26"/>
                      <a:pt x="29" y="23"/>
                    </a:cubicBezTo>
                    <a:cubicBezTo>
                      <a:pt x="35" y="21"/>
                      <a:pt x="42" y="24"/>
                      <a:pt x="44" y="30"/>
                    </a:cubicBezTo>
                    <a:cubicBezTo>
                      <a:pt x="46" y="36"/>
                      <a:pt x="43" y="42"/>
                      <a:pt x="38"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36" name="Freeform 53"/>
              <p:cNvSpPr>
                <a:spLocks noEditPoints="1"/>
              </p:cNvSpPr>
              <p:nvPr/>
            </p:nvSpPr>
            <p:spPr bwMode="auto">
              <a:xfrm>
                <a:off x="875" y="2182"/>
                <a:ext cx="111" cy="110"/>
              </a:xfrm>
              <a:custGeom>
                <a:gdLst>
                  <a:gd name="T0" fmla="*/ 63 w 76"/>
                  <a:gd name="T1" fmla="*/ 22 h 76"/>
                  <a:gd name="T2" fmla="*/ 61 w 76"/>
                  <a:gd name="T3" fmla="*/ 19 h 76"/>
                  <a:gd name="T4" fmla="*/ 64 w 76"/>
                  <a:gd name="T5" fmla="*/ 11 h 76"/>
                  <a:gd name="T6" fmla="*/ 59 w 76"/>
                  <a:gd name="T7" fmla="*/ 6 h 76"/>
                  <a:gd name="T8" fmla="*/ 52 w 76"/>
                  <a:gd name="T9" fmla="*/ 11 h 76"/>
                  <a:gd name="T10" fmla="*/ 48 w 76"/>
                  <a:gd name="T11" fmla="*/ 10 h 76"/>
                  <a:gd name="T12" fmla="*/ 47 w 76"/>
                  <a:gd name="T13" fmla="*/ 1 h 76"/>
                  <a:gd name="T14" fmla="*/ 40 w 76"/>
                  <a:gd name="T15" fmla="*/ 0 h 76"/>
                  <a:gd name="T16" fmla="*/ 37 w 76"/>
                  <a:gd name="T17" fmla="*/ 8 h 76"/>
                  <a:gd name="T18" fmla="*/ 33 w 76"/>
                  <a:gd name="T19" fmla="*/ 9 h 76"/>
                  <a:gd name="T20" fmla="*/ 27 w 76"/>
                  <a:gd name="T21" fmla="*/ 2 h 76"/>
                  <a:gd name="T22" fmla="*/ 21 w 76"/>
                  <a:gd name="T23" fmla="*/ 4 h 76"/>
                  <a:gd name="T24" fmla="*/ 22 w 76"/>
                  <a:gd name="T25" fmla="*/ 13 h 76"/>
                  <a:gd name="T26" fmla="*/ 19 w 76"/>
                  <a:gd name="T27" fmla="*/ 15 h 76"/>
                  <a:gd name="T28" fmla="*/ 11 w 76"/>
                  <a:gd name="T29" fmla="*/ 12 h 76"/>
                  <a:gd name="T30" fmla="*/ 6 w 76"/>
                  <a:gd name="T31" fmla="*/ 17 h 76"/>
                  <a:gd name="T32" fmla="*/ 11 w 76"/>
                  <a:gd name="T33" fmla="*/ 24 h 76"/>
                  <a:gd name="T34" fmla="*/ 10 w 76"/>
                  <a:gd name="T35" fmla="*/ 28 h 76"/>
                  <a:gd name="T36" fmla="*/ 1 w 76"/>
                  <a:gd name="T37" fmla="*/ 29 h 76"/>
                  <a:gd name="T38" fmla="*/ 0 w 76"/>
                  <a:gd name="T39" fmla="*/ 36 h 76"/>
                  <a:gd name="T40" fmla="*/ 8 w 76"/>
                  <a:gd name="T41" fmla="*/ 39 h 76"/>
                  <a:gd name="T42" fmla="*/ 9 w 76"/>
                  <a:gd name="T43" fmla="*/ 43 h 76"/>
                  <a:gd name="T44" fmla="*/ 2 w 76"/>
                  <a:gd name="T45" fmla="*/ 49 h 76"/>
                  <a:gd name="T46" fmla="*/ 4 w 76"/>
                  <a:gd name="T47" fmla="*/ 55 h 76"/>
                  <a:gd name="T48" fmla="*/ 13 w 76"/>
                  <a:gd name="T49" fmla="*/ 54 h 76"/>
                  <a:gd name="T50" fmla="*/ 15 w 76"/>
                  <a:gd name="T51" fmla="*/ 57 h 76"/>
                  <a:gd name="T52" fmla="*/ 12 w 76"/>
                  <a:gd name="T53" fmla="*/ 65 h 76"/>
                  <a:gd name="T54" fmla="*/ 17 w 76"/>
                  <a:gd name="T55" fmla="*/ 70 h 76"/>
                  <a:gd name="T56" fmla="*/ 24 w 76"/>
                  <a:gd name="T57" fmla="*/ 65 h 76"/>
                  <a:gd name="T58" fmla="*/ 28 w 76"/>
                  <a:gd name="T59" fmla="*/ 66 h 76"/>
                  <a:gd name="T60" fmla="*/ 29 w 76"/>
                  <a:gd name="T61" fmla="*/ 75 h 76"/>
                  <a:gd name="T62" fmla="*/ 36 w 76"/>
                  <a:gd name="T63" fmla="*/ 76 h 76"/>
                  <a:gd name="T64" fmla="*/ 39 w 76"/>
                  <a:gd name="T65" fmla="*/ 68 h 76"/>
                  <a:gd name="T66" fmla="*/ 43 w 76"/>
                  <a:gd name="T67" fmla="*/ 67 h 76"/>
                  <a:gd name="T68" fmla="*/ 48 w 76"/>
                  <a:gd name="T69" fmla="*/ 74 h 76"/>
                  <a:gd name="T70" fmla="*/ 55 w 76"/>
                  <a:gd name="T71" fmla="*/ 72 h 76"/>
                  <a:gd name="T72" fmla="*/ 54 w 76"/>
                  <a:gd name="T73" fmla="*/ 63 h 76"/>
                  <a:gd name="T74" fmla="*/ 57 w 76"/>
                  <a:gd name="T75" fmla="*/ 61 h 76"/>
                  <a:gd name="T76" fmla="*/ 65 w 76"/>
                  <a:gd name="T77" fmla="*/ 64 h 76"/>
                  <a:gd name="T78" fmla="*/ 70 w 76"/>
                  <a:gd name="T79" fmla="*/ 59 h 76"/>
                  <a:gd name="T80" fmla="*/ 65 w 76"/>
                  <a:gd name="T81" fmla="*/ 52 h 76"/>
                  <a:gd name="T82" fmla="*/ 66 w 76"/>
                  <a:gd name="T83" fmla="*/ 48 h 76"/>
                  <a:gd name="T84" fmla="*/ 75 w 76"/>
                  <a:gd name="T85" fmla="*/ 47 h 76"/>
                  <a:gd name="T86" fmla="*/ 76 w 76"/>
                  <a:gd name="T87" fmla="*/ 40 h 76"/>
                  <a:gd name="T88" fmla="*/ 68 w 76"/>
                  <a:gd name="T89" fmla="*/ 37 h 76"/>
                  <a:gd name="T90" fmla="*/ 67 w 76"/>
                  <a:gd name="T91" fmla="*/ 33 h 76"/>
                  <a:gd name="T92" fmla="*/ 74 w 76"/>
                  <a:gd name="T93" fmla="*/ 28 h 76"/>
                  <a:gd name="T94" fmla="*/ 72 w 76"/>
                  <a:gd name="T95" fmla="*/ 21 h 76"/>
                  <a:gd name="T96" fmla="*/ 25 w 76"/>
                  <a:gd name="T97" fmla="*/ 42 h 76"/>
                  <a:gd name="T98" fmla="*/ 48 w 76"/>
                  <a:gd name="T99" fmla="*/ 33 h 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 h="76">
                    <a:moveTo>
                      <a:pt x="72" y="21"/>
                    </a:moveTo>
                    <a:cubicBezTo>
                      <a:pt x="63" y="22"/>
                      <a:pt x="63" y="22"/>
                      <a:pt x="63" y="22"/>
                    </a:cubicBezTo>
                    <a:cubicBezTo>
                      <a:pt x="63" y="22"/>
                      <a:pt x="63" y="22"/>
                      <a:pt x="63" y="22"/>
                    </a:cubicBezTo>
                    <a:cubicBezTo>
                      <a:pt x="61" y="19"/>
                      <a:pt x="61" y="19"/>
                      <a:pt x="61" y="19"/>
                    </a:cubicBezTo>
                    <a:cubicBezTo>
                      <a:pt x="61" y="18"/>
                      <a:pt x="61" y="18"/>
                      <a:pt x="61" y="18"/>
                    </a:cubicBezTo>
                    <a:cubicBezTo>
                      <a:pt x="64" y="11"/>
                      <a:pt x="64" y="11"/>
                      <a:pt x="64" y="11"/>
                    </a:cubicBezTo>
                    <a:cubicBezTo>
                      <a:pt x="64" y="10"/>
                      <a:pt x="64" y="10"/>
                      <a:pt x="64" y="10"/>
                    </a:cubicBezTo>
                    <a:cubicBezTo>
                      <a:pt x="59" y="6"/>
                      <a:pt x="59" y="6"/>
                      <a:pt x="59" y="6"/>
                    </a:cubicBezTo>
                    <a:cubicBezTo>
                      <a:pt x="58" y="6"/>
                      <a:pt x="58" y="6"/>
                      <a:pt x="58" y="6"/>
                    </a:cubicBezTo>
                    <a:cubicBezTo>
                      <a:pt x="52" y="11"/>
                      <a:pt x="52" y="11"/>
                      <a:pt x="52" y="11"/>
                    </a:cubicBezTo>
                    <a:cubicBezTo>
                      <a:pt x="51" y="11"/>
                      <a:pt x="51" y="11"/>
                      <a:pt x="51" y="11"/>
                    </a:cubicBezTo>
                    <a:cubicBezTo>
                      <a:pt x="48" y="10"/>
                      <a:pt x="48" y="10"/>
                      <a:pt x="48" y="10"/>
                    </a:cubicBezTo>
                    <a:cubicBezTo>
                      <a:pt x="48" y="10"/>
                      <a:pt x="48" y="10"/>
                      <a:pt x="48" y="10"/>
                    </a:cubicBezTo>
                    <a:cubicBezTo>
                      <a:pt x="47" y="1"/>
                      <a:pt x="47" y="1"/>
                      <a:pt x="47" y="1"/>
                    </a:cubicBezTo>
                    <a:cubicBezTo>
                      <a:pt x="47" y="1"/>
                      <a:pt x="47" y="1"/>
                      <a:pt x="47" y="1"/>
                    </a:cubicBezTo>
                    <a:cubicBezTo>
                      <a:pt x="40" y="0"/>
                      <a:pt x="40" y="0"/>
                      <a:pt x="40" y="0"/>
                    </a:cubicBezTo>
                    <a:cubicBezTo>
                      <a:pt x="40" y="0"/>
                      <a:pt x="40" y="0"/>
                      <a:pt x="40" y="0"/>
                    </a:cubicBezTo>
                    <a:cubicBezTo>
                      <a:pt x="37" y="8"/>
                      <a:pt x="37" y="8"/>
                      <a:pt x="37" y="8"/>
                    </a:cubicBezTo>
                    <a:cubicBezTo>
                      <a:pt x="36" y="8"/>
                      <a:pt x="36" y="8"/>
                      <a:pt x="36" y="8"/>
                    </a:cubicBezTo>
                    <a:cubicBezTo>
                      <a:pt x="33" y="9"/>
                      <a:pt x="33" y="9"/>
                      <a:pt x="33" y="9"/>
                    </a:cubicBezTo>
                    <a:cubicBezTo>
                      <a:pt x="32" y="9"/>
                      <a:pt x="32" y="9"/>
                      <a:pt x="32" y="9"/>
                    </a:cubicBezTo>
                    <a:cubicBezTo>
                      <a:pt x="27" y="2"/>
                      <a:pt x="27" y="2"/>
                      <a:pt x="27" y="2"/>
                    </a:cubicBezTo>
                    <a:cubicBezTo>
                      <a:pt x="27" y="2"/>
                      <a:pt x="27" y="2"/>
                      <a:pt x="27" y="2"/>
                    </a:cubicBezTo>
                    <a:cubicBezTo>
                      <a:pt x="21" y="4"/>
                      <a:pt x="21" y="4"/>
                      <a:pt x="21" y="4"/>
                    </a:cubicBezTo>
                    <a:cubicBezTo>
                      <a:pt x="21" y="5"/>
                      <a:pt x="21" y="5"/>
                      <a:pt x="21" y="5"/>
                    </a:cubicBezTo>
                    <a:cubicBezTo>
                      <a:pt x="22" y="13"/>
                      <a:pt x="22" y="13"/>
                      <a:pt x="22" y="13"/>
                    </a:cubicBezTo>
                    <a:cubicBezTo>
                      <a:pt x="21" y="13"/>
                      <a:pt x="21" y="13"/>
                      <a:pt x="21" y="13"/>
                    </a:cubicBezTo>
                    <a:cubicBezTo>
                      <a:pt x="19" y="15"/>
                      <a:pt x="19" y="15"/>
                      <a:pt x="19" y="15"/>
                    </a:cubicBezTo>
                    <a:cubicBezTo>
                      <a:pt x="18" y="15"/>
                      <a:pt x="18" y="15"/>
                      <a:pt x="18" y="15"/>
                    </a:cubicBezTo>
                    <a:cubicBezTo>
                      <a:pt x="11" y="12"/>
                      <a:pt x="11" y="12"/>
                      <a:pt x="11" y="12"/>
                    </a:cubicBezTo>
                    <a:cubicBezTo>
                      <a:pt x="10" y="12"/>
                      <a:pt x="10" y="12"/>
                      <a:pt x="10" y="12"/>
                    </a:cubicBezTo>
                    <a:cubicBezTo>
                      <a:pt x="6" y="17"/>
                      <a:pt x="6" y="17"/>
                      <a:pt x="6" y="17"/>
                    </a:cubicBezTo>
                    <a:cubicBezTo>
                      <a:pt x="6" y="18"/>
                      <a:pt x="6" y="18"/>
                      <a:pt x="6" y="18"/>
                    </a:cubicBezTo>
                    <a:cubicBezTo>
                      <a:pt x="11" y="24"/>
                      <a:pt x="11" y="24"/>
                      <a:pt x="11" y="24"/>
                    </a:cubicBezTo>
                    <a:cubicBezTo>
                      <a:pt x="11" y="25"/>
                      <a:pt x="11" y="25"/>
                      <a:pt x="11" y="25"/>
                    </a:cubicBezTo>
                    <a:cubicBezTo>
                      <a:pt x="10" y="28"/>
                      <a:pt x="10" y="28"/>
                      <a:pt x="10" y="28"/>
                    </a:cubicBezTo>
                    <a:cubicBezTo>
                      <a:pt x="9" y="28"/>
                      <a:pt x="9" y="28"/>
                      <a:pt x="9" y="28"/>
                    </a:cubicBezTo>
                    <a:cubicBezTo>
                      <a:pt x="1" y="29"/>
                      <a:pt x="1" y="29"/>
                      <a:pt x="1" y="29"/>
                    </a:cubicBezTo>
                    <a:cubicBezTo>
                      <a:pt x="1" y="29"/>
                      <a:pt x="1" y="29"/>
                      <a:pt x="1" y="29"/>
                    </a:cubicBezTo>
                    <a:cubicBezTo>
                      <a:pt x="0" y="36"/>
                      <a:pt x="0" y="36"/>
                      <a:pt x="0" y="36"/>
                    </a:cubicBezTo>
                    <a:cubicBezTo>
                      <a:pt x="0" y="36"/>
                      <a:pt x="0" y="36"/>
                      <a:pt x="0" y="36"/>
                    </a:cubicBezTo>
                    <a:cubicBezTo>
                      <a:pt x="8" y="39"/>
                      <a:pt x="8" y="39"/>
                      <a:pt x="8" y="39"/>
                    </a:cubicBezTo>
                    <a:cubicBezTo>
                      <a:pt x="8" y="40"/>
                      <a:pt x="8" y="40"/>
                      <a:pt x="8" y="40"/>
                    </a:cubicBezTo>
                    <a:cubicBezTo>
                      <a:pt x="9" y="43"/>
                      <a:pt x="9" y="43"/>
                      <a:pt x="9" y="43"/>
                    </a:cubicBezTo>
                    <a:cubicBezTo>
                      <a:pt x="8" y="44"/>
                      <a:pt x="8" y="44"/>
                      <a:pt x="8" y="44"/>
                    </a:cubicBezTo>
                    <a:cubicBezTo>
                      <a:pt x="2" y="49"/>
                      <a:pt x="2" y="49"/>
                      <a:pt x="2" y="49"/>
                    </a:cubicBezTo>
                    <a:cubicBezTo>
                      <a:pt x="1" y="49"/>
                      <a:pt x="1" y="49"/>
                      <a:pt x="1" y="49"/>
                    </a:cubicBezTo>
                    <a:cubicBezTo>
                      <a:pt x="4" y="55"/>
                      <a:pt x="4" y="55"/>
                      <a:pt x="4" y="55"/>
                    </a:cubicBezTo>
                    <a:cubicBezTo>
                      <a:pt x="4" y="55"/>
                      <a:pt x="4" y="55"/>
                      <a:pt x="4" y="55"/>
                    </a:cubicBezTo>
                    <a:cubicBezTo>
                      <a:pt x="13" y="54"/>
                      <a:pt x="13" y="54"/>
                      <a:pt x="13" y="54"/>
                    </a:cubicBezTo>
                    <a:cubicBezTo>
                      <a:pt x="13" y="55"/>
                      <a:pt x="13" y="55"/>
                      <a:pt x="13" y="55"/>
                    </a:cubicBezTo>
                    <a:cubicBezTo>
                      <a:pt x="15" y="57"/>
                      <a:pt x="15" y="57"/>
                      <a:pt x="15" y="57"/>
                    </a:cubicBezTo>
                    <a:cubicBezTo>
                      <a:pt x="15" y="58"/>
                      <a:pt x="15" y="58"/>
                      <a:pt x="15" y="58"/>
                    </a:cubicBezTo>
                    <a:cubicBezTo>
                      <a:pt x="12" y="65"/>
                      <a:pt x="12" y="65"/>
                      <a:pt x="12" y="65"/>
                    </a:cubicBezTo>
                    <a:cubicBezTo>
                      <a:pt x="12" y="66"/>
                      <a:pt x="12" y="66"/>
                      <a:pt x="12" y="66"/>
                    </a:cubicBezTo>
                    <a:cubicBezTo>
                      <a:pt x="17" y="70"/>
                      <a:pt x="17" y="70"/>
                      <a:pt x="17" y="70"/>
                    </a:cubicBezTo>
                    <a:cubicBezTo>
                      <a:pt x="17" y="70"/>
                      <a:pt x="17" y="70"/>
                      <a:pt x="17" y="70"/>
                    </a:cubicBezTo>
                    <a:cubicBezTo>
                      <a:pt x="24" y="65"/>
                      <a:pt x="24" y="65"/>
                      <a:pt x="24" y="65"/>
                    </a:cubicBezTo>
                    <a:cubicBezTo>
                      <a:pt x="25" y="65"/>
                      <a:pt x="25" y="65"/>
                      <a:pt x="25" y="65"/>
                    </a:cubicBezTo>
                    <a:cubicBezTo>
                      <a:pt x="28" y="66"/>
                      <a:pt x="28" y="66"/>
                      <a:pt x="28" y="66"/>
                    </a:cubicBezTo>
                    <a:cubicBezTo>
                      <a:pt x="28" y="67"/>
                      <a:pt x="28" y="67"/>
                      <a:pt x="28" y="67"/>
                    </a:cubicBezTo>
                    <a:cubicBezTo>
                      <a:pt x="29" y="75"/>
                      <a:pt x="29" y="75"/>
                      <a:pt x="29" y="75"/>
                    </a:cubicBezTo>
                    <a:cubicBezTo>
                      <a:pt x="29" y="75"/>
                      <a:pt x="29" y="75"/>
                      <a:pt x="29" y="75"/>
                    </a:cubicBezTo>
                    <a:cubicBezTo>
                      <a:pt x="36" y="76"/>
                      <a:pt x="36" y="76"/>
                      <a:pt x="36" y="76"/>
                    </a:cubicBezTo>
                    <a:cubicBezTo>
                      <a:pt x="36" y="76"/>
                      <a:pt x="36" y="76"/>
                      <a:pt x="36" y="76"/>
                    </a:cubicBezTo>
                    <a:cubicBezTo>
                      <a:pt x="39" y="68"/>
                      <a:pt x="39" y="68"/>
                      <a:pt x="39" y="68"/>
                    </a:cubicBezTo>
                    <a:cubicBezTo>
                      <a:pt x="40" y="68"/>
                      <a:pt x="40" y="68"/>
                      <a:pt x="40" y="68"/>
                    </a:cubicBezTo>
                    <a:cubicBezTo>
                      <a:pt x="43" y="67"/>
                      <a:pt x="43" y="67"/>
                      <a:pt x="43" y="67"/>
                    </a:cubicBezTo>
                    <a:cubicBezTo>
                      <a:pt x="43" y="68"/>
                      <a:pt x="43" y="68"/>
                      <a:pt x="43" y="68"/>
                    </a:cubicBezTo>
                    <a:cubicBezTo>
                      <a:pt x="48" y="74"/>
                      <a:pt x="48" y="74"/>
                      <a:pt x="48" y="74"/>
                    </a:cubicBezTo>
                    <a:cubicBezTo>
                      <a:pt x="49" y="75"/>
                      <a:pt x="49" y="75"/>
                      <a:pt x="49" y="75"/>
                    </a:cubicBezTo>
                    <a:cubicBezTo>
                      <a:pt x="55" y="72"/>
                      <a:pt x="55" y="72"/>
                      <a:pt x="55" y="72"/>
                    </a:cubicBezTo>
                    <a:cubicBezTo>
                      <a:pt x="55" y="72"/>
                      <a:pt x="55" y="72"/>
                      <a:pt x="55" y="72"/>
                    </a:cubicBezTo>
                    <a:cubicBezTo>
                      <a:pt x="54" y="63"/>
                      <a:pt x="54" y="63"/>
                      <a:pt x="54" y="63"/>
                    </a:cubicBezTo>
                    <a:cubicBezTo>
                      <a:pt x="54" y="63"/>
                      <a:pt x="54" y="63"/>
                      <a:pt x="54" y="63"/>
                    </a:cubicBezTo>
                    <a:cubicBezTo>
                      <a:pt x="57" y="61"/>
                      <a:pt x="57" y="61"/>
                      <a:pt x="57" y="61"/>
                    </a:cubicBezTo>
                    <a:cubicBezTo>
                      <a:pt x="58" y="61"/>
                      <a:pt x="58" y="61"/>
                      <a:pt x="58" y="61"/>
                    </a:cubicBezTo>
                    <a:cubicBezTo>
                      <a:pt x="65" y="64"/>
                      <a:pt x="65" y="64"/>
                      <a:pt x="65" y="64"/>
                    </a:cubicBezTo>
                    <a:cubicBezTo>
                      <a:pt x="66" y="64"/>
                      <a:pt x="66" y="64"/>
                      <a:pt x="66" y="64"/>
                    </a:cubicBezTo>
                    <a:cubicBezTo>
                      <a:pt x="70" y="59"/>
                      <a:pt x="70" y="59"/>
                      <a:pt x="70" y="59"/>
                    </a:cubicBezTo>
                    <a:cubicBezTo>
                      <a:pt x="70" y="59"/>
                      <a:pt x="70" y="59"/>
                      <a:pt x="70" y="59"/>
                    </a:cubicBezTo>
                    <a:cubicBezTo>
                      <a:pt x="65" y="52"/>
                      <a:pt x="65" y="52"/>
                      <a:pt x="65" y="52"/>
                    </a:cubicBezTo>
                    <a:cubicBezTo>
                      <a:pt x="65" y="51"/>
                      <a:pt x="65" y="51"/>
                      <a:pt x="65" y="51"/>
                    </a:cubicBezTo>
                    <a:cubicBezTo>
                      <a:pt x="66" y="48"/>
                      <a:pt x="66" y="48"/>
                      <a:pt x="66" y="48"/>
                    </a:cubicBezTo>
                    <a:cubicBezTo>
                      <a:pt x="66" y="48"/>
                      <a:pt x="66" y="48"/>
                      <a:pt x="66" y="48"/>
                    </a:cubicBezTo>
                    <a:cubicBezTo>
                      <a:pt x="75" y="47"/>
                      <a:pt x="75" y="47"/>
                      <a:pt x="75" y="47"/>
                    </a:cubicBezTo>
                    <a:cubicBezTo>
                      <a:pt x="75" y="47"/>
                      <a:pt x="75" y="47"/>
                      <a:pt x="75" y="47"/>
                    </a:cubicBezTo>
                    <a:cubicBezTo>
                      <a:pt x="76" y="40"/>
                      <a:pt x="76" y="40"/>
                      <a:pt x="76" y="40"/>
                    </a:cubicBezTo>
                    <a:cubicBezTo>
                      <a:pt x="76" y="40"/>
                      <a:pt x="76" y="40"/>
                      <a:pt x="76" y="40"/>
                    </a:cubicBezTo>
                    <a:cubicBezTo>
                      <a:pt x="68" y="37"/>
                      <a:pt x="68" y="37"/>
                      <a:pt x="68" y="37"/>
                    </a:cubicBezTo>
                    <a:cubicBezTo>
                      <a:pt x="68" y="36"/>
                      <a:pt x="68" y="36"/>
                      <a:pt x="68" y="36"/>
                    </a:cubicBezTo>
                    <a:cubicBezTo>
                      <a:pt x="67" y="33"/>
                      <a:pt x="67" y="33"/>
                      <a:pt x="67" y="33"/>
                    </a:cubicBezTo>
                    <a:cubicBezTo>
                      <a:pt x="67" y="33"/>
                      <a:pt x="67" y="33"/>
                      <a:pt x="67" y="33"/>
                    </a:cubicBezTo>
                    <a:cubicBezTo>
                      <a:pt x="74" y="28"/>
                      <a:pt x="74" y="28"/>
                      <a:pt x="74" y="28"/>
                    </a:cubicBezTo>
                    <a:cubicBezTo>
                      <a:pt x="74" y="27"/>
                      <a:pt x="74" y="27"/>
                      <a:pt x="74" y="27"/>
                    </a:cubicBezTo>
                    <a:cubicBezTo>
                      <a:pt x="72" y="21"/>
                      <a:pt x="72" y="21"/>
                      <a:pt x="72" y="21"/>
                    </a:cubicBezTo>
                    <a:close/>
                    <a:moveTo>
                      <a:pt x="41" y="49"/>
                    </a:moveTo>
                    <a:cubicBezTo>
                      <a:pt x="35" y="52"/>
                      <a:pt x="28" y="49"/>
                      <a:pt x="25" y="42"/>
                    </a:cubicBezTo>
                    <a:cubicBezTo>
                      <a:pt x="22" y="36"/>
                      <a:pt x="26" y="28"/>
                      <a:pt x="32" y="26"/>
                    </a:cubicBezTo>
                    <a:cubicBezTo>
                      <a:pt x="39" y="23"/>
                      <a:pt x="46" y="26"/>
                      <a:pt x="48" y="33"/>
                    </a:cubicBezTo>
                    <a:cubicBezTo>
                      <a:pt x="51" y="39"/>
                      <a:pt x="48" y="47"/>
                      <a:pt x="41"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37" name="Freeform 54"/>
              <p:cNvSpPr>
                <a:spLocks noEditPoints="1"/>
              </p:cNvSpPr>
              <p:nvPr/>
            </p:nvSpPr>
            <p:spPr bwMode="auto">
              <a:xfrm>
                <a:off x="1102" y="2961"/>
                <a:ext cx="99" cy="99"/>
              </a:xfrm>
              <a:custGeom>
                <a:gdLst>
                  <a:gd name="T0" fmla="*/ 57 w 68"/>
                  <a:gd name="T1" fmla="*/ 19 h 68"/>
                  <a:gd name="T2" fmla="*/ 55 w 68"/>
                  <a:gd name="T3" fmla="*/ 17 h 68"/>
                  <a:gd name="T4" fmla="*/ 58 w 68"/>
                  <a:gd name="T5" fmla="*/ 9 h 68"/>
                  <a:gd name="T6" fmla="*/ 53 w 68"/>
                  <a:gd name="T7" fmla="*/ 5 h 68"/>
                  <a:gd name="T8" fmla="*/ 47 w 68"/>
                  <a:gd name="T9" fmla="*/ 10 h 68"/>
                  <a:gd name="T10" fmla="*/ 44 w 68"/>
                  <a:gd name="T11" fmla="*/ 9 h 68"/>
                  <a:gd name="T12" fmla="*/ 43 w 68"/>
                  <a:gd name="T13" fmla="*/ 1 h 68"/>
                  <a:gd name="T14" fmla="*/ 36 w 68"/>
                  <a:gd name="T15" fmla="*/ 0 h 68"/>
                  <a:gd name="T16" fmla="*/ 33 w 68"/>
                  <a:gd name="T17" fmla="*/ 7 h 68"/>
                  <a:gd name="T18" fmla="*/ 30 w 68"/>
                  <a:gd name="T19" fmla="*/ 7 h 68"/>
                  <a:gd name="T20" fmla="*/ 25 w 68"/>
                  <a:gd name="T21" fmla="*/ 1 h 68"/>
                  <a:gd name="T22" fmla="*/ 19 w 68"/>
                  <a:gd name="T23" fmla="*/ 3 h 68"/>
                  <a:gd name="T24" fmla="*/ 20 w 68"/>
                  <a:gd name="T25" fmla="*/ 11 h 68"/>
                  <a:gd name="T26" fmla="*/ 17 w 68"/>
                  <a:gd name="T27" fmla="*/ 13 h 68"/>
                  <a:gd name="T28" fmla="*/ 10 w 68"/>
                  <a:gd name="T29" fmla="*/ 10 h 68"/>
                  <a:gd name="T30" fmla="*/ 6 w 68"/>
                  <a:gd name="T31" fmla="*/ 15 h 68"/>
                  <a:gd name="T32" fmla="*/ 10 w 68"/>
                  <a:gd name="T33" fmla="*/ 21 h 68"/>
                  <a:gd name="T34" fmla="*/ 9 w 68"/>
                  <a:gd name="T35" fmla="*/ 25 h 68"/>
                  <a:gd name="T36" fmla="*/ 2 w 68"/>
                  <a:gd name="T37" fmla="*/ 26 h 68"/>
                  <a:gd name="T38" fmla="*/ 0 w 68"/>
                  <a:gd name="T39" fmla="*/ 32 h 68"/>
                  <a:gd name="T40" fmla="*/ 7 w 68"/>
                  <a:gd name="T41" fmla="*/ 35 h 68"/>
                  <a:gd name="T42" fmla="*/ 8 w 68"/>
                  <a:gd name="T43" fmla="*/ 38 h 68"/>
                  <a:gd name="T44" fmla="*/ 2 w 68"/>
                  <a:gd name="T45" fmla="*/ 43 h 68"/>
                  <a:gd name="T46" fmla="*/ 4 w 68"/>
                  <a:gd name="T47" fmla="*/ 49 h 68"/>
                  <a:gd name="T48" fmla="*/ 12 w 68"/>
                  <a:gd name="T49" fmla="*/ 48 h 68"/>
                  <a:gd name="T50" fmla="*/ 14 w 68"/>
                  <a:gd name="T51" fmla="*/ 51 h 68"/>
                  <a:gd name="T52" fmla="*/ 11 w 68"/>
                  <a:gd name="T53" fmla="*/ 58 h 68"/>
                  <a:gd name="T54" fmla="*/ 16 w 68"/>
                  <a:gd name="T55" fmla="*/ 62 h 68"/>
                  <a:gd name="T56" fmla="*/ 22 w 68"/>
                  <a:gd name="T57" fmla="*/ 58 h 68"/>
                  <a:gd name="T58" fmla="*/ 25 w 68"/>
                  <a:gd name="T59" fmla="*/ 59 h 68"/>
                  <a:gd name="T60" fmla="*/ 26 w 68"/>
                  <a:gd name="T61" fmla="*/ 67 h 68"/>
                  <a:gd name="T62" fmla="*/ 32 w 68"/>
                  <a:gd name="T63" fmla="*/ 68 h 68"/>
                  <a:gd name="T64" fmla="*/ 36 w 68"/>
                  <a:gd name="T65" fmla="*/ 61 h 68"/>
                  <a:gd name="T66" fmla="*/ 39 w 68"/>
                  <a:gd name="T67" fmla="*/ 60 h 68"/>
                  <a:gd name="T68" fmla="*/ 44 w 68"/>
                  <a:gd name="T69" fmla="*/ 66 h 68"/>
                  <a:gd name="T70" fmla="*/ 50 w 68"/>
                  <a:gd name="T71" fmla="*/ 64 h 68"/>
                  <a:gd name="T72" fmla="*/ 49 w 68"/>
                  <a:gd name="T73" fmla="*/ 56 h 68"/>
                  <a:gd name="T74" fmla="*/ 52 w 68"/>
                  <a:gd name="T75" fmla="*/ 54 h 68"/>
                  <a:gd name="T76" fmla="*/ 59 w 68"/>
                  <a:gd name="T77" fmla="*/ 57 h 68"/>
                  <a:gd name="T78" fmla="*/ 63 w 68"/>
                  <a:gd name="T79" fmla="*/ 52 h 68"/>
                  <a:gd name="T80" fmla="*/ 58 w 68"/>
                  <a:gd name="T81" fmla="*/ 46 h 68"/>
                  <a:gd name="T82" fmla="*/ 59 w 68"/>
                  <a:gd name="T83" fmla="*/ 43 h 68"/>
                  <a:gd name="T84" fmla="*/ 67 w 68"/>
                  <a:gd name="T85" fmla="*/ 42 h 68"/>
                  <a:gd name="T86" fmla="*/ 68 w 68"/>
                  <a:gd name="T87" fmla="*/ 36 h 68"/>
                  <a:gd name="T88" fmla="*/ 61 w 68"/>
                  <a:gd name="T89" fmla="*/ 33 h 68"/>
                  <a:gd name="T90" fmla="*/ 61 w 68"/>
                  <a:gd name="T91" fmla="*/ 29 h 68"/>
                  <a:gd name="T92" fmla="*/ 67 w 68"/>
                  <a:gd name="T93" fmla="*/ 24 h 68"/>
                  <a:gd name="T94" fmla="*/ 65 w 68"/>
                  <a:gd name="T95" fmla="*/ 19 h 68"/>
                  <a:gd name="T96" fmla="*/ 37 w 68"/>
                  <a:gd name="T97" fmla="*/ 44 h 68"/>
                  <a:gd name="T98" fmla="*/ 29 w 68"/>
                  <a:gd name="T99" fmla="*/ 23 h 68"/>
                  <a:gd name="T100" fmla="*/ 37 w 68"/>
                  <a:gd name="T101" fmla="*/ 44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 h="68">
                    <a:moveTo>
                      <a:pt x="64" y="18"/>
                    </a:moveTo>
                    <a:cubicBezTo>
                      <a:pt x="57" y="19"/>
                      <a:pt x="57" y="19"/>
                      <a:pt x="57" y="19"/>
                    </a:cubicBezTo>
                    <a:cubicBezTo>
                      <a:pt x="57" y="19"/>
                      <a:pt x="57" y="19"/>
                      <a:pt x="57" y="19"/>
                    </a:cubicBezTo>
                    <a:cubicBezTo>
                      <a:pt x="55" y="17"/>
                      <a:pt x="55" y="17"/>
                      <a:pt x="55" y="17"/>
                    </a:cubicBezTo>
                    <a:cubicBezTo>
                      <a:pt x="55" y="16"/>
                      <a:pt x="55" y="16"/>
                      <a:pt x="55" y="16"/>
                    </a:cubicBezTo>
                    <a:cubicBezTo>
                      <a:pt x="58" y="9"/>
                      <a:pt x="58" y="9"/>
                      <a:pt x="58" y="9"/>
                    </a:cubicBezTo>
                    <a:cubicBezTo>
                      <a:pt x="58" y="9"/>
                      <a:pt x="58" y="9"/>
                      <a:pt x="58" y="9"/>
                    </a:cubicBezTo>
                    <a:cubicBezTo>
                      <a:pt x="53" y="5"/>
                      <a:pt x="53" y="5"/>
                      <a:pt x="53" y="5"/>
                    </a:cubicBezTo>
                    <a:cubicBezTo>
                      <a:pt x="53" y="5"/>
                      <a:pt x="53" y="5"/>
                      <a:pt x="53" y="5"/>
                    </a:cubicBezTo>
                    <a:cubicBezTo>
                      <a:pt x="47" y="10"/>
                      <a:pt x="47" y="10"/>
                      <a:pt x="47" y="10"/>
                    </a:cubicBezTo>
                    <a:cubicBezTo>
                      <a:pt x="46" y="10"/>
                      <a:pt x="46" y="10"/>
                      <a:pt x="46" y="10"/>
                    </a:cubicBezTo>
                    <a:cubicBezTo>
                      <a:pt x="44" y="9"/>
                      <a:pt x="44" y="9"/>
                      <a:pt x="44" y="9"/>
                    </a:cubicBezTo>
                    <a:cubicBezTo>
                      <a:pt x="43" y="8"/>
                      <a:pt x="43" y="8"/>
                      <a:pt x="43" y="8"/>
                    </a:cubicBezTo>
                    <a:cubicBezTo>
                      <a:pt x="43" y="1"/>
                      <a:pt x="43" y="1"/>
                      <a:pt x="43" y="1"/>
                    </a:cubicBezTo>
                    <a:cubicBezTo>
                      <a:pt x="42" y="1"/>
                      <a:pt x="42" y="1"/>
                      <a:pt x="42" y="1"/>
                    </a:cubicBezTo>
                    <a:cubicBezTo>
                      <a:pt x="36" y="0"/>
                      <a:pt x="36" y="0"/>
                      <a:pt x="36" y="0"/>
                    </a:cubicBezTo>
                    <a:cubicBezTo>
                      <a:pt x="36" y="0"/>
                      <a:pt x="36" y="0"/>
                      <a:pt x="36" y="0"/>
                    </a:cubicBezTo>
                    <a:cubicBezTo>
                      <a:pt x="33" y="7"/>
                      <a:pt x="33" y="7"/>
                      <a:pt x="33" y="7"/>
                    </a:cubicBezTo>
                    <a:cubicBezTo>
                      <a:pt x="33" y="7"/>
                      <a:pt x="33" y="7"/>
                      <a:pt x="33" y="7"/>
                    </a:cubicBezTo>
                    <a:cubicBezTo>
                      <a:pt x="30" y="7"/>
                      <a:pt x="30" y="7"/>
                      <a:pt x="30" y="7"/>
                    </a:cubicBezTo>
                    <a:cubicBezTo>
                      <a:pt x="29" y="7"/>
                      <a:pt x="29" y="7"/>
                      <a:pt x="29" y="7"/>
                    </a:cubicBezTo>
                    <a:cubicBezTo>
                      <a:pt x="25" y="1"/>
                      <a:pt x="25" y="1"/>
                      <a:pt x="25" y="1"/>
                    </a:cubicBezTo>
                    <a:cubicBezTo>
                      <a:pt x="25" y="1"/>
                      <a:pt x="25" y="1"/>
                      <a:pt x="25" y="1"/>
                    </a:cubicBezTo>
                    <a:cubicBezTo>
                      <a:pt x="19" y="3"/>
                      <a:pt x="19" y="3"/>
                      <a:pt x="19" y="3"/>
                    </a:cubicBezTo>
                    <a:cubicBezTo>
                      <a:pt x="19" y="4"/>
                      <a:pt x="19" y="4"/>
                      <a:pt x="19" y="4"/>
                    </a:cubicBezTo>
                    <a:cubicBezTo>
                      <a:pt x="20" y="11"/>
                      <a:pt x="20" y="11"/>
                      <a:pt x="20" y="11"/>
                    </a:cubicBezTo>
                    <a:cubicBezTo>
                      <a:pt x="20" y="11"/>
                      <a:pt x="20" y="11"/>
                      <a:pt x="20" y="11"/>
                    </a:cubicBezTo>
                    <a:cubicBezTo>
                      <a:pt x="17" y="13"/>
                      <a:pt x="17" y="13"/>
                      <a:pt x="17" y="13"/>
                    </a:cubicBezTo>
                    <a:cubicBezTo>
                      <a:pt x="17" y="13"/>
                      <a:pt x="17" y="13"/>
                      <a:pt x="17" y="13"/>
                    </a:cubicBezTo>
                    <a:cubicBezTo>
                      <a:pt x="10" y="10"/>
                      <a:pt x="10" y="10"/>
                      <a:pt x="10" y="10"/>
                    </a:cubicBezTo>
                    <a:cubicBezTo>
                      <a:pt x="10" y="10"/>
                      <a:pt x="10" y="10"/>
                      <a:pt x="10" y="10"/>
                    </a:cubicBezTo>
                    <a:cubicBezTo>
                      <a:pt x="6" y="15"/>
                      <a:pt x="6" y="15"/>
                      <a:pt x="6" y="15"/>
                    </a:cubicBezTo>
                    <a:cubicBezTo>
                      <a:pt x="6" y="16"/>
                      <a:pt x="6" y="16"/>
                      <a:pt x="6" y="16"/>
                    </a:cubicBezTo>
                    <a:cubicBezTo>
                      <a:pt x="10" y="21"/>
                      <a:pt x="10" y="21"/>
                      <a:pt x="10" y="21"/>
                    </a:cubicBezTo>
                    <a:cubicBezTo>
                      <a:pt x="10" y="22"/>
                      <a:pt x="10" y="22"/>
                      <a:pt x="10" y="22"/>
                    </a:cubicBezTo>
                    <a:cubicBezTo>
                      <a:pt x="9" y="25"/>
                      <a:pt x="9" y="25"/>
                      <a:pt x="9" y="25"/>
                    </a:cubicBezTo>
                    <a:cubicBezTo>
                      <a:pt x="9" y="25"/>
                      <a:pt x="9" y="25"/>
                      <a:pt x="9" y="25"/>
                    </a:cubicBezTo>
                    <a:cubicBezTo>
                      <a:pt x="2" y="26"/>
                      <a:pt x="2" y="26"/>
                      <a:pt x="2" y="26"/>
                    </a:cubicBezTo>
                    <a:cubicBezTo>
                      <a:pt x="1" y="26"/>
                      <a:pt x="1" y="26"/>
                      <a:pt x="1" y="26"/>
                    </a:cubicBezTo>
                    <a:cubicBezTo>
                      <a:pt x="0" y="32"/>
                      <a:pt x="0" y="32"/>
                      <a:pt x="0" y="32"/>
                    </a:cubicBezTo>
                    <a:cubicBezTo>
                      <a:pt x="1" y="32"/>
                      <a:pt x="1" y="32"/>
                      <a:pt x="1" y="32"/>
                    </a:cubicBezTo>
                    <a:cubicBezTo>
                      <a:pt x="7" y="35"/>
                      <a:pt x="7" y="35"/>
                      <a:pt x="7" y="35"/>
                    </a:cubicBezTo>
                    <a:cubicBezTo>
                      <a:pt x="8" y="35"/>
                      <a:pt x="8" y="35"/>
                      <a:pt x="8" y="35"/>
                    </a:cubicBezTo>
                    <a:cubicBezTo>
                      <a:pt x="8" y="38"/>
                      <a:pt x="8" y="38"/>
                      <a:pt x="8" y="38"/>
                    </a:cubicBezTo>
                    <a:cubicBezTo>
                      <a:pt x="8" y="39"/>
                      <a:pt x="8" y="39"/>
                      <a:pt x="8" y="39"/>
                    </a:cubicBezTo>
                    <a:cubicBezTo>
                      <a:pt x="2" y="43"/>
                      <a:pt x="2" y="43"/>
                      <a:pt x="2" y="43"/>
                    </a:cubicBezTo>
                    <a:cubicBezTo>
                      <a:pt x="2" y="44"/>
                      <a:pt x="2" y="44"/>
                      <a:pt x="2" y="44"/>
                    </a:cubicBezTo>
                    <a:cubicBezTo>
                      <a:pt x="4" y="49"/>
                      <a:pt x="4" y="49"/>
                      <a:pt x="4" y="49"/>
                    </a:cubicBezTo>
                    <a:cubicBezTo>
                      <a:pt x="4" y="49"/>
                      <a:pt x="4" y="49"/>
                      <a:pt x="4" y="49"/>
                    </a:cubicBezTo>
                    <a:cubicBezTo>
                      <a:pt x="12" y="48"/>
                      <a:pt x="12" y="48"/>
                      <a:pt x="12" y="48"/>
                    </a:cubicBezTo>
                    <a:cubicBezTo>
                      <a:pt x="12" y="48"/>
                      <a:pt x="12" y="48"/>
                      <a:pt x="12" y="48"/>
                    </a:cubicBezTo>
                    <a:cubicBezTo>
                      <a:pt x="14" y="51"/>
                      <a:pt x="14" y="51"/>
                      <a:pt x="14" y="51"/>
                    </a:cubicBezTo>
                    <a:cubicBezTo>
                      <a:pt x="14" y="51"/>
                      <a:pt x="14" y="51"/>
                      <a:pt x="14" y="51"/>
                    </a:cubicBezTo>
                    <a:cubicBezTo>
                      <a:pt x="11" y="58"/>
                      <a:pt x="11" y="58"/>
                      <a:pt x="11" y="58"/>
                    </a:cubicBezTo>
                    <a:cubicBezTo>
                      <a:pt x="11" y="59"/>
                      <a:pt x="11" y="59"/>
                      <a:pt x="11" y="59"/>
                    </a:cubicBezTo>
                    <a:cubicBezTo>
                      <a:pt x="16" y="62"/>
                      <a:pt x="16" y="62"/>
                      <a:pt x="16" y="62"/>
                    </a:cubicBezTo>
                    <a:cubicBezTo>
                      <a:pt x="16" y="62"/>
                      <a:pt x="16" y="62"/>
                      <a:pt x="16" y="62"/>
                    </a:cubicBezTo>
                    <a:cubicBezTo>
                      <a:pt x="22" y="58"/>
                      <a:pt x="22" y="58"/>
                      <a:pt x="22" y="58"/>
                    </a:cubicBezTo>
                    <a:cubicBezTo>
                      <a:pt x="22" y="58"/>
                      <a:pt x="22" y="58"/>
                      <a:pt x="22" y="58"/>
                    </a:cubicBezTo>
                    <a:cubicBezTo>
                      <a:pt x="25" y="59"/>
                      <a:pt x="25" y="59"/>
                      <a:pt x="25" y="59"/>
                    </a:cubicBezTo>
                    <a:cubicBezTo>
                      <a:pt x="25" y="59"/>
                      <a:pt x="25" y="59"/>
                      <a:pt x="25" y="59"/>
                    </a:cubicBezTo>
                    <a:cubicBezTo>
                      <a:pt x="26" y="67"/>
                      <a:pt x="26" y="67"/>
                      <a:pt x="26" y="67"/>
                    </a:cubicBezTo>
                    <a:cubicBezTo>
                      <a:pt x="26" y="67"/>
                      <a:pt x="26" y="67"/>
                      <a:pt x="26" y="67"/>
                    </a:cubicBezTo>
                    <a:cubicBezTo>
                      <a:pt x="32" y="68"/>
                      <a:pt x="32" y="68"/>
                      <a:pt x="32" y="68"/>
                    </a:cubicBezTo>
                    <a:cubicBezTo>
                      <a:pt x="33" y="68"/>
                      <a:pt x="33" y="68"/>
                      <a:pt x="33" y="68"/>
                    </a:cubicBezTo>
                    <a:cubicBezTo>
                      <a:pt x="36" y="61"/>
                      <a:pt x="36" y="61"/>
                      <a:pt x="36" y="61"/>
                    </a:cubicBezTo>
                    <a:cubicBezTo>
                      <a:pt x="36" y="60"/>
                      <a:pt x="36" y="60"/>
                      <a:pt x="36" y="60"/>
                    </a:cubicBezTo>
                    <a:cubicBezTo>
                      <a:pt x="39" y="60"/>
                      <a:pt x="39" y="60"/>
                      <a:pt x="39" y="60"/>
                    </a:cubicBezTo>
                    <a:cubicBezTo>
                      <a:pt x="39" y="60"/>
                      <a:pt x="39" y="60"/>
                      <a:pt x="39" y="60"/>
                    </a:cubicBezTo>
                    <a:cubicBezTo>
                      <a:pt x="44" y="66"/>
                      <a:pt x="44" y="66"/>
                      <a:pt x="44" y="66"/>
                    </a:cubicBezTo>
                    <a:cubicBezTo>
                      <a:pt x="44" y="66"/>
                      <a:pt x="44" y="66"/>
                      <a:pt x="44" y="66"/>
                    </a:cubicBezTo>
                    <a:cubicBezTo>
                      <a:pt x="50" y="64"/>
                      <a:pt x="50" y="64"/>
                      <a:pt x="50" y="64"/>
                    </a:cubicBezTo>
                    <a:cubicBezTo>
                      <a:pt x="50" y="64"/>
                      <a:pt x="50" y="64"/>
                      <a:pt x="50" y="64"/>
                    </a:cubicBezTo>
                    <a:cubicBezTo>
                      <a:pt x="49" y="56"/>
                      <a:pt x="49" y="56"/>
                      <a:pt x="49" y="56"/>
                    </a:cubicBezTo>
                    <a:cubicBezTo>
                      <a:pt x="49" y="56"/>
                      <a:pt x="49" y="56"/>
                      <a:pt x="49" y="56"/>
                    </a:cubicBezTo>
                    <a:cubicBezTo>
                      <a:pt x="52" y="54"/>
                      <a:pt x="52" y="54"/>
                      <a:pt x="52" y="54"/>
                    </a:cubicBezTo>
                    <a:cubicBezTo>
                      <a:pt x="52" y="54"/>
                      <a:pt x="52" y="54"/>
                      <a:pt x="52" y="54"/>
                    </a:cubicBezTo>
                    <a:cubicBezTo>
                      <a:pt x="59" y="57"/>
                      <a:pt x="59" y="57"/>
                      <a:pt x="59" y="57"/>
                    </a:cubicBezTo>
                    <a:cubicBezTo>
                      <a:pt x="59" y="57"/>
                      <a:pt x="59" y="57"/>
                      <a:pt x="59" y="57"/>
                    </a:cubicBezTo>
                    <a:cubicBezTo>
                      <a:pt x="63" y="52"/>
                      <a:pt x="63" y="52"/>
                      <a:pt x="63" y="52"/>
                    </a:cubicBezTo>
                    <a:cubicBezTo>
                      <a:pt x="63" y="52"/>
                      <a:pt x="63" y="52"/>
                      <a:pt x="63" y="52"/>
                    </a:cubicBezTo>
                    <a:cubicBezTo>
                      <a:pt x="58" y="46"/>
                      <a:pt x="58" y="46"/>
                      <a:pt x="58" y="46"/>
                    </a:cubicBezTo>
                    <a:cubicBezTo>
                      <a:pt x="58" y="46"/>
                      <a:pt x="58" y="46"/>
                      <a:pt x="58" y="46"/>
                    </a:cubicBezTo>
                    <a:cubicBezTo>
                      <a:pt x="59" y="43"/>
                      <a:pt x="59" y="43"/>
                      <a:pt x="59" y="43"/>
                    </a:cubicBezTo>
                    <a:cubicBezTo>
                      <a:pt x="60" y="43"/>
                      <a:pt x="60" y="43"/>
                      <a:pt x="60" y="43"/>
                    </a:cubicBezTo>
                    <a:cubicBezTo>
                      <a:pt x="67" y="42"/>
                      <a:pt x="67" y="42"/>
                      <a:pt x="67" y="42"/>
                    </a:cubicBezTo>
                    <a:cubicBezTo>
                      <a:pt x="68" y="42"/>
                      <a:pt x="68" y="42"/>
                      <a:pt x="68" y="42"/>
                    </a:cubicBezTo>
                    <a:cubicBezTo>
                      <a:pt x="68" y="36"/>
                      <a:pt x="68" y="36"/>
                      <a:pt x="68" y="36"/>
                    </a:cubicBezTo>
                    <a:cubicBezTo>
                      <a:pt x="68" y="35"/>
                      <a:pt x="68" y="35"/>
                      <a:pt x="68" y="35"/>
                    </a:cubicBezTo>
                    <a:cubicBezTo>
                      <a:pt x="61" y="33"/>
                      <a:pt x="61" y="33"/>
                      <a:pt x="61" y="33"/>
                    </a:cubicBezTo>
                    <a:cubicBezTo>
                      <a:pt x="61" y="32"/>
                      <a:pt x="61" y="32"/>
                      <a:pt x="61" y="32"/>
                    </a:cubicBezTo>
                    <a:cubicBezTo>
                      <a:pt x="61" y="29"/>
                      <a:pt x="61" y="29"/>
                      <a:pt x="61" y="29"/>
                    </a:cubicBezTo>
                    <a:cubicBezTo>
                      <a:pt x="61" y="29"/>
                      <a:pt x="61" y="29"/>
                      <a:pt x="61" y="29"/>
                    </a:cubicBezTo>
                    <a:cubicBezTo>
                      <a:pt x="67" y="24"/>
                      <a:pt x="67" y="24"/>
                      <a:pt x="67" y="24"/>
                    </a:cubicBezTo>
                    <a:cubicBezTo>
                      <a:pt x="67" y="24"/>
                      <a:pt x="67" y="24"/>
                      <a:pt x="67" y="24"/>
                    </a:cubicBezTo>
                    <a:cubicBezTo>
                      <a:pt x="65" y="19"/>
                      <a:pt x="65" y="19"/>
                      <a:pt x="65" y="19"/>
                    </a:cubicBezTo>
                    <a:lnTo>
                      <a:pt x="64" y="18"/>
                    </a:lnTo>
                    <a:close/>
                    <a:moveTo>
                      <a:pt x="37" y="44"/>
                    </a:moveTo>
                    <a:cubicBezTo>
                      <a:pt x="32" y="46"/>
                      <a:pt x="25" y="43"/>
                      <a:pt x="23" y="37"/>
                    </a:cubicBezTo>
                    <a:cubicBezTo>
                      <a:pt x="21" y="32"/>
                      <a:pt x="23" y="25"/>
                      <a:pt x="29" y="23"/>
                    </a:cubicBezTo>
                    <a:cubicBezTo>
                      <a:pt x="35" y="20"/>
                      <a:pt x="42" y="23"/>
                      <a:pt x="44" y="29"/>
                    </a:cubicBezTo>
                    <a:cubicBezTo>
                      <a:pt x="46" y="35"/>
                      <a:pt x="43" y="41"/>
                      <a:pt x="37"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38" name="Freeform 55"/>
              <p:cNvSpPr>
                <a:spLocks noEditPoints="1"/>
              </p:cNvSpPr>
              <p:nvPr/>
            </p:nvSpPr>
            <p:spPr bwMode="auto">
              <a:xfrm>
                <a:off x="2080" y="2057"/>
                <a:ext cx="222" cy="222"/>
              </a:xfrm>
              <a:custGeom>
                <a:gdLst>
                  <a:gd name="T0" fmla="*/ 128 w 153"/>
                  <a:gd name="T1" fmla="*/ 44 h 153"/>
                  <a:gd name="T2" fmla="*/ 123 w 153"/>
                  <a:gd name="T3" fmla="*/ 38 h 153"/>
                  <a:gd name="T4" fmla="*/ 130 w 153"/>
                  <a:gd name="T5" fmla="*/ 21 h 153"/>
                  <a:gd name="T6" fmla="*/ 119 w 153"/>
                  <a:gd name="T7" fmla="*/ 12 h 153"/>
                  <a:gd name="T8" fmla="*/ 105 w 153"/>
                  <a:gd name="T9" fmla="*/ 22 h 153"/>
                  <a:gd name="T10" fmla="*/ 98 w 153"/>
                  <a:gd name="T11" fmla="*/ 20 h 153"/>
                  <a:gd name="T12" fmla="*/ 95 w 153"/>
                  <a:gd name="T13" fmla="*/ 2 h 153"/>
                  <a:gd name="T14" fmla="*/ 82 w 153"/>
                  <a:gd name="T15" fmla="*/ 0 h 153"/>
                  <a:gd name="T16" fmla="*/ 74 w 153"/>
                  <a:gd name="T17" fmla="*/ 16 h 153"/>
                  <a:gd name="T18" fmla="*/ 66 w 153"/>
                  <a:gd name="T19" fmla="*/ 17 h 153"/>
                  <a:gd name="T20" fmla="*/ 56 w 153"/>
                  <a:gd name="T21" fmla="*/ 3 h 153"/>
                  <a:gd name="T22" fmla="*/ 43 w 153"/>
                  <a:gd name="T23" fmla="*/ 8 h 153"/>
                  <a:gd name="T24" fmla="*/ 44 w 153"/>
                  <a:gd name="T25" fmla="*/ 25 h 153"/>
                  <a:gd name="T26" fmla="*/ 38 w 153"/>
                  <a:gd name="T27" fmla="*/ 30 h 153"/>
                  <a:gd name="T28" fmla="*/ 22 w 153"/>
                  <a:gd name="T29" fmla="*/ 23 h 153"/>
                  <a:gd name="T30" fmla="*/ 13 w 153"/>
                  <a:gd name="T31" fmla="*/ 34 h 153"/>
                  <a:gd name="T32" fmla="*/ 23 w 153"/>
                  <a:gd name="T33" fmla="*/ 48 h 153"/>
                  <a:gd name="T34" fmla="*/ 20 w 153"/>
                  <a:gd name="T35" fmla="*/ 55 h 153"/>
                  <a:gd name="T36" fmla="*/ 3 w 153"/>
                  <a:gd name="T37" fmla="*/ 58 h 153"/>
                  <a:gd name="T38" fmla="*/ 0 w 153"/>
                  <a:gd name="T39" fmla="*/ 71 h 153"/>
                  <a:gd name="T40" fmla="*/ 16 w 153"/>
                  <a:gd name="T41" fmla="*/ 79 h 153"/>
                  <a:gd name="T42" fmla="*/ 18 w 153"/>
                  <a:gd name="T43" fmla="*/ 86 h 153"/>
                  <a:gd name="T44" fmla="*/ 4 w 153"/>
                  <a:gd name="T45" fmla="*/ 97 h 153"/>
                  <a:gd name="T46" fmla="*/ 8 w 153"/>
                  <a:gd name="T47" fmla="*/ 110 h 153"/>
                  <a:gd name="T48" fmla="*/ 26 w 153"/>
                  <a:gd name="T49" fmla="*/ 109 h 153"/>
                  <a:gd name="T50" fmla="*/ 31 w 153"/>
                  <a:gd name="T51" fmla="*/ 115 h 153"/>
                  <a:gd name="T52" fmla="*/ 24 w 153"/>
                  <a:gd name="T53" fmla="*/ 131 h 153"/>
                  <a:gd name="T54" fmla="*/ 35 w 153"/>
                  <a:gd name="T55" fmla="*/ 140 h 153"/>
                  <a:gd name="T56" fmla="*/ 49 w 153"/>
                  <a:gd name="T57" fmla="*/ 130 h 153"/>
                  <a:gd name="T58" fmla="*/ 56 w 153"/>
                  <a:gd name="T59" fmla="*/ 132 h 153"/>
                  <a:gd name="T60" fmla="*/ 58 w 153"/>
                  <a:gd name="T61" fmla="*/ 150 h 153"/>
                  <a:gd name="T62" fmla="*/ 72 w 153"/>
                  <a:gd name="T63" fmla="*/ 153 h 153"/>
                  <a:gd name="T64" fmla="*/ 79 w 153"/>
                  <a:gd name="T65" fmla="*/ 137 h 153"/>
                  <a:gd name="T66" fmla="*/ 87 w 153"/>
                  <a:gd name="T67" fmla="*/ 135 h 153"/>
                  <a:gd name="T68" fmla="*/ 98 w 153"/>
                  <a:gd name="T69" fmla="*/ 149 h 153"/>
                  <a:gd name="T70" fmla="*/ 111 w 153"/>
                  <a:gd name="T71" fmla="*/ 145 h 153"/>
                  <a:gd name="T72" fmla="*/ 109 w 153"/>
                  <a:gd name="T73" fmla="*/ 127 h 153"/>
                  <a:gd name="T74" fmla="*/ 115 w 153"/>
                  <a:gd name="T75" fmla="*/ 122 h 153"/>
                  <a:gd name="T76" fmla="*/ 132 w 153"/>
                  <a:gd name="T77" fmla="*/ 129 h 153"/>
                  <a:gd name="T78" fmla="*/ 141 w 153"/>
                  <a:gd name="T79" fmla="*/ 118 h 153"/>
                  <a:gd name="T80" fmla="*/ 131 w 153"/>
                  <a:gd name="T81" fmla="*/ 104 h 153"/>
                  <a:gd name="T82" fmla="*/ 133 w 153"/>
                  <a:gd name="T83" fmla="*/ 97 h 153"/>
                  <a:gd name="T84" fmla="*/ 151 w 153"/>
                  <a:gd name="T85" fmla="*/ 94 h 153"/>
                  <a:gd name="T86" fmla="*/ 153 w 153"/>
                  <a:gd name="T87" fmla="*/ 81 h 153"/>
                  <a:gd name="T88" fmla="*/ 137 w 153"/>
                  <a:gd name="T89" fmla="*/ 73 h 153"/>
                  <a:gd name="T90" fmla="*/ 136 w 153"/>
                  <a:gd name="T91" fmla="*/ 66 h 153"/>
                  <a:gd name="T92" fmla="*/ 150 w 153"/>
                  <a:gd name="T93" fmla="*/ 55 h 153"/>
                  <a:gd name="T94" fmla="*/ 145 w 153"/>
                  <a:gd name="T95" fmla="*/ 42 h 153"/>
                  <a:gd name="T96" fmla="*/ 84 w 153"/>
                  <a:gd name="T97" fmla="*/ 98 h 153"/>
                  <a:gd name="T98" fmla="*/ 65 w 153"/>
                  <a:gd name="T99" fmla="*/ 51 h 153"/>
                  <a:gd name="T100" fmla="*/ 84 w 153"/>
                  <a:gd name="T101" fmla="*/ 98 h 1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3" h="153">
                    <a:moveTo>
                      <a:pt x="144" y="41"/>
                    </a:moveTo>
                    <a:cubicBezTo>
                      <a:pt x="128" y="44"/>
                      <a:pt x="128" y="44"/>
                      <a:pt x="128" y="44"/>
                    </a:cubicBezTo>
                    <a:cubicBezTo>
                      <a:pt x="127" y="43"/>
                      <a:pt x="127" y="43"/>
                      <a:pt x="127" y="43"/>
                    </a:cubicBezTo>
                    <a:cubicBezTo>
                      <a:pt x="123" y="38"/>
                      <a:pt x="123" y="38"/>
                      <a:pt x="123" y="38"/>
                    </a:cubicBezTo>
                    <a:cubicBezTo>
                      <a:pt x="123" y="37"/>
                      <a:pt x="123" y="37"/>
                      <a:pt x="123" y="37"/>
                    </a:cubicBezTo>
                    <a:cubicBezTo>
                      <a:pt x="130" y="21"/>
                      <a:pt x="130" y="21"/>
                      <a:pt x="130" y="21"/>
                    </a:cubicBezTo>
                    <a:cubicBezTo>
                      <a:pt x="129" y="20"/>
                      <a:pt x="129" y="20"/>
                      <a:pt x="129" y="20"/>
                    </a:cubicBezTo>
                    <a:cubicBezTo>
                      <a:pt x="119" y="12"/>
                      <a:pt x="119" y="12"/>
                      <a:pt x="119" y="12"/>
                    </a:cubicBezTo>
                    <a:cubicBezTo>
                      <a:pt x="118" y="12"/>
                      <a:pt x="118" y="12"/>
                      <a:pt x="118" y="12"/>
                    </a:cubicBezTo>
                    <a:cubicBezTo>
                      <a:pt x="105" y="22"/>
                      <a:pt x="105" y="22"/>
                      <a:pt x="105" y="22"/>
                    </a:cubicBezTo>
                    <a:cubicBezTo>
                      <a:pt x="104" y="22"/>
                      <a:pt x="104" y="22"/>
                      <a:pt x="104" y="22"/>
                    </a:cubicBezTo>
                    <a:cubicBezTo>
                      <a:pt x="98" y="20"/>
                      <a:pt x="98" y="20"/>
                      <a:pt x="98" y="20"/>
                    </a:cubicBezTo>
                    <a:cubicBezTo>
                      <a:pt x="97" y="19"/>
                      <a:pt x="97" y="19"/>
                      <a:pt x="97" y="19"/>
                    </a:cubicBezTo>
                    <a:cubicBezTo>
                      <a:pt x="95" y="2"/>
                      <a:pt x="95" y="2"/>
                      <a:pt x="95" y="2"/>
                    </a:cubicBezTo>
                    <a:cubicBezTo>
                      <a:pt x="95" y="2"/>
                      <a:pt x="95" y="2"/>
                      <a:pt x="95" y="2"/>
                    </a:cubicBezTo>
                    <a:cubicBezTo>
                      <a:pt x="82" y="0"/>
                      <a:pt x="82" y="0"/>
                      <a:pt x="82" y="0"/>
                    </a:cubicBezTo>
                    <a:cubicBezTo>
                      <a:pt x="81" y="0"/>
                      <a:pt x="81" y="0"/>
                      <a:pt x="81" y="0"/>
                    </a:cubicBezTo>
                    <a:cubicBezTo>
                      <a:pt x="74" y="16"/>
                      <a:pt x="74" y="16"/>
                      <a:pt x="74" y="16"/>
                    </a:cubicBezTo>
                    <a:cubicBezTo>
                      <a:pt x="73" y="16"/>
                      <a:pt x="73" y="16"/>
                      <a:pt x="73" y="16"/>
                    </a:cubicBezTo>
                    <a:cubicBezTo>
                      <a:pt x="66" y="17"/>
                      <a:pt x="66" y="17"/>
                      <a:pt x="66" y="17"/>
                    </a:cubicBezTo>
                    <a:cubicBezTo>
                      <a:pt x="66" y="17"/>
                      <a:pt x="66" y="17"/>
                      <a:pt x="66" y="17"/>
                    </a:cubicBezTo>
                    <a:cubicBezTo>
                      <a:pt x="56" y="3"/>
                      <a:pt x="56" y="3"/>
                      <a:pt x="56" y="3"/>
                    </a:cubicBezTo>
                    <a:cubicBezTo>
                      <a:pt x="55" y="3"/>
                      <a:pt x="55" y="3"/>
                      <a:pt x="55" y="3"/>
                    </a:cubicBezTo>
                    <a:cubicBezTo>
                      <a:pt x="43" y="8"/>
                      <a:pt x="43" y="8"/>
                      <a:pt x="43" y="8"/>
                    </a:cubicBezTo>
                    <a:cubicBezTo>
                      <a:pt x="42" y="8"/>
                      <a:pt x="42" y="8"/>
                      <a:pt x="42" y="8"/>
                    </a:cubicBezTo>
                    <a:cubicBezTo>
                      <a:pt x="44" y="25"/>
                      <a:pt x="44" y="25"/>
                      <a:pt x="44" y="25"/>
                    </a:cubicBezTo>
                    <a:cubicBezTo>
                      <a:pt x="44" y="26"/>
                      <a:pt x="44" y="26"/>
                      <a:pt x="44" y="26"/>
                    </a:cubicBezTo>
                    <a:cubicBezTo>
                      <a:pt x="38" y="30"/>
                      <a:pt x="38" y="30"/>
                      <a:pt x="38" y="30"/>
                    </a:cubicBezTo>
                    <a:cubicBezTo>
                      <a:pt x="37" y="30"/>
                      <a:pt x="37" y="30"/>
                      <a:pt x="37" y="30"/>
                    </a:cubicBezTo>
                    <a:cubicBezTo>
                      <a:pt x="22" y="23"/>
                      <a:pt x="22" y="23"/>
                      <a:pt x="22" y="23"/>
                    </a:cubicBezTo>
                    <a:cubicBezTo>
                      <a:pt x="21" y="24"/>
                      <a:pt x="21" y="24"/>
                      <a:pt x="21" y="24"/>
                    </a:cubicBezTo>
                    <a:cubicBezTo>
                      <a:pt x="13" y="34"/>
                      <a:pt x="13" y="34"/>
                      <a:pt x="13" y="34"/>
                    </a:cubicBezTo>
                    <a:cubicBezTo>
                      <a:pt x="13" y="35"/>
                      <a:pt x="13" y="35"/>
                      <a:pt x="13" y="35"/>
                    </a:cubicBezTo>
                    <a:cubicBezTo>
                      <a:pt x="23" y="48"/>
                      <a:pt x="23" y="48"/>
                      <a:pt x="23" y="48"/>
                    </a:cubicBezTo>
                    <a:cubicBezTo>
                      <a:pt x="23" y="49"/>
                      <a:pt x="23" y="49"/>
                      <a:pt x="23" y="49"/>
                    </a:cubicBezTo>
                    <a:cubicBezTo>
                      <a:pt x="20" y="55"/>
                      <a:pt x="20" y="55"/>
                      <a:pt x="20" y="55"/>
                    </a:cubicBezTo>
                    <a:cubicBezTo>
                      <a:pt x="20" y="56"/>
                      <a:pt x="20" y="56"/>
                      <a:pt x="20" y="56"/>
                    </a:cubicBezTo>
                    <a:cubicBezTo>
                      <a:pt x="3" y="58"/>
                      <a:pt x="3" y="58"/>
                      <a:pt x="3" y="58"/>
                    </a:cubicBezTo>
                    <a:cubicBezTo>
                      <a:pt x="2" y="58"/>
                      <a:pt x="2" y="58"/>
                      <a:pt x="2" y="58"/>
                    </a:cubicBezTo>
                    <a:cubicBezTo>
                      <a:pt x="0" y="71"/>
                      <a:pt x="0" y="71"/>
                      <a:pt x="0" y="71"/>
                    </a:cubicBezTo>
                    <a:cubicBezTo>
                      <a:pt x="1" y="72"/>
                      <a:pt x="1" y="72"/>
                      <a:pt x="1" y="72"/>
                    </a:cubicBezTo>
                    <a:cubicBezTo>
                      <a:pt x="16" y="79"/>
                      <a:pt x="16" y="79"/>
                      <a:pt x="16" y="79"/>
                    </a:cubicBezTo>
                    <a:cubicBezTo>
                      <a:pt x="17" y="80"/>
                      <a:pt x="17" y="80"/>
                      <a:pt x="17" y="80"/>
                    </a:cubicBezTo>
                    <a:cubicBezTo>
                      <a:pt x="18" y="86"/>
                      <a:pt x="18" y="86"/>
                      <a:pt x="18" y="86"/>
                    </a:cubicBezTo>
                    <a:cubicBezTo>
                      <a:pt x="17" y="87"/>
                      <a:pt x="17" y="87"/>
                      <a:pt x="17" y="87"/>
                    </a:cubicBezTo>
                    <a:cubicBezTo>
                      <a:pt x="4" y="97"/>
                      <a:pt x="4" y="97"/>
                      <a:pt x="4" y="97"/>
                    </a:cubicBezTo>
                    <a:cubicBezTo>
                      <a:pt x="3" y="98"/>
                      <a:pt x="3" y="98"/>
                      <a:pt x="3" y="98"/>
                    </a:cubicBezTo>
                    <a:cubicBezTo>
                      <a:pt x="8" y="110"/>
                      <a:pt x="8" y="110"/>
                      <a:pt x="8" y="110"/>
                    </a:cubicBezTo>
                    <a:cubicBezTo>
                      <a:pt x="9" y="111"/>
                      <a:pt x="9" y="111"/>
                      <a:pt x="9" y="111"/>
                    </a:cubicBezTo>
                    <a:cubicBezTo>
                      <a:pt x="26" y="109"/>
                      <a:pt x="26" y="109"/>
                      <a:pt x="26" y="109"/>
                    </a:cubicBezTo>
                    <a:cubicBezTo>
                      <a:pt x="27" y="109"/>
                      <a:pt x="27" y="109"/>
                      <a:pt x="27" y="109"/>
                    </a:cubicBezTo>
                    <a:cubicBezTo>
                      <a:pt x="31" y="115"/>
                      <a:pt x="31" y="115"/>
                      <a:pt x="31" y="115"/>
                    </a:cubicBezTo>
                    <a:cubicBezTo>
                      <a:pt x="31" y="116"/>
                      <a:pt x="31" y="116"/>
                      <a:pt x="31" y="116"/>
                    </a:cubicBezTo>
                    <a:cubicBezTo>
                      <a:pt x="24" y="131"/>
                      <a:pt x="24" y="131"/>
                      <a:pt x="24" y="131"/>
                    </a:cubicBezTo>
                    <a:cubicBezTo>
                      <a:pt x="24" y="132"/>
                      <a:pt x="24" y="132"/>
                      <a:pt x="24" y="132"/>
                    </a:cubicBezTo>
                    <a:cubicBezTo>
                      <a:pt x="35" y="140"/>
                      <a:pt x="35" y="140"/>
                      <a:pt x="35" y="140"/>
                    </a:cubicBezTo>
                    <a:cubicBezTo>
                      <a:pt x="36" y="140"/>
                      <a:pt x="36" y="140"/>
                      <a:pt x="36" y="140"/>
                    </a:cubicBezTo>
                    <a:cubicBezTo>
                      <a:pt x="49" y="130"/>
                      <a:pt x="49" y="130"/>
                      <a:pt x="49" y="130"/>
                    </a:cubicBezTo>
                    <a:cubicBezTo>
                      <a:pt x="50" y="130"/>
                      <a:pt x="50" y="130"/>
                      <a:pt x="50" y="130"/>
                    </a:cubicBezTo>
                    <a:cubicBezTo>
                      <a:pt x="56" y="132"/>
                      <a:pt x="56" y="132"/>
                      <a:pt x="56" y="132"/>
                    </a:cubicBezTo>
                    <a:cubicBezTo>
                      <a:pt x="57" y="133"/>
                      <a:pt x="57" y="133"/>
                      <a:pt x="57" y="133"/>
                    </a:cubicBezTo>
                    <a:cubicBezTo>
                      <a:pt x="58" y="150"/>
                      <a:pt x="58" y="150"/>
                      <a:pt x="58" y="150"/>
                    </a:cubicBezTo>
                    <a:cubicBezTo>
                      <a:pt x="59" y="151"/>
                      <a:pt x="59" y="151"/>
                      <a:pt x="59" y="151"/>
                    </a:cubicBezTo>
                    <a:cubicBezTo>
                      <a:pt x="72" y="153"/>
                      <a:pt x="72" y="153"/>
                      <a:pt x="72" y="153"/>
                    </a:cubicBezTo>
                    <a:cubicBezTo>
                      <a:pt x="73" y="152"/>
                      <a:pt x="73" y="152"/>
                      <a:pt x="73" y="152"/>
                    </a:cubicBezTo>
                    <a:cubicBezTo>
                      <a:pt x="79" y="137"/>
                      <a:pt x="79" y="137"/>
                      <a:pt x="79" y="137"/>
                    </a:cubicBezTo>
                    <a:cubicBezTo>
                      <a:pt x="80" y="136"/>
                      <a:pt x="80" y="136"/>
                      <a:pt x="80" y="136"/>
                    </a:cubicBezTo>
                    <a:cubicBezTo>
                      <a:pt x="87" y="135"/>
                      <a:pt x="87" y="135"/>
                      <a:pt x="87" y="135"/>
                    </a:cubicBezTo>
                    <a:cubicBezTo>
                      <a:pt x="88" y="136"/>
                      <a:pt x="88" y="136"/>
                      <a:pt x="88" y="136"/>
                    </a:cubicBezTo>
                    <a:cubicBezTo>
                      <a:pt x="98" y="149"/>
                      <a:pt x="98" y="149"/>
                      <a:pt x="98" y="149"/>
                    </a:cubicBezTo>
                    <a:cubicBezTo>
                      <a:pt x="99" y="149"/>
                      <a:pt x="99" y="149"/>
                      <a:pt x="99" y="149"/>
                    </a:cubicBezTo>
                    <a:cubicBezTo>
                      <a:pt x="111" y="145"/>
                      <a:pt x="111" y="145"/>
                      <a:pt x="111" y="145"/>
                    </a:cubicBezTo>
                    <a:cubicBezTo>
                      <a:pt x="112" y="144"/>
                      <a:pt x="112" y="144"/>
                      <a:pt x="112" y="144"/>
                    </a:cubicBezTo>
                    <a:cubicBezTo>
                      <a:pt x="109" y="127"/>
                      <a:pt x="109" y="127"/>
                      <a:pt x="109" y="127"/>
                    </a:cubicBezTo>
                    <a:cubicBezTo>
                      <a:pt x="110" y="126"/>
                      <a:pt x="110" y="126"/>
                      <a:pt x="110" y="126"/>
                    </a:cubicBezTo>
                    <a:cubicBezTo>
                      <a:pt x="115" y="122"/>
                      <a:pt x="115" y="122"/>
                      <a:pt x="115" y="122"/>
                    </a:cubicBezTo>
                    <a:cubicBezTo>
                      <a:pt x="116" y="122"/>
                      <a:pt x="116" y="122"/>
                      <a:pt x="116" y="122"/>
                    </a:cubicBezTo>
                    <a:cubicBezTo>
                      <a:pt x="132" y="129"/>
                      <a:pt x="132" y="129"/>
                      <a:pt x="132" y="129"/>
                    </a:cubicBezTo>
                    <a:cubicBezTo>
                      <a:pt x="133" y="128"/>
                      <a:pt x="133" y="128"/>
                      <a:pt x="133" y="128"/>
                    </a:cubicBezTo>
                    <a:cubicBezTo>
                      <a:pt x="141" y="118"/>
                      <a:pt x="141" y="118"/>
                      <a:pt x="141" y="118"/>
                    </a:cubicBezTo>
                    <a:cubicBezTo>
                      <a:pt x="141" y="117"/>
                      <a:pt x="141" y="117"/>
                      <a:pt x="141" y="117"/>
                    </a:cubicBezTo>
                    <a:cubicBezTo>
                      <a:pt x="131" y="104"/>
                      <a:pt x="131" y="104"/>
                      <a:pt x="131" y="104"/>
                    </a:cubicBezTo>
                    <a:cubicBezTo>
                      <a:pt x="130" y="103"/>
                      <a:pt x="130" y="103"/>
                      <a:pt x="130" y="103"/>
                    </a:cubicBezTo>
                    <a:cubicBezTo>
                      <a:pt x="133" y="97"/>
                      <a:pt x="133" y="97"/>
                      <a:pt x="133" y="97"/>
                    </a:cubicBezTo>
                    <a:cubicBezTo>
                      <a:pt x="134" y="96"/>
                      <a:pt x="134" y="96"/>
                      <a:pt x="134" y="96"/>
                    </a:cubicBezTo>
                    <a:cubicBezTo>
                      <a:pt x="151" y="94"/>
                      <a:pt x="151" y="94"/>
                      <a:pt x="151" y="94"/>
                    </a:cubicBezTo>
                    <a:cubicBezTo>
                      <a:pt x="151" y="94"/>
                      <a:pt x="151" y="94"/>
                      <a:pt x="151" y="94"/>
                    </a:cubicBezTo>
                    <a:cubicBezTo>
                      <a:pt x="153" y="81"/>
                      <a:pt x="153" y="81"/>
                      <a:pt x="153" y="81"/>
                    </a:cubicBezTo>
                    <a:cubicBezTo>
                      <a:pt x="153" y="80"/>
                      <a:pt x="153" y="80"/>
                      <a:pt x="153" y="80"/>
                    </a:cubicBezTo>
                    <a:cubicBezTo>
                      <a:pt x="137" y="73"/>
                      <a:pt x="137" y="73"/>
                      <a:pt x="137" y="73"/>
                    </a:cubicBezTo>
                    <a:cubicBezTo>
                      <a:pt x="137" y="73"/>
                      <a:pt x="137" y="73"/>
                      <a:pt x="137" y="73"/>
                    </a:cubicBezTo>
                    <a:cubicBezTo>
                      <a:pt x="136" y="66"/>
                      <a:pt x="136" y="66"/>
                      <a:pt x="136" y="66"/>
                    </a:cubicBezTo>
                    <a:cubicBezTo>
                      <a:pt x="136" y="65"/>
                      <a:pt x="136" y="65"/>
                      <a:pt x="136" y="65"/>
                    </a:cubicBezTo>
                    <a:cubicBezTo>
                      <a:pt x="150" y="55"/>
                      <a:pt x="150" y="55"/>
                      <a:pt x="150" y="55"/>
                    </a:cubicBezTo>
                    <a:cubicBezTo>
                      <a:pt x="150" y="54"/>
                      <a:pt x="150" y="54"/>
                      <a:pt x="150" y="54"/>
                    </a:cubicBezTo>
                    <a:cubicBezTo>
                      <a:pt x="145" y="42"/>
                      <a:pt x="145" y="42"/>
                      <a:pt x="145" y="42"/>
                    </a:cubicBezTo>
                    <a:lnTo>
                      <a:pt x="144" y="41"/>
                    </a:lnTo>
                    <a:close/>
                    <a:moveTo>
                      <a:pt x="84" y="98"/>
                    </a:moveTo>
                    <a:cubicBezTo>
                      <a:pt x="71" y="104"/>
                      <a:pt x="56" y="97"/>
                      <a:pt x="51" y="84"/>
                    </a:cubicBezTo>
                    <a:cubicBezTo>
                      <a:pt x="46" y="71"/>
                      <a:pt x="52" y="56"/>
                      <a:pt x="65" y="51"/>
                    </a:cubicBezTo>
                    <a:cubicBezTo>
                      <a:pt x="78" y="46"/>
                      <a:pt x="93" y="53"/>
                      <a:pt x="98" y="66"/>
                    </a:cubicBezTo>
                    <a:cubicBezTo>
                      <a:pt x="103" y="79"/>
                      <a:pt x="97" y="93"/>
                      <a:pt x="84"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39" name="Freeform 56"/>
              <p:cNvSpPr>
                <a:spLocks noEditPoints="1"/>
              </p:cNvSpPr>
              <p:nvPr/>
            </p:nvSpPr>
            <p:spPr bwMode="auto">
              <a:xfrm>
                <a:off x="1239" y="1703"/>
                <a:ext cx="131" cy="133"/>
              </a:xfrm>
              <a:custGeom>
                <a:gdLst>
                  <a:gd name="T0" fmla="*/ 75 w 90"/>
                  <a:gd name="T1" fmla="*/ 26 h 91"/>
                  <a:gd name="T2" fmla="*/ 72 w 90"/>
                  <a:gd name="T3" fmla="*/ 23 h 91"/>
                  <a:gd name="T4" fmla="*/ 76 w 90"/>
                  <a:gd name="T5" fmla="*/ 13 h 91"/>
                  <a:gd name="T6" fmla="*/ 70 w 90"/>
                  <a:gd name="T7" fmla="*/ 8 h 91"/>
                  <a:gd name="T8" fmla="*/ 62 w 90"/>
                  <a:gd name="T9" fmla="*/ 14 h 91"/>
                  <a:gd name="T10" fmla="*/ 57 w 90"/>
                  <a:gd name="T11" fmla="*/ 12 h 91"/>
                  <a:gd name="T12" fmla="*/ 56 w 90"/>
                  <a:gd name="T13" fmla="*/ 2 h 91"/>
                  <a:gd name="T14" fmla="*/ 48 w 90"/>
                  <a:gd name="T15" fmla="*/ 0 h 91"/>
                  <a:gd name="T16" fmla="*/ 44 w 90"/>
                  <a:gd name="T17" fmla="*/ 10 h 91"/>
                  <a:gd name="T18" fmla="*/ 39 w 90"/>
                  <a:gd name="T19" fmla="*/ 11 h 91"/>
                  <a:gd name="T20" fmla="*/ 33 w 90"/>
                  <a:gd name="T21" fmla="*/ 2 h 91"/>
                  <a:gd name="T22" fmla="*/ 25 w 90"/>
                  <a:gd name="T23" fmla="*/ 5 h 91"/>
                  <a:gd name="T24" fmla="*/ 26 w 90"/>
                  <a:gd name="T25" fmla="*/ 15 h 91"/>
                  <a:gd name="T26" fmla="*/ 22 w 90"/>
                  <a:gd name="T27" fmla="*/ 18 h 91"/>
                  <a:gd name="T28" fmla="*/ 13 w 90"/>
                  <a:gd name="T29" fmla="*/ 14 h 91"/>
                  <a:gd name="T30" fmla="*/ 7 w 90"/>
                  <a:gd name="T31" fmla="*/ 21 h 91"/>
                  <a:gd name="T32" fmla="*/ 13 w 90"/>
                  <a:gd name="T33" fmla="*/ 29 h 91"/>
                  <a:gd name="T34" fmla="*/ 12 w 90"/>
                  <a:gd name="T35" fmla="*/ 33 h 91"/>
                  <a:gd name="T36" fmla="*/ 2 w 90"/>
                  <a:gd name="T37" fmla="*/ 35 h 91"/>
                  <a:gd name="T38" fmla="*/ 0 w 90"/>
                  <a:gd name="T39" fmla="*/ 43 h 91"/>
                  <a:gd name="T40" fmla="*/ 9 w 90"/>
                  <a:gd name="T41" fmla="*/ 47 h 91"/>
                  <a:gd name="T42" fmla="*/ 10 w 90"/>
                  <a:gd name="T43" fmla="*/ 52 h 91"/>
                  <a:gd name="T44" fmla="*/ 2 w 90"/>
                  <a:gd name="T45" fmla="*/ 58 h 91"/>
                  <a:gd name="T46" fmla="*/ 5 w 90"/>
                  <a:gd name="T47" fmla="*/ 66 h 91"/>
                  <a:gd name="T48" fmla="*/ 15 w 90"/>
                  <a:gd name="T49" fmla="*/ 65 h 91"/>
                  <a:gd name="T50" fmla="*/ 18 w 90"/>
                  <a:gd name="T51" fmla="*/ 68 h 91"/>
                  <a:gd name="T52" fmla="*/ 14 w 90"/>
                  <a:gd name="T53" fmla="*/ 78 h 91"/>
                  <a:gd name="T54" fmla="*/ 20 w 90"/>
                  <a:gd name="T55" fmla="*/ 83 h 91"/>
                  <a:gd name="T56" fmla="*/ 29 w 90"/>
                  <a:gd name="T57" fmla="*/ 77 h 91"/>
                  <a:gd name="T58" fmla="*/ 33 w 90"/>
                  <a:gd name="T59" fmla="*/ 79 h 91"/>
                  <a:gd name="T60" fmla="*/ 34 w 90"/>
                  <a:gd name="T61" fmla="*/ 89 h 91"/>
                  <a:gd name="T62" fmla="*/ 42 w 90"/>
                  <a:gd name="T63" fmla="*/ 91 h 91"/>
                  <a:gd name="T64" fmla="*/ 47 w 90"/>
                  <a:gd name="T65" fmla="*/ 81 h 91"/>
                  <a:gd name="T66" fmla="*/ 51 w 90"/>
                  <a:gd name="T67" fmla="*/ 80 h 91"/>
                  <a:gd name="T68" fmla="*/ 58 w 90"/>
                  <a:gd name="T69" fmla="*/ 89 h 91"/>
                  <a:gd name="T70" fmla="*/ 65 w 90"/>
                  <a:gd name="T71" fmla="*/ 86 h 91"/>
                  <a:gd name="T72" fmla="*/ 64 w 90"/>
                  <a:gd name="T73" fmla="*/ 76 h 91"/>
                  <a:gd name="T74" fmla="*/ 68 w 90"/>
                  <a:gd name="T75" fmla="*/ 73 h 91"/>
                  <a:gd name="T76" fmla="*/ 78 w 90"/>
                  <a:gd name="T77" fmla="*/ 77 h 91"/>
                  <a:gd name="T78" fmla="*/ 83 w 90"/>
                  <a:gd name="T79" fmla="*/ 70 h 91"/>
                  <a:gd name="T80" fmla="*/ 77 w 90"/>
                  <a:gd name="T81" fmla="*/ 62 h 91"/>
                  <a:gd name="T82" fmla="*/ 78 w 90"/>
                  <a:gd name="T83" fmla="*/ 58 h 91"/>
                  <a:gd name="T84" fmla="*/ 89 w 90"/>
                  <a:gd name="T85" fmla="*/ 56 h 91"/>
                  <a:gd name="T86" fmla="*/ 90 w 90"/>
                  <a:gd name="T87" fmla="*/ 48 h 91"/>
                  <a:gd name="T88" fmla="*/ 81 w 90"/>
                  <a:gd name="T89" fmla="*/ 44 h 91"/>
                  <a:gd name="T90" fmla="*/ 80 w 90"/>
                  <a:gd name="T91" fmla="*/ 39 h 91"/>
                  <a:gd name="T92" fmla="*/ 88 w 90"/>
                  <a:gd name="T93" fmla="*/ 33 h 91"/>
                  <a:gd name="T94" fmla="*/ 86 w 90"/>
                  <a:gd name="T95" fmla="*/ 25 h 91"/>
                  <a:gd name="T96" fmla="*/ 49 w 90"/>
                  <a:gd name="T97" fmla="*/ 59 h 91"/>
                  <a:gd name="T98" fmla="*/ 38 w 90"/>
                  <a:gd name="T99" fmla="*/ 31 h 91"/>
                  <a:gd name="T100" fmla="*/ 49 w 90"/>
                  <a:gd name="T101" fmla="*/ 59 h 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91">
                    <a:moveTo>
                      <a:pt x="85" y="25"/>
                    </a:moveTo>
                    <a:cubicBezTo>
                      <a:pt x="75" y="26"/>
                      <a:pt x="75" y="26"/>
                      <a:pt x="75" y="26"/>
                    </a:cubicBezTo>
                    <a:cubicBezTo>
                      <a:pt x="75" y="26"/>
                      <a:pt x="75" y="26"/>
                      <a:pt x="75" y="26"/>
                    </a:cubicBezTo>
                    <a:cubicBezTo>
                      <a:pt x="72" y="23"/>
                      <a:pt x="72" y="23"/>
                      <a:pt x="72" y="23"/>
                    </a:cubicBezTo>
                    <a:cubicBezTo>
                      <a:pt x="72" y="22"/>
                      <a:pt x="72" y="22"/>
                      <a:pt x="72" y="22"/>
                    </a:cubicBezTo>
                    <a:cubicBezTo>
                      <a:pt x="76" y="13"/>
                      <a:pt x="76" y="13"/>
                      <a:pt x="76" y="13"/>
                    </a:cubicBezTo>
                    <a:cubicBezTo>
                      <a:pt x="76" y="13"/>
                      <a:pt x="76" y="13"/>
                      <a:pt x="76" y="13"/>
                    </a:cubicBezTo>
                    <a:cubicBezTo>
                      <a:pt x="70" y="8"/>
                      <a:pt x="70" y="8"/>
                      <a:pt x="70" y="8"/>
                    </a:cubicBezTo>
                    <a:cubicBezTo>
                      <a:pt x="70" y="8"/>
                      <a:pt x="70" y="8"/>
                      <a:pt x="70" y="8"/>
                    </a:cubicBezTo>
                    <a:cubicBezTo>
                      <a:pt x="62" y="14"/>
                      <a:pt x="62" y="14"/>
                      <a:pt x="62" y="14"/>
                    </a:cubicBezTo>
                    <a:cubicBezTo>
                      <a:pt x="61" y="14"/>
                      <a:pt x="61" y="14"/>
                      <a:pt x="61" y="14"/>
                    </a:cubicBezTo>
                    <a:cubicBezTo>
                      <a:pt x="57" y="12"/>
                      <a:pt x="57" y="12"/>
                      <a:pt x="57" y="12"/>
                    </a:cubicBezTo>
                    <a:cubicBezTo>
                      <a:pt x="57" y="12"/>
                      <a:pt x="57" y="12"/>
                      <a:pt x="57" y="12"/>
                    </a:cubicBezTo>
                    <a:cubicBezTo>
                      <a:pt x="56" y="2"/>
                      <a:pt x="56" y="2"/>
                      <a:pt x="56" y="2"/>
                    </a:cubicBezTo>
                    <a:cubicBezTo>
                      <a:pt x="56" y="1"/>
                      <a:pt x="56" y="1"/>
                      <a:pt x="56" y="1"/>
                    </a:cubicBezTo>
                    <a:cubicBezTo>
                      <a:pt x="48" y="0"/>
                      <a:pt x="48" y="0"/>
                      <a:pt x="48" y="0"/>
                    </a:cubicBezTo>
                    <a:cubicBezTo>
                      <a:pt x="48" y="1"/>
                      <a:pt x="48" y="1"/>
                      <a:pt x="48" y="1"/>
                    </a:cubicBezTo>
                    <a:cubicBezTo>
                      <a:pt x="44" y="10"/>
                      <a:pt x="44" y="10"/>
                      <a:pt x="44" y="10"/>
                    </a:cubicBezTo>
                    <a:cubicBezTo>
                      <a:pt x="43" y="10"/>
                      <a:pt x="43" y="10"/>
                      <a:pt x="43" y="10"/>
                    </a:cubicBezTo>
                    <a:cubicBezTo>
                      <a:pt x="39" y="11"/>
                      <a:pt x="39" y="11"/>
                      <a:pt x="39" y="11"/>
                    </a:cubicBezTo>
                    <a:cubicBezTo>
                      <a:pt x="39" y="10"/>
                      <a:pt x="39" y="10"/>
                      <a:pt x="39" y="10"/>
                    </a:cubicBezTo>
                    <a:cubicBezTo>
                      <a:pt x="33" y="2"/>
                      <a:pt x="33" y="2"/>
                      <a:pt x="33" y="2"/>
                    </a:cubicBezTo>
                    <a:cubicBezTo>
                      <a:pt x="32" y="2"/>
                      <a:pt x="32" y="2"/>
                      <a:pt x="32" y="2"/>
                    </a:cubicBezTo>
                    <a:cubicBezTo>
                      <a:pt x="25" y="5"/>
                      <a:pt x="25" y="5"/>
                      <a:pt x="25" y="5"/>
                    </a:cubicBezTo>
                    <a:cubicBezTo>
                      <a:pt x="25" y="5"/>
                      <a:pt x="25" y="5"/>
                      <a:pt x="25" y="5"/>
                    </a:cubicBezTo>
                    <a:cubicBezTo>
                      <a:pt x="26" y="15"/>
                      <a:pt x="26" y="15"/>
                      <a:pt x="26" y="15"/>
                    </a:cubicBezTo>
                    <a:cubicBezTo>
                      <a:pt x="26" y="16"/>
                      <a:pt x="26" y="16"/>
                      <a:pt x="26" y="16"/>
                    </a:cubicBezTo>
                    <a:cubicBezTo>
                      <a:pt x="22" y="18"/>
                      <a:pt x="22" y="18"/>
                      <a:pt x="22" y="18"/>
                    </a:cubicBezTo>
                    <a:cubicBezTo>
                      <a:pt x="22" y="18"/>
                      <a:pt x="22" y="18"/>
                      <a:pt x="22" y="18"/>
                    </a:cubicBezTo>
                    <a:cubicBezTo>
                      <a:pt x="13" y="14"/>
                      <a:pt x="13" y="14"/>
                      <a:pt x="13" y="14"/>
                    </a:cubicBezTo>
                    <a:cubicBezTo>
                      <a:pt x="12" y="15"/>
                      <a:pt x="12" y="15"/>
                      <a:pt x="12" y="15"/>
                    </a:cubicBezTo>
                    <a:cubicBezTo>
                      <a:pt x="7" y="21"/>
                      <a:pt x="7" y="21"/>
                      <a:pt x="7" y="21"/>
                    </a:cubicBezTo>
                    <a:cubicBezTo>
                      <a:pt x="7" y="21"/>
                      <a:pt x="7" y="21"/>
                      <a:pt x="7" y="21"/>
                    </a:cubicBezTo>
                    <a:cubicBezTo>
                      <a:pt x="13" y="29"/>
                      <a:pt x="13" y="29"/>
                      <a:pt x="13" y="29"/>
                    </a:cubicBezTo>
                    <a:cubicBezTo>
                      <a:pt x="13" y="30"/>
                      <a:pt x="13" y="30"/>
                      <a:pt x="13" y="30"/>
                    </a:cubicBezTo>
                    <a:cubicBezTo>
                      <a:pt x="12" y="33"/>
                      <a:pt x="12" y="33"/>
                      <a:pt x="12" y="33"/>
                    </a:cubicBezTo>
                    <a:cubicBezTo>
                      <a:pt x="11" y="34"/>
                      <a:pt x="11" y="34"/>
                      <a:pt x="11" y="34"/>
                    </a:cubicBezTo>
                    <a:cubicBezTo>
                      <a:pt x="2" y="35"/>
                      <a:pt x="2" y="35"/>
                      <a:pt x="2" y="35"/>
                    </a:cubicBezTo>
                    <a:cubicBezTo>
                      <a:pt x="1" y="35"/>
                      <a:pt x="1" y="35"/>
                      <a:pt x="1" y="35"/>
                    </a:cubicBezTo>
                    <a:cubicBezTo>
                      <a:pt x="0" y="43"/>
                      <a:pt x="0" y="43"/>
                      <a:pt x="0" y="43"/>
                    </a:cubicBezTo>
                    <a:cubicBezTo>
                      <a:pt x="0" y="43"/>
                      <a:pt x="0" y="43"/>
                      <a:pt x="0" y="43"/>
                    </a:cubicBezTo>
                    <a:cubicBezTo>
                      <a:pt x="9" y="47"/>
                      <a:pt x="9" y="47"/>
                      <a:pt x="9" y="47"/>
                    </a:cubicBezTo>
                    <a:cubicBezTo>
                      <a:pt x="10" y="48"/>
                      <a:pt x="10" y="48"/>
                      <a:pt x="10" y="48"/>
                    </a:cubicBezTo>
                    <a:cubicBezTo>
                      <a:pt x="10" y="52"/>
                      <a:pt x="10" y="52"/>
                      <a:pt x="10" y="52"/>
                    </a:cubicBezTo>
                    <a:cubicBezTo>
                      <a:pt x="10" y="52"/>
                      <a:pt x="10" y="52"/>
                      <a:pt x="10" y="52"/>
                    </a:cubicBezTo>
                    <a:cubicBezTo>
                      <a:pt x="2" y="58"/>
                      <a:pt x="2" y="58"/>
                      <a:pt x="2" y="58"/>
                    </a:cubicBezTo>
                    <a:cubicBezTo>
                      <a:pt x="2" y="58"/>
                      <a:pt x="2" y="58"/>
                      <a:pt x="2" y="58"/>
                    </a:cubicBezTo>
                    <a:cubicBezTo>
                      <a:pt x="5" y="66"/>
                      <a:pt x="5" y="66"/>
                      <a:pt x="5" y="66"/>
                    </a:cubicBezTo>
                    <a:cubicBezTo>
                      <a:pt x="5" y="66"/>
                      <a:pt x="5" y="66"/>
                      <a:pt x="5" y="66"/>
                    </a:cubicBezTo>
                    <a:cubicBezTo>
                      <a:pt x="15" y="65"/>
                      <a:pt x="15" y="65"/>
                      <a:pt x="15" y="65"/>
                    </a:cubicBezTo>
                    <a:cubicBezTo>
                      <a:pt x="16" y="65"/>
                      <a:pt x="16" y="65"/>
                      <a:pt x="16" y="65"/>
                    </a:cubicBezTo>
                    <a:cubicBezTo>
                      <a:pt x="18" y="68"/>
                      <a:pt x="18" y="68"/>
                      <a:pt x="18" y="68"/>
                    </a:cubicBezTo>
                    <a:cubicBezTo>
                      <a:pt x="18" y="69"/>
                      <a:pt x="18" y="69"/>
                      <a:pt x="18" y="69"/>
                    </a:cubicBezTo>
                    <a:cubicBezTo>
                      <a:pt x="14" y="78"/>
                      <a:pt x="14" y="78"/>
                      <a:pt x="14" y="78"/>
                    </a:cubicBezTo>
                    <a:cubicBezTo>
                      <a:pt x="14" y="78"/>
                      <a:pt x="14" y="78"/>
                      <a:pt x="14" y="78"/>
                    </a:cubicBezTo>
                    <a:cubicBezTo>
                      <a:pt x="20" y="83"/>
                      <a:pt x="20" y="83"/>
                      <a:pt x="20" y="83"/>
                    </a:cubicBezTo>
                    <a:cubicBezTo>
                      <a:pt x="21" y="83"/>
                      <a:pt x="21" y="83"/>
                      <a:pt x="21" y="83"/>
                    </a:cubicBezTo>
                    <a:cubicBezTo>
                      <a:pt x="29" y="77"/>
                      <a:pt x="29" y="77"/>
                      <a:pt x="29" y="77"/>
                    </a:cubicBezTo>
                    <a:cubicBezTo>
                      <a:pt x="29" y="77"/>
                      <a:pt x="29" y="77"/>
                      <a:pt x="29" y="77"/>
                    </a:cubicBezTo>
                    <a:cubicBezTo>
                      <a:pt x="33" y="79"/>
                      <a:pt x="33" y="79"/>
                      <a:pt x="33" y="79"/>
                    </a:cubicBezTo>
                    <a:cubicBezTo>
                      <a:pt x="33" y="79"/>
                      <a:pt x="33" y="79"/>
                      <a:pt x="33" y="79"/>
                    </a:cubicBezTo>
                    <a:cubicBezTo>
                      <a:pt x="34" y="89"/>
                      <a:pt x="34" y="89"/>
                      <a:pt x="34" y="89"/>
                    </a:cubicBezTo>
                    <a:cubicBezTo>
                      <a:pt x="35" y="89"/>
                      <a:pt x="35" y="89"/>
                      <a:pt x="35" y="89"/>
                    </a:cubicBezTo>
                    <a:cubicBezTo>
                      <a:pt x="42" y="91"/>
                      <a:pt x="42" y="91"/>
                      <a:pt x="42" y="91"/>
                    </a:cubicBezTo>
                    <a:cubicBezTo>
                      <a:pt x="43" y="90"/>
                      <a:pt x="43" y="90"/>
                      <a:pt x="43" y="90"/>
                    </a:cubicBezTo>
                    <a:cubicBezTo>
                      <a:pt x="47" y="81"/>
                      <a:pt x="47" y="81"/>
                      <a:pt x="47" y="81"/>
                    </a:cubicBezTo>
                    <a:cubicBezTo>
                      <a:pt x="47" y="81"/>
                      <a:pt x="47" y="81"/>
                      <a:pt x="47" y="81"/>
                    </a:cubicBezTo>
                    <a:cubicBezTo>
                      <a:pt x="51" y="80"/>
                      <a:pt x="51" y="80"/>
                      <a:pt x="51" y="80"/>
                    </a:cubicBezTo>
                    <a:cubicBezTo>
                      <a:pt x="52" y="81"/>
                      <a:pt x="52" y="81"/>
                      <a:pt x="52" y="81"/>
                    </a:cubicBezTo>
                    <a:cubicBezTo>
                      <a:pt x="58" y="89"/>
                      <a:pt x="58" y="89"/>
                      <a:pt x="58" y="89"/>
                    </a:cubicBezTo>
                    <a:cubicBezTo>
                      <a:pt x="58" y="89"/>
                      <a:pt x="58" y="89"/>
                      <a:pt x="58" y="89"/>
                    </a:cubicBezTo>
                    <a:cubicBezTo>
                      <a:pt x="65" y="86"/>
                      <a:pt x="65" y="86"/>
                      <a:pt x="65" y="86"/>
                    </a:cubicBezTo>
                    <a:cubicBezTo>
                      <a:pt x="66" y="85"/>
                      <a:pt x="66" y="85"/>
                      <a:pt x="66" y="85"/>
                    </a:cubicBezTo>
                    <a:cubicBezTo>
                      <a:pt x="64" y="76"/>
                      <a:pt x="64" y="76"/>
                      <a:pt x="64" y="76"/>
                    </a:cubicBezTo>
                    <a:cubicBezTo>
                      <a:pt x="65" y="75"/>
                      <a:pt x="65" y="75"/>
                      <a:pt x="65" y="75"/>
                    </a:cubicBezTo>
                    <a:cubicBezTo>
                      <a:pt x="68" y="73"/>
                      <a:pt x="68" y="73"/>
                      <a:pt x="68" y="73"/>
                    </a:cubicBezTo>
                    <a:cubicBezTo>
                      <a:pt x="69" y="72"/>
                      <a:pt x="69" y="72"/>
                      <a:pt x="69" y="72"/>
                    </a:cubicBezTo>
                    <a:cubicBezTo>
                      <a:pt x="78" y="77"/>
                      <a:pt x="78" y="77"/>
                      <a:pt x="78" y="77"/>
                    </a:cubicBezTo>
                    <a:cubicBezTo>
                      <a:pt x="78" y="76"/>
                      <a:pt x="78" y="76"/>
                      <a:pt x="78" y="76"/>
                    </a:cubicBezTo>
                    <a:cubicBezTo>
                      <a:pt x="83" y="70"/>
                      <a:pt x="83" y="70"/>
                      <a:pt x="83" y="70"/>
                    </a:cubicBezTo>
                    <a:cubicBezTo>
                      <a:pt x="83" y="70"/>
                      <a:pt x="83" y="70"/>
                      <a:pt x="83" y="70"/>
                    </a:cubicBezTo>
                    <a:cubicBezTo>
                      <a:pt x="77" y="62"/>
                      <a:pt x="77" y="62"/>
                      <a:pt x="77" y="62"/>
                    </a:cubicBezTo>
                    <a:cubicBezTo>
                      <a:pt x="77" y="61"/>
                      <a:pt x="77" y="61"/>
                      <a:pt x="77" y="61"/>
                    </a:cubicBezTo>
                    <a:cubicBezTo>
                      <a:pt x="78" y="58"/>
                      <a:pt x="78" y="58"/>
                      <a:pt x="78" y="58"/>
                    </a:cubicBezTo>
                    <a:cubicBezTo>
                      <a:pt x="79" y="57"/>
                      <a:pt x="79" y="57"/>
                      <a:pt x="79" y="57"/>
                    </a:cubicBezTo>
                    <a:cubicBezTo>
                      <a:pt x="89" y="56"/>
                      <a:pt x="89" y="56"/>
                      <a:pt x="89" y="56"/>
                    </a:cubicBezTo>
                    <a:cubicBezTo>
                      <a:pt x="89" y="56"/>
                      <a:pt x="89" y="56"/>
                      <a:pt x="89" y="56"/>
                    </a:cubicBezTo>
                    <a:cubicBezTo>
                      <a:pt x="90" y="48"/>
                      <a:pt x="90" y="48"/>
                      <a:pt x="90" y="48"/>
                    </a:cubicBezTo>
                    <a:cubicBezTo>
                      <a:pt x="90" y="48"/>
                      <a:pt x="90" y="48"/>
                      <a:pt x="90" y="48"/>
                    </a:cubicBezTo>
                    <a:cubicBezTo>
                      <a:pt x="81" y="44"/>
                      <a:pt x="81" y="44"/>
                      <a:pt x="81" y="44"/>
                    </a:cubicBezTo>
                    <a:cubicBezTo>
                      <a:pt x="81" y="43"/>
                      <a:pt x="81" y="43"/>
                      <a:pt x="81" y="43"/>
                    </a:cubicBezTo>
                    <a:cubicBezTo>
                      <a:pt x="80" y="39"/>
                      <a:pt x="80" y="39"/>
                      <a:pt x="80" y="39"/>
                    </a:cubicBezTo>
                    <a:cubicBezTo>
                      <a:pt x="80" y="39"/>
                      <a:pt x="80" y="39"/>
                      <a:pt x="80" y="39"/>
                    </a:cubicBezTo>
                    <a:cubicBezTo>
                      <a:pt x="88" y="33"/>
                      <a:pt x="88" y="33"/>
                      <a:pt x="88" y="33"/>
                    </a:cubicBezTo>
                    <a:cubicBezTo>
                      <a:pt x="89" y="32"/>
                      <a:pt x="89" y="32"/>
                      <a:pt x="89" y="32"/>
                    </a:cubicBezTo>
                    <a:cubicBezTo>
                      <a:pt x="86" y="25"/>
                      <a:pt x="86" y="25"/>
                      <a:pt x="86" y="25"/>
                    </a:cubicBezTo>
                    <a:lnTo>
                      <a:pt x="85" y="25"/>
                    </a:lnTo>
                    <a:close/>
                    <a:moveTo>
                      <a:pt x="49" y="59"/>
                    </a:moveTo>
                    <a:cubicBezTo>
                      <a:pt x="42" y="62"/>
                      <a:pt x="33" y="58"/>
                      <a:pt x="30" y="50"/>
                    </a:cubicBezTo>
                    <a:cubicBezTo>
                      <a:pt x="27" y="43"/>
                      <a:pt x="31" y="34"/>
                      <a:pt x="38" y="31"/>
                    </a:cubicBezTo>
                    <a:cubicBezTo>
                      <a:pt x="46" y="28"/>
                      <a:pt x="55" y="32"/>
                      <a:pt x="58" y="39"/>
                    </a:cubicBezTo>
                    <a:cubicBezTo>
                      <a:pt x="61" y="47"/>
                      <a:pt x="57" y="56"/>
                      <a:pt x="49"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40" name="Freeform 57"/>
              <p:cNvSpPr>
                <a:spLocks noEditPoints="1"/>
              </p:cNvSpPr>
              <p:nvPr/>
            </p:nvSpPr>
            <p:spPr bwMode="auto">
              <a:xfrm>
                <a:off x="2611" y="2208"/>
                <a:ext cx="70" cy="70"/>
              </a:xfrm>
              <a:custGeom>
                <a:gdLst>
                  <a:gd name="T0" fmla="*/ 40 w 48"/>
                  <a:gd name="T1" fmla="*/ 14 h 48"/>
                  <a:gd name="T2" fmla="*/ 38 w 48"/>
                  <a:gd name="T3" fmla="*/ 12 h 48"/>
                  <a:gd name="T4" fmla="*/ 40 w 48"/>
                  <a:gd name="T5" fmla="*/ 7 h 48"/>
                  <a:gd name="T6" fmla="*/ 37 w 48"/>
                  <a:gd name="T7" fmla="*/ 4 h 48"/>
                  <a:gd name="T8" fmla="*/ 33 w 48"/>
                  <a:gd name="T9" fmla="*/ 7 h 48"/>
                  <a:gd name="T10" fmla="*/ 30 w 48"/>
                  <a:gd name="T11" fmla="*/ 7 h 48"/>
                  <a:gd name="T12" fmla="*/ 30 w 48"/>
                  <a:gd name="T13" fmla="*/ 1 h 48"/>
                  <a:gd name="T14" fmla="*/ 25 w 48"/>
                  <a:gd name="T15" fmla="*/ 0 h 48"/>
                  <a:gd name="T16" fmla="*/ 23 w 48"/>
                  <a:gd name="T17" fmla="*/ 5 h 48"/>
                  <a:gd name="T18" fmla="*/ 21 w 48"/>
                  <a:gd name="T19" fmla="*/ 6 h 48"/>
                  <a:gd name="T20" fmla="*/ 17 w 48"/>
                  <a:gd name="T21" fmla="*/ 1 h 48"/>
                  <a:gd name="T22" fmla="*/ 13 w 48"/>
                  <a:gd name="T23" fmla="*/ 3 h 48"/>
                  <a:gd name="T24" fmla="*/ 14 w 48"/>
                  <a:gd name="T25" fmla="*/ 8 h 48"/>
                  <a:gd name="T26" fmla="*/ 12 w 48"/>
                  <a:gd name="T27" fmla="*/ 10 h 48"/>
                  <a:gd name="T28" fmla="*/ 7 w 48"/>
                  <a:gd name="T29" fmla="*/ 8 h 48"/>
                  <a:gd name="T30" fmla="*/ 4 w 48"/>
                  <a:gd name="T31" fmla="*/ 11 h 48"/>
                  <a:gd name="T32" fmla="*/ 7 w 48"/>
                  <a:gd name="T33" fmla="*/ 15 h 48"/>
                  <a:gd name="T34" fmla="*/ 6 w 48"/>
                  <a:gd name="T35" fmla="*/ 18 h 48"/>
                  <a:gd name="T36" fmla="*/ 1 w 48"/>
                  <a:gd name="T37" fmla="*/ 18 h 48"/>
                  <a:gd name="T38" fmla="*/ 0 w 48"/>
                  <a:gd name="T39" fmla="*/ 23 h 48"/>
                  <a:gd name="T40" fmla="*/ 5 w 48"/>
                  <a:gd name="T41" fmla="*/ 25 h 48"/>
                  <a:gd name="T42" fmla="*/ 6 w 48"/>
                  <a:gd name="T43" fmla="*/ 27 h 48"/>
                  <a:gd name="T44" fmla="*/ 1 w 48"/>
                  <a:gd name="T45" fmla="*/ 31 h 48"/>
                  <a:gd name="T46" fmla="*/ 3 w 48"/>
                  <a:gd name="T47" fmla="*/ 35 h 48"/>
                  <a:gd name="T48" fmla="*/ 8 w 48"/>
                  <a:gd name="T49" fmla="*/ 34 h 48"/>
                  <a:gd name="T50" fmla="*/ 10 w 48"/>
                  <a:gd name="T51" fmla="*/ 36 h 48"/>
                  <a:gd name="T52" fmla="*/ 8 w 48"/>
                  <a:gd name="T53" fmla="*/ 41 h 48"/>
                  <a:gd name="T54" fmla="*/ 11 w 48"/>
                  <a:gd name="T55" fmla="*/ 44 h 48"/>
                  <a:gd name="T56" fmla="*/ 15 w 48"/>
                  <a:gd name="T57" fmla="*/ 41 h 48"/>
                  <a:gd name="T58" fmla="*/ 17 w 48"/>
                  <a:gd name="T59" fmla="*/ 42 h 48"/>
                  <a:gd name="T60" fmla="*/ 18 w 48"/>
                  <a:gd name="T61" fmla="*/ 47 h 48"/>
                  <a:gd name="T62" fmla="*/ 22 w 48"/>
                  <a:gd name="T63" fmla="*/ 48 h 48"/>
                  <a:gd name="T64" fmla="*/ 25 w 48"/>
                  <a:gd name="T65" fmla="*/ 43 h 48"/>
                  <a:gd name="T66" fmla="*/ 27 w 48"/>
                  <a:gd name="T67" fmla="*/ 42 h 48"/>
                  <a:gd name="T68" fmla="*/ 30 w 48"/>
                  <a:gd name="T69" fmla="*/ 47 h 48"/>
                  <a:gd name="T70" fmla="*/ 35 w 48"/>
                  <a:gd name="T71" fmla="*/ 45 h 48"/>
                  <a:gd name="T72" fmla="*/ 34 w 48"/>
                  <a:gd name="T73" fmla="*/ 40 h 48"/>
                  <a:gd name="T74" fmla="*/ 36 w 48"/>
                  <a:gd name="T75" fmla="*/ 38 h 48"/>
                  <a:gd name="T76" fmla="*/ 41 w 48"/>
                  <a:gd name="T77" fmla="*/ 40 h 48"/>
                  <a:gd name="T78" fmla="*/ 44 w 48"/>
                  <a:gd name="T79" fmla="*/ 37 h 48"/>
                  <a:gd name="T80" fmla="*/ 41 w 48"/>
                  <a:gd name="T81" fmla="*/ 33 h 48"/>
                  <a:gd name="T82" fmla="*/ 41 w 48"/>
                  <a:gd name="T83" fmla="*/ 30 h 48"/>
                  <a:gd name="T84" fmla="*/ 47 w 48"/>
                  <a:gd name="T85" fmla="*/ 30 h 48"/>
                  <a:gd name="T86" fmla="*/ 48 w 48"/>
                  <a:gd name="T87" fmla="*/ 25 h 48"/>
                  <a:gd name="T88" fmla="*/ 43 w 48"/>
                  <a:gd name="T89" fmla="*/ 23 h 48"/>
                  <a:gd name="T90" fmla="*/ 42 w 48"/>
                  <a:gd name="T91" fmla="*/ 21 h 48"/>
                  <a:gd name="T92" fmla="*/ 47 w 48"/>
                  <a:gd name="T93" fmla="*/ 18 h 48"/>
                  <a:gd name="T94" fmla="*/ 45 w 48"/>
                  <a:gd name="T95" fmla="*/ 13 h 48"/>
                  <a:gd name="T96" fmla="*/ 16 w 48"/>
                  <a:gd name="T97" fmla="*/ 27 h 48"/>
                  <a:gd name="T98" fmla="*/ 31 w 48"/>
                  <a:gd name="T99" fmla="*/ 21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 h="48">
                    <a:moveTo>
                      <a:pt x="45" y="13"/>
                    </a:moveTo>
                    <a:cubicBezTo>
                      <a:pt x="40" y="14"/>
                      <a:pt x="40" y="14"/>
                      <a:pt x="40" y="14"/>
                    </a:cubicBezTo>
                    <a:cubicBezTo>
                      <a:pt x="39" y="14"/>
                      <a:pt x="39" y="14"/>
                      <a:pt x="39" y="14"/>
                    </a:cubicBezTo>
                    <a:cubicBezTo>
                      <a:pt x="38" y="12"/>
                      <a:pt x="38" y="12"/>
                      <a:pt x="38" y="12"/>
                    </a:cubicBezTo>
                    <a:cubicBezTo>
                      <a:pt x="38" y="12"/>
                      <a:pt x="38" y="12"/>
                      <a:pt x="38" y="12"/>
                    </a:cubicBezTo>
                    <a:cubicBezTo>
                      <a:pt x="40" y="7"/>
                      <a:pt x="40" y="7"/>
                      <a:pt x="40" y="7"/>
                    </a:cubicBezTo>
                    <a:cubicBezTo>
                      <a:pt x="40" y="7"/>
                      <a:pt x="40" y="7"/>
                      <a:pt x="40" y="7"/>
                    </a:cubicBezTo>
                    <a:cubicBezTo>
                      <a:pt x="37" y="4"/>
                      <a:pt x="37" y="4"/>
                      <a:pt x="37" y="4"/>
                    </a:cubicBezTo>
                    <a:cubicBezTo>
                      <a:pt x="37" y="4"/>
                      <a:pt x="37" y="4"/>
                      <a:pt x="37" y="4"/>
                    </a:cubicBezTo>
                    <a:cubicBezTo>
                      <a:pt x="33" y="7"/>
                      <a:pt x="33" y="7"/>
                      <a:pt x="33" y="7"/>
                    </a:cubicBezTo>
                    <a:cubicBezTo>
                      <a:pt x="32" y="7"/>
                      <a:pt x="32" y="7"/>
                      <a:pt x="32" y="7"/>
                    </a:cubicBezTo>
                    <a:cubicBezTo>
                      <a:pt x="30" y="7"/>
                      <a:pt x="30" y="7"/>
                      <a:pt x="30" y="7"/>
                    </a:cubicBezTo>
                    <a:cubicBezTo>
                      <a:pt x="30" y="6"/>
                      <a:pt x="30" y="6"/>
                      <a:pt x="30" y="6"/>
                    </a:cubicBezTo>
                    <a:cubicBezTo>
                      <a:pt x="30" y="1"/>
                      <a:pt x="30" y="1"/>
                      <a:pt x="30" y="1"/>
                    </a:cubicBezTo>
                    <a:cubicBezTo>
                      <a:pt x="29" y="1"/>
                      <a:pt x="29" y="1"/>
                      <a:pt x="29" y="1"/>
                    </a:cubicBezTo>
                    <a:cubicBezTo>
                      <a:pt x="25" y="0"/>
                      <a:pt x="25" y="0"/>
                      <a:pt x="25" y="0"/>
                    </a:cubicBezTo>
                    <a:cubicBezTo>
                      <a:pt x="25" y="0"/>
                      <a:pt x="25" y="0"/>
                      <a:pt x="25" y="0"/>
                    </a:cubicBezTo>
                    <a:cubicBezTo>
                      <a:pt x="23" y="5"/>
                      <a:pt x="23" y="5"/>
                      <a:pt x="23" y="5"/>
                    </a:cubicBezTo>
                    <a:cubicBezTo>
                      <a:pt x="23" y="5"/>
                      <a:pt x="23" y="5"/>
                      <a:pt x="23" y="5"/>
                    </a:cubicBezTo>
                    <a:cubicBezTo>
                      <a:pt x="21" y="6"/>
                      <a:pt x="21" y="6"/>
                      <a:pt x="21" y="6"/>
                    </a:cubicBezTo>
                    <a:cubicBezTo>
                      <a:pt x="20" y="6"/>
                      <a:pt x="20" y="6"/>
                      <a:pt x="20" y="6"/>
                    </a:cubicBezTo>
                    <a:cubicBezTo>
                      <a:pt x="17" y="1"/>
                      <a:pt x="17" y="1"/>
                      <a:pt x="17" y="1"/>
                    </a:cubicBezTo>
                    <a:cubicBezTo>
                      <a:pt x="17" y="1"/>
                      <a:pt x="17" y="1"/>
                      <a:pt x="17" y="1"/>
                    </a:cubicBezTo>
                    <a:cubicBezTo>
                      <a:pt x="13" y="3"/>
                      <a:pt x="13" y="3"/>
                      <a:pt x="13" y="3"/>
                    </a:cubicBezTo>
                    <a:cubicBezTo>
                      <a:pt x="13" y="3"/>
                      <a:pt x="13" y="3"/>
                      <a:pt x="13" y="3"/>
                    </a:cubicBezTo>
                    <a:cubicBezTo>
                      <a:pt x="14" y="8"/>
                      <a:pt x="14" y="8"/>
                      <a:pt x="14" y="8"/>
                    </a:cubicBezTo>
                    <a:cubicBezTo>
                      <a:pt x="14" y="9"/>
                      <a:pt x="14" y="9"/>
                      <a:pt x="14" y="9"/>
                    </a:cubicBezTo>
                    <a:cubicBezTo>
                      <a:pt x="12" y="10"/>
                      <a:pt x="12" y="10"/>
                      <a:pt x="12" y="10"/>
                    </a:cubicBezTo>
                    <a:cubicBezTo>
                      <a:pt x="12" y="10"/>
                      <a:pt x="12" y="10"/>
                      <a:pt x="12" y="10"/>
                    </a:cubicBezTo>
                    <a:cubicBezTo>
                      <a:pt x="7" y="8"/>
                      <a:pt x="7" y="8"/>
                      <a:pt x="7" y="8"/>
                    </a:cubicBezTo>
                    <a:cubicBezTo>
                      <a:pt x="7" y="8"/>
                      <a:pt x="7" y="8"/>
                      <a:pt x="7" y="8"/>
                    </a:cubicBezTo>
                    <a:cubicBezTo>
                      <a:pt x="4" y="11"/>
                      <a:pt x="4" y="11"/>
                      <a:pt x="4" y="11"/>
                    </a:cubicBezTo>
                    <a:cubicBezTo>
                      <a:pt x="4" y="11"/>
                      <a:pt x="4" y="11"/>
                      <a:pt x="4" y="11"/>
                    </a:cubicBezTo>
                    <a:cubicBezTo>
                      <a:pt x="7" y="15"/>
                      <a:pt x="7" y="15"/>
                      <a:pt x="7" y="15"/>
                    </a:cubicBezTo>
                    <a:cubicBezTo>
                      <a:pt x="7" y="16"/>
                      <a:pt x="7" y="16"/>
                      <a:pt x="7" y="16"/>
                    </a:cubicBezTo>
                    <a:cubicBezTo>
                      <a:pt x="6" y="18"/>
                      <a:pt x="6" y="18"/>
                      <a:pt x="6" y="18"/>
                    </a:cubicBezTo>
                    <a:cubicBezTo>
                      <a:pt x="6" y="18"/>
                      <a:pt x="6" y="18"/>
                      <a:pt x="6" y="18"/>
                    </a:cubicBezTo>
                    <a:cubicBezTo>
                      <a:pt x="1" y="18"/>
                      <a:pt x="1" y="18"/>
                      <a:pt x="1" y="18"/>
                    </a:cubicBezTo>
                    <a:cubicBezTo>
                      <a:pt x="1" y="19"/>
                      <a:pt x="1" y="19"/>
                      <a:pt x="1" y="19"/>
                    </a:cubicBezTo>
                    <a:cubicBezTo>
                      <a:pt x="0" y="23"/>
                      <a:pt x="0" y="23"/>
                      <a:pt x="0" y="23"/>
                    </a:cubicBezTo>
                    <a:cubicBezTo>
                      <a:pt x="0" y="23"/>
                      <a:pt x="0" y="23"/>
                      <a:pt x="0" y="23"/>
                    </a:cubicBezTo>
                    <a:cubicBezTo>
                      <a:pt x="5" y="25"/>
                      <a:pt x="5" y="25"/>
                      <a:pt x="5" y="25"/>
                    </a:cubicBezTo>
                    <a:cubicBezTo>
                      <a:pt x="5" y="25"/>
                      <a:pt x="5" y="25"/>
                      <a:pt x="5" y="25"/>
                    </a:cubicBezTo>
                    <a:cubicBezTo>
                      <a:pt x="6" y="27"/>
                      <a:pt x="6" y="27"/>
                      <a:pt x="6" y="27"/>
                    </a:cubicBezTo>
                    <a:cubicBezTo>
                      <a:pt x="5" y="28"/>
                      <a:pt x="5" y="28"/>
                      <a:pt x="5" y="28"/>
                    </a:cubicBezTo>
                    <a:cubicBezTo>
                      <a:pt x="1" y="31"/>
                      <a:pt x="1" y="31"/>
                      <a:pt x="1" y="31"/>
                    </a:cubicBezTo>
                    <a:cubicBezTo>
                      <a:pt x="1" y="31"/>
                      <a:pt x="1" y="31"/>
                      <a:pt x="1" y="31"/>
                    </a:cubicBezTo>
                    <a:cubicBezTo>
                      <a:pt x="3" y="35"/>
                      <a:pt x="3" y="35"/>
                      <a:pt x="3" y="35"/>
                    </a:cubicBezTo>
                    <a:cubicBezTo>
                      <a:pt x="3" y="35"/>
                      <a:pt x="3" y="35"/>
                      <a:pt x="3" y="35"/>
                    </a:cubicBezTo>
                    <a:cubicBezTo>
                      <a:pt x="8" y="34"/>
                      <a:pt x="8" y="34"/>
                      <a:pt x="8" y="34"/>
                    </a:cubicBezTo>
                    <a:cubicBezTo>
                      <a:pt x="8" y="34"/>
                      <a:pt x="8" y="34"/>
                      <a:pt x="8" y="34"/>
                    </a:cubicBezTo>
                    <a:cubicBezTo>
                      <a:pt x="10" y="36"/>
                      <a:pt x="10" y="36"/>
                      <a:pt x="10" y="36"/>
                    </a:cubicBezTo>
                    <a:cubicBezTo>
                      <a:pt x="10" y="36"/>
                      <a:pt x="10" y="36"/>
                      <a:pt x="10" y="36"/>
                    </a:cubicBezTo>
                    <a:cubicBezTo>
                      <a:pt x="8" y="41"/>
                      <a:pt x="8" y="41"/>
                      <a:pt x="8" y="41"/>
                    </a:cubicBezTo>
                    <a:cubicBezTo>
                      <a:pt x="8" y="41"/>
                      <a:pt x="8" y="41"/>
                      <a:pt x="8" y="41"/>
                    </a:cubicBezTo>
                    <a:cubicBezTo>
                      <a:pt x="11" y="44"/>
                      <a:pt x="11" y="44"/>
                      <a:pt x="11" y="44"/>
                    </a:cubicBezTo>
                    <a:cubicBezTo>
                      <a:pt x="11" y="44"/>
                      <a:pt x="11" y="44"/>
                      <a:pt x="11" y="44"/>
                    </a:cubicBezTo>
                    <a:cubicBezTo>
                      <a:pt x="15" y="41"/>
                      <a:pt x="15" y="41"/>
                      <a:pt x="15" y="41"/>
                    </a:cubicBezTo>
                    <a:cubicBezTo>
                      <a:pt x="16" y="41"/>
                      <a:pt x="16" y="41"/>
                      <a:pt x="16" y="41"/>
                    </a:cubicBezTo>
                    <a:cubicBezTo>
                      <a:pt x="17" y="42"/>
                      <a:pt x="17" y="42"/>
                      <a:pt x="17" y="42"/>
                    </a:cubicBezTo>
                    <a:cubicBezTo>
                      <a:pt x="18" y="42"/>
                      <a:pt x="18" y="42"/>
                      <a:pt x="18" y="42"/>
                    </a:cubicBezTo>
                    <a:cubicBezTo>
                      <a:pt x="18" y="47"/>
                      <a:pt x="18" y="47"/>
                      <a:pt x="18" y="47"/>
                    </a:cubicBezTo>
                    <a:cubicBezTo>
                      <a:pt x="18" y="47"/>
                      <a:pt x="18" y="47"/>
                      <a:pt x="18" y="47"/>
                    </a:cubicBezTo>
                    <a:cubicBezTo>
                      <a:pt x="22" y="48"/>
                      <a:pt x="22" y="48"/>
                      <a:pt x="22" y="48"/>
                    </a:cubicBezTo>
                    <a:cubicBezTo>
                      <a:pt x="23" y="48"/>
                      <a:pt x="23" y="48"/>
                      <a:pt x="23" y="48"/>
                    </a:cubicBezTo>
                    <a:cubicBezTo>
                      <a:pt x="25" y="43"/>
                      <a:pt x="25" y="43"/>
                      <a:pt x="25" y="43"/>
                    </a:cubicBezTo>
                    <a:cubicBezTo>
                      <a:pt x="25" y="43"/>
                      <a:pt x="25" y="43"/>
                      <a:pt x="25" y="43"/>
                    </a:cubicBezTo>
                    <a:cubicBezTo>
                      <a:pt x="27" y="42"/>
                      <a:pt x="27" y="42"/>
                      <a:pt x="27" y="42"/>
                    </a:cubicBezTo>
                    <a:cubicBezTo>
                      <a:pt x="27" y="43"/>
                      <a:pt x="27" y="43"/>
                      <a:pt x="27" y="43"/>
                    </a:cubicBezTo>
                    <a:cubicBezTo>
                      <a:pt x="30" y="47"/>
                      <a:pt x="30" y="47"/>
                      <a:pt x="30" y="47"/>
                    </a:cubicBezTo>
                    <a:cubicBezTo>
                      <a:pt x="31" y="47"/>
                      <a:pt x="31" y="47"/>
                      <a:pt x="31" y="47"/>
                    </a:cubicBezTo>
                    <a:cubicBezTo>
                      <a:pt x="35" y="45"/>
                      <a:pt x="35" y="45"/>
                      <a:pt x="35" y="45"/>
                    </a:cubicBezTo>
                    <a:cubicBezTo>
                      <a:pt x="35" y="45"/>
                      <a:pt x="35" y="45"/>
                      <a:pt x="35" y="45"/>
                    </a:cubicBezTo>
                    <a:cubicBezTo>
                      <a:pt x="34" y="40"/>
                      <a:pt x="34" y="40"/>
                      <a:pt x="34" y="40"/>
                    </a:cubicBezTo>
                    <a:cubicBezTo>
                      <a:pt x="34" y="40"/>
                      <a:pt x="34" y="40"/>
                      <a:pt x="34" y="40"/>
                    </a:cubicBezTo>
                    <a:cubicBezTo>
                      <a:pt x="36" y="38"/>
                      <a:pt x="36" y="38"/>
                      <a:pt x="36" y="38"/>
                    </a:cubicBezTo>
                    <a:cubicBezTo>
                      <a:pt x="36" y="38"/>
                      <a:pt x="36" y="38"/>
                      <a:pt x="36" y="38"/>
                    </a:cubicBezTo>
                    <a:cubicBezTo>
                      <a:pt x="41" y="40"/>
                      <a:pt x="41" y="40"/>
                      <a:pt x="41" y="40"/>
                    </a:cubicBezTo>
                    <a:cubicBezTo>
                      <a:pt x="41" y="40"/>
                      <a:pt x="41" y="40"/>
                      <a:pt x="41" y="40"/>
                    </a:cubicBezTo>
                    <a:cubicBezTo>
                      <a:pt x="44" y="37"/>
                      <a:pt x="44" y="37"/>
                      <a:pt x="44" y="37"/>
                    </a:cubicBezTo>
                    <a:cubicBezTo>
                      <a:pt x="44" y="37"/>
                      <a:pt x="44" y="37"/>
                      <a:pt x="44" y="37"/>
                    </a:cubicBezTo>
                    <a:cubicBezTo>
                      <a:pt x="41" y="33"/>
                      <a:pt x="41" y="33"/>
                      <a:pt x="41" y="33"/>
                    </a:cubicBezTo>
                    <a:cubicBezTo>
                      <a:pt x="41" y="32"/>
                      <a:pt x="41" y="32"/>
                      <a:pt x="41" y="32"/>
                    </a:cubicBezTo>
                    <a:cubicBezTo>
                      <a:pt x="41" y="30"/>
                      <a:pt x="41" y="30"/>
                      <a:pt x="41" y="30"/>
                    </a:cubicBezTo>
                    <a:cubicBezTo>
                      <a:pt x="42" y="30"/>
                      <a:pt x="42" y="30"/>
                      <a:pt x="42" y="30"/>
                    </a:cubicBezTo>
                    <a:cubicBezTo>
                      <a:pt x="47" y="30"/>
                      <a:pt x="47" y="30"/>
                      <a:pt x="47" y="30"/>
                    </a:cubicBezTo>
                    <a:cubicBezTo>
                      <a:pt x="47" y="30"/>
                      <a:pt x="47" y="30"/>
                      <a:pt x="47" y="30"/>
                    </a:cubicBezTo>
                    <a:cubicBezTo>
                      <a:pt x="48" y="25"/>
                      <a:pt x="48" y="25"/>
                      <a:pt x="48" y="25"/>
                    </a:cubicBezTo>
                    <a:cubicBezTo>
                      <a:pt x="48" y="25"/>
                      <a:pt x="48" y="25"/>
                      <a:pt x="48" y="25"/>
                    </a:cubicBezTo>
                    <a:cubicBezTo>
                      <a:pt x="43" y="23"/>
                      <a:pt x="43" y="23"/>
                      <a:pt x="43" y="23"/>
                    </a:cubicBezTo>
                    <a:cubicBezTo>
                      <a:pt x="43" y="23"/>
                      <a:pt x="43" y="23"/>
                      <a:pt x="43" y="23"/>
                    </a:cubicBezTo>
                    <a:cubicBezTo>
                      <a:pt x="42" y="21"/>
                      <a:pt x="42" y="21"/>
                      <a:pt x="42" y="21"/>
                    </a:cubicBezTo>
                    <a:cubicBezTo>
                      <a:pt x="42" y="21"/>
                      <a:pt x="42" y="21"/>
                      <a:pt x="42" y="21"/>
                    </a:cubicBezTo>
                    <a:cubicBezTo>
                      <a:pt x="47" y="18"/>
                      <a:pt x="47" y="18"/>
                      <a:pt x="47" y="18"/>
                    </a:cubicBezTo>
                    <a:cubicBezTo>
                      <a:pt x="47" y="17"/>
                      <a:pt x="47" y="17"/>
                      <a:pt x="47" y="17"/>
                    </a:cubicBezTo>
                    <a:cubicBezTo>
                      <a:pt x="45" y="13"/>
                      <a:pt x="45" y="13"/>
                      <a:pt x="45" y="13"/>
                    </a:cubicBezTo>
                    <a:close/>
                    <a:moveTo>
                      <a:pt x="26" y="31"/>
                    </a:moveTo>
                    <a:cubicBezTo>
                      <a:pt x="22" y="33"/>
                      <a:pt x="17" y="31"/>
                      <a:pt x="16" y="27"/>
                    </a:cubicBezTo>
                    <a:cubicBezTo>
                      <a:pt x="14" y="23"/>
                      <a:pt x="16" y="18"/>
                      <a:pt x="20" y="16"/>
                    </a:cubicBezTo>
                    <a:cubicBezTo>
                      <a:pt x="24" y="15"/>
                      <a:pt x="29" y="17"/>
                      <a:pt x="31" y="21"/>
                    </a:cubicBezTo>
                    <a:cubicBezTo>
                      <a:pt x="32" y="25"/>
                      <a:pt x="30" y="29"/>
                      <a:pt x="26"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41" name="Freeform 58"/>
              <p:cNvSpPr>
                <a:spLocks noEditPoints="1"/>
              </p:cNvSpPr>
              <p:nvPr/>
            </p:nvSpPr>
            <p:spPr bwMode="auto">
              <a:xfrm>
                <a:off x="810" y="1523"/>
                <a:ext cx="131" cy="131"/>
              </a:xfrm>
              <a:custGeom>
                <a:gdLst>
                  <a:gd name="T0" fmla="*/ 75 w 90"/>
                  <a:gd name="T1" fmla="*/ 26 h 90"/>
                  <a:gd name="T2" fmla="*/ 72 w 90"/>
                  <a:gd name="T3" fmla="*/ 22 h 90"/>
                  <a:gd name="T4" fmla="*/ 76 w 90"/>
                  <a:gd name="T5" fmla="*/ 13 h 90"/>
                  <a:gd name="T6" fmla="*/ 70 w 90"/>
                  <a:gd name="T7" fmla="*/ 7 h 90"/>
                  <a:gd name="T8" fmla="*/ 61 w 90"/>
                  <a:gd name="T9" fmla="*/ 13 h 90"/>
                  <a:gd name="T10" fmla="*/ 57 w 90"/>
                  <a:gd name="T11" fmla="*/ 12 h 90"/>
                  <a:gd name="T12" fmla="*/ 56 w 90"/>
                  <a:gd name="T13" fmla="*/ 2 h 90"/>
                  <a:gd name="T14" fmla="*/ 48 w 90"/>
                  <a:gd name="T15" fmla="*/ 0 h 90"/>
                  <a:gd name="T16" fmla="*/ 43 w 90"/>
                  <a:gd name="T17" fmla="*/ 9 h 90"/>
                  <a:gd name="T18" fmla="*/ 39 w 90"/>
                  <a:gd name="T19" fmla="*/ 10 h 90"/>
                  <a:gd name="T20" fmla="*/ 32 w 90"/>
                  <a:gd name="T21" fmla="*/ 2 h 90"/>
                  <a:gd name="T22" fmla="*/ 25 w 90"/>
                  <a:gd name="T23" fmla="*/ 5 h 90"/>
                  <a:gd name="T24" fmla="*/ 26 w 90"/>
                  <a:gd name="T25" fmla="*/ 15 h 90"/>
                  <a:gd name="T26" fmla="*/ 22 w 90"/>
                  <a:gd name="T27" fmla="*/ 18 h 90"/>
                  <a:gd name="T28" fmla="*/ 12 w 90"/>
                  <a:gd name="T29" fmla="*/ 14 h 90"/>
                  <a:gd name="T30" fmla="*/ 7 w 90"/>
                  <a:gd name="T31" fmla="*/ 20 h 90"/>
                  <a:gd name="T32" fmla="*/ 13 w 90"/>
                  <a:gd name="T33" fmla="*/ 29 h 90"/>
                  <a:gd name="T34" fmla="*/ 12 w 90"/>
                  <a:gd name="T35" fmla="*/ 33 h 90"/>
                  <a:gd name="T36" fmla="*/ 1 w 90"/>
                  <a:gd name="T37" fmla="*/ 34 h 90"/>
                  <a:gd name="T38" fmla="*/ 0 w 90"/>
                  <a:gd name="T39" fmla="*/ 42 h 90"/>
                  <a:gd name="T40" fmla="*/ 9 w 90"/>
                  <a:gd name="T41" fmla="*/ 47 h 90"/>
                  <a:gd name="T42" fmla="*/ 10 w 90"/>
                  <a:gd name="T43" fmla="*/ 51 h 90"/>
                  <a:gd name="T44" fmla="*/ 2 w 90"/>
                  <a:gd name="T45" fmla="*/ 58 h 90"/>
                  <a:gd name="T46" fmla="*/ 4 w 90"/>
                  <a:gd name="T47" fmla="*/ 65 h 90"/>
                  <a:gd name="T48" fmla="*/ 15 w 90"/>
                  <a:gd name="T49" fmla="*/ 64 h 90"/>
                  <a:gd name="T50" fmla="*/ 18 w 90"/>
                  <a:gd name="T51" fmla="*/ 68 h 90"/>
                  <a:gd name="T52" fmla="*/ 14 w 90"/>
                  <a:gd name="T53" fmla="*/ 77 h 90"/>
                  <a:gd name="T54" fmla="*/ 20 w 90"/>
                  <a:gd name="T55" fmla="*/ 83 h 90"/>
                  <a:gd name="T56" fmla="*/ 28 w 90"/>
                  <a:gd name="T57" fmla="*/ 77 h 90"/>
                  <a:gd name="T58" fmla="*/ 33 w 90"/>
                  <a:gd name="T59" fmla="*/ 78 h 90"/>
                  <a:gd name="T60" fmla="*/ 34 w 90"/>
                  <a:gd name="T61" fmla="*/ 89 h 90"/>
                  <a:gd name="T62" fmla="*/ 42 w 90"/>
                  <a:gd name="T63" fmla="*/ 90 h 90"/>
                  <a:gd name="T64" fmla="*/ 46 w 90"/>
                  <a:gd name="T65" fmla="*/ 81 h 90"/>
                  <a:gd name="T66" fmla="*/ 51 w 90"/>
                  <a:gd name="T67" fmla="*/ 80 h 90"/>
                  <a:gd name="T68" fmla="*/ 57 w 90"/>
                  <a:gd name="T69" fmla="*/ 88 h 90"/>
                  <a:gd name="T70" fmla="*/ 65 w 90"/>
                  <a:gd name="T71" fmla="*/ 86 h 90"/>
                  <a:gd name="T72" fmla="*/ 64 w 90"/>
                  <a:gd name="T73" fmla="*/ 75 h 90"/>
                  <a:gd name="T74" fmla="*/ 68 w 90"/>
                  <a:gd name="T75" fmla="*/ 72 h 90"/>
                  <a:gd name="T76" fmla="*/ 77 w 90"/>
                  <a:gd name="T77" fmla="*/ 76 h 90"/>
                  <a:gd name="T78" fmla="*/ 83 w 90"/>
                  <a:gd name="T79" fmla="*/ 70 h 90"/>
                  <a:gd name="T80" fmla="*/ 77 w 90"/>
                  <a:gd name="T81" fmla="*/ 61 h 90"/>
                  <a:gd name="T82" fmla="*/ 78 w 90"/>
                  <a:gd name="T83" fmla="*/ 57 h 90"/>
                  <a:gd name="T84" fmla="*/ 88 w 90"/>
                  <a:gd name="T85" fmla="*/ 56 h 90"/>
                  <a:gd name="T86" fmla="*/ 90 w 90"/>
                  <a:gd name="T87" fmla="*/ 48 h 90"/>
                  <a:gd name="T88" fmla="*/ 81 w 90"/>
                  <a:gd name="T89" fmla="*/ 44 h 90"/>
                  <a:gd name="T90" fmla="*/ 80 w 90"/>
                  <a:gd name="T91" fmla="*/ 39 h 90"/>
                  <a:gd name="T92" fmla="*/ 88 w 90"/>
                  <a:gd name="T93" fmla="*/ 33 h 90"/>
                  <a:gd name="T94" fmla="*/ 85 w 90"/>
                  <a:gd name="T95" fmla="*/ 25 h 90"/>
                  <a:gd name="T96" fmla="*/ 30 w 90"/>
                  <a:gd name="T97" fmla="*/ 50 h 90"/>
                  <a:gd name="T98" fmla="*/ 57 w 90"/>
                  <a:gd name="T99" fmla="*/ 39 h 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 h="90">
                    <a:moveTo>
                      <a:pt x="85" y="25"/>
                    </a:moveTo>
                    <a:cubicBezTo>
                      <a:pt x="75" y="26"/>
                      <a:pt x="75" y="26"/>
                      <a:pt x="75" y="26"/>
                    </a:cubicBezTo>
                    <a:cubicBezTo>
                      <a:pt x="74" y="26"/>
                      <a:pt x="74" y="26"/>
                      <a:pt x="74" y="26"/>
                    </a:cubicBezTo>
                    <a:cubicBezTo>
                      <a:pt x="72" y="22"/>
                      <a:pt x="72" y="22"/>
                      <a:pt x="72" y="22"/>
                    </a:cubicBezTo>
                    <a:cubicBezTo>
                      <a:pt x="72" y="22"/>
                      <a:pt x="72" y="22"/>
                      <a:pt x="72" y="22"/>
                    </a:cubicBezTo>
                    <a:cubicBezTo>
                      <a:pt x="76" y="13"/>
                      <a:pt x="76" y="13"/>
                      <a:pt x="76" y="13"/>
                    </a:cubicBezTo>
                    <a:cubicBezTo>
                      <a:pt x="76" y="12"/>
                      <a:pt x="76" y="12"/>
                      <a:pt x="76" y="12"/>
                    </a:cubicBezTo>
                    <a:cubicBezTo>
                      <a:pt x="70" y="7"/>
                      <a:pt x="70" y="7"/>
                      <a:pt x="70" y="7"/>
                    </a:cubicBezTo>
                    <a:cubicBezTo>
                      <a:pt x="69" y="7"/>
                      <a:pt x="69" y="7"/>
                      <a:pt x="69" y="7"/>
                    </a:cubicBezTo>
                    <a:cubicBezTo>
                      <a:pt x="61" y="13"/>
                      <a:pt x="61" y="13"/>
                      <a:pt x="61" y="13"/>
                    </a:cubicBezTo>
                    <a:cubicBezTo>
                      <a:pt x="61" y="13"/>
                      <a:pt x="61" y="13"/>
                      <a:pt x="61" y="13"/>
                    </a:cubicBezTo>
                    <a:cubicBezTo>
                      <a:pt x="57" y="12"/>
                      <a:pt x="57" y="12"/>
                      <a:pt x="57" y="12"/>
                    </a:cubicBezTo>
                    <a:cubicBezTo>
                      <a:pt x="57" y="11"/>
                      <a:pt x="57" y="11"/>
                      <a:pt x="57" y="11"/>
                    </a:cubicBezTo>
                    <a:cubicBezTo>
                      <a:pt x="56" y="2"/>
                      <a:pt x="56" y="2"/>
                      <a:pt x="56" y="2"/>
                    </a:cubicBezTo>
                    <a:cubicBezTo>
                      <a:pt x="55" y="1"/>
                      <a:pt x="55" y="1"/>
                      <a:pt x="55" y="1"/>
                    </a:cubicBezTo>
                    <a:cubicBezTo>
                      <a:pt x="48" y="0"/>
                      <a:pt x="48" y="0"/>
                      <a:pt x="48" y="0"/>
                    </a:cubicBezTo>
                    <a:cubicBezTo>
                      <a:pt x="47" y="0"/>
                      <a:pt x="47" y="0"/>
                      <a:pt x="47" y="0"/>
                    </a:cubicBezTo>
                    <a:cubicBezTo>
                      <a:pt x="43" y="9"/>
                      <a:pt x="43" y="9"/>
                      <a:pt x="43" y="9"/>
                    </a:cubicBezTo>
                    <a:cubicBezTo>
                      <a:pt x="43" y="10"/>
                      <a:pt x="43" y="10"/>
                      <a:pt x="43" y="10"/>
                    </a:cubicBezTo>
                    <a:cubicBezTo>
                      <a:pt x="39" y="10"/>
                      <a:pt x="39" y="10"/>
                      <a:pt x="39" y="10"/>
                    </a:cubicBezTo>
                    <a:cubicBezTo>
                      <a:pt x="38" y="10"/>
                      <a:pt x="38" y="10"/>
                      <a:pt x="38" y="10"/>
                    </a:cubicBezTo>
                    <a:cubicBezTo>
                      <a:pt x="32" y="2"/>
                      <a:pt x="32" y="2"/>
                      <a:pt x="32" y="2"/>
                    </a:cubicBezTo>
                    <a:cubicBezTo>
                      <a:pt x="32" y="2"/>
                      <a:pt x="32" y="2"/>
                      <a:pt x="32" y="2"/>
                    </a:cubicBezTo>
                    <a:cubicBezTo>
                      <a:pt x="25" y="5"/>
                      <a:pt x="25" y="5"/>
                      <a:pt x="25" y="5"/>
                    </a:cubicBezTo>
                    <a:cubicBezTo>
                      <a:pt x="24" y="5"/>
                      <a:pt x="24" y="5"/>
                      <a:pt x="24" y="5"/>
                    </a:cubicBezTo>
                    <a:cubicBezTo>
                      <a:pt x="26" y="15"/>
                      <a:pt x="26" y="15"/>
                      <a:pt x="26" y="15"/>
                    </a:cubicBezTo>
                    <a:cubicBezTo>
                      <a:pt x="25" y="16"/>
                      <a:pt x="25" y="16"/>
                      <a:pt x="25" y="16"/>
                    </a:cubicBezTo>
                    <a:cubicBezTo>
                      <a:pt x="22" y="18"/>
                      <a:pt x="22" y="18"/>
                      <a:pt x="22" y="18"/>
                    </a:cubicBezTo>
                    <a:cubicBezTo>
                      <a:pt x="21" y="18"/>
                      <a:pt x="21" y="18"/>
                      <a:pt x="21" y="18"/>
                    </a:cubicBezTo>
                    <a:cubicBezTo>
                      <a:pt x="12" y="14"/>
                      <a:pt x="12" y="14"/>
                      <a:pt x="12" y="14"/>
                    </a:cubicBezTo>
                    <a:cubicBezTo>
                      <a:pt x="12" y="14"/>
                      <a:pt x="12" y="14"/>
                      <a:pt x="12" y="14"/>
                    </a:cubicBezTo>
                    <a:cubicBezTo>
                      <a:pt x="7" y="20"/>
                      <a:pt x="7" y="20"/>
                      <a:pt x="7" y="20"/>
                    </a:cubicBezTo>
                    <a:cubicBezTo>
                      <a:pt x="7" y="21"/>
                      <a:pt x="7" y="21"/>
                      <a:pt x="7" y="21"/>
                    </a:cubicBezTo>
                    <a:cubicBezTo>
                      <a:pt x="13" y="29"/>
                      <a:pt x="13" y="29"/>
                      <a:pt x="13" y="29"/>
                    </a:cubicBezTo>
                    <a:cubicBezTo>
                      <a:pt x="13" y="29"/>
                      <a:pt x="13" y="29"/>
                      <a:pt x="13" y="29"/>
                    </a:cubicBezTo>
                    <a:cubicBezTo>
                      <a:pt x="12" y="33"/>
                      <a:pt x="12" y="33"/>
                      <a:pt x="12" y="33"/>
                    </a:cubicBezTo>
                    <a:cubicBezTo>
                      <a:pt x="11" y="33"/>
                      <a:pt x="11" y="33"/>
                      <a:pt x="11" y="33"/>
                    </a:cubicBezTo>
                    <a:cubicBezTo>
                      <a:pt x="1" y="34"/>
                      <a:pt x="1" y="34"/>
                      <a:pt x="1" y="34"/>
                    </a:cubicBezTo>
                    <a:cubicBezTo>
                      <a:pt x="1" y="35"/>
                      <a:pt x="1" y="35"/>
                      <a:pt x="1" y="35"/>
                    </a:cubicBezTo>
                    <a:cubicBezTo>
                      <a:pt x="0" y="42"/>
                      <a:pt x="0" y="42"/>
                      <a:pt x="0" y="42"/>
                    </a:cubicBezTo>
                    <a:cubicBezTo>
                      <a:pt x="0" y="43"/>
                      <a:pt x="0" y="43"/>
                      <a:pt x="0" y="43"/>
                    </a:cubicBezTo>
                    <a:cubicBezTo>
                      <a:pt x="9" y="47"/>
                      <a:pt x="9" y="47"/>
                      <a:pt x="9" y="47"/>
                    </a:cubicBezTo>
                    <a:cubicBezTo>
                      <a:pt x="10" y="47"/>
                      <a:pt x="10" y="47"/>
                      <a:pt x="10" y="47"/>
                    </a:cubicBezTo>
                    <a:cubicBezTo>
                      <a:pt x="10" y="51"/>
                      <a:pt x="10" y="51"/>
                      <a:pt x="10" y="51"/>
                    </a:cubicBezTo>
                    <a:cubicBezTo>
                      <a:pt x="10" y="52"/>
                      <a:pt x="10" y="52"/>
                      <a:pt x="10" y="52"/>
                    </a:cubicBezTo>
                    <a:cubicBezTo>
                      <a:pt x="2" y="58"/>
                      <a:pt x="2" y="58"/>
                      <a:pt x="2" y="58"/>
                    </a:cubicBezTo>
                    <a:cubicBezTo>
                      <a:pt x="2" y="58"/>
                      <a:pt x="2" y="58"/>
                      <a:pt x="2" y="58"/>
                    </a:cubicBezTo>
                    <a:cubicBezTo>
                      <a:pt x="4" y="65"/>
                      <a:pt x="4" y="65"/>
                      <a:pt x="4" y="65"/>
                    </a:cubicBezTo>
                    <a:cubicBezTo>
                      <a:pt x="5" y="66"/>
                      <a:pt x="5" y="66"/>
                      <a:pt x="5" y="66"/>
                    </a:cubicBezTo>
                    <a:cubicBezTo>
                      <a:pt x="15" y="64"/>
                      <a:pt x="15" y="64"/>
                      <a:pt x="15" y="64"/>
                    </a:cubicBezTo>
                    <a:cubicBezTo>
                      <a:pt x="15" y="65"/>
                      <a:pt x="15" y="65"/>
                      <a:pt x="15" y="65"/>
                    </a:cubicBezTo>
                    <a:cubicBezTo>
                      <a:pt x="18" y="68"/>
                      <a:pt x="18" y="68"/>
                      <a:pt x="18" y="68"/>
                    </a:cubicBezTo>
                    <a:cubicBezTo>
                      <a:pt x="18" y="68"/>
                      <a:pt x="18" y="68"/>
                      <a:pt x="18" y="68"/>
                    </a:cubicBezTo>
                    <a:cubicBezTo>
                      <a:pt x="14" y="77"/>
                      <a:pt x="14" y="77"/>
                      <a:pt x="14" y="77"/>
                    </a:cubicBezTo>
                    <a:cubicBezTo>
                      <a:pt x="14" y="78"/>
                      <a:pt x="14" y="78"/>
                      <a:pt x="14" y="78"/>
                    </a:cubicBezTo>
                    <a:cubicBezTo>
                      <a:pt x="20" y="83"/>
                      <a:pt x="20" y="83"/>
                      <a:pt x="20" y="83"/>
                    </a:cubicBezTo>
                    <a:cubicBezTo>
                      <a:pt x="21" y="83"/>
                      <a:pt x="21" y="83"/>
                      <a:pt x="21" y="83"/>
                    </a:cubicBezTo>
                    <a:cubicBezTo>
                      <a:pt x="28" y="77"/>
                      <a:pt x="28" y="77"/>
                      <a:pt x="28" y="77"/>
                    </a:cubicBezTo>
                    <a:cubicBezTo>
                      <a:pt x="29" y="77"/>
                      <a:pt x="29" y="77"/>
                      <a:pt x="29" y="77"/>
                    </a:cubicBezTo>
                    <a:cubicBezTo>
                      <a:pt x="33" y="78"/>
                      <a:pt x="33" y="78"/>
                      <a:pt x="33" y="78"/>
                    </a:cubicBezTo>
                    <a:cubicBezTo>
                      <a:pt x="33" y="79"/>
                      <a:pt x="33" y="79"/>
                      <a:pt x="33" y="79"/>
                    </a:cubicBezTo>
                    <a:cubicBezTo>
                      <a:pt x="34" y="89"/>
                      <a:pt x="34" y="89"/>
                      <a:pt x="34" y="89"/>
                    </a:cubicBezTo>
                    <a:cubicBezTo>
                      <a:pt x="34" y="89"/>
                      <a:pt x="34" y="89"/>
                      <a:pt x="34" y="89"/>
                    </a:cubicBezTo>
                    <a:cubicBezTo>
                      <a:pt x="42" y="90"/>
                      <a:pt x="42" y="90"/>
                      <a:pt x="42" y="90"/>
                    </a:cubicBezTo>
                    <a:cubicBezTo>
                      <a:pt x="43" y="90"/>
                      <a:pt x="43" y="90"/>
                      <a:pt x="43" y="90"/>
                    </a:cubicBezTo>
                    <a:cubicBezTo>
                      <a:pt x="46" y="81"/>
                      <a:pt x="46" y="81"/>
                      <a:pt x="46" y="81"/>
                    </a:cubicBezTo>
                    <a:cubicBezTo>
                      <a:pt x="47" y="80"/>
                      <a:pt x="47" y="80"/>
                      <a:pt x="47" y="80"/>
                    </a:cubicBezTo>
                    <a:cubicBezTo>
                      <a:pt x="51" y="80"/>
                      <a:pt x="51" y="80"/>
                      <a:pt x="51" y="80"/>
                    </a:cubicBezTo>
                    <a:cubicBezTo>
                      <a:pt x="52" y="80"/>
                      <a:pt x="52" y="80"/>
                      <a:pt x="52" y="80"/>
                    </a:cubicBezTo>
                    <a:cubicBezTo>
                      <a:pt x="57" y="88"/>
                      <a:pt x="57" y="88"/>
                      <a:pt x="57" y="88"/>
                    </a:cubicBezTo>
                    <a:cubicBezTo>
                      <a:pt x="58" y="88"/>
                      <a:pt x="58" y="88"/>
                      <a:pt x="58" y="88"/>
                    </a:cubicBezTo>
                    <a:cubicBezTo>
                      <a:pt x="65" y="86"/>
                      <a:pt x="65" y="86"/>
                      <a:pt x="65" y="86"/>
                    </a:cubicBezTo>
                    <a:cubicBezTo>
                      <a:pt x="65" y="85"/>
                      <a:pt x="65" y="85"/>
                      <a:pt x="65" y="85"/>
                    </a:cubicBezTo>
                    <a:cubicBezTo>
                      <a:pt x="64" y="75"/>
                      <a:pt x="64" y="75"/>
                      <a:pt x="64" y="75"/>
                    </a:cubicBezTo>
                    <a:cubicBezTo>
                      <a:pt x="64" y="75"/>
                      <a:pt x="64" y="75"/>
                      <a:pt x="64" y="75"/>
                    </a:cubicBezTo>
                    <a:cubicBezTo>
                      <a:pt x="68" y="72"/>
                      <a:pt x="68" y="72"/>
                      <a:pt x="68" y="72"/>
                    </a:cubicBezTo>
                    <a:cubicBezTo>
                      <a:pt x="68" y="72"/>
                      <a:pt x="68" y="72"/>
                      <a:pt x="68" y="72"/>
                    </a:cubicBezTo>
                    <a:cubicBezTo>
                      <a:pt x="77" y="76"/>
                      <a:pt x="77" y="76"/>
                      <a:pt x="77" y="76"/>
                    </a:cubicBezTo>
                    <a:cubicBezTo>
                      <a:pt x="78" y="76"/>
                      <a:pt x="78" y="76"/>
                      <a:pt x="78" y="76"/>
                    </a:cubicBezTo>
                    <a:cubicBezTo>
                      <a:pt x="83" y="70"/>
                      <a:pt x="83" y="70"/>
                      <a:pt x="83" y="70"/>
                    </a:cubicBezTo>
                    <a:cubicBezTo>
                      <a:pt x="83" y="69"/>
                      <a:pt x="83" y="69"/>
                      <a:pt x="83" y="69"/>
                    </a:cubicBezTo>
                    <a:cubicBezTo>
                      <a:pt x="77" y="61"/>
                      <a:pt x="77" y="61"/>
                      <a:pt x="77" y="61"/>
                    </a:cubicBezTo>
                    <a:cubicBezTo>
                      <a:pt x="77" y="61"/>
                      <a:pt x="77" y="61"/>
                      <a:pt x="77" y="61"/>
                    </a:cubicBezTo>
                    <a:cubicBezTo>
                      <a:pt x="78" y="57"/>
                      <a:pt x="78" y="57"/>
                      <a:pt x="78" y="57"/>
                    </a:cubicBezTo>
                    <a:cubicBezTo>
                      <a:pt x="79" y="57"/>
                      <a:pt x="79" y="57"/>
                      <a:pt x="79" y="57"/>
                    </a:cubicBezTo>
                    <a:cubicBezTo>
                      <a:pt x="88" y="56"/>
                      <a:pt x="88" y="56"/>
                      <a:pt x="88" y="56"/>
                    </a:cubicBezTo>
                    <a:cubicBezTo>
                      <a:pt x="89" y="56"/>
                      <a:pt x="89" y="56"/>
                      <a:pt x="89" y="56"/>
                    </a:cubicBezTo>
                    <a:cubicBezTo>
                      <a:pt x="90" y="48"/>
                      <a:pt x="90" y="48"/>
                      <a:pt x="90" y="48"/>
                    </a:cubicBezTo>
                    <a:cubicBezTo>
                      <a:pt x="90" y="47"/>
                      <a:pt x="90" y="47"/>
                      <a:pt x="90" y="47"/>
                    </a:cubicBezTo>
                    <a:cubicBezTo>
                      <a:pt x="81" y="44"/>
                      <a:pt x="81" y="44"/>
                      <a:pt x="81" y="44"/>
                    </a:cubicBezTo>
                    <a:cubicBezTo>
                      <a:pt x="80" y="43"/>
                      <a:pt x="80" y="43"/>
                      <a:pt x="80" y="43"/>
                    </a:cubicBezTo>
                    <a:cubicBezTo>
                      <a:pt x="80" y="39"/>
                      <a:pt x="80" y="39"/>
                      <a:pt x="80" y="39"/>
                    </a:cubicBezTo>
                    <a:cubicBezTo>
                      <a:pt x="80" y="38"/>
                      <a:pt x="80" y="38"/>
                      <a:pt x="80" y="38"/>
                    </a:cubicBezTo>
                    <a:cubicBezTo>
                      <a:pt x="88" y="33"/>
                      <a:pt x="88" y="33"/>
                      <a:pt x="88" y="33"/>
                    </a:cubicBezTo>
                    <a:cubicBezTo>
                      <a:pt x="88" y="32"/>
                      <a:pt x="88" y="32"/>
                      <a:pt x="88" y="32"/>
                    </a:cubicBezTo>
                    <a:cubicBezTo>
                      <a:pt x="85" y="25"/>
                      <a:pt x="85" y="25"/>
                      <a:pt x="85" y="25"/>
                    </a:cubicBezTo>
                    <a:close/>
                    <a:moveTo>
                      <a:pt x="49" y="58"/>
                    </a:moveTo>
                    <a:cubicBezTo>
                      <a:pt x="41" y="61"/>
                      <a:pt x="33" y="58"/>
                      <a:pt x="30" y="50"/>
                    </a:cubicBezTo>
                    <a:cubicBezTo>
                      <a:pt x="27" y="42"/>
                      <a:pt x="30" y="33"/>
                      <a:pt x="38" y="30"/>
                    </a:cubicBezTo>
                    <a:cubicBezTo>
                      <a:pt x="46" y="27"/>
                      <a:pt x="54" y="31"/>
                      <a:pt x="57" y="39"/>
                    </a:cubicBezTo>
                    <a:cubicBezTo>
                      <a:pt x="60" y="47"/>
                      <a:pt x="57" y="55"/>
                      <a:pt x="4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42" name="Freeform 59"/>
              <p:cNvSpPr>
                <a:spLocks noEditPoints="1"/>
              </p:cNvSpPr>
              <p:nvPr/>
            </p:nvSpPr>
            <p:spPr bwMode="auto">
              <a:xfrm>
                <a:off x="813" y="2170"/>
                <a:ext cx="58" cy="58"/>
              </a:xfrm>
              <a:custGeom>
                <a:gdLst>
                  <a:gd name="T0" fmla="*/ 33 w 40"/>
                  <a:gd name="T1" fmla="*/ 12 h 40"/>
                  <a:gd name="T2" fmla="*/ 32 w 40"/>
                  <a:gd name="T3" fmla="*/ 10 h 40"/>
                  <a:gd name="T4" fmla="*/ 34 w 40"/>
                  <a:gd name="T5" fmla="*/ 6 h 40"/>
                  <a:gd name="T6" fmla="*/ 31 w 40"/>
                  <a:gd name="T7" fmla="*/ 4 h 40"/>
                  <a:gd name="T8" fmla="*/ 27 w 40"/>
                  <a:gd name="T9" fmla="*/ 6 h 40"/>
                  <a:gd name="T10" fmla="*/ 25 w 40"/>
                  <a:gd name="T11" fmla="*/ 6 h 40"/>
                  <a:gd name="T12" fmla="*/ 25 w 40"/>
                  <a:gd name="T13" fmla="*/ 1 h 40"/>
                  <a:gd name="T14" fmla="*/ 21 w 40"/>
                  <a:gd name="T15" fmla="*/ 0 h 40"/>
                  <a:gd name="T16" fmla="*/ 19 w 40"/>
                  <a:gd name="T17" fmla="*/ 4 h 40"/>
                  <a:gd name="T18" fmla="*/ 17 w 40"/>
                  <a:gd name="T19" fmla="*/ 5 h 40"/>
                  <a:gd name="T20" fmla="*/ 15 w 40"/>
                  <a:gd name="T21" fmla="*/ 1 h 40"/>
                  <a:gd name="T22" fmla="*/ 11 w 40"/>
                  <a:gd name="T23" fmla="*/ 2 h 40"/>
                  <a:gd name="T24" fmla="*/ 12 w 40"/>
                  <a:gd name="T25" fmla="*/ 7 h 40"/>
                  <a:gd name="T26" fmla="*/ 10 w 40"/>
                  <a:gd name="T27" fmla="*/ 8 h 40"/>
                  <a:gd name="T28" fmla="*/ 6 w 40"/>
                  <a:gd name="T29" fmla="*/ 7 h 40"/>
                  <a:gd name="T30" fmla="*/ 3 w 40"/>
                  <a:gd name="T31" fmla="*/ 9 h 40"/>
                  <a:gd name="T32" fmla="*/ 6 w 40"/>
                  <a:gd name="T33" fmla="*/ 13 h 40"/>
                  <a:gd name="T34" fmla="*/ 5 w 40"/>
                  <a:gd name="T35" fmla="*/ 15 h 40"/>
                  <a:gd name="T36" fmla="*/ 1 w 40"/>
                  <a:gd name="T37" fmla="*/ 15 h 40"/>
                  <a:gd name="T38" fmla="*/ 0 w 40"/>
                  <a:gd name="T39" fmla="*/ 19 h 40"/>
                  <a:gd name="T40" fmla="*/ 4 w 40"/>
                  <a:gd name="T41" fmla="*/ 21 h 40"/>
                  <a:gd name="T42" fmla="*/ 5 w 40"/>
                  <a:gd name="T43" fmla="*/ 23 h 40"/>
                  <a:gd name="T44" fmla="*/ 1 w 40"/>
                  <a:gd name="T45" fmla="*/ 26 h 40"/>
                  <a:gd name="T46" fmla="*/ 2 w 40"/>
                  <a:gd name="T47" fmla="*/ 29 h 40"/>
                  <a:gd name="T48" fmla="*/ 7 w 40"/>
                  <a:gd name="T49" fmla="*/ 29 h 40"/>
                  <a:gd name="T50" fmla="*/ 8 w 40"/>
                  <a:gd name="T51" fmla="*/ 30 h 40"/>
                  <a:gd name="T52" fmla="*/ 6 w 40"/>
                  <a:gd name="T53" fmla="*/ 35 h 40"/>
                  <a:gd name="T54" fmla="*/ 9 w 40"/>
                  <a:gd name="T55" fmla="*/ 37 h 40"/>
                  <a:gd name="T56" fmla="*/ 13 w 40"/>
                  <a:gd name="T57" fmla="*/ 34 h 40"/>
                  <a:gd name="T58" fmla="*/ 15 w 40"/>
                  <a:gd name="T59" fmla="*/ 35 h 40"/>
                  <a:gd name="T60" fmla="*/ 15 w 40"/>
                  <a:gd name="T61" fmla="*/ 39 h 40"/>
                  <a:gd name="T62" fmla="*/ 19 w 40"/>
                  <a:gd name="T63" fmla="*/ 40 h 40"/>
                  <a:gd name="T64" fmla="*/ 21 w 40"/>
                  <a:gd name="T65" fmla="*/ 36 h 40"/>
                  <a:gd name="T66" fmla="*/ 23 w 40"/>
                  <a:gd name="T67" fmla="*/ 36 h 40"/>
                  <a:gd name="T68" fmla="*/ 25 w 40"/>
                  <a:gd name="T69" fmla="*/ 39 h 40"/>
                  <a:gd name="T70" fmla="*/ 29 w 40"/>
                  <a:gd name="T71" fmla="*/ 38 h 40"/>
                  <a:gd name="T72" fmla="*/ 28 w 40"/>
                  <a:gd name="T73" fmla="*/ 34 h 40"/>
                  <a:gd name="T74" fmla="*/ 30 w 40"/>
                  <a:gd name="T75" fmla="*/ 32 h 40"/>
                  <a:gd name="T76" fmla="*/ 34 w 40"/>
                  <a:gd name="T77" fmla="*/ 34 h 40"/>
                  <a:gd name="T78" fmla="*/ 37 w 40"/>
                  <a:gd name="T79" fmla="*/ 31 h 40"/>
                  <a:gd name="T80" fmla="*/ 34 w 40"/>
                  <a:gd name="T81" fmla="*/ 27 h 40"/>
                  <a:gd name="T82" fmla="*/ 35 w 40"/>
                  <a:gd name="T83" fmla="*/ 26 h 40"/>
                  <a:gd name="T84" fmla="*/ 39 w 40"/>
                  <a:gd name="T85" fmla="*/ 25 h 40"/>
                  <a:gd name="T86" fmla="*/ 40 w 40"/>
                  <a:gd name="T87" fmla="*/ 21 h 40"/>
                  <a:gd name="T88" fmla="*/ 36 w 40"/>
                  <a:gd name="T89" fmla="*/ 20 h 40"/>
                  <a:gd name="T90" fmla="*/ 35 w 40"/>
                  <a:gd name="T91" fmla="*/ 18 h 40"/>
                  <a:gd name="T92" fmla="*/ 39 w 40"/>
                  <a:gd name="T93" fmla="*/ 15 h 40"/>
                  <a:gd name="T94" fmla="*/ 38 w 40"/>
                  <a:gd name="T95" fmla="*/ 11 h 40"/>
                  <a:gd name="T96" fmla="*/ 13 w 40"/>
                  <a:gd name="T97" fmla="*/ 22 h 40"/>
                  <a:gd name="T98" fmla="*/ 26 w 40"/>
                  <a:gd name="T99" fmla="*/ 17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 h="40">
                    <a:moveTo>
                      <a:pt x="38" y="11"/>
                    </a:moveTo>
                    <a:cubicBezTo>
                      <a:pt x="33" y="12"/>
                      <a:pt x="33" y="12"/>
                      <a:pt x="33" y="12"/>
                    </a:cubicBezTo>
                    <a:cubicBezTo>
                      <a:pt x="33" y="12"/>
                      <a:pt x="33" y="12"/>
                      <a:pt x="33" y="12"/>
                    </a:cubicBezTo>
                    <a:cubicBezTo>
                      <a:pt x="32" y="10"/>
                      <a:pt x="32" y="10"/>
                      <a:pt x="32" y="10"/>
                    </a:cubicBezTo>
                    <a:cubicBezTo>
                      <a:pt x="32" y="10"/>
                      <a:pt x="32" y="10"/>
                      <a:pt x="32" y="10"/>
                    </a:cubicBezTo>
                    <a:cubicBezTo>
                      <a:pt x="34" y="6"/>
                      <a:pt x="34" y="6"/>
                      <a:pt x="34" y="6"/>
                    </a:cubicBezTo>
                    <a:cubicBezTo>
                      <a:pt x="34" y="6"/>
                      <a:pt x="34" y="6"/>
                      <a:pt x="34" y="6"/>
                    </a:cubicBezTo>
                    <a:cubicBezTo>
                      <a:pt x="31" y="4"/>
                      <a:pt x="31" y="4"/>
                      <a:pt x="31" y="4"/>
                    </a:cubicBezTo>
                    <a:cubicBezTo>
                      <a:pt x="31" y="4"/>
                      <a:pt x="31" y="4"/>
                      <a:pt x="31" y="4"/>
                    </a:cubicBezTo>
                    <a:cubicBezTo>
                      <a:pt x="27" y="6"/>
                      <a:pt x="27" y="6"/>
                      <a:pt x="27" y="6"/>
                    </a:cubicBezTo>
                    <a:cubicBezTo>
                      <a:pt x="27" y="6"/>
                      <a:pt x="27" y="6"/>
                      <a:pt x="27" y="6"/>
                    </a:cubicBezTo>
                    <a:cubicBezTo>
                      <a:pt x="25" y="6"/>
                      <a:pt x="25" y="6"/>
                      <a:pt x="25" y="6"/>
                    </a:cubicBezTo>
                    <a:cubicBezTo>
                      <a:pt x="25" y="5"/>
                      <a:pt x="25" y="5"/>
                      <a:pt x="25" y="5"/>
                    </a:cubicBezTo>
                    <a:cubicBezTo>
                      <a:pt x="25" y="1"/>
                      <a:pt x="25" y="1"/>
                      <a:pt x="25" y="1"/>
                    </a:cubicBezTo>
                    <a:cubicBezTo>
                      <a:pt x="25" y="1"/>
                      <a:pt x="25" y="1"/>
                      <a:pt x="25" y="1"/>
                    </a:cubicBezTo>
                    <a:cubicBezTo>
                      <a:pt x="21" y="0"/>
                      <a:pt x="21" y="0"/>
                      <a:pt x="21" y="0"/>
                    </a:cubicBezTo>
                    <a:cubicBezTo>
                      <a:pt x="21" y="0"/>
                      <a:pt x="21" y="0"/>
                      <a:pt x="21" y="0"/>
                    </a:cubicBezTo>
                    <a:cubicBezTo>
                      <a:pt x="19" y="4"/>
                      <a:pt x="19" y="4"/>
                      <a:pt x="19" y="4"/>
                    </a:cubicBezTo>
                    <a:cubicBezTo>
                      <a:pt x="19" y="5"/>
                      <a:pt x="19" y="5"/>
                      <a:pt x="19" y="5"/>
                    </a:cubicBezTo>
                    <a:cubicBezTo>
                      <a:pt x="17" y="5"/>
                      <a:pt x="17" y="5"/>
                      <a:pt x="17" y="5"/>
                    </a:cubicBezTo>
                    <a:cubicBezTo>
                      <a:pt x="17" y="5"/>
                      <a:pt x="17" y="5"/>
                      <a:pt x="17" y="5"/>
                    </a:cubicBezTo>
                    <a:cubicBezTo>
                      <a:pt x="15" y="1"/>
                      <a:pt x="15" y="1"/>
                      <a:pt x="15" y="1"/>
                    </a:cubicBezTo>
                    <a:cubicBezTo>
                      <a:pt x="14" y="1"/>
                      <a:pt x="14" y="1"/>
                      <a:pt x="14" y="1"/>
                    </a:cubicBezTo>
                    <a:cubicBezTo>
                      <a:pt x="11" y="2"/>
                      <a:pt x="11" y="2"/>
                      <a:pt x="11" y="2"/>
                    </a:cubicBezTo>
                    <a:cubicBezTo>
                      <a:pt x="11" y="3"/>
                      <a:pt x="11" y="3"/>
                      <a:pt x="11" y="3"/>
                    </a:cubicBezTo>
                    <a:cubicBezTo>
                      <a:pt x="12" y="7"/>
                      <a:pt x="12" y="7"/>
                      <a:pt x="12" y="7"/>
                    </a:cubicBezTo>
                    <a:cubicBezTo>
                      <a:pt x="11" y="7"/>
                      <a:pt x="11" y="7"/>
                      <a:pt x="11" y="7"/>
                    </a:cubicBezTo>
                    <a:cubicBezTo>
                      <a:pt x="10" y="8"/>
                      <a:pt x="10" y="8"/>
                      <a:pt x="10" y="8"/>
                    </a:cubicBezTo>
                    <a:cubicBezTo>
                      <a:pt x="10" y="8"/>
                      <a:pt x="10" y="8"/>
                      <a:pt x="10" y="8"/>
                    </a:cubicBezTo>
                    <a:cubicBezTo>
                      <a:pt x="6" y="7"/>
                      <a:pt x="6" y="7"/>
                      <a:pt x="6" y="7"/>
                    </a:cubicBezTo>
                    <a:cubicBezTo>
                      <a:pt x="5" y="7"/>
                      <a:pt x="5" y="7"/>
                      <a:pt x="5" y="7"/>
                    </a:cubicBezTo>
                    <a:cubicBezTo>
                      <a:pt x="3" y="9"/>
                      <a:pt x="3" y="9"/>
                      <a:pt x="3" y="9"/>
                    </a:cubicBezTo>
                    <a:cubicBezTo>
                      <a:pt x="3" y="10"/>
                      <a:pt x="3" y="10"/>
                      <a:pt x="3" y="10"/>
                    </a:cubicBezTo>
                    <a:cubicBezTo>
                      <a:pt x="6" y="13"/>
                      <a:pt x="6" y="13"/>
                      <a:pt x="6" y="13"/>
                    </a:cubicBezTo>
                    <a:cubicBezTo>
                      <a:pt x="6" y="13"/>
                      <a:pt x="6" y="13"/>
                      <a:pt x="6" y="13"/>
                    </a:cubicBezTo>
                    <a:cubicBezTo>
                      <a:pt x="5" y="15"/>
                      <a:pt x="5" y="15"/>
                      <a:pt x="5" y="15"/>
                    </a:cubicBezTo>
                    <a:cubicBezTo>
                      <a:pt x="5" y="15"/>
                      <a:pt x="5" y="15"/>
                      <a:pt x="5" y="15"/>
                    </a:cubicBezTo>
                    <a:cubicBezTo>
                      <a:pt x="1" y="15"/>
                      <a:pt x="1" y="15"/>
                      <a:pt x="1" y="15"/>
                    </a:cubicBezTo>
                    <a:cubicBezTo>
                      <a:pt x="1" y="16"/>
                      <a:pt x="1" y="16"/>
                      <a:pt x="1" y="16"/>
                    </a:cubicBezTo>
                    <a:cubicBezTo>
                      <a:pt x="0" y="19"/>
                      <a:pt x="0" y="19"/>
                      <a:pt x="0" y="19"/>
                    </a:cubicBezTo>
                    <a:cubicBezTo>
                      <a:pt x="0" y="19"/>
                      <a:pt x="0" y="19"/>
                      <a:pt x="0" y="19"/>
                    </a:cubicBezTo>
                    <a:cubicBezTo>
                      <a:pt x="4" y="21"/>
                      <a:pt x="4" y="21"/>
                      <a:pt x="4" y="21"/>
                    </a:cubicBezTo>
                    <a:cubicBezTo>
                      <a:pt x="4" y="21"/>
                      <a:pt x="4" y="21"/>
                      <a:pt x="4" y="21"/>
                    </a:cubicBezTo>
                    <a:cubicBezTo>
                      <a:pt x="5" y="23"/>
                      <a:pt x="5" y="23"/>
                      <a:pt x="5" y="23"/>
                    </a:cubicBezTo>
                    <a:cubicBezTo>
                      <a:pt x="5" y="23"/>
                      <a:pt x="5" y="23"/>
                      <a:pt x="5" y="23"/>
                    </a:cubicBezTo>
                    <a:cubicBezTo>
                      <a:pt x="1" y="26"/>
                      <a:pt x="1" y="26"/>
                      <a:pt x="1" y="26"/>
                    </a:cubicBezTo>
                    <a:cubicBezTo>
                      <a:pt x="1" y="26"/>
                      <a:pt x="1" y="26"/>
                      <a:pt x="1" y="26"/>
                    </a:cubicBezTo>
                    <a:cubicBezTo>
                      <a:pt x="2" y="29"/>
                      <a:pt x="2" y="29"/>
                      <a:pt x="2" y="29"/>
                    </a:cubicBezTo>
                    <a:cubicBezTo>
                      <a:pt x="2" y="29"/>
                      <a:pt x="2" y="29"/>
                      <a:pt x="2" y="29"/>
                    </a:cubicBezTo>
                    <a:cubicBezTo>
                      <a:pt x="7" y="29"/>
                      <a:pt x="7" y="29"/>
                      <a:pt x="7" y="29"/>
                    </a:cubicBezTo>
                    <a:cubicBezTo>
                      <a:pt x="7" y="29"/>
                      <a:pt x="7" y="29"/>
                      <a:pt x="7" y="29"/>
                    </a:cubicBezTo>
                    <a:cubicBezTo>
                      <a:pt x="8" y="30"/>
                      <a:pt x="8" y="30"/>
                      <a:pt x="8" y="30"/>
                    </a:cubicBezTo>
                    <a:cubicBezTo>
                      <a:pt x="8" y="31"/>
                      <a:pt x="8" y="31"/>
                      <a:pt x="8" y="31"/>
                    </a:cubicBezTo>
                    <a:cubicBezTo>
                      <a:pt x="6" y="35"/>
                      <a:pt x="6" y="35"/>
                      <a:pt x="6" y="35"/>
                    </a:cubicBezTo>
                    <a:cubicBezTo>
                      <a:pt x="6" y="35"/>
                      <a:pt x="6" y="35"/>
                      <a:pt x="6" y="35"/>
                    </a:cubicBezTo>
                    <a:cubicBezTo>
                      <a:pt x="9" y="37"/>
                      <a:pt x="9" y="37"/>
                      <a:pt x="9" y="37"/>
                    </a:cubicBezTo>
                    <a:cubicBezTo>
                      <a:pt x="9" y="37"/>
                      <a:pt x="9" y="37"/>
                      <a:pt x="9" y="37"/>
                    </a:cubicBezTo>
                    <a:cubicBezTo>
                      <a:pt x="13" y="34"/>
                      <a:pt x="13" y="34"/>
                      <a:pt x="13" y="34"/>
                    </a:cubicBezTo>
                    <a:cubicBezTo>
                      <a:pt x="13" y="34"/>
                      <a:pt x="13" y="34"/>
                      <a:pt x="13" y="34"/>
                    </a:cubicBezTo>
                    <a:cubicBezTo>
                      <a:pt x="15" y="35"/>
                      <a:pt x="15" y="35"/>
                      <a:pt x="15" y="35"/>
                    </a:cubicBezTo>
                    <a:cubicBezTo>
                      <a:pt x="15" y="35"/>
                      <a:pt x="15" y="35"/>
                      <a:pt x="15" y="35"/>
                    </a:cubicBezTo>
                    <a:cubicBezTo>
                      <a:pt x="15" y="39"/>
                      <a:pt x="15" y="39"/>
                      <a:pt x="15" y="39"/>
                    </a:cubicBezTo>
                    <a:cubicBezTo>
                      <a:pt x="15" y="40"/>
                      <a:pt x="15" y="40"/>
                      <a:pt x="15" y="40"/>
                    </a:cubicBezTo>
                    <a:cubicBezTo>
                      <a:pt x="19" y="40"/>
                      <a:pt x="19" y="40"/>
                      <a:pt x="19" y="40"/>
                    </a:cubicBezTo>
                    <a:cubicBezTo>
                      <a:pt x="19" y="40"/>
                      <a:pt x="19" y="40"/>
                      <a:pt x="19" y="40"/>
                    </a:cubicBezTo>
                    <a:cubicBezTo>
                      <a:pt x="21" y="36"/>
                      <a:pt x="21" y="36"/>
                      <a:pt x="21" y="36"/>
                    </a:cubicBezTo>
                    <a:cubicBezTo>
                      <a:pt x="21" y="36"/>
                      <a:pt x="21" y="36"/>
                      <a:pt x="21" y="36"/>
                    </a:cubicBezTo>
                    <a:cubicBezTo>
                      <a:pt x="23" y="36"/>
                      <a:pt x="23" y="36"/>
                      <a:pt x="23" y="36"/>
                    </a:cubicBezTo>
                    <a:cubicBezTo>
                      <a:pt x="23" y="36"/>
                      <a:pt x="23" y="36"/>
                      <a:pt x="23" y="36"/>
                    </a:cubicBezTo>
                    <a:cubicBezTo>
                      <a:pt x="25" y="39"/>
                      <a:pt x="25" y="39"/>
                      <a:pt x="25" y="39"/>
                    </a:cubicBezTo>
                    <a:cubicBezTo>
                      <a:pt x="26" y="39"/>
                      <a:pt x="26" y="39"/>
                      <a:pt x="26" y="39"/>
                    </a:cubicBezTo>
                    <a:cubicBezTo>
                      <a:pt x="29" y="38"/>
                      <a:pt x="29" y="38"/>
                      <a:pt x="29" y="38"/>
                    </a:cubicBezTo>
                    <a:cubicBezTo>
                      <a:pt x="29" y="38"/>
                      <a:pt x="29" y="38"/>
                      <a:pt x="29" y="38"/>
                    </a:cubicBezTo>
                    <a:cubicBezTo>
                      <a:pt x="28" y="34"/>
                      <a:pt x="28" y="34"/>
                      <a:pt x="28" y="34"/>
                    </a:cubicBezTo>
                    <a:cubicBezTo>
                      <a:pt x="29" y="33"/>
                      <a:pt x="29" y="33"/>
                      <a:pt x="29" y="33"/>
                    </a:cubicBezTo>
                    <a:cubicBezTo>
                      <a:pt x="30" y="32"/>
                      <a:pt x="30" y="32"/>
                      <a:pt x="30" y="32"/>
                    </a:cubicBezTo>
                    <a:cubicBezTo>
                      <a:pt x="30" y="32"/>
                      <a:pt x="30" y="32"/>
                      <a:pt x="30" y="32"/>
                    </a:cubicBezTo>
                    <a:cubicBezTo>
                      <a:pt x="34" y="34"/>
                      <a:pt x="34" y="34"/>
                      <a:pt x="34" y="34"/>
                    </a:cubicBezTo>
                    <a:cubicBezTo>
                      <a:pt x="35" y="34"/>
                      <a:pt x="35" y="34"/>
                      <a:pt x="35" y="34"/>
                    </a:cubicBezTo>
                    <a:cubicBezTo>
                      <a:pt x="37" y="31"/>
                      <a:pt x="37" y="31"/>
                      <a:pt x="37" y="31"/>
                    </a:cubicBezTo>
                    <a:cubicBezTo>
                      <a:pt x="37" y="31"/>
                      <a:pt x="37" y="31"/>
                      <a:pt x="37" y="31"/>
                    </a:cubicBezTo>
                    <a:cubicBezTo>
                      <a:pt x="34" y="27"/>
                      <a:pt x="34" y="27"/>
                      <a:pt x="34" y="27"/>
                    </a:cubicBezTo>
                    <a:cubicBezTo>
                      <a:pt x="34" y="27"/>
                      <a:pt x="34" y="27"/>
                      <a:pt x="34" y="27"/>
                    </a:cubicBezTo>
                    <a:cubicBezTo>
                      <a:pt x="35" y="26"/>
                      <a:pt x="35" y="26"/>
                      <a:pt x="35" y="26"/>
                    </a:cubicBezTo>
                    <a:cubicBezTo>
                      <a:pt x="35" y="25"/>
                      <a:pt x="35" y="25"/>
                      <a:pt x="35" y="25"/>
                    </a:cubicBezTo>
                    <a:cubicBezTo>
                      <a:pt x="39" y="25"/>
                      <a:pt x="39" y="25"/>
                      <a:pt x="39" y="25"/>
                    </a:cubicBezTo>
                    <a:cubicBezTo>
                      <a:pt x="39" y="25"/>
                      <a:pt x="39" y="25"/>
                      <a:pt x="39" y="25"/>
                    </a:cubicBezTo>
                    <a:cubicBezTo>
                      <a:pt x="40" y="21"/>
                      <a:pt x="40" y="21"/>
                      <a:pt x="40" y="21"/>
                    </a:cubicBezTo>
                    <a:cubicBezTo>
                      <a:pt x="40" y="21"/>
                      <a:pt x="40" y="21"/>
                      <a:pt x="40" y="21"/>
                    </a:cubicBezTo>
                    <a:cubicBezTo>
                      <a:pt x="36" y="20"/>
                      <a:pt x="36" y="20"/>
                      <a:pt x="36" y="20"/>
                    </a:cubicBezTo>
                    <a:cubicBezTo>
                      <a:pt x="36" y="19"/>
                      <a:pt x="36" y="19"/>
                      <a:pt x="36" y="19"/>
                    </a:cubicBezTo>
                    <a:cubicBezTo>
                      <a:pt x="35" y="18"/>
                      <a:pt x="35" y="18"/>
                      <a:pt x="35" y="18"/>
                    </a:cubicBezTo>
                    <a:cubicBezTo>
                      <a:pt x="35" y="17"/>
                      <a:pt x="35" y="17"/>
                      <a:pt x="35" y="17"/>
                    </a:cubicBezTo>
                    <a:cubicBezTo>
                      <a:pt x="39" y="15"/>
                      <a:pt x="39" y="15"/>
                      <a:pt x="39" y="15"/>
                    </a:cubicBezTo>
                    <a:cubicBezTo>
                      <a:pt x="39" y="15"/>
                      <a:pt x="39" y="15"/>
                      <a:pt x="39" y="15"/>
                    </a:cubicBezTo>
                    <a:cubicBezTo>
                      <a:pt x="38" y="11"/>
                      <a:pt x="38" y="11"/>
                      <a:pt x="38" y="11"/>
                    </a:cubicBezTo>
                    <a:close/>
                    <a:moveTo>
                      <a:pt x="22" y="26"/>
                    </a:moveTo>
                    <a:cubicBezTo>
                      <a:pt x="18" y="27"/>
                      <a:pt x="15" y="26"/>
                      <a:pt x="13" y="22"/>
                    </a:cubicBezTo>
                    <a:cubicBezTo>
                      <a:pt x="12" y="19"/>
                      <a:pt x="14" y="15"/>
                      <a:pt x="17" y="14"/>
                    </a:cubicBezTo>
                    <a:cubicBezTo>
                      <a:pt x="20" y="12"/>
                      <a:pt x="24" y="14"/>
                      <a:pt x="26" y="17"/>
                    </a:cubicBezTo>
                    <a:cubicBezTo>
                      <a:pt x="27" y="21"/>
                      <a:pt x="25" y="25"/>
                      <a:pt x="22"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43" name="Freeform 60"/>
              <p:cNvSpPr>
                <a:spLocks noEditPoints="1"/>
              </p:cNvSpPr>
              <p:nvPr/>
            </p:nvSpPr>
            <p:spPr bwMode="auto">
              <a:xfrm>
                <a:off x="2182" y="1299"/>
                <a:ext cx="67" cy="67"/>
              </a:xfrm>
              <a:custGeom>
                <a:gdLst>
                  <a:gd name="T0" fmla="*/ 38 w 46"/>
                  <a:gd name="T1" fmla="*/ 13 h 46"/>
                  <a:gd name="T2" fmla="*/ 37 w 46"/>
                  <a:gd name="T3" fmla="*/ 11 h 46"/>
                  <a:gd name="T4" fmla="*/ 39 w 46"/>
                  <a:gd name="T5" fmla="*/ 7 h 46"/>
                  <a:gd name="T6" fmla="*/ 36 w 46"/>
                  <a:gd name="T7" fmla="*/ 4 h 46"/>
                  <a:gd name="T8" fmla="*/ 31 w 46"/>
                  <a:gd name="T9" fmla="*/ 7 h 46"/>
                  <a:gd name="T10" fmla="*/ 29 w 46"/>
                  <a:gd name="T11" fmla="*/ 6 h 46"/>
                  <a:gd name="T12" fmla="*/ 29 w 46"/>
                  <a:gd name="T13" fmla="*/ 1 h 46"/>
                  <a:gd name="T14" fmla="*/ 25 w 46"/>
                  <a:gd name="T15" fmla="*/ 0 h 46"/>
                  <a:gd name="T16" fmla="*/ 22 w 46"/>
                  <a:gd name="T17" fmla="*/ 5 h 46"/>
                  <a:gd name="T18" fmla="*/ 20 w 46"/>
                  <a:gd name="T19" fmla="*/ 5 h 46"/>
                  <a:gd name="T20" fmla="*/ 17 w 46"/>
                  <a:gd name="T21" fmla="*/ 1 h 46"/>
                  <a:gd name="T22" fmla="*/ 13 w 46"/>
                  <a:gd name="T23" fmla="*/ 2 h 46"/>
                  <a:gd name="T24" fmla="*/ 13 w 46"/>
                  <a:gd name="T25" fmla="*/ 8 h 46"/>
                  <a:gd name="T26" fmla="*/ 11 w 46"/>
                  <a:gd name="T27" fmla="*/ 9 h 46"/>
                  <a:gd name="T28" fmla="*/ 7 w 46"/>
                  <a:gd name="T29" fmla="*/ 7 h 46"/>
                  <a:gd name="T30" fmla="*/ 4 w 46"/>
                  <a:gd name="T31" fmla="*/ 10 h 46"/>
                  <a:gd name="T32" fmla="*/ 7 w 46"/>
                  <a:gd name="T33" fmla="*/ 15 h 46"/>
                  <a:gd name="T34" fmla="*/ 6 w 46"/>
                  <a:gd name="T35" fmla="*/ 17 h 46"/>
                  <a:gd name="T36" fmla="*/ 1 w 46"/>
                  <a:gd name="T37" fmla="*/ 18 h 46"/>
                  <a:gd name="T38" fmla="*/ 0 w 46"/>
                  <a:gd name="T39" fmla="*/ 22 h 46"/>
                  <a:gd name="T40" fmla="*/ 5 w 46"/>
                  <a:gd name="T41" fmla="*/ 24 h 46"/>
                  <a:gd name="T42" fmla="*/ 5 w 46"/>
                  <a:gd name="T43" fmla="*/ 26 h 46"/>
                  <a:gd name="T44" fmla="*/ 1 w 46"/>
                  <a:gd name="T45" fmla="*/ 29 h 46"/>
                  <a:gd name="T46" fmla="*/ 2 w 46"/>
                  <a:gd name="T47" fmla="*/ 33 h 46"/>
                  <a:gd name="T48" fmla="*/ 8 w 46"/>
                  <a:gd name="T49" fmla="*/ 33 h 46"/>
                  <a:gd name="T50" fmla="*/ 9 w 46"/>
                  <a:gd name="T51" fmla="*/ 35 h 46"/>
                  <a:gd name="T52" fmla="*/ 7 w 46"/>
                  <a:gd name="T53" fmla="*/ 40 h 46"/>
                  <a:gd name="T54" fmla="*/ 10 w 46"/>
                  <a:gd name="T55" fmla="*/ 42 h 46"/>
                  <a:gd name="T56" fmla="*/ 15 w 46"/>
                  <a:gd name="T57" fmla="*/ 39 h 46"/>
                  <a:gd name="T58" fmla="*/ 17 w 46"/>
                  <a:gd name="T59" fmla="*/ 40 h 46"/>
                  <a:gd name="T60" fmla="*/ 18 w 46"/>
                  <a:gd name="T61" fmla="*/ 45 h 46"/>
                  <a:gd name="T62" fmla="*/ 22 w 46"/>
                  <a:gd name="T63" fmla="*/ 46 h 46"/>
                  <a:gd name="T64" fmla="*/ 24 w 46"/>
                  <a:gd name="T65" fmla="*/ 41 h 46"/>
                  <a:gd name="T66" fmla="*/ 26 w 46"/>
                  <a:gd name="T67" fmla="*/ 41 h 46"/>
                  <a:gd name="T68" fmla="*/ 29 w 46"/>
                  <a:gd name="T69" fmla="*/ 45 h 46"/>
                  <a:gd name="T70" fmla="*/ 33 w 46"/>
                  <a:gd name="T71" fmla="*/ 44 h 46"/>
                  <a:gd name="T72" fmla="*/ 33 w 46"/>
                  <a:gd name="T73" fmla="*/ 38 h 46"/>
                  <a:gd name="T74" fmla="*/ 35 w 46"/>
                  <a:gd name="T75" fmla="*/ 37 h 46"/>
                  <a:gd name="T76" fmla="*/ 40 w 46"/>
                  <a:gd name="T77" fmla="*/ 39 h 46"/>
                  <a:gd name="T78" fmla="*/ 42 w 46"/>
                  <a:gd name="T79" fmla="*/ 36 h 46"/>
                  <a:gd name="T80" fmla="*/ 39 w 46"/>
                  <a:gd name="T81" fmla="*/ 31 h 46"/>
                  <a:gd name="T82" fmla="*/ 40 w 46"/>
                  <a:gd name="T83" fmla="*/ 29 h 46"/>
                  <a:gd name="T84" fmla="*/ 45 w 46"/>
                  <a:gd name="T85" fmla="*/ 29 h 46"/>
                  <a:gd name="T86" fmla="*/ 46 w 46"/>
                  <a:gd name="T87" fmla="*/ 24 h 46"/>
                  <a:gd name="T88" fmla="*/ 41 w 46"/>
                  <a:gd name="T89" fmla="*/ 22 h 46"/>
                  <a:gd name="T90" fmla="*/ 41 w 46"/>
                  <a:gd name="T91" fmla="*/ 20 h 46"/>
                  <a:gd name="T92" fmla="*/ 45 w 46"/>
                  <a:gd name="T93" fmla="*/ 17 h 46"/>
                  <a:gd name="T94" fmla="*/ 44 w 46"/>
                  <a:gd name="T95" fmla="*/ 13 h 46"/>
                  <a:gd name="T96" fmla="*/ 25 w 46"/>
                  <a:gd name="T97" fmla="*/ 30 h 46"/>
                  <a:gd name="T98" fmla="*/ 20 w 46"/>
                  <a:gd name="T99" fmla="*/ 16 h 46"/>
                  <a:gd name="T100" fmla="*/ 25 w 46"/>
                  <a:gd name="T101" fmla="*/ 30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 h="46">
                    <a:moveTo>
                      <a:pt x="43" y="13"/>
                    </a:moveTo>
                    <a:cubicBezTo>
                      <a:pt x="38" y="13"/>
                      <a:pt x="38" y="13"/>
                      <a:pt x="38" y="13"/>
                    </a:cubicBezTo>
                    <a:cubicBezTo>
                      <a:pt x="38" y="13"/>
                      <a:pt x="38" y="13"/>
                      <a:pt x="38" y="13"/>
                    </a:cubicBezTo>
                    <a:cubicBezTo>
                      <a:pt x="37" y="11"/>
                      <a:pt x="37" y="11"/>
                      <a:pt x="37" y="11"/>
                    </a:cubicBezTo>
                    <a:cubicBezTo>
                      <a:pt x="37" y="11"/>
                      <a:pt x="37" y="11"/>
                      <a:pt x="37" y="11"/>
                    </a:cubicBezTo>
                    <a:cubicBezTo>
                      <a:pt x="39" y="7"/>
                      <a:pt x="39" y="7"/>
                      <a:pt x="39" y="7"/>
                    </a:cubicBezTo>
                    <a:cubicBezTo>
                      <a:pt x="39" y="6"/>
                      <a:pt x="39" y="6"/>
                      <a:pt x="39" y="6"/>
                    </a:cubicBezTo>
                    <a:cubicBezTo>
                      <a:pt x="36" y="4"/>
                      <a:pt x="36" y="4"/>
                      <a:pt x="36" y="4"/>
                    </a:cubicBezTo>
                    <a:cubicBezTo>
                      <a:pt x="35" y="4"/>
                      <a:pt x="35" y="4"/>
                      <a:pt x="35" y="4"/>
                    </a:cubicBezTo>
                    <a:cubicBezTo>
                      <a:pt x="31" y="7"/>
                      <a:pt x="31" y="7"/>
                      <a:pt x="31" y="7"/>
                    </a:cubicBezTo>
                    <a:cubicBezTo>
                      <a:pt x="31" y="7"/>
                      <a:pt x="31" y="7"/>
                      <a:pt x="31" y="7"/>
                    </a:cubicBezTo>
                    <a:cubicBezTo>
                      <a:pt x="29" y="6"/>
                      <a:pt x="29" y="6"/>
                      <a:pt x="29" y="6"/>
                    </a:cubicBezTo>
                    <a:cubicBezTo>
                      <a:pt x="29" y="6"/>
                      <a:pt x="29" y="6"/>
                      <a:pt x="29" y="6"/>
                    </a:cubicBezTo>
                    <a:cubicBezTo>
                      <a:pt x="29" y="1"/>
                      <a:pt x="29" y="1"/>
                      <a:pt x="29" y="1"/>
                    </a:cubicBezTo>
                    <a:cubicBezTo>
                      <a:pt x="28" y="1"/>
                      <a:pt x="28" y="1"/>
                      <a:pt x="28" y="1"/>
                    </a:cubicBezTo>
                    <a:cubicBezTo>
                      <a:pt x="25" y="0"/>
                      <a:pt x="25" y="0"/>
                      <a:pt x="25" y="0"/>
                    </a:cubicBezTo>
                    <a:cubicBezTo>
                      <a:pt x="24" y="0"/>
                      <a:pt x="24" y="0"/>
                      <a:pt x="24" y="0"/>
                    </a:cubicBezTo>
                    <a:cubicBezTo>
                      <a:pt x="22" y="5"/>
                      <a:pt x="22" y="5"/>
                      <a:pt x="22" y="5"/>
                    </a:cubicBezTo>
                    <a:cubicBezTo>
                      <a:pt x="22" y="5"/>
                      <a:pt x="22" y="5"/>
                      <a:pt x="22" y="5"/>
                    </a:cubicBezTo>
                    <a:cubicBezTo>
                      <a:pt x="20" y="5"/>
                      <a:pt x="20" y="5"/>
                      <a:pt x="20" y="5"/>
                    </a:cubicBezTo>
                    <a:cubicBezTo>
                      <a:pt x="20" y="5"/>
                      <a:pt x="20" y="5"/>
                      <a:pt x="20" y="5"/>
                    </a:cubicBezTo>
                    <a:cubicBezTo>
                      <a:pt x="17" y="1"/>
                      <a:pt x="17" y="1"/>
                      <a:pt x="17" y="1"/>
                    </a:cubicBezTo>
                    <a:cubicBezTo>
                      <a:pt x="16" y="1"/>
                      <a:pt x="16" y="1"/>
                      <a:pt x="16" y="1"/>
                    </a:cubicBezTo>
                    <a:cubicBezTo>
                      <a:pt x="13" y="2"/>
                      <a:pt x="13" y="2"/>
                      <a:pt x="13" y="2"/>
                    </a:cubicBezTo>
                    <a:cubicBezTo>
                      <a:pt x="13" y="3"/>
                      <a:pt x="13" y="3"/>
                      <a:pt x="13" y="3"/>
                    </a:cubicBezTo>
                    <a:cubicBezTo>
                      <a:pt x="13" y="8"/>
                      <a:pt x="13" y="8"/>
                      <a:pt x="13" y="8"/>
                    </a:cubicBezTo>
                    <a:cubicBezTo>
                      <a:pt x="13" y="8"/>
                      <a:pt x="13" y="8"/>
                      <a:pt x="13" y="8"/>
                    </a:cubicBezTo>
                    <a:cubicBezTo>
                      <a:pt x="11" y="9"/>
                      <a:pt x="11" y="9"/>
                      <a:pt x="11" y="9"/>
                    </a:cubicBezTo>
                    <a:cubicBezTo>
                      <a:pt x="11" y="9"/>
                      <a:pt x="11" y="9"/>
                      <a:pt x="11" y="9"/>
                    </a:cubicBezTo>
                    <a:cubicBezTo>
                      <a:pt x="7" y="7"/>
                      <a:pt x="7" y="7"/>
                      <a:pt x="7" y="7"/>
                    </a:cubicBezTo>
                    <a:cubicBezTo>
                      <a:pt x="6" y="7"/>
                      <a:pt x="6" y="7"/>
                      <a:pt x="6" y="7"/>
                    </a:cubicBezTo>
                    <a:cubicBezTo>
                      <a:pt x="4" y="10"/>
                      <a:pt x="4" y="10"/>
                      <a:pt x="4" y="10"/>
                    </a:cubicBezTo>
                    <a:cubicBezTo>
                      <a:pt x="4" y="11"/>
                      <a:pt x="4" y="11"/>
                      <a:pt x="4" y="11"/>
                    </a:cubicBezTo>
                    <a:cubicBezTo>
                      <a:pt x="7" y="15"/>
                      <a:pt x="7" y="15"/>
                      <a:pt x="7" y="15"/>
                    </a:cubicBezTo>
                    <a:cubicBezTo>
                      <a:pt x="7" y="15"/>
                      <a:pt x="7" y="15"/>
                      <a:pt x="7" y="15"/>
                    </a:cubicBezTo>
                    <a:cubicBezTo>
                      <a:pt x="6" y="17"/>
                      <a:pt x="6" y="17"/>
                      <a:pt x="6" y="17"/>
                    </a:cubicBezTo>
                    <a:cubicBezTo>
                      <a:pt x="6" y="17"/>
                      <a:pt x="6" y="17"/>
                      <a:pt x="6" y="17"/>
                    </a:cubicBezTo>
                    <a:cubicBezTo>
                      <a:pt x="1" y="18"/>
                      <a:pt x="1" y="18"/>
                      <a:pt x="1" y="18"/>
                    </a:cubicBezTo>
                    <a:cubicBezTo>
                      <a:pt x="1" y="18"/>
                      <a:pt x="1" y="18"/>
                      <a:pt x="1" y="18"/>
                    </a:cubicBezTo>
                    <a:cubicBezTo>
                      <a:pt x="0" y="22"/>
                      <a:pt x="0" y="22"/>
                      <a:pt x="0" y="22"/>
                    </a:cubicBezTo>
                    <a:cubicBezTo>
                      <a:pt x="0" y="22"/>
                      <a:pt x="0" y="22"/>
                      <a:pt x="0" y="22"/>
                    </a:cubicBezTo>
                    <a:cubicBezTo>
                      <a:pt x="5" y="24"/>
                      <a:pt x="5" y="24"/>
                      <a:pt x="5" y="24"/>
                    </a:cubicBezTo>
                    <a:cubicBezTo>
                      <a:pt x="5" y="24"/>
                      <a:pt x="5" y="24"/>
                      <a:pt x="5" y="24"/>
                    </a:cubicBezTo>
                    <a:cubicBezTo>
                      <a:pt x="5" y="26"/>
                      <a:pt x="5" y="26"/>
                      <a:pt x="5" y="26"/>
                    </a:cubicBezTo>
                    <a:cubicBezTo>
                      <a:pt x="5" y="26"/>
                      <a:pt x="5" y="26"/>
                      <a:pt x="5" y="26"/>
                    </a:cubicBezTo>
                    <a:cubicBezTo>
                      <a:pt x="1" y="29"/>
                      <a:pt x="1" y="29"/>
                      <a:pt x="1" y="29"/>
                    </a:cubicBezTo>
                    <a:cubicBezTo>
                      <a:pt x="1" y="30"/>
                      <a:pt x="1" y="30"/>
                      <a:pt x="1" y="30"/>
                    </a:cubicBezTo>
                    <a:cubicBezTo>
                      <a:pt x="2" y="33"/>
                      <a:pt x="2" y="33"/>
                      <a:pt x="2" y="33"/>
                    </a:cubicBezTo>
                    <a:cubicBezTo>
                      <a:pt x="3" y="34"/>
                      <a:pt x="3" y="34"/>
                      <a:pt x="3" y="34"/>
                    </a:cubicBezTo>
                    <a:cubicBezTo>
                      <a:pt x="8" y="33"/>
                      <a:pt x="8" y="33"/>
                      <a:pt x="8" y="33"/>
                    </a:cubicBezTo>
                    <a:cubicBezTo>
                      <a:pt x="8" y="33"/>
                      <a:pt x="8" y="33"/>
                      <a:pt x="8" y="33"/>
                    </a:cubicBezTo>
                    <a:cubicBezTo>
                      <a:pt x="9" y="35"/>
                      <a:pt x="9" y="35"/>
                      <a:pt x="9" y="35"/>
                    </a:cubicBezTo>
                    <a:cubicBezTo>
                      <a:pt x="9" y="35"/>
                      <a:pt x="9" y="35"/>
                      <a:pt x="9" y="35"/>
                    </a:cubicBezTo>
                    <a:cubicBezTo>
                      <a:pt x="7" y="40"/>
                      <a:pt x="7" y="40"/>
                      <a:pt x="7" y="40"/>
                    </a:cubicBezTo>
                    <a:cubicBezTo>
                      <a:pt x="7" y="40"/>
                      <a:pt x="7" y="40"/>
                      <a:pt x="7" y="40"/>
                    </a:cubicBezTo>
                    <a:cubicBezTo>
                      <a:pt x="10" y="42"/>
                      <a:pt x="10" y="42"/>
                      <a:pt x="10" y="42"/>
                    </a:cubicBezTo>
                    <a:cubicBezTo>
                      <a:pt x="11" y="42"/>
                      <a:pt x="11" y="42"/>
                      <a:pt x="11" y="42"/>
                    </a:cubicBezTo>
                    <a:cubicBezTo>
                      <a:pt x="15" y="39"/>
                      <a:pt x="15" y="39"/>
                      <a:pt x="15" y="39"/>
                    </a:cubicBezTo>
                    <a:cubicBezTo>
                      <a:pt x="15" y="39"/>
                      <a:pt x="15" y="39"/>
                      <a:pt x="15" y="39"/>
                    </a:cubicBezTo>
                    <a:cubicBezTo>
                      <a:pt x="17" y="40"/>
                      <a:pt x="17" y="40"/>
                      <a:pt x="17" y="40"/>
                    </a:cubicBezTo>
                    <a:cubicBezTo>
                      <a:pt x="17" y="40"/>
                      <a:pt x="17" y="40"/>
                      <a:pt x="17" y="40"/>
                    </a:cubicBezTo>
                    <a:cubicBezTo>
                      <a:pt x="18" y="45"/>
                      <a:pt x="18" y="45"/>
                      <a:pt x="18" y="45"/>
                    </a:cubicBezTo>
                    <a:cubicBezTo>
                      <a:pt x="18" y="45"/>
                      <a:pt x="18" y="45"/>
                      <a:pt x="18" y="45"/>
                    </a:cubicBezTo>
                    <a:cubicBezTo>
                      <a:pt x="22" y="46"/>
                      <a:pt x="22" y="46"/>
                      <a:pt x="22" y="46"/>
                    </a:cubicBezTo>
                    <a:cubicBezTo>
                      <a:pt x="22" y="46"/>
                      <a:pt x="22" y="46"/>
                      <a:pt x="22" y="46"/>
                    </a:cubicBezTo>
                    <a:cubicBezTo>
                      <a:pt x="24" y="41"/>
                      <a:pt x="24" y="41"/>
                      <a:pt x="24" y="41"/>
                    </a:cubicBezTo>
                    <a:cubicBezTo>
                      <a:pt x="24" y="41"/>
                      <a:pt x="24" y="41"/>
                      <a:pt x="24" y="41"/>
                    </a:cubicBezTo>
                    <a:cubicBezTo>
                      <a:pt x="26" y="41"/>
                      <a:pt x="26" y="41"/>
                      <a:pt x="26" y="41"/>
                    </a:cubicBezTo>
                    <a:cubicBezTo>
                      <a:pt x="26" y="41"/>
                      <a:pt x="26" y="41"/>
                      <a:pt x="26" y="41"/>
                    </a:cubicBezTo>
                    <a:cubicBezTo>
                      <a:pt x="29" y="45"/>
                      <a:pt x="29" y="45"/>
                      <a:pt x="29" y="45"/>
                    </a:cubicBezTo>
                    <a:cubicBezTo>
                      <a:pt x="30" y="45"/>
                      <a:pt x="30" y="45"/>
                      <a:pt x="30" y="45"/>
                    </a:cubicBezTo>
                    <a:cubicBezTo>
                      <a:pt x="33" y="44"/>
                      <a:pt x="33" y="44"/>
                      <a:pt x="33" y="44"/>
                    </a:cubicBezTo>
                    <a:cubicBezTo>
                      <a:pt x="34" y="43"/>
                      <a:pt x="34" y="43"/>
                      <a:pt x="34" y="43"/>
                    </a:cubicBezTo>
                    <a:cubicBezTo>
                      <a:pt x="33" y="38"/>
                      <a:pt x="33" y="38"/>
                      <a:pt x="33" y="38"/>
                    </a:cubicBezTo>
                    <a:cubicBezTo>
                      <a:pt x="33" y="38"/>
                      <a:pt x="33" y="38"/>
                      <a:pt x="33" y="38"/>
                    </a:cubicBezTo>
                    <a:cubicBezTo>
                      <a:pt x="35" y="37"/>
                      <a:pt x="35" y="37"/>
                      <a:pt x="35" y="37"/>
                    </a:cubicBezTo>
                    <a:cubicBezTo>
                      <a:pt x="35" y="37"/>
                      <a:pt x="35" y="37"/>
                      <a:pt x="35" y="37"/>
                    </a:cubicBezTo>
                    <a:cubicBezTo>
                      <a:pt x="40" y="39"/>
                      <a:pt x="40" y="39"/>
                      <a:pt x="40" y="39"/>
                    </a:cubicBezTo>
                    <a:cubicBezTo>
                      <a:pt x="40" y="39"/>
                      <a:pt x="40" y="39"/>
                      <a:pt x="40" y="39"/>
                    </a:cubicBezTo>
                    <a:cubicBezTo>
                      <a:pt x="42" y="36"/>
                      <a:pt x="42" y="36"/>
                      <a:pt x="42" y="36"/>
                    </a:cubicBezTo>
                    <a:cubicBezTo>
                      <a:pt x="42" y="35"/>
                      <a:pt x="42" y="35"/>
                      <a:pt x="42" y="35"/>
                    </a:cubicBezTo>
                    <a:cubicBezTo>
                      <a:pt x="39" y="31"/>
                      <a:pt x="39" y="31"/>
                      <a:pt x="39" y="31"/>
                    </a:cubicBezTo>
                    <a:cubicBezTo>
                      <a:pt x="39" y="31"/>
                      <a:pt x="39" y="31"/>
                      <a:pt x="39" y="31"/>
                    </a:cubicBezTo>
                    <a:cubicBezTo>
                      <a:pt x="40" y="29"/>
                      <a:pt x="40" y="29"/>
                      <a:pt x="40" y="29"/>
                    </a:cubicBezTo>
                    <a:cubicBezTo>
                      <a:pt x="40" y="29"/>
                      <a:pt x="40" y="29"/>
                      <a:pt x="40" y="29"/>
                    </a:cubicBezTo>
                    <a:cubicBezTo>
                      <a:pt x="45" y="29"/>
                      <a:pt x="45" y="29"/>
                      <a:pt x="45" y="29"/>
                    </a:cubicBezTo>
                    <a:cubicBezTo>
                      <a:pt x="46" y="28"/>
                      <a:pt x="46" y="28"/>
                      <a:pt x="46" y="28"/>
                    </a:cubicBezTo>
                    <a:cubicBezTo>
                      <a:pt x="46" y="24"/>
                      <a:pt x="46" y="24"/>
                      <a:pt x="46" y="24"/>
                    </a:cubicBezTo>
                    <a:cubicBezTo>
                      <a:pt x="46" y="24"/>
                      <a:pt x="46" y="24"/>
                      <a:pt x="46" y="24"/>
                    </a:cubicBezTo>
                    <a:cubicBezTo>
                      <a:pt x="41" y="22"/>
                      <a:pt x="41" y="22"/>
                      <a:pt x="41" y="22"/>
                    </a:cubicBezTo>
                    <a:cubicBezTo>
                      <a:pt x="41" y="22"/>
                      <a:pt x="41" y="22"/>
                      <a:pt x="41" y="22"/>
                    </a:cubicBezTo>
                    <a:cubicBezTo>
                      <a:pt x="41" y="20"/>
                      <a:pt x="41" y="20"/>
                      <a:pt x="41" y="20"/>
                    </a:cubicBezTo>
                    <a:cubicBezTo>
                      <a:pt x="41" y="20"/>
                      <a:pt x="41" y="20"/>
                      <a:pt x="41" y="20"/>
                    </a:cubicBezTo>
                    <a:cubicBezTo>
                      <a:pt x="45" y="17"/>
                      <a:pt x="45" y="17"/>
                      <a:pt x="45" y="17"/>
                    </a:cubicBezTo>
                    <a:cubicBezTo>
                      <a:pt x="45" y="16"/>
                      <a:pt x="45" y="16"/>
                      <a:pt x="45" y="16"/>
                    </a:cubicBezTo>
                    <a:cubicBezTo>
                      <a:pt x="44" y="13"/>
                      <a:pt x="44" y="13"/>
                      <a:pt x="44" y="13"/>
                    </a:cubicBezTo>
                    <a:lnTo>
                      <a:pt x="43" y="13"/>
                    </a:lnTo>
                    <a:close/>
                    <a:moveTo>
                      <a:pt x="25" y="30"/>
                    </a:moveTo>
                    <a:cubicBezTo>
                      <a:pt x="21" y="31"/>
                      <a:pt x="17" y="29"/>
                      <a:pt x="15" y="26"/>
                    </a:cubicBezTo>
                    <a:cubicBezTo>
                      <a:pt x="14" y="22"/>
                      <a:pt x="16" y="17"/>
                      <a:pt x="20" y="16"/>
                    </a:cubicBezTo>
                    <a:cubicBezTo>
                      <a:pt x="23" y="14"/>
                      <a:pt x="28" y="16"/>
                      <a:pt x="29" y="20"/>
                    </a:cubicBezTo>
                    <a:cubicBezTo>
                      <a:pt x="31" y="24"/>
                      <a:pt x="29" y="28"/>
                      <a:pt x="25"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44" name="Freeform 61"/>
              <p:cNvSpPr>
                <a:spLocks noEditPoints="1"/>
              </p:cNvSpPr>
              <p:nvPr/>
            </p:nvSpPr>
            <p:spPr bwMode="auto">
              <a:xfrm>
                <a:off x="2279" y="1559"/>
                <a:ext cx="183" cy="184"/>
              </a:xfrm>
              <a:custGeom>
                <a:gdLst>
                  <a:gd name="T0" fmla="*/ 105 w 126"/>
                  <a:gd name="T1" fmla="*/ 36 h 126"/>
                  <a:gd name="T2" fmla="*/ 101 w 126"/>
                  <a:gd name="T3" fmla="*/ 31 h 126"/>
                  <a:gd name="T4" fmla="*/ 106 w 126"/>
                  <a:gd name="T5" fmla="*/ 18 h 126"/>
                  <a:gd name="T6" fmla="*/ 98 w 126"/>
                  <a:gd name="T7" fmla="*/ 10 h 126"/>
                  <a:gd name="T8" fmla="*/ 86 w 126"/>
                  <a:gd name="T9" fmla="*/ 19 h 126"/>
                  <a:gd name="T10" fmla="*/ 80 w 126"/>
                  <a:gd name="T11" fmla="*/ 17 h 126"/>
                  <a:gd name="T12" fmla="*/ 78 w 126"/>
                  <a:gd name="T13" fmla="*/ 2 h 126"/>
                  <a:gd name="T14" fmla="*/ 67 w 126"/>
                  <a:gd name="T15" fmla="*/ 0 h 126"/>
                  <a:gd name="T16" fmla="*/ 61 w 126"/>
                  <a:gd name="T17" fmla="*/ 13 h 126"/>
                  <a:gd name="T18" fmla="*/ 54 w 126"/>
                  <a:gd name="T19" fmla="*/ 14 h 126"/>
                  <a:gd name="T20" fmla="*/ 45 w 126"/>
                  <a:gd name="T21" fmla="*/ 3 h 126"/>
                  <a:gd name="T22" fmla="*/ 34 w 126"/>
                  <a:gd name="T23" fmla="*/ 7 h 126"/>
                  <a:gd name="T24" fmla="*/ 36 w 126"/>
                  <a:gd name="T25" fmla="*/ 21 h 126"/>
                  <a:gd name="T26" fmla="*/ 31 w 126"/>
                  <a:gd name="T27" fmla="*/ 25 h 126"/>
                  <a:gd name="T28" fmla="*/ 17 w 126"/>
                  <a:gd name="T29" fmla="*/ 20 h 126"/>
                  <a:gd name="T30" fmla="*/ 10 w 126"/>
                  <a:gd name="T31" fmla="*/ 29 h 126"/>
                  <a:gd name="T32" fmla="*/ 18 w 126"/>
                  <a:gd name="T33" fmla="*/ 40 h 126"/>
                  <a:gd name="T34" fmla="*/ 16 w 126"/>
                  <a:gd name="T35" fmla="*/ 46 h 126"/>
                  <a:gd name="T36" fmla="*/ 2 w 126"/>
                  <a:gd name="T37" fmla="*/ 48 h 126"/>
                  <a:gd name="T38" fmla="*/ 0 w 126"/>
                  <a:gd name="T39" fmla="*/ 59 h 126"/>
                  <a:gd name="T40" fmla="*/ 13 w 126"/>
                  <a:gd name="T41" fmla="*/ 65 h 126"/>
                  <a:gd name="T42" fmla="*/ 14 w 126"/>
                  <a:gd name="T43" fmla="*/ 72 h 126"/>
                  <a:gd name="T44" fmla="*/ 2 w 126"/>
                  <a:gd name="T45" fmla="*/ 81 h 126"/>
                  <a:gd name="T46" fmla="*/ 6 w 126"/>
                  <a:gd name="T47" fmla="*/ 92 h 126"/>
                  <a:gd name="T48" fmla="*/ 21 w 126"/>
                  <a:gd name="T49" fmla="*/ 90 h 126"/>
                  <a:gd name="T50" fmla="*/ 25 w 126"/>
                  <a:gd name="T51" fmla="*/ 95 h 126"/>
                  <a:gd name="T52" fmla="*/ 19 w 126"/>
                  <a:gd name="T53" fmla="*/ 109 h 126"/>
                  <a:gd name="T54" fmla="*/ 28 w 126"/>
                  <a:gd name="T55" fmla="*/ 116 h 126"/>
                  <a:gd name="T56" fmla="*/ 40 w 126"/>
                  <a:gd name="T57" fmla="*/ 108 h 126"/>
                  <a:gd name="T58" fmla="*/ 46 w 126"/>
                  <a:gd name="T59" fmla="*/ 110 h 126"/>
                  <a:gd name="T60" fmla="*/ 48 w 126"/>
                  <a:gd name="T61" fmla="*/ 124 h 126"/>
                  <a:gd name="T62" fmla="*/ 59 w 126"/>
                  <a:gd name="T63" fmla="*/ 126 h 126"/>
                  <a:gd name="T64" fmla="*/ 65 w 126"/>
                  <a:gd name="T65" fmla="*/ 113 h 126"/>
                  <a:gd name="T66" fmla="*/ 71 w 126"/>
                  <a:gd name="T67" fmla="*/ 112 h 126"/>
                  <a:gd name="T68" fmla="*/ 80 w 126"/>
                  <a:gd name="T69" fmla="*/ 124 h 126"/>
                  <a:gd name="T70" fmla="*/ 91 w 126"/>
                  <a:gd name="T71" fmla="*/ 120 h 126"/>
                  <a:gd name="T72" fmla="*/ 90 w 126"/>
                  <a:gd name="T73" fmla="*/ 105 h 126"/>
                  <a:gd name="T74" fmla="*/ 95 w 126"/>
                  <a:gd name="T75" fmla="*/ 101 h 126"/>
                  <a:gd name="T76" fmla="*/ 108 w 126"/>
                  <a:gd name="T77" fmla="*/ 107 h 126"/>
                  <a:gd name="T78" fmla="*/ 116 w 126"/>
                  <a:gd name="T79" fmla="*/ 98 h 126"/>
                  <a:gd name="T80" fmla="*/ 107 w 126"/>
                  <a:gd name="T81" fmla="*/ 86 h 126"/>
                  <a:gd name="T82" fmla="*/ 109 w 126"/>
                  <a:gd name="T83" fmla="*/ 80 h 126"/>
                  <a:gd name="T84" fmla="*/ 124 w 126"/>
                  <a:gd name="T85" fmla="*/ 78 h 126"/>
                  <a:gd name="T86" fmla="*/ 126 w 126"/>
                  <a:gd name="T87" fmla="*/ 67 h 126"/>
                  <a:gd name="T88" fmla="*/ 113 w 126"/>
                  <a:gd name="T89" fmla="*/ 61 h 126"/>
                  <a:gd name="T90" fmla="*/ 112 w 126"/>
                  <a:gd name="T91" fmla="*/ 55 h 126"/>
                  <a:gd name="T92" fmla="*/ 123 w 126"/>
                  <a:gd name="T93" fmla="*/ 46 h 126"/>
                  <a:gd name="T94" fmla="*/ 119 w 126"/>
                  <a:gd name="T95" fmla="*/ 35 h 126"/>
                  <a:gd name="T96" fmla="*/ 41 w 126"/>
                  <a:gd name="T97" fmla="*/ 70 h 126"/>
                  <a:gd name="T98" fmla="*/ 80 w 126"/>
                  <a:gd name="T99" fmla="*/ 55 h 1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 h="125">
                    <a:moveTo>
                      <a:pt x="119" y="35"/>
                    </a:moveTo>
                    <a:cubicBezTo>
                      <a:pt x="105" y="36"/>
                      <a:pt x="105" y="36"/>
                      <a:pt x="105" y="36"/>
                    </a:cubicBezTo>
                    <a:cubicBezTo>
                      <a:pt x="104" y="36"/>
                      <a:pt x="104" y="36"/>
                      <a:pt x="104" y="36"/>
                    </a:cubicBezTo>
                    <a:cubicBezTo>
                      <a:pt x="101" y="31"/>
                      <a:pt x="101" y="31"/>
                      <a:pt x="101" y="31"/>
                    </a:cubicBezTo>
                    <a:cubicBezTo>
                      <a:pt x="101" y="31"/>
                      <a:pt x="101" y="31"/>
                      <a:pt x="101" y="31"/>
                    </a:cubicBezTo>
                    <a:cubicBezTo>
                      <a:pt x="106" y="18"/>
                      <a:pt x="106" y="18"/>
                      <a:pt x="106" y="18"/>
                    </a:cubicBezTo>
                    <a:cubicBezTo>
                      <a:pt x="106" y="17"/>
                      <a:pt x="106" y="17"/>
                      <a:pt x="106" y="17"/>
                    </a:cubicBezTo>
                    <a:cubicBezTo>
                      <a:pt x="98" y="10"/>
                      <a:pt x="98" y="10"/>
                      <a:pt x="98" y="10"/>
                    </a:cubicBezTo>
                    <a:cubicBezTo>
                      <a:pt x="97" y="10"/>
                      <a:pt x="97" y="10"/>
                      <a:pt x="97" y="10"/>
                    </a:cubicBezTo>
                    <a:cubicBezTo>
                      <a:pt x="86" y="19"/>
                      <a:pt x="86" y="19"/>
                      <a:pt x="86" y="19"/>
                    </a:cubicBezTo>
                    <a:cubicBezTo>
                      <a:pt x="85" y="19"/>
                      <a:pt x="85" y="19"/>
                      <a:pt x="85" y="19"/>
                    </a:cubicBezTo>
                    <a:cubicBezTo>
                      <a:pt x="80" y="17"/>
                      <a:pt x="80" y="17"/>
                      <a:pt x="80" y="17"/>
                    </a:cubicBezTo>
                    <a:cubicBezTo>
                      <a:pt x="79" y="16"/>
                      <a:pt x="79" y="16"/>
                      <a:pt x="79" y="16"/>
                    </a:cubicBezTo>
                    <a:cubicBezTo>
                      <a:pt x="78" y="2"/>
                      <a:pt x="78" y="2"/>
                      <a:pt x="78" y="2"/>
                    </a:cubicBezTo>
                    <a:cubicBezTo>
                      <a:pt x="77" y="2"/>
                      <a:pt x="77" y="2"/>
                      <a:pt x="77" y="2"/>
                    </a:cubicBezTo>
                    <a:cubicBezTo>
                      <a:pt x="67" y="0"/>
                      <a:pt x="67" y="0"/>
                      <a:pt x="67" y="0"/>
                    </a:cubicBezTo>
                    <a:cubicBezTo>
                      <a:pt x="66" y="1"/>
                      <a:pt x="66" y="1"/>
                      <a:pt x="66" y="1"/>
                    </a:cubicBezTo>
                    <a:cubicBezTo>
                      <a:pt x="61" y="13"/>
                      <a:pt x="61" y="13"/>
                      <a:pt x="61" y="13"/>
                    </a:cubicBezTo>
                    <a:cubicBezTo>
                      <a:pt x="60" y="14"/>
                      <a:pt x="60" y="14"/>
                      <a:pt x="60" y="14"/>
                    </a:cubicBezTo>
                    <a:cubicBezTo>
                      <a:pt x="54" y="14"/>
                      <a:pt x="54" y="14"/>
                      <a:pt x="54" y="14"/>
                    </a:cubicBezTo>
                    <a:cubicBezTo>
                      <a:pt x="53" y="14"/>
                      <a:pt x="53" y="14"/>
                      <a:pt x="53" y="14"/>
                    </a:cubicBezTo>
                    <a:cubicBezTo>
                      <a:pt x="45" y="3"/>
                      <a:pt x="45" y="3"/>
                      <a:pt x="45" y="3"/>
                    </a:cubicBezTo>
                    <a:cubicBezTo>
                      <a:pt x="45" y="3"/>
                      <a:pt x="45" y="3"/>
                      <a:pt x="45" y="3"/>
                    </a:cubicBezTo>
                    <a:cubicBezTo>
                      <a:pt x="34" y="7"/>
                      <a:pt x="34" y="7"/>
                      <a:pt x="34" y="7"/>
                    </a:cubicBezTo>
                    <a:cubicBezTo>
                      <a:pt x="34" y="7"/>
                      <a:pt x="34" y="7"/>
                      <a:pt x="34" y="7"/>
                    </a:cubicBezTo>
                    <a:cubicBezTo>
                      <a:pt x="36" y="21"/>
                      <a:pt x="36" y="21"/>
                      <a:pt x="36" y="21"/>
                    </a:cubicBezTo>
                    <a:cubicBezTo>
                      <a:pt x="35" y="22"/>
                      <a:pt x="35" y="22"/>
                      <a:pt x="35" y="22"/>
                    </a:cubicBezTo>
                    <a:cubicBezTo>
                      <a:pt x="31" y="25"/>
                      <a:pt x="31" y="25"/>
                      <a:pt x="31" y="25"/>
                    </a:cubicBezTo>
                    <a:cubicBezTo>
                      <a:pt x="30" y="25"/>
                      <a:pt x="30" y="25"/>
                      <a:pt x="30" y="25"/>
                    </a:cubicBezTo>
                    <a:cubicBezTo>
                      <a:pt x="17" y="20"/>
                      <a:pt x="17" y="20"/>
                      <a:pt x="17" y="20"/>
                    </a:cubicBezTo>
                    <a:cubicBezTo>
                      <a:pt x="17" y="20"/>
                      <a:pt x="17" y="20"/>
                      <a:pt x="17" y="20"/>
                    </a:cubicBezTo>
                    <a:cubicBezTo>
                      <a:pt x="10" y="29"/>
                      <a:pt x="10" y="29"/>
                      <a:pt x="10" y="29"/>
                    </a:cubicBezTo>
                    <a:cubicBezTo>
                      <a:pt x="10" y="29"/>
                      <a:pt x="10" y="29"/>
                      <a:pt x="10" y="29"/>
                    </a:cubicBezTo>
                    <a:cubicBezTo>
                      <a:pt x="18" y="40"/>
                      <a:pt x="18" y="40"/>
                      <a:pt x="18" y="40"/>
                    </a:cubicBezTo>
                    <a:cubicBezTo>
                      <a:pt x="18" y="41"/>
                      <a:pt x="18" y="41"/>
                      <a:pt x="18" y="41"/>
                    </a:cubicBezTo>
                    <a:cubicBezTo>
                      <a:pt x="16" y="46"/>
                      <a:pt x="16" y="46"/>
                      <a:pt x="16" y="46"/>
                    </a:cubicBezTo>
                    <a:cubicBezTo>
                      <a:pt x="16" y="47"/>
                      <a:pt x="16" y="47"/>
                      <a:pt x="16" y="47"/>
                    </a:cubicBezTo>
                    <a:cubicBezTo>
                      <a:pt x="2" y="48"/>
                      <a:pt x="2" y="48"/>
                      <a:pt x="2" y="48"/>
                    </a:cubicBezTo>
                    <a:cubicBezTo>
                      <a:pt x="1" y="49"/>
                      <a:pt x="1" y="49"/>
                      <a:pt x="1" y="49"/>
                    </a:cubicBezTo>
                    <a:cubicBezTo>
                      <a:pt x="0" y="59"/>
                      <a:pt x="0" y="59"/>
                      <a:pt x="0" y="59"/>
                    </a:cubicBezTo>
                    <a:cubicBezTo>
                      <a:pt x="0" y="60"/>
                      <a:pt x="0" y="60"/>
                      <a:pt x="0" y="60"/>
                    </a:cubicBezTo>
                    <a:cubicBezTo>
                      <a:pt x="13" y="65"/>
                      <a:pt x="13" y="65"/>
                      <a:pt x="13" y="65"/>
                    </a:cubicBezTo>
                    <a:cubicBezTo>
                      <a:pt x="13" y="66"/>
                      <a:pt x="13" y="66"/>
                      <a:pt x="13" y="66"/>
                    </a:cubicBezTo>
                    <a:cubicBezTo>
                      <a:pt x="14" y="72"/>
                      <a:pt x="14" y="72"/>
                      <a:pt x="14" y="72"/>
                    </a:cubicBezTo>
                    <a:cubicBezTo>
                      <a:pt x="14" y="73"/>
                      <a:pt x="14" y="73"/>
                      <a:pt x="14" y="73"/>
                    </a:cubicBezTo>
                    <a:cubicBezTo>
                      <a:pt x="2" y="81"/>
                      <a:pt x="2" y="81"/>
                      <a:pt x="2" y="81"/>
                    </a:cubicBezTo>
                    <a:cubicBezTo>
                      <a:pt x="2" y="81"/>
                      <a:pt x="2" y="81"/>
                      <a:pt x="2" y="81"/>
                    </a:cubicBezTo>
                    <a:cubicBezTo>
                      <a:pt x="6" y="92"/>
                      <a:pt x="6" y="92"/>
                      <a:pt x="6" y="92"/>
                    </a:cubicBezTo>
                    <a:cubicBezTo>
                      <a:pt x="7" y="92"/>
                      <a:pt x="7" y="92"/>
                      <a:pt x="7" y="92"/>
                    </a:cubicBezTo>
                    <a:cubicBezTo>
                      <a:pt x="21" y="90"/>
                      <a:pt x="21" y="90"/>
                      <a:pt x="21" y="90"/>
                    </a:cubicBezTo>
                    <a:cubicBezTo>
                      <a:pt x="21" y="91"/>
                      <a:pt x="21" y="91"/>
                      <a:pt x="21" y="91"/>
                    </a:cubicBezTo>
                    <a:cubicBezTo>
                      <a:pt x="25" y="95"/>
                      <a:pt x="25" y="95"/>
                      <a:pt x="25" y="95"/>
                    </a:cubicBezTo>
                    <a:cubicBezTo>
                      <a:pt x="25" y="96"/>
                      <a:pt x="25" y="96"/>
                      <a:pt x="25" y="96"/>
                    </a:cubicBezTo>
                    <a:cubicBezTo>
                      <a:pt x="19" y="109"/>
                      <a:pt x="19" y="109"/>
                      <a:pt x="19" y="109"/>
                    </a:cubicBezTo>
                    <a:cubicBezTo>
                      <a:pt x="19" y="109"/>
                      <a:pt x="19" y="109"/>
                      <a:pt x="19" y="109"/>
                    </a:cubicBezTo>
                    <a:cubicBezTo>
                      <a:pt x="28" y="116"/>
                      <a:pt x="28" y="116"/>
                      <a:pt x="28" y="116"/>
                    </a:cubicBezTo>
                    <a:cubicBezTo>
                      <a:pt x="29" y="116"/>
                      <a:pt x="29" y="116"/>
                      <a:pt x="29" y="116"/>
                    </a:cubicBezTo>
                    <a:cubicBezTo>
                      <a:pt x="40" y="108"/>
                      <a:pt x="40" y="108"/>
                      <a:pt x="40" y="108"/>
                    </a:cubicBezTo>
                    <a:cubicBezTo>
                      <a:pt x="41" y="108"/>
                      <a:pt x="41" y="108"/>
                      <a:pt x="41" y="108"/>
                    </a:cubicBezTo>
                    <a:cubicBezTo>
                      <a:pt x="46" y="110"/>
                      <a:pt x="46" y="110"/>
                      <a:pt x="46" y="110"/>
                    </a:cubicBezTo>
                    <a:cubicBezTo>
                      <a:pt x="46" y="110"/>
                      <a:pt x="46" y="110"/>
                      <a:pt x="46" y="110"/>
                    </a:cubicBezTo>
                    <a:cubicBezTo>
                      <a:pt x="48" y="124"/>
                      <a:pt x="48" y="124"/>
                      <a:pt x="48" y="124"/>
                    </a:cubicBezTo>
                    <a:cubicBezTo>
                      <a:pt x="48" y="125"/>
                      <a:pt x="48" y="125"/>
                      <a:pt x="48" y="125"/>
                    </a:cubicBezTo>
                    <a:cubicBezTo>
                      <a:pt x="59" y="126"/>
                      <a:pt x="59" y="126"/>
                      <a:pt x="59" y="126"/>
                    </a:cubicBezTo>
                    <a:cubicBezTo>
                      <a:pt x="60" y="126"/>
                      <a:pt x="60" y="126"/>
                      <a:pt x="60" y="126"/>
                    </a:cubicBezTo>
                    <a:cubicBezTo>
                      <a:pt x="65" y="113"/>
                      <a:pt x="65" y="113"/>
                      <a:pt x="65" y="113"/>
                    </a:cubicBezTo>
                    <a:cubicBezTo>
                      <a:pt x="66" y="113"/>
                      <a:pt x="66" y="113"/>
                      <a:pt x="66" y="113"/>
                    </a:cubicBezTo>
                    <a:cubicBezTo>
                      <a:pt x="71" y="112"/>
                      <a:pt x="71" y="112"/>
                      <a:pt x="71" y="112"/>
                    </a:cubicBezTo>
                    <a:cubicBezTo>
                      <a:pt x="72" y="112"/>
                      <a:pt x="72" y="112"/>
                      <a:pt x="72" y="112"/>
                    </a:cubicBezTo>
                    <a:cubicBezTo>
                      <a:pt x="80" y="124"/>
                      <a:pt x="80" y="124"/>
                      <a:pt x="80" y="124"/>
                    </a:cubicBezTo>
                    <a:cubicBezTo>
                      <a:pt x="81" y="124"/>
                      <a:pt x="81" y="124"/>
                      <a:pt x="81" y="124"/>
                    </a:cubicBezTo>
                    <a:cubicBezTo>
                      <a:pt x="91" y="120"/>
                      <a:pt x="91" y="120"/>
                      <a:pt x="91" y="120"/>
                    </a:cubicBezTo>
                    <a:cubicBezTo>
                      <a:pt x="91" y="119"/>
                      <a:pt x="91" y="119"/>
                      <a:pt x="91" y="119"/>
                    </a:cubicBezTo>
                    <a:cubicBezTo>
                      <a:pt x="90" y="105"/>
                      <a:pt x="90" y="105"/>
                      <a:pt x="90" y="105"/>
                    </a:cubicBezTo>
                    <a:cubicBezTo>
                      <a:pt x="90" y="105"/>
                      <a:pt x="90" y="105"/>
                      <a:pt x="90" y="105"/>
                    </a:cubicBezTo>
                    <a:cubicBezTo>
                      <a:pt x="95" y="101"/>
                      <a:pt x="95" y="101"/>
                      <a:pt x="95" y="101"/>
                    </a:cubicBezTo>
                    <a:cubicBezTo>
                      <a:pt x="95" y="101"/>
                      <a:pt x="95" y="101"/>
                      <a:pt x="95" y="101"/>
                    </a:cubicBezTo>
                    <a:cubicBezTo>
                      <a:pt x="108" y="107"/>
                      <a:pt x="108" y="107"/>
                      <a:pt x="108" y="107"/>
                    </a:cubicBezTo>
                    <a:cubicBezTo>
                      <a:pt x="109" y="107"/>
                      <a:pt x="109" y="107"/>
                      <a:pt x="109" y="107"/>
                    </a:cubicBezTo>
                    <a:cubicBezTo>
                      <a:pt x="116" y="98"/>
                      <a:pt x="116" y="98"/>
                      <a:pt x="116" y="98"/>
                    </a:cubicBezTo>
                    <a:cubicBezTo>
                      <a:pt x="116" y="97"/>
                      <a:pt x="116" y="97"/>
                      <a:pt x="116" y="97"/>
                    </a:cubicBezTo>
                    <a:cubicBezTo>
                      <a:pt x="107" y="86"/>
                      <a:pt x="107" y="86"/>
                      <a:pt x="107" y="86"/>
                    </a:cubicBezTo>
                    <a:cubicBezTo>
                      <a:pt x="107" y="85"/>
                      <a:pt x="107" y="85"/>
                      <a:pt x="107" y="85"/>
                    </a:cubicBezTo>
                    <a:cubicBezTo>
                      <a:pt x="109" y="80"/>
                      <a:pt x="109" y="80"/>
                      <a:pt x="109" y="80"/>
                    </a:cubicBezTo>
                    <a:cubicBezTo>
                      <a:pt x="110" y="80"/>
                      <a:pt x="110" y="80"/>
                      <a:pt x="110" y="80"/>
                    </a:cubicBezTo>
                    <a:cubicBezTo>
                      <a:pt x="124" y="78"/>
                      <a:pt x="124" y="78"/>
                      <a:pt x="124" y="78"/>
                    </a:cubicBezTo>
                    <a:cubicBezTo>
                      <a:pt x="124" y="78"/>
                      <a:pt x="124" y="78"/>
                      <a:pt x="124" y="78"/>
                    </a:cubicBezTo>
                    <a:cubicBezTo>
                      <a:pt x="126" y="67"/>
                      <a:pt x="126" y="67"/>
                      <a:pt x="126" y="67"/>
                    </a:cubicBezTo>
                    <a:cubicBezTo>
                      <a:pt x="126" y="66"/>
                      <a:pt x="126" y="66"/>
                      <a:pt x="126" y="66"/>
                    </a:cubicBezTo>
                    <a:cubicBezTo>
                      <a:pt x="113" y="61"/>
                      <a:pt x="113" y="61"/>
                      <a:pt x="113" y="61"/>
                    </a:cubicBezTo>
                    <a:cubicBezTo>
                      <a:pt x="112" y="60"/>
                      <a:pt x="112" y="60"/>
                      <a:pt x="112" y="60"/>
                    </a:cubicBezTo>
                    <a:cubicBezTo>
                      <a:pt x="112" y="55"/>
                      <a:pt x="112" y="55"/>
                      <a:pt x="112" y="55"/>
                    </a:cubicBezTo>
                    <a:cubicBezTo>
                      <a:pt x="112" y="54"/>
                      <a:pt x="112" y="54"/>
                      <a:pt x="112" y="54"/>
                    </a:cubicBezTo>
                    <a:cubicBezTo>
                      <a:pt x="123" y="46"/>
                      <a:pt x="123" y="46"/>
                      <a:pt x="123" y="46"/>
                    </a:cubicBezTo>
                    <a:cubicBezTo>
                      <a:pt x="123" y="45"/>
                      <a:pt x="123" y="45"/>
                      <a:pt x="123" y="45"/>
                    </a:cubicBezTo>
                    <a:cubicBezTo>
                      <a:pt x="119" y="35"/>
                      <a:pt x="119" y="35"/>
                      <a:pt x="119" y="35"/>
                    </a:cubicBezTo>
                    <a:close/>
                    <a:moveTo>
                      <a:pt x="69" y="82"/>
                    </a:moveTo>
                    <a:cubicBezTo>
                      <a:pt x="58" y="86"/>
                      <a:pt x="46" y="81"/>
                      <a:pt x="41" y="70"/>
                    </a:cubicBezTo>
                    <a:cubicBezTo>
                      <a:pt x="37" y="59"/>
                      <a:pt x="42" y="47"/>
                      <a:pt x="53" y="43"/>
                    </a:cubicBezTo>
                    <a:cubicBezTo>
                      <a:pt x="64" y="38"/>
                      <a:pt x="76" y="44"/>
                      <a:pt x="80" y="55"/>
                    </a:cubicBezTo>
                    <a:cubicBezTo>
                      <a:pt x="85" y="65"/>
                      <a:pt x="79" y="78"/>
                      <a:pt x="69"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45" name="Freeform 62"/>
              <p:cNvSpPr>
                <a:spLocks noEditPoints="1"/>
              </p:cNvSpPr>
              <p:nvPr/>
            </p:nvSpPr>
            <p:spPr bwMode="auto">
              <a:xfrm>
                <a:off x="1464" y="2020"/>
                <a:ext cx="233" cy="235"/>
              </a:xfrm>
              <a:custGeom>
                <a:gdLst>
                  <a:gd name="T0" fmla="*/ 134 w 160"/>
                  <a:gd name="T1" fmla="*/ 47 h 161"/>
                  <a:gd name="T2" fmla="*/ 128 w 160"/>
                  <a:gd name="T3" fmla="*/ 40 h 161"/>
                  <a:gd name="T4" fmla="*/ 135 w 160"/>
                  <a:gd name="T5" fmla="*/ 23 h 161"/>
                  <a:gd name="T6" fmla="*/ 124 w 160"/>
                  <a:gd name="T7" fmla="*/ 14 h 161"/>
                  <a:gd name="T8" fmla="*/ 109 w 160"/>
                  <a:gd name="T9" fmla="*/ 24 h 161"/>
                  <a:gd name="T10" fmla="*/ 102 w 160"/>
                  <a:gd name="T11" fmla="*/ 22 h 161"/>
                  <a:gd name="T12" fmla="*/ 99 w 160"/>
                  <a:gd name="T13" fmla="*/ 3 h 161"/>
                  <a:gd name="T14" fmla="*/ 85 w 160"/>
                  <a:gd name="T15" fmla="*/ 0 h 161"/>
                  <a:gd name="T16" fmla="*/ 77 w 160"/>
                  <a:gd name="T17" fmla="*/ 17 h 161"/>
                  <a:gd name="T18" fmla="*/ 69 w 160"/>
                  <a:gd name="T19" fmla="*/ 19 h 161"/>
                  <a:gd name="T20" fmla="*/ 58 w 160"/>
                  <a:gd name="T21" fmla="*/ 4 h 161"/>
                  <a:gd name="T22" fmla="*/ 44 w 160"/>
                  <a:gd name="T23" fmla="*/ 9 h 161"/>
                  <a:gd name="T24" fmla="*/ 46 w 160"/>
                  <a:gd name="T25" fmla="*/ 27 h 161"/>
                  <a:gd name="T26" fmla="*/ 39 w 160"/>
                  <a:gd name="T27" fmla="*/ 33 h 161"/>
                  <a:gd name="T28" fmla="*/ 22 w 160"/>
                  <a:gd name="T29" fmla="*/ 26 h 161"/>
                  <a:gd name="T30" fmla="*/ 13 w 160"/>
                  <a:gd name="T31" fmla="*/ 37 h 161"/>
                  <a:gd name="T32" fmla="*/ 23 w 160"/>
                  <a:gd name="T33" fmla="*/ 52 h 161"/>
                  <a:gd name="T34" fmla="*/ 21 w 160"/>
                  <a:gd name="T35" fmla="*/ 59 h 161"/>
                  <a:gd name="T36" fmla="*/ 2 w 160"/>
                  <a:gd name="T37" fmla="*/ 62 h 161"/>
                  <a:gd name="T38" fmla="*/ 0 w 160"/>
                  <a:gd name="T39" fmla="*/ 76 h 161"/>
                  <a:gd name="T40" fmla="*/ 16 w 160"/>
                  <a:gd name="T41" fmla="*/ 84 h 161"/>
                  <a:gd name="T42" fmla="*/ 18 w 160"/>
                  <a:gd name="T43" fmla="*/ 92 h 161"/>
                  <a:gd name="T44" fmla="*/ 3 w 160"/>
                  <a:gd name="T45" fmla="*/ 103 h 161"/>
                  <a:gd name="T46" fmla="*/ 8 w 160"/>
                  <a:gd name="T47" fmla="*/ 117 h 161"/>
                  <a:gd name="T48" fmla="*/ 26 w 160"/>
                  <a:gd name="T49" fmla="*/ 115 h 161"/>
                  <a:gd name="T50" fmla="*/ 32 w 160"/>
                  <a:gd name="T51" fmla="*/ 121 h 161"/>
                  <a:gd name="T52" fmla="*/ 25 w 160"/>
                  <a:gd name="T53" fmla="*/ 138 h 161"/>
                  <a:gd name="T54" fmla="*/ 36 w 160"/>
                  <a:gd name="T55" fmla="*/ 148 h 161"/>
                  <a:gd name="T56" fmla="*/ 51 w 160"/>
                  <a:gd name="T57" fmla="*/ 137 h 161"/>
                  <a:gd name="T58" fmla="*/ 58 w 160"/>
                  <a:gd name="T59" fmla="*/ 140 h 161"/>
                  <a:gd name="T60" fmla="*/ 61 w 160"/>
                  <a:gd name="T61" fmla="*/ 158 h 161"/>
                  <a:gd name="T62" fmla="*/ 75 w 160"/>
                  <a:gd name="T63" fmla="*/ 161 h 161"/>
                  <a:gd name="T64" fmla="*/ 83 w 160"/>
                  <a:gd name="T65" fmla="*/ 144 h 161"/>
                  <a:gd name="T66" fmla="*/ 91 w 160"/>
                  <a:gd name="T67" fmla="*/ 143 h 161"/>
                  <a:gd name="T68" fmla="*/ 102 w 160"/>
                  <a:gd name="T69" fmla="*/ 158 h 161"/>
                  <a:gd name="T70" fmla="*/ 116 w 160"/>
                  <a:gd name="T71" fmla="*/ 153 h 161"/>
                  <a:gd name="T72" fmla="*/ 114 w 160"/>
                  <a:gd name="T73" fmla="*/ 135 h 161"/>
                  <a:gd name="T74" fmla="*/ 121 w 160"/>
                  <a:gd name="T75" fmla="*/ 129 h 161"/>
                  <a:gd name="T76" fmla="*/ 138 w 160"/>
                  <a:gd name="T77" fmla="*/ 136 h 161"/>
                  <a:gd name="T78" fmla="*/ 147 w 160"/>
                  <a:gd name="T79" fmla="*/ 125 h 161"/>
                  <a:gd name="T80" fmla="*/ 137 w 160"/>
                  <a:gd name="T81" fmla="*/ 110 h 161"/>
                  <a:gd name="T82" fmla="*/ 139 w 160"/>
                  <a:gd name="T83" fmla="*/ 103 h 161"/>
                  <a:gd name="T84" fmla="*/ 158 w 160"/>
                  <a:gd name="T85" fmla="*/ 100 h 161"/>
                  <a:gd name="T86" fmla="*/ 160 w 160"/>
                  <a:gd name="T87" fmla="*/ 86 h 161"/>
                  <a:gd name="T88" fmla="*/ 144 w 160"/>
                  <a:gd name="T89" fmla="*/ 78 h 161"/>
                  <a:gd name="T90" fmla="*/ 142 w 160"/>
                  <a:gd name="T91" fmla="*/ 70 h 161"/>
                  <a:gd name="T92" fmla="*/ 157 w 160"/>
                  <a:gd name="T93" fmla="*/ 59 h 161"/>
                  <a:gd name="T94" fmla="*/ 152 w 160"/>
                  <a:gd name="T95" fmla="*/ 45 h 161"/>
                  <a:gd name="T96" fmla="*/ 87 w 160"/>
                  <a:gd name="T97" fmla="*/ 104 h 161"/>
                  <a:gd name="T98" fmla="*/ 68 w 160"/>
                  <a:gd name="T99" fmla="*/ 55 h 161"/>
                  <a:gd name="T100" fmla="*/ 87 w 160"/>
                  <a:gd name="T101" fmla="*/ 104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161">
                    <a:moveTo>
                      <a:pt x="151" y="44"/>
                    </a:moveTo>
                    <a:cubicBezTo>
                      <a:pt x="134" y="47"/>
                      <a:pt x="134" y="47"/>
                      <a:pt x="134" y="47"/>
                    </a:cubicBezTo>
                    <a:cubicBezTo>
                      <a:pt x="133" y="46"/>
                      <a:pt x="133" y="46"/>
                      <a:pt x="133" y="46"/>
                    </a:cubicBezTo>
                    <a:cubicBezTo>
                      <a:pt x="128" y="40"/>
                      <a:pt x="128" y="40"/>
                      <a:pt x="128" y="40"/>
                    </a:cubicBezTo>
                    <a:cubicBezTo>
                      <a:pt x="128" y="39"/>
                      <a:pt x="128" y="39"/>
                      <a:pt x="128" y="39"/>
                    </a:cubicBezTo>
                    <a:cubicBezTo>
                      <a:pt x="135" y="23"/>
                      <a:pt x="135" y="23"/>
                      <a:pt x="135" y="23"/>
                    </a:cubicBezTo>
                    <a:cubicBezTo>
                      <a:pt x="135" y="22"/>
                      <a:pt x="135" y="22"/>
                      <a:pt x="135" y="22"/>
                    </a:cubicBezTo>
                    <a:cubicBezTo>
                      <a:pt x="124" y="14"/>
                      <a:pt x="124" y="14"/>
                      <a:pt x="124" y="14"/>
                    </a:cubicBezTo>
                    <a:cubicBezTo>
                      <a:pt x="123" y="14"/>
                      <a:pt x="123" y="14"/>
                      <a:pt x="123" y="14"/>
                    </a:cubicBezTo>
                    <a:cubicBezTo>
                      <a:pt x="109" y="24"/>
                      <a:pt x="109" y="24"/>
                      <a:pt x="109" y="24"/>
                    </a:cubicBezTo>
                    <a:cubicBezTo>
                      <a:pt x="108" y="24"/>
                      <a:pt x="108" y="24"/>
                      <a:pt x="108" y="24"/>
                    </a:cubicBezTo>
                    <a:cubicBezTo>
                      <a:pt x="102" y="22"/>
                      <a:pt x="102" y="22"/>
                      <a:pt x="102" y="22"/>
                    </a:cubicBezTo>
                    <a:cubicBezTo>
                      <a:pt x="101" y="21"/>
                      <a:pt x="101" y="21"/>
                      <a:pt x="101" y="21"/>
                    </a:cubicBezTo>
                    <a:cubicBezTo>
                      <a:pt x="99" y="3"/>
                      <a:pt x="99" y="3"/>
                      <a:pt x="99" y="3"/>
                    </a:cubicBezTo>
                    <a:cubicBezTo>
                      <a:pt x="99" y="3"/>
                      <a:pt x="99" y="3"/>
                      <a:pt x="99" y="3"/>
                    </a:cubicBezTo>
                    <a:cubicBezTo>
                      <a:pt x="85" y="0"/>
                      <a:pt x="85" y="0"/>
                      <a:pt x="85" y="0"/>
                    </a:cubicBezTo>
                    <a:cubicBezTo>
                      <a:pt x="84" y="1"/>
                      <a:pt x="84" y="1"/>
                      <a:pt x="84" y="1"/>
                    </a:cubicBezTo>
                    <a:cubicBezTo>
                      <a:pt x="77" y="17"/>
                      <a:pt x="77" y="17"/>
                      <a:pt x="77" y="17"/>
                    </a:cubicBezTo>
                    <a:cubicBezTo>
                      <a:pt x="76" y="18"/>
                      <a:pt x="76" y="18"/>
                      <a:pt x="76" y="18"/>
                    </a:cubicBezTo>
                    <a:cubicBezTo>
                      <a:pt x="69" y="19"/>
                      <a:pt x="69" y="19"/>
                      <a:pt x="69" y="19"/>
                    </a:cubicBezTo>
                    <a:cubicBezTo>
                      <a:pt x="68" y="18"/>
                      <a:pt x="68" y="18"/>
                      <a:pt x="68" y="18"/>
                    </a:cubicBezTo>
                    <a:cubicBezTo>
                      <a:pt x="58" y="4"/>
                      <a:pt x="58" y="4"/>
                      <a:pt x="58" y="4"/>
                    </a:cubicBezTo>
                    <a:cubicBezTo>
                      <a:pt x="57" y="4"/>
                      <a:pt x="57" y="4"/>
                      <a:pt x="57" y="4"/>
                    </a:cubicBezTo>
                    <a:cubicBezTo>
                      <a:pt x="44" y="9"/>
                      <a:pt x="44" y="9"/>
                      <a:pt x="44" y="9"/>
                    </a:cubicBezTo>
                    <a:cubicBezTo>
                      <a:pt x="43" y="10"/>
                      <a:pt x="43" y="10"/>
                      <a:pt x="43" y="10"/>
                    </a:cubicBezTo>
                    <a:cubicBezTo>
                      <a:pt x="46" y="27"/>
                      <a:pt x="46" y="27"/>
                      <a:pt x="46" y="27"/>
                    </a:cubicBezTo>
                    <a:cubicBezTo>
                      <a:pt x="45" y="28"/>
                      <a:pt x="45" y="28"/>
                      <a:pt x="45" y="28"/>
                    </a:cubicBezTo>
                    <a:cubicBezTo>
                      <a:pt x="39" y="33"/>
                      <a:pt x="39" y="33"/>
                      <a:pt x="39" y="33"/>
                    </a:cubicBezTo>
                    <a:cubicBezTo>
                      <a:pt x="38" y="33"/>
                      <a:pt x="38" y="33"/>
                      <a:pt x="38" y="33"/>
                    </a:cubicBezTo>
                    <a:cubicBezTo>
                      <a:pt x="22" y="26"/>
                      <a:pt x="22" y="26"/>
                      <a:pt x="22" y="26"/>
                    </a:cubicBezTo>
                    <a:cubicBezTo>
                      <a:pt x="21" y="26"/>
                      <a:pt x="21" y="26"/>
                      <a:pt x="21" y="26"/>
                    </a:cubicBezTo>
                    <a:cubicBezTo>
                      <a:pt x="13" y="37"/>
                      <a:pt x="13" y="37"/>
                      <a:pt x="13" y="37"/>
                    </a:cubicBezTo>
                    <a:cubicBezTo>
                      <a:pt x="13" y="38"/>
                      <a:pt x="13" y="38"/>
                      <a:pt x="13" y="38"/>
                    </a:cubicBezTo>
                    <a:cubicBezTo>
                      <a:pt x="23" y="52"/>
                      <a:pt x="23" y="52"/>
                      <a:pt x="23" y="52"/>
                    </a:cubicBezTo>
                    <a:cubicBezTo>
                      <a:pt x="24" y="53"/>
                      <a:pt x="24" y="53"/>
                      <a:pt x="24" y="53"/>
                    </a:cubicBezTo>
                    <a:cubicBezTo>
                      <a:pt x="21" y="59"/>
                      <a:pt x="21" y="59"/>
                      <a:pt x="21" y="59"/>
                    </a:cubicBezTo>
                    <a:cubicBezTo>
                      <a:pt x="21" y="59"/>
                      <a:pt x="20" y="60"/>
                      <a:pt x="20" y="60"/>
                    </a:cubicBezTo>
                    <a:cubicBezTo>
                      <a:pt x="2" y="62"/>
                      <a:pt x="2" y="62"/>
                      <a:pt x="2" y="62"/>
                    </a:cubicBezTo>
                    <a:cubicBezTo>
                      <a:pt x="2" y="62"/>
                      <a:pt x="2" y="62"/>
                      <a:pt x="2" y="62"/>
                    </a:cubicBezTo>
                    <a:cubicBezTo>
                      <a:pt x="0" y="76"/>
                      <a:pt x="0" y="76"/>
                      <a:pt x="0" y="76"/>
                    </a:cubicBezTo>
                    <a:cubicBezTo>
                      <a:pt x="0" y="77"/>
                      <a:pt x="0" y="77"/>
                      <a:pt x="0" y="77"/>
                    </a:cubicBezTo>
                    <a:cubicBezTo>
                      <a:pt x="16" y="84"/>
                      <a:pt x="16" y="84"/>
                      <a:pt x="16" y="84"/>
                    </a:cubicBezTo>
                    <a:cubicBezTo>
                      <a:pt x="17" y="85"/>
                      <a:pt x="17" y="85"/>
                      <a:pt x="17" y="85"/>
                    </a:cubicBezTo>
                    <a:cubicBezTo>
                      <a:pt x="18" y="92"/>
                      <a:pt x="18" y="92"/>
                      <a:pt x="18" y="92"/>
                    </a:cubicBezTo>
                    <a:cubicBezTo>
                      <a:pt x="17" y="93"/>
                      <a:pt x="17" y="93"/>
                      <a:pt x="17" y="93"/>
                    </a:cubicBezTo>
                    <a:cubicBezTo>
                      <a:pt x="3" y="103"/>
                      <a:pt x="3" y="103"/>
                      <a:pt x="3" y="103"/>
                    </a:cubicBezTo>
                    <a:cubicBezTo>
                      <a:pt x="3" y="104"/>
                      <a:pt x="3" y="104"/>
                      <a:pt x="3" y="104"/>
                    </a:cubicBezTo>
                    <a:cubicBezTo>
                      <a:pt x="8" y="117"/>
                      <a:pt x="8" y="117"/>
                      <a:pt x="8" y="117"/>
                    </a:cubicBezTo>
                    <a:cubicBezTo>
                      <a:pt x="9" y="117"/>
                      <a:pt x="9" y="117"/>
                      <a:pt x="9" y="117"/>
                    </a:cubicBezTo>
                    <a:cubicBezTo>
                      <a:pt x="26" y="115"/>
                      <a:pt x="26" y="115"/>
                      <a:pt x="26" y="115"/>
                    </a:cubicBezTo>
                    <a:cubicBezTo>
                      <a:pt x="27" y="116"/>
                      <a:pt x="27" y="116"/>
                      <a:pt x="27" y="116"/>
                    </a:cubicBezTo>
                    <a:cubicBezTo>
                      <a:pt x="32" y="121"/>
                      <a:pt x="32" y="121"/>
                      <a:pt x="32" y="121"/>
                    </a:cubicBezTo>
                    <a:cubicBezTo>
                      <a:pt x="32" y="122"/>
                      <a:pt x="32" y="122"/>
                      <a:pt x="32" y="122"/>
                    </a:cubicBezTo>
                    <a:cubicBezTo>
                      <a:pt x="25" y="138"/>
                      <a:pt x="25" y="138"/>
                      <a:pt x="25" y="138"/>
                    </a:cubicBezTo>
                    <a:cubicBezTo>
                      <a:pt x="25" y="139"/>
                      <a:pt x="25" y="139"/>
                      <a:pt x="25" y="139"/>
                    </a:cubicBezTo>
                    <a:cubicBezTo>
                      <a:pt x="36" y="148"/>
                      <a:pt x="36" y="148"/>
                      <a:pt x="36" y="148"/>
                    </a:cubicBezTo>
                    <a:cubicBezTo>
                      <a:pt x="37" y="148"/>
                      <a:pt x="37" y="148"/>
                      <a:pt x="37" y="148"/>
                    </a:cubicBezTo>
                    <a:cubicBezTo>
                      <a:pt x="51" y="137"/>
                      <a:pt x="51" y="137"/>
                      <a:pt x="51" y="137"/>
                    </a:cubicBezTo>
                    <a:cubicBezTo>
                      <a:pt x="52" y="137"/>
                      <a:pt x="52" y="137"/>
                      <a:pt x="52" y="137"/>
                    </a:cubicBezTo>
                    <a:cubicBezTo>
                      <a:pt x="58" y="140"/>
                      <a:pt x="58" y="140"/>
                      <a:pt x="58" y="140"/>
                    </a:cubicBezTo>
                    <a:cubicBezTo>
                      <a:pt x="59" y="141"/>
                      <a:pt x="59" y="141"/>
                      <a:pt x="59" y="141"/>
                    </a:cubicBezTo>
                    <a:cubicBezTo>
                      <a:pt x="61" y="158"/>
                      <a:pt x="61" y="158"/>
                      <a:pt x="61" y="158"/>
                    </a:cubicBezTo>
                    <a:cubicBezTo>
                      <a:pt x="61" y="159"/>
                      <a:pt x="61" y="159"/>
                      <a:pt x="61" y="159"/>
                    </a:cubicBezTo>
                    <a:cubicBezTo>
                      <a:pt x="75" y="161"/>
                      <a:pt x="75" y="161"/>
                      <a:pt x="75" y="161"/>
                    </a:cubicBezTo>
                    <a:cubicBezTo>
                      <a:pt x="76" y="161"/>
                      <a:pt x="76" y="161"/>
                      <a:pt x="76" y="161"/>
                    </a:cubicBezTo>
                    <a:cubicBezTo>
                      <a:pt x="83" y="144"/>
                      <a:pt x="83" y="144"/>
                      <a:pt x="83" y="144"/>
                    </a:cubicBezTo>
                    <a:cubicBezTo>
                      <a:pt x="84" y="144"/>
                      <a:pt x="84" y="144"/>
                      <a:pt x="84" y="144"/>
                    </a:cubicBezTo>
                    <a:cubicBezTo>
                      <a:pt x="91" y="143"/>
                      <a:pt x="91" y="143"/>
                      <a:pt x="91" y="143"/>
                    </a:cubicBezTo>
                    <a:cubicBezTo>
                      <a:pt x="91" y="143"/>
                      <a:pt x="92" y="143"/>
                      <a:pt x="92" y="143"/>
                    </a:cubicBezTo>
                    <a:cubicBezTo>
                      <a:pt x="102" y="158"/>
                      <a:pt x="102" y="158"/>
                      <a:pt x="102" y="158"/>
                    </a:cubicBezTo>
                    <a:cubicBezTo>
                      <a:pt x="103" y="158"/>
                      <a:pt x="103" y="158"/>
                      <a:pt x="103" y="158"/>
                    </a:cubicBezTo>
                    <a:cubicBezTo>
                      <a:pt x="116" y="153"/>
                      <a:pt x="116" y="153"/>
                      <a:pt x="116" y="153"/>
                    </a:cubicBezTo>
                    <a:cubicBezTo>
                      <a:pt x="117" y="152"/>
                      <a:pt x="117" y="152"/>
                      <a:pt x="117" y="152"/>
                    </a:cubicBezTo>
                    <a:cubicBezTo>
                      <a:pt x="114" y="135"/>
                      <a:pt x="114" y="135"/>
                      <a:pt x="114" y="135"/>
                    </a:cubicBezTo>
                    <a:cubicBezTo>
                      <a:pt x="115" y="133"/>
                      <a:pt x="115" y="133"/>
                      <a:pt x="115" y="133"/>
                    </a:cubicBezTo>
                    <a:cubicBezTo>
                      <a:pt x="121" y="129"/>
                      <a:pt x="121" y="129"/>
                      <a:pt x="121" y="129"/>
                    </a:cubicBezTo>
                    <a:cubicBezTo>
                      <a:pt x="122" y="129"/>
                      <a:pt x="122" y="129"/>
                      <a:pt x="122" y="129"/>
                    </a:cubicBezTo>
                    <a:cubicBezTo>
                      <a:pt x="138" y="136"/>
                      <a:pt x="138" y="136"/>
                      <a:pt x="138" y="136"/>
                    </a:cubicBezTo>
                    <a:cubicBezTo>
                      <a:pt x="139" y="136"/>
                      <a:pt x="139" y="136"/>
                      <a:pt x="139" y="136"/>
                    </a:cubicBezTo>
                    <a:cubicBezTo>
                      <a:pt x="147" y="125"/>
                      <a:pt x="147" y="125"/>
                      <a:pt x="147" y="125"/>
                    </a:cubicBezTo>
                    <a:cubicBezTo>
                      <a:pt x="147" y="124"/>
                      <a:pt x="147" y="124"/>
                      <a:pt x="147" y="124"/>
                    </a:cubicBezTo>
                    <a:cubicBezTo>
                      <a:pt x="137" y="110"/>
                      <a:pt x="137" y="110"/>
                      <a:pt x="137" y="110"/>
                    </a:cubicBezTo>
                    <a:cubicBezTo>
                      <a:pt x="136" y="109"/>
                      <a:pt x="136" y="109"/>
                      <a:pt x="136" y="109"/>
                    </a:cubicBezTo>
                    <a:cubicBezTo>
                      <a:pt x="139" y="103"/>
                      <a:pt x="139" y="103"/>
                      <a:pt x="139" y="103"/>
                    </a:cubicBezTo>
                    <a:cubicBezTo>
                      <a:pt x="140" y="102"/>
                      <a:pt x="140" y="102"/>
                      <a:pt x="140" y="102"/>
                    </a:cubicBezTo>
                    <a:cubicBezTo>
                      <a:pt x="158" y="100"/>
                      <a:pt x="158" y="100"/>
                      <a:pt x="158" y="100"/>
                    </a:cubicBezTo>
                    <a:cubicBezTo>
                      <a:pt x="158" y="100"/>
                      <a:pt x="158" y="100"/>
                      <a:pt x="158" y="99"/>
                    </a:cubicBezTo>
                    <a:cubicBezTo>
                      <a:pt x="160" y="86"/>
                      <a:pt x="160" y="86"/>
                      <a:pt x="160" y="86"/>
                    </a:cubicBezTo>
                    <a:cubicBezTo>
                      <a:pt x="160" y="85"/>
                      <a:pt x="160" y="85"/>
                      <a:pt x="160" y="85"/>
                    </a:cubicBezTo>
                    <a:cubicBezTo>
                      <a:pt x="144" y="78"/>
                      <a:pt x="144" y="78"/>
                      <a:pt x="144" y="78"/>
                    </a:cubicBezTo>
                    <a:cubicBezTo>
                      <a:pt x="143" y="77"/>
                      <a:pt x="143" y="77"/>
                      <a:pt x="143" y="77"/>
                    </a:cubicBezTo>
                    <a:cubicBezTo>
                      <a:pt x="142" y="70"/>
                      <a:pt x="142" y="70"/>
                      <a:pt x="142" y="70"/>
                    </a:cubicBezTo>
                    <a:cubicBezTo>
                      <a:pt x="143" y="69"/>
                      <a:pt x="143" y="69"/>
                      <a:pt x="143" y="69"/>
                    </a:cubicBezTo>
                    <a:cubicBezTo>
                      <a:pt x="157" y="59"/>
                      <a:pt x="157" y="59"/>
                      <a:pt x="157" y="59"/>
                    </a:cubicBezTo>
                    <a:cubicBezTo>
                      <a:pt x="157" y="58"/>
                      <a:pt x="157" y="58"/>
                      <a:pt x="157" y="58"/>
                    </a:cubicBezTo>
                    <a:cubicBezTo>
                      <a:pt x="152" y="45"/>
                      <a:pt x="152" y="45"/>
                      <a:pt x="152" y="45"/>
                    </a:cubicBezTo>
                    <a:lnTo>
                      <a:pt x="151" y="44"/>
                    </a:lnTo>
                    <a:close/>
                    <a:moveTo>
                      <a:pt x="87" y="104"/>
                    </a:moveTo>
                    <a:cubicBezTo>
                      <a:pt x="74" y="110"/>
                      <a:pt x="58" y="103"/>
                      <a:pt x="53" y="89"/>
                    </a:cubicBezTo>
                    <a:cubicBezTo>
                      <a:pt x="47" y="76"/>
                      <a:pt x="54" y="60"/>
                      <a:pt x="68" y="55"/>
                    </a:cubicBezTo>
                    <a:cubicBezTo>
                      <a:pt x="81" y="49"/>
                      <a:pt x="97" y="56"/>
                      <a:pt x="102" y="70"/>
                    </a:cubicBezTo>
                    <a:cubicBezTo>
                      <a:pt x="108" y="83"/>
                      <a:pt x="101" y="99"/>
                      <a:pt x="87"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46" name="Freeform 63"/>
              <p:cNvSpPr/>
              <p:nvPr/>
            </p:nvSpPr>
            <p:spPr bwMode="auto">
              <a:xfrm>
                <a:off x="1952" y="3065"/>
                <a:ext cx="233" cy="152"/>
              </a:xfrm>
              <a:custGeom>
                <a:gdLst>
                  <a:gd name="T0" fmla="*/ 2 w 160"/>
                  <a:gd name="T1" fmla="*/ 5 h 105"/>
                  <a:gd name="T2" fmla="*/ 4 w 160"/>
                  <a:gd name="T3" fmla="*/ 1 h 105"/>
                  <a:gd name="T4" fmla="*/ 8 w 160"/>
                  <a:gd name="T5" fmla="*/ 0 h 105"/>
                  <a:gd name="T6" fmla="*/ 15 w 160"/>
                  <a:gd name="T7" fmla="*/ 0 h 105"/>
                  <a:gd name="T8" fmla="*/ 34 w 160"/>
                  <a:gd name="T9" fmla="*/ 2 h 105"/>
                  <a:gd name="T10" fmla="*/ 36 w 160"/>
                  <a:gd name="T11" fmla="*/ 2 h 105"/>
                  <a:gd name="T12" fmla="*/ 36 w 160"/>
                  <a:gd name="T13" fmla="*/ 2 h 105"/>
                  <a:gd name="T14" fmla="*/ 39 w 160"/>
                  <a:gd name="T15" fmla="*/ 8 h 105"/>
                  <a:gd name="T16" fmla="*/ 35 w 160"/>
                  <a:gd name="T17" fmla="*/ 13 h 105"/>
                  <a:gd name="T18" fmla="*/ 33 w 160"/>
                  <a:gd name="T19" fmla="*/ 13 h 105"/>
                  <a:gd name="T20" fmla="*/ 27 w 160"/>
                  <a:gd name="T21" fmla="*/ 12 h 105"/>
                  <a:gd name="T22" fmla="*/ 23 w 160"/>
                  <a:gd name="T23" fmla="*/ 12 h 105"/>
                  <a:gd name="T24" fmla="*/ 29 w 160"/>
                  <a:gd name="T25" fmla="*/ 17 h 105"/>
                  <a:gd name="T26" fmla="*/ 40 w 160"/>
                  <a:gd name="T27" fmla="*/ 28 h 105"/>
                  <a:gd name="T28" fmla="*/ 46 w 160"/>
                  <a:gd name="T29" fmla="*/ 34 h 105"/>
                  <a:gd name="T30" fmla="*/ 54 w 160"/>
                  <a:gd name="T31" fmla="*/ 41 h 105"/>
                  <a:gd name="T32" fmla="*/ 59 w 160"/>
                  <a:gd name="T33" fmla="*/ 45 h 105"/>
                  <a:gd name="T34" fmla="*/ 65 w 160"/>
                  <a:gd name="T35" fmla="*/ 40 h 105"/>
                  <a:gd name="T36" fmla="*/ 67 w 160"/>
                  <a:gd name="T37" fmla="*/ 38 h 105"/>
                  <a:gd name="T38" fmla="*/ 74 w 160"/>
                  <a:gd name="T39" fmla="*/ 32 h 105"/>
                  <a:gd name="T40" fmla="*/ 75 w 160"/>
                  <a:gd name="T41" fmla="*/ 31 h 105"/>
                  <a:gd name="T42" fmla="*/ 83 w 160"/>
                  <a:gd name="T43" fmla="*/ 31 h 105"/>
                  <a:gd name="T44" fmla="*/ 89 w 160"/>
                  <a:gd name="T45" fmla="*/ 36 h 105"/>
                  <a:gd name="T46" fmla="*/ 95 w 160"/>
                  <a:gd name="T47" fmla="*/ 41 h 105"/>
                  <a:gd name="T48" fmla="*/ 99 w 160"/>
                  <a:gd name="T49" fmla="*/ 44 h 105"/>
                  <a:gd name="T50" fmla="*/ 101 w 160"/>
                  <a:gd name="T51" fmla="*/ 46 h 105"/>
                  <a:gd name="T52" fmla="*/ 121 w 160"/>
                  <a:gd name="T53" fmla="*/ 64 h 105"/>
                  <a:gd name="T54" fmla="*/ 122 w 160"/>
                  <a:gd name="T55" fmla="*/ 64 h 105"/>
                  <a:gd name="T56" fmla="*/ 128 w 160"/>
                  <a:gd name="T57" fmla="*/ 69 h 105"/>
                  <a:gd name="T58" fmla="*/ 154 w 160"/>
                  <a:gd name="T59" fmla="*/ 92 h 105"/>
                  <a:gd name="T60" fmla="*/ 157 w 160"/>
                  <a:gd name="T61" fmla="*/ 95 h 105"/>
                  <a:gd name="T62" fmla="*/ 158 w 160"/>
                  <a:gd name="T63" fmla="*/ 103 h 105"/>
                  <a:gd name="T64" fmla="*/ 152 w 160"/>
                  <a:gd name="T65" fmla="*/ 104 h 105"/>
                  <a:gd name="T66" fmla="*/ 150 w 160"/>
                  <a:gd name="T67" fmla="*/ 103 h 105"/>
                  <a:gd name="T68" fmla="*/ 127 w 160"/>
                  <a:gd name="T69" fmla="*/ 83 h 105"/>
                  <a:gd name="T70" fmla="*/ 121 w 160"/>
                  <a:gd name="T71" fmla="*/ 78 h 105"/>
                  <a:gd name="T72" fmla="*/ 120 w 160"/>
                  <a:gd name="T73" fmla="*/ 78 h 105"/>
                  <a:gd name="T74" fmla="*/ 100 w 160"/>
                  <a:gd name="T75" fmla="*/ 61 h 105"/>
                  <a:gd name="T76" fmla="*/ 98 w 160"/>
                  <a:gd name="T77" fmla="*/ 59 h 105"/>
                  <a:gd name="T78" fmla="*/ 94 w 160"/>
                  <a:gd name="T79" fmla="*/ 55 h 105"/>
                  <a:gd name="T80" fmla="*/ 88 w 160"/>
                  <a:gd name="T81" fmla="*/ 50 h 105"/>
                  <a:gd name="T82" fmla="*/ 79 w 160"/>
                  <a:gd name="T83" fmla="*/ 42 h 105"/>
                  <a:gd name="T84" fmla="*/ 73 w 160"/>
                  <a:gd name="T85" fmla="*/ 48 h 105"/>
                  <a:gd name="T86" fmla="*/ 66 w 160"/>
                  <a:gd name="T87" fmla="*/ 54 h 105"/>
                  <a:gd name="T88" fmla="*/ 64 w 160"/>
                  <a:gd name="T89" fmla="*/ 56 h 105"/>
                  <a:gd name="T90" fmla="*/ 63 w 160"/>
                  <a:gd name="T91" fmla="*/ 57 h 105"/>
                  <a:gd name="T92" fmla="*/ 55 w 160"/>
                  <a:gd name="T93" fmla="*/ 57 h 105"/>
                  <a:gd name="T94" fmla="*/ 53 w 160"/>
                  <a:gd name="T95" fmla="*/ 55 h 105"/>
                  <a:gd name="T96" fmla="*/ 45 w 160"/>
                  <a:gd name="T97" fmla="*/ 48 h 105"/>
                  <a:gd name="T98" fmla="*/ 39 w 160"/>
                  <a:gd name="T99" fmla="*/ 42 h 105"/>
                  <a:gd name="T100" fmla="*/ 31 w 160"/>
                  <a:gd name="T101" fmla="*/ 35 h 105"/>
                  <a:gd name="T102" fmla="*/ 13 w 160"/>
                  <a:gd name="T103" fmla="*/ 18 h 105"/>
                  <a:gd name="T104" fmla="*/ 13 w 160"/>
                  <a:gd name="T105" fmla="*/ 18 h 105"/>
                  <a:gd name="T106" fmla="*/ 12 w 160"/>
                  <a:gd name="T107" fmla="*/ 30 h 105"/>
                  <a:gd name="T108" fmla="*/ 6 w 160"/>
                  <a:gd name="T109" fmla="*/ 36 h 105"/>
                  <a:gd name="T110" fmla="*/ 1 w 160"/>
                  <a:gd name="T111" fmla="*/ 30 h 105"/>
                  <a:gd name="T112" fmla="*/ 2 w 160"/>
                  <a:gd name="T113" fmla="*/ 5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 h="105">
                    <a:moveTo>
                      <a:pt x="2" y="5"/>
                    </a:moveTo>
                    <a:cubicBezTo>
                      <a:pt x="2" y="4"/>
                      <a:pt x="3" y="2"/>
                      <a:pt x="4" y="1"/>
                    </a:cubicBezTo>
                    <a:cubicBezTo>
                      <a:pt x="5" y="0"/>
                      <a:pt x="7" y="0"/>
                      <a:pt x="8" y="0"/>
                    </a:cubicBezTo>
                    <a:cubicBezTo>
                      <a:pt x="15" y="0"/>
                      <a:pt x="15" y="0"/>
                      <a:pt x="15" y="0"/>
                    </a:cubicBezTo>
                    <a:cubicBezTo>
                      <a:pt x="34" y="2"/>
                      <a:pt x="34" y="2"/>
                      <a:pt x="34" y="2"/>
                    </a:cubicBezTo>
                    <a:cubicBezTo>
                      <a:pt x="35" y="2"/>
                      <a:pt x="35" y="2"/>
                      <a:pt x="36" y="2"/>
                    </a:cubicBezTo>
                    <a:cubicBezTo>
                      <a:pt x="36" y="2"/>
                      <a:pt x="36" y="2"/>
                      <a:pt x="36" y="2"/>
                    </a:cubicBezTo>
                    <a:cubicBezTo>
                      <a:pt x="38" y="3"/>
                      <a:pt x="39" y="5"/>
                      <a:pt x="39" y="8"/>
                    </a:cubicBezTo>
                    <a:cubicBezTo>
                      <a:pt x="39" y="10"/>
                      <a:pt x="37" y="12"/>
                      <a:pt x="35" y="13"/>
                    </a:cubicBezTo>
                    <a:cubicBezTo>
                      <a:pt x="35" y="13"/>
                      <a:pt x="34" y="13"/>
                      <a:pt x="33" y="13"/>
                    </a:cubicBezTo>
                    <a:cubicBezTo>
                      <a:pt x="27" y="12"/>
                      <a:pt x="27" y="12"/>
                      <a:pt x="27" y="12"/>
                    </a:cubicBezTo>
                    <a:cubicBezTo>
                      <a:pt x="23" y="12"/>
                      <a:pt x="23" y="12"/>
                      <a:pt x="23" y="12"/>
                    </a:cubicBezTo>
                    <a:cubicBezTo>
                      <a:pt x="29" y="17"/>
                      <a:pt x="29" y="17"/>
                      <a:pt x="29" y="17"/>
                    </a:cubicBezTo>
                    <a:cubicBezTo>
                      <a:pt x="40" y="28"/>
                      <a:pt x="40" y="28"/>
                      <a:pt x="40" y="28"/>
                    </a:cubicBezTo>
                    <a:cubicBezTo>
                      <a:pt x="46" y="34"/>
                      <a:pt x="46" y="34"/>
                      <a:pt x="46" y="34"/>
                    </a:cubicBezTo>
                    <a:cubicBezTo>
                      <a:pt x="54" y="41"/>
                      <a:pt x="54" y="41"/>
                      <a:pt x="54" y="41"/>
                    </a:cubicBezTo>
                    <a:cubicBezTo>
                      <a:pt x="59" y="45"/>
                      <a:pt x="59" y="45"/>
                      <a:pt x="59" y="45"/>
                    </a:cubicBezTo>
                    <a:cubicBezTo>
                      <a:pt x="65" y="40"/>
                      <a:pt x="65" y="40"/>
                      <a:pt x="65" y="40"/>
                    </a:cubicBezTo>
                    <a:cubicBezTo>
                      <a:pt x="67" y="38"/>
                      <a:pt x="67" y="38"/>
                      <a:pt x="67" y="38"/>
                    </a:cubicBezTo>
                    <a:cubicBezTo>
                      <a:pt x="74" y="32"/>
                      <a:pt x="74" y="32"/>
                      <a:pt x="74" y="32"/>
                    </a:cubicBezTo>
                    <a:cubicBezTo>
                      <a:pt x="75" y="31"/>
                      <a:pt x="75" y="31"/>
                      <a:pt x="75" y="31"/>
                    </a:cubicBezTo>
                    <a:cubicBezTo>
                      <a:pt x="77" y="29"/>
                      <a:pt x="81" y="29"/>
                      <a:pt x="83" y="31"/>
                    </a:cubicBezTo>
                    <a:cubicBezTo>
                      <a:pt x="89" y="36"/>
                      <a:pt x="89" y="36"/>
                      <a:pt x="89" y="36"/>
                    </a:cubicBezTo>
                    <a:cubicBezTo>
                      <a:pt x="95" y="41"/>
                      <a:pt x="95" y="41"/>
                      <a:pt x="95" y="41"/>
                    </a:cubicBezTo>
                    <a:cubicBezTo>
                      <a:pt x="99" y="44"/>
                      <a:pt x="99" y="44"/>
                      <a:pt x="99" y="44"/>
                    </a:cubicBezTo>
                    <a:cubicBezTo>
                      <a:pt x="101" y="46"/>
                      <a:pt x="101" y="46"/>
                      <a:pt x="101" y="46"/>
                    </a:cubicBezTo>
                    <a:cubicBezTo>
                      <a:pt x="121" y="64"/>
                      <a:pt x="121" y="64"/>
                      <a:pt x="121" y="64"/>
                    </a:cubicBezTo>
                    <a:cubicBezTo>
                      <a:pt x="122" y="64"/>
                      <a:pt x="122" y="64"/>
                      <a:pt x="122" y="64"/>
                    </a:cubicBezTo>
                    <a:cubicBezTo>
                      <a:pt x="128" y="69"/>
                      <a:pt x="128" y="69"/>
                      <a:pt x="128" y="69"/>
                    </a:cubicBezTo>
                    <a:cubicBezTo>
                      <a:pt x="154" y="92"/>
                      <a:pt x="154" y="92"/>
                      <a:pt x="154" y="92"/>
                    </a:cubicBezTo>
                    <a:cubicBezTo>
                      <a:pt x="157" y="95"/>
                      <a:pt x="157" y="95"/>
                      <a:pt x="157" y="95"/>
                    </a:cubicBezTo>
                    <a:cubicBezTo>
                      <a:pt x="160" y="97"/>
                      <a:pt x="160" y="100"/>
                      <a:pt x="158" y="103"/>
                    </a:cubicBezTo>
                    <a:cubicBezTo>
                      <a:pt x="156" y="104"/>
                      <a:pt x="154" y="105"/>
                      <a:pt x="152" y="104"/>
                    </a:cubicBezTo>
                    <a:cubicBezTo>
                      <a:pt x="151" y="104"/>
                      <a:pt x="150" y="104"/>
                      <a:pt x="150" y="103"/>
                    </a:cubicBezTo>
                    <a:cubicBezTo>
                      <a:pt x="127" y="83"/>
                      <a:pt x="127" y="83"/>
                      <a:pt x="127" y="83"/>
                    </a:cubicBezTo>
                    <a:cubicBezTo>
                      <a:pt x="121" y="78"/>
                      <a:pt x="121" y="78"/>
                      <a:pt x="121" y="78"/>
                    </a:cubicBezTo>
                    <a:cubicBezTo>
                      <a:pt x="120" y="78"/>
                      <a:pt x="120" y="78"/>
                      <a:pt x="120" y="78"/>
                    </a:cubicBezTo>
                    <a:cubicBezTo>
                      <a:pt x="100" y="61"/>
                      <a:pt x="100" y="61"/>
                      <a:pt x="100" y="61"/>
                    </a:cubicBezTo>
                    <a:cubicBezTo>
                      <a:pt x="98" y="59"/>
                      <a:pt x="98" y="59"/>
                      <a:pt x="98" y="59"/>
                    </a:cubicBezTo>
                    <a:cubicBezTo>
                      <a:pt x="94" y="55"/>
                      <a:pt x="94" y="55"/>
                      <a:pt x="94" y="55"/>
                    </a:cubicBezTo>
                    <a:cubicBezTo>
                      <a:pt x="88" y="50"/>
                      <a:pt x="88" y="50"/>
                      <a:pt x="88" y="50"/>
                    </a:cubicBezTo>
                    <a:cubicBezTo>
                      <a:pt x="79" y="42"/>
                      <a:pt x="79" y="42"/>
                      <a:pt x="79" y="42"/>
                    </a:cubicBezTo>
                    <a:cubicBezTo>
                      <a:pt x="73" y="48"/>
                      <a:pt x="73" y="48"/>
                      <a:pt x="73" y="48"/>
                    </a:cubicBezTo>
                    <a:cubicBezTo>
                      <a:pt x="66" y="54"/>
                      <a:pt x="66" y="54"/>
                      <a:pt x="66" y="54"/>
                    </a:cubicBezTo>
                    <a:cubicBezTo>
                      <a:pt x="64" y="56"/>
                      <a:pt x="64" y="56"/>
                      <a:pt x="64" y="56"/>
                    </a:cubicBezTo>
                    <a:cubicBezTo>
                      <a:pt x="63" y="57"/>
                      <a:pt x="63" y="57"/>
                      <a:pt x="63" y="57"/>
                    </a:cubicBezTo>
                    <a:cubicBezTo>
                      <a:pt x="61" y="59"/>
                      <a:pt x="57" y="59"/>
                      <a:pt x="55" y="57"/>
                    </a:cubicBezTo>
                    <a:cubicBezTo>
                      <a:pt x="53" y="55"/>
                      <a:pt x="53" y="55"/>
                      <a:pt x="53" y="55"/>
                    </a:cubicBezTo>
                    <a:cubicBezTo>
                      <a:pt x="45" y="48"/>
                      <a:pt x="45" y="48"/>
                      <a:pt x="45" y="48"/>
                    </a:cubicBezTo>
                    <a:cubicBezTo>
                      <a:pt x="39" y="42"/>
                      <a:pt x="39" y="42"/>
                      <a:pt x="39" y="42"/>
                    </a:cubicBezTo>
                    <a:cubicBezTo>
                      <a:pt x="31" y="35"/>
                      <a:pt x="31" y="35"/>
                      <a:pt x="31" y="35"/>
                    </a:cubicBezTo>
                    <a:cubicBezTo>
                      <a:pt x="13" y="18"/>
                      <a:pt x="13" y="18"/>
                      <a:pt x="13" y="18"/>
                    </a:cubicBezTo>
                    <a:cubicBezTo>
                      <a:pt x="13" y="18"/>
                      <a:pt x="13" y="18"/>
                      <a:pt x="13" y="18"/>
                    </a:cubicBezTo>
                    <a:cubicBezTo>
                      <a:pt x="12" y="30"/>
                      <a:pt x="12" y="30"/>
                      <a:pt x="12" y="30"/>
                    </a:cubicBezTo>
                    <a:cubicBezTo>
                      <a:pt x="12" y="34"/>
                      <a:pt x="9" y="36"/>
                      <a:pt x="6" y="36"/>
                    </a:cubicBezTo>
                    <a:cubicBezTo>
                      <a:pt x="3" y="35"/>
                      <a:pt x="0" y="33"/>
                      <a:pt x="1" y="30"/>
                    </a:cubicBez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47" name="Freeform 64"/>
              <p:cNvSpPr/>
              <p:nvPr/>
            </p:nvSpPr>
            <p:spPr bwMode="auto">
              <a:xfrm>
                <a:off x="1963" y="3107"/>
                <a:ext cx="192" cy="115"/>
              </a:xfrm>
              <a:custGeom>
                <a:gdLst>
                  <a:gd name="T0" fmla="*/ 0 w 192"/>
                  <a:gd name="T1" fmla="*/ 115 h 115"/>
                  <a:gd name="T2" fmla="*/ 192 w 192"/>
                  <a:gd name="T3" fmla="*/ 115 h 115"/>
                  <a:gd name="T4" fmla="*/ 107 w 192"/>
                  <a:gd name="T5" fmla="*/ 58 h 115"/>
                  <a:gd name="T6" fmla="*/ 79 w 192"/>
                  <a:gd name="T7" fmla="*/ 67 h 115"/>
                  <a:gd name="T8" fmla="*/ 0 w 192"/>
                  <a:gd name="T9" fmla="*/ 0 h 115"/>
                  <a:gd name="T10" fmla="*/ 0 w 192"/>
                  <a:gd name="T11" fmla="*/ 115 h 115"/>
                </a:gdLst>
                <a:cxnLst>
                  <a:cxn ang="0">
                    <a:pos x="T0" y="T1"/>
                  </a:cxn>
                  <a:cxn ang="0">
                    <a:pos x="T2" y="T3"/>
                  </a:cxn>
                  <a:cxn ang="0">
                    <a:pos x="T4" y="T5"/>
                  </a:cxn>
                  <a:cxn ang="0">
                    <a:pos x="T6" y="T7"/>
                  </a:cxn>
                  <a:cxn ang="0">
                    <a:pos x="T8" y="T9"/>
                  </a:cxn>
                  <a:cxn ang="0">
                    <a:pos x="T10" y="T11"/>
                  </a:cxn>
                </a:cxnLst>
                <a:rect l="0" t="0" r="r" b="b"/>
                <a:pathLst>
                  <a:path w="192" h="115">
                    <a:moveTo>
                      <a:pt x="0" y="115"/>
                    </a:moveTo>
                    <a:lnTo>
                      <a:pt x="192" y="115"/>
                    </a:lnTo>
                    <a:lnTo>
                      <a:pt x="107" y="58"/>
                    </a:lnTo>
                    <a:lnTo>
                      <a:pt x="79" y="67"/>
                    </a:lnTo>
                    <a:lnTo>
                      <a:pt x="0" y="0"/>
                    </a:ln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48" name="Freeform 65"/>
              <p:cNvSpPr/>
              <p:nvPr/>
            </p:nvSpPr>
            <p:spPr bwMode="auto">
              <a:xfrm>
                <a:off x="2062" y="1853"/>
                <a:ext cx="259" cy="172"/>
              </a:xfrm>
              <a:custGeom>
                <a:gdLst>
                  <a:gd name="T0" fmla="*/ 2 w 178"/>
                  <a:gd name="T1" fmla="*/ 6 h 118"/>
                  <a:gd name="T2" fmla="*/ 4 w 178"/>
                  <a:gd name="T3" fmla="*/ 1 h 118"/>
                  <a:gd name="T4" fmla="*/ 8 w 178"/>
                  <a:gd name="T5" fmla="*/ 0 h 118"/>
                  <a:gd name="T6" fmla="*/ 15 w 178"/>
                  <a:gd name="T7" fmla="*/ 0 h 118"/>
                  <a:gd name="T8" fmla="*/ 37 w 178"/>
                  <a:gd name="T9" fmla="*/ 2 h 118"/>
                  <a:gd name="T10" fmla="*/ 40 w 178"/>
                  <a:gd name="T11" fmla="*/ 2 h 118"/>
                  <a:gd name="T12" fmla="*/ 40 w 178"/>
                  <a:gd name="T13" fmla="*/ 3 h 118"/>
                  <a:gd name="T14" fmla="*/ 43 w 178"/>
                  <a:gd name="T15" fmla="*/ 9 h 118"/>
                  <a:gd name="T16" fmla="*/ 39 w 178"/>
                  <a:gd name="T17" fmla="*/ 14 h 118"/>
                  <a:gd name="T18" fmla="*/ 37 w 178"/>
                  <a:gd name="T19" fmla="*/ 14 h 118"/>
                  <a:gd name="T20" fmla="*/ 29 w 178"/>
                  <a:gd name="T21" fmla="*/ 14 h 118"/>
                  <a:gd name="T22" fmla="*/ 25 w 178"/>
                  <a:gd name="T23" fmla="*/ 14 h 118"/>
                  <a:gd name="T24" fmla="*/ 32 w 178"/>
                  <a:gd name="T25" fmla="*/ 19 h 118"/>
                  <a:gd name="T26" fmla="*/ 44 w 178"/>
                  <a:gd name="T27" fmla="*/ 31 h 118"/>
                  <a:gd name="T28" fmla="*/ 51 w 178"/>
                  <a:gd name="T29" fmla="*/ 38 h 118"/>
                  <a:gd name="T30" fmla="*/ 60 w 178"/>
                  <a:gd name="T31" fmla="*/ 46 h 118"/>
                  <a:gd name="T32" fmla="*/ 65 w 178"/>
                  <a:gd name="T33" fmla="*/ 51 h 118"/>
                  <a:gd name="T34" fmla="*/ 72 w 178"/>
                  <a:gd name="T35" fmla="*/ 45 h 118"/>
                  <a:gd name="T36" fmla="*/ 75 w 178"/>
                  <a:gd name="T37" fmla="*/ 43 h 118"/>
                  <a:gd name="T38" fmla="*/ 82 w 178"/>
                  <a:gd name="T39" fmla="*/ 36 h 118"/>
                  <a:gd name="T40" fmla="*/ 84 w 178"/>
                  <a:gd name="T41" fmla="*/ 34 h 118"/>
                  <a:gd name="T42" fmla="*/ 92 w 178"/>
                  <a:gd name="T43" fmla="*/ 34 h 118"/>
                  <a:gd name="T44" fmla="*/ 99 w 178"/>
                  <a:gd name="T45" fmla="*/ 40 h 118"/>
                  <a:gd name="T46" fmla="*/ 106 w 178"/>
                  <a:gd name="T47" fmla="*/ 46 h 118"/>
                  <a:gd name="T48" fmla="*/ 110 w 178"/>
                  <a:gd name="T49" fmla="*/ 50 h 118"/>
                  <a:gd name="T50" fmla="*/ 113 w 178"/>
                  <a:gd name="T51" fmla="*/ 52 h 118"/>
                  <a:gd name="T52" fmla="*/ 135 w 178"/>
                  <a:gd name="T53" fmla="*/ 71 h 118"/>
                  <a:gd name="T54" fmla="*/ 136 w 178"/>
                  <a:gd name="T55" fmla="*/ 72 h 118"/>
                  <a:gd name="T56" fmla="*/ 143 w 178"/>
                  <a:gd name="T57" fmla="*/ 78 h 118"/>
                  <a:gd name="T58" fmla="*/ 172 w 178"/>
                  <a:gd name="T59" fmla="*/ 103 h 118"/>
                  <a:gd name="T60" fmla="*/ 176 w 178"/>
                  <a:gd name="T61" fmla="*/ 106 h 118"/>
                  <a:gd name="T62" fmla="*/ 176 w 178"/>
                  <a:gd name="T63" fmla="*/ 115 h 118"/>
                  <a:gd name="T64" fmla="*/ 170 w 178"/>
                  <a:gd name="T65" fmla="*/ 117 h 118"/>
                  <a:gd name="T66" fmla="*/ 167 w 178"/>
                  <a:gd name="T67" fmla="*/ 116 h 118"/>
                  <a:gd name="T68" fmla="*/ 141 w 178"/>
                  <a:gd name="T69" fmla="*/ 94 h 118"/>
                  <a:gd name="T70" fmla="*/ 135 w 178"/>
                  <a:gd name="T71" fmla="*/ 88 h 118"/>
                  <a:gd name="T72" fmla="*/ 134 w 178"/>
                  <a:gd name="T73" fmla="*/ 87 h 118"/>
                  <a:gd name="T74" fmla="*/ 112 w 178"/>
                  <a:gd name="T75" fmla="*/ 68 h 118"/>
                  <a:gd name="T76" fmla="*/ 109 w 178"/>
                  <a:gd name="T77" fmla="*/ 66 h 118"/>
                  <a:gd name="T78" fmla="*/ 105 w 178"/>
                  <a:gd name="T79" fmla="*/ 62 h 118"/>
                  <a:gd name="T80" fmla="*/ 98 w 178"/>
                  <a:gd name="T81" fmla="*/ 56 h 118"/>
                  <a:gd name="T82" fmla="*/ 88 w 178"/>
                  <a:gd name="T83" fmla="*/ 47 h 118"/>
                  <a:gd name="T84" fmla="*/ 81 w 178"/>
                  <a:gd name="T85" fmla="*/ 54 h 118"/>
                  <a:gd name="T86" fmla="*/ 73 w 178"/>
                  <a:gd name="T87" fmla="*/ 60 h 118"/>
                  <a:gd name="T88" fmla="*/ 71 w 178"/>
                  <a:gd name="T89" fmla="*/ 63 h 118"/>
                  <a:gd name="T90" fmla="*/ 69 w 178"/>
                  <a:gd name="T91" fmla="*/ 64 h 118"/>
                  <a:gd name="T92" fmla="*/ 61 w 178"/>
                  <a:gd name="T93" fmla="*/ 64 h 118"/>
                  <a:gd name="T94" fmla="*/ 59 w 178"/>
                  <a:gd name="T95" fmla="*/ 62 h 118"/>
                  <a:gd name="T96" fmla="*/ 50 w 178"/>
                  <a:gd name="T97" fmla="*/ 54 h 118"/>
                  <a:gd name="T98" fmla="*/ 43 w 178"/>
                  <a:gd name="T99" fmla="*/ 47 h 118"/>
                  <a:gd name="T100" fmla="*/ 34 w 178"/>
                  <a:gd name="T101" fmla="*/ 39 h 118"/>
                  <a:gd name="T102" fmla="*/ 14 w 178"/>
                  <a:gd name="T103" fmla="*/ 20 h 118"/>
                  <a:gd name="T104" fmla="*/ 13 w 178"/>
                  <a:gd name="T105" fmla="*/ 20 h 118"/>
                  <a:gd name="T106" fmla="*/ 12 w 178"/>
                  <a:gd name="T107" fmla="*/ 34 h 118"/>
                  <a:gd name="T108" fmla="*/ 6 w 178"/>
                  <a:gd name="T109" fmla="*/ 40 h 118"/>
                  <a:gd name="T110" fmla="*/ 0 w 178"/>
                  <a:gd name="T111" fmla="*/ 33 h 118"/>
                  <a:gd name="T112" fmla="*/ 2 w 178"/>
                  <a:gd name="T113" fmla="*/ 6 h 1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8" h="118">
                    <a:moveTo>
                      <a:pt x="2" y="6"/>
                    </a:moveTo>
                    <a:cubicBezTo>
                      <a:pt x="2" y="4"/>
                      <a:pt x="3" y="2"/>
                      <a:pt x="4" y="1"/>
                    </a:cubicBezTo>
                    <a:cubicBezTo>
                      <a:pt x="5" y="0"/>
                      <a:pt x="7" y="0"/>
                      <a:pt x="8" y="0"/>
                    </a:cubicBezTo>
                    <a:cubicBezTo>
                      <a:pt x="15" y="0"/>
                      <a:pt x="15" y="0"/>
                      <a:pt x="15" y="0"/>
                    </a:cubicBezTo>
                    <a:cubicBezTo>
                      <a:pt x="37" y="2"/>
                      <a:pt x="37" y="2"/>
                      <a:pt x="37" y="2"/>
                    </a:cubicBezTo>
                    <a:cubicBezTo>
                      <a:pt x="38" y="2"/>
                      <a:pt x="39" y="2"/>
                      <a:pt x="40" y="2"/>
                    </a:cubicBezTo>
                    <a:cubicBezTo>
                      <a:pt x="40" y="3"/>
                      <a:pt x="40" y="3"/>
                      <a:pt x="40" y="3"/>
                    </a:cubicBezTo>
                    <a:cubicBezTo>
                      <a:pt x="42" y="4"/>
                      <a:pt x="43" y="6"/>
                      <a:pt x="43" y="9"/>
                    </a:cubicBezTo>
                    <a:cubicBezTo>
                      <a:pt x="43" y="11"/>
                      <a:pt x="41" y="13"/>
                      <a:pt x="39" y="14"/>
                    </a:cubicBezTo>
                    <a:cubicBezTo>
                      <a:pt x="38" y="14"/>
                      <a:pt x="37" y="14"/>
                      <a:pt x="37" y="14"/>
                    </a:cubicBezTo>
                    <a:cubicBezTo>
                      <a:pt x="29" y="14"/>
                      <a:pt x="29" y="14"/>
                      <a:pt x="29" y="14"/>
                    </a:cubicBezTo>
                    <a:cubicBezTo>
                      <a:pt x="25" y="14"/>
                      <a:pt x="25" y="14"/>
                      <a:pt x="25" y="14"/>
                    </a:cubicBezTo>
                    <a:cubicBezTo>
                      <a:pt x="32" y="19"/>
                      <a:pt x="32" y="19"/>
                      <a:pt x="32" y="19"/>
                    </a:cubicBezTo>
                    <a:cubicBezTo>
                      <a:pt x="44" y="31"/>
                      <a:pt x="44" y="31"/>
                      <a:pt x="44" y="31"/>
                    </a:cubicBezTo>
                    <a:cubicBezTo>
                      <a:pt x="51" y="38"/>
                      <a:pt x="51" y="38"/>
                      <a:pt x="51" y="38"/>
                    </a:cubicBezTo>
                    <a:cubicBezTo>
                      <a:pt x="60" y="46"/>
                      <a:pt x="60" y="46"/>
                      <a:pt x="60" y="46"/>
                    </a:cubicBezTo>
                    <a:cubicBezTo>
                      <a:pt x="65" y="51"/>
                      <a:pt x="65" y="51"/>
                      <a:pt x="65" y="51"/>
                    </a:cubicBezTo>
                    <a:cubicBezTo>
                      <a:pt x="72" y="45"/>
                      <a:pt x="72" y="45"/>
                      <a:pt x="72" y="45"/>
                    </a:cubicBezTo>
                    <a:cubicBezTo>
                      <a:pt x="75" y="43"/>
                      <a:pt x="75" y="43"/>
                      <a:pt x="75" y="43"/>
                    </a:cubicBezTo>
                    <a:cubicBezTo>
                      <a:pt x="82" y="36"/>
                      <a:pt x="82" y="36"/>
                      <a:pt x="82" y="36"/>
                    </a:cubicBezTo>
                    <a:cubicBezTo>
                      <a:pt x="84" y="34"/>
                      <a:pt x="84" y="34"/>
                      <a:pt x="84" y="34"/>
                    </a:cubicBezTo>
                    <a:cubicBezTo>
                      <a:pt x="86" y="32"/>
                      <a:pt x="90" y="32"/>
                      <a:pt x="92" y="34"/>
                    </a:cubicBezTo>
                    <a:cubicBezTo>
                      <a:pt x="99" y="40"/>
                      <a:pt x="99" y="40"/>
                      <a:pt x="99" y="40"/>
                    </a:cubicBezTo>
                    <a:cubicBezTo>
                      <a:pt x="106" y="46"/>
                      <a:pt x="106" y="46"/>
                      <a:pt x="106" y="46"/>
                    </a:cubicBezTo>
                    <a:cubicBezTo>
                      <a:pt x="110" y="50"/>
                      <a:pt x="110" y="50"/>
                      <a:pt x="110" y="50"/>
                    </a:cubicBezTo>
                    <a:cubicBezTo>
                      <a:pt x="113" y="52"/>
                      <a:pt x="113" y="52"/>
                      <a:pt x="113" y="52"/>
                    </a:cubicBezTo>
                    <a:cubicBezTo>
                      <a:pt x="135" y="71"/>
                      <a:pt x="135" y="71"/>
                      <a:pt x="135" y="71"/>
                    </a:cubicBezTo>
                    <a:cubicBezTo>
                      <a:pt x="136" y="72"/>
                      <a:pt x="136" y="72"/>
                      <a:pt x="136" y="72"/>
                    </a:cubicBezTo>
                    <a:cubicBezTo>
                      <a:pt x="143" y="78"/>
                      <a:pt x="143" y="78"/>
                      <a:pt x="143" y="78"/>
                    </a:cubicBezTo>
                    <a:cubicBezTo>
                      <a:pt x="172" y="103"/>
                      <a:pt x="172" y="103"/>
                      <a:pt x="172" y="103"/>
                    </a:cubicBezTo>
                    <a:cubicBezTo>
                      <a:pt x="176" y="106"/>
                      <a:pt x="176" y="106"/>
                      <a:pt x="176" y="106"/>
                    </a:cubicBezTo>
                    <a:cubicBezTo>
                      <a:pt x="178" y="108"/>
                      <a:pt x="178" y="112"/>
                      <a:pt x="176" y="115"/>
                    </a:cubicBezTo>
                    <a:cubicBezTo>
                      <a:pt x="175" y="117"/>
                      <a:pt x="172" y="118"/>
                      <a:pt x="170" y="117"/>
                    </a:cubicBezTo>
                    <a:cubicBezTo>
                      <a:pt x="169" y="117"/>
                      <a:pt x="168" y="116"/>
                      <a:pt x="167" y="116"/>
                    </a:cubicBezTo>
                    <a:cubicBezTo>
                      <a:pt x="141" y="94"/>
                      <a:pt x="141" y="94"/>
                      <a:pt x="141" y="94"/>
                    </a:cubicBezTo>
                    <a:cubicBezTo>
                      <a:pt x="135" y="88"/>
                      <a:pt x="135" y="88"/>
                      <a:pt x="135" y="88"/>
                    </a:cubicBezTo>
                    <a:cubicBezTo>
                      <a:pt x="134" y="87"/>
                      <a:pt x="134" y="87"/>
                      <a:pt x="134" y="87"/>
                    </a:cubicBezTo>
                    <a:cubicBezTo>
                      <a:pt x="112" y="68"/>
                      <a:pt x="112" y="68"/>
                      <a:pt x="112" y="68"/>
                    </a:cubicBezTo>
                    <a:cubicBezTo>
                      <a:pt x="109" y="66"/>
                      <a:pt x="109" y="66"/>
                      <a:pt x="109" y="66"/>
                    </a:cubicBezTo>
                    <a:cubicBezTo>
                      <a:pt x="105" y="62"/>
                      <a:pt x="105" y="62"/>
                      <a:pt x="105" y="62"/>
                    </a:cubicBezTo>
                    <a:cubicBezTo>
                      <a:pt x="98" y="56"/>
                      <a:pt x="98" y="56"/>
                      <a:pt x="98" y="56"/>
                    </a:cubicBezTo>
                    <a:cubicBezTo>
                      <a:pt x="88" y="47"/>
                      <a:pt x="88" y="47"/>
                      <a:pt x="88" y="47"/>
                    </a:cubicBezTo>
                    <a:cubicBezTo>
                      <a:pt x="81" y="54"/>
                      <a:pt x="81" y="54"/>
                      <a:pt x="81" y="54"/>
                    </a:cubicBezTo>
                    <a:cubicBezTo>
                      <a:pt x="73" y="60"/>
                      <a:pt x="73" y="60"/>
                      <a:pt x="73" y="60"/>
                    </a:cubicBezTo>
                    <a:cubicBezTo>
                      <a:pt x="71" y="63"/>
                      <a:pt x="71" y="63"/>
                      <a:pt x="71" y="63"/>
                    </a:cubicBezTo>
                    <a:cubicBezTo>
                      <a:pt x="69" y="64"/>
                      <a:pt x="69" y="64"/>
                      <a:pt x="69" y="64"/>
                    </a:cubicBezTo>
                    <a:cubicBezTo>
                      <a:pt x="67" y="66"/>
                      <a:pt x="63" y="66"/>
                      <a:pt x="61" y="64"/>
                    </a:cubicBezTo>
                    <a:cubicBezTo>
                      <a:pt x="59" y="62"/>
                      <a:pt x="59" y="62"/>
                      <a:pt x="59" y="62"/>
                    </a:cubicBezTo>
                    <a:cubicBezTo>
                      <a:pt x="50" y="54"/>
                      <a:pt x="50" y="54"/>
                      <a:pt x="50" y="54"/>
                    </a:cubicBezTo>
                    <a:cubicBezTo>
                      <a:pt x="43" y="47"/>
                      <a:pt x="43" y="47"/>
                      <a:pt x="43" y="47"/>
                    </a:cubicBezTo>
                    <a:cubicBezTo>
                      <a:pt x="34" y="39"/>
                      <a:pt x="34" y="39"/>
                      <a:pt x="34" y="39"/>
                    </a:cubicBezTo>
                    <a:cubicBezTo>
                      <a:pt x="14" y="20"/>
                      <a:pt x="14" y="20"/>
                      <a:pt x="14" y="20"/>
                    </a:cubicBezTo>
                    <a:cubicBezTo>
                      <a:pt x="13" y="20"/>
                      <a:pt x="13" y="20"/>
                      <a:pt x="13" y="20"/>
                    </a:cubicBezTo>
                    <a:cubicBezTo>
                      <a:pt x="12" y="34"/>
                      <a:pt x="12" y="34"/>
                      <a:pt x="12" y="34"/>
                    </a:cubicBezTo>
                    <a:cubicBezTo>
                      <a:pt x="12" y="38"/>
                      <a:pt x="9" y="40"/>
                      <a:pt x="6" y="40"/>
                    </a:cubicBezTo>
                    <a:cubicBezTo>
                      <a:pt x="2" y="40"/>
                      <a:pt x="0" y="37"/>
                      <a:pt x="0" y="33"/>
                    </a:cubicBezTo>
                    <a:lnTo>
                      <a:pt x="2"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49" name="Freeform 66"/>
              <p:cNvSpPr/>
              <p:nvPr/>
            </p:nvSpPr>
            <p:spPr bwMode="auto">
              <a:xfrm>
                <a:off x="2074" y="1901"/>
                <a:ext cx="215" cy="130"/>
              </a:xfrm>
              <a:custGeom>
                <a:gdLst>
                  <a:gd name="T0" fmla="*/ 0 w 215"/>
                  <a:gd name="T1" fmla="*/ 130 h 130"/>
                  <a:gd name="T2" fmla="*/ 215 w 215"/>
                  <a:gd name="T3" fmla="*/ 130 h 130"/>
                  <a:gd name="T4" fmla="*/ 121 w 215"/>
                  <a:gd name="T5" fmla="*/ 64 h 130"/>
                  <a:gd name="T6" fmla="*/ 87 w 215"/>
                  <a:gd name="T7" fmla="*/ 74 h 130"/>
                  <a:gd name="T8" fmla="*/ 0 w 215"/>
                  <a:gd name="T9" fmla="*/ 0 h 130"/>
                  <a:gd name="T10" fmla="*/ 0 w 215"/>
                  <a:gd name="T11" fmla="*/ 130 h 130"/>
                </a:gdLst>
                <a:cxnLst>
                  <a:cxn ang="0">
                    <a:pos x="T0" y="T1"/>
                  </a:cxn>
                  <a:cxn ang="0">
                    <a:pos x="T2" y="T3"/>
                  </a:cxn>
                  <a:cxn ang="0">
                    <a:pos x="T4" y="T5"/>
                  </a:cxn>
                  <a:cxn ang="0">
                    <a:pos x="T6" y="T7"/>
                  </a:cxn>
                  <a:cxn ang="0">
                    <a:pos x="T8" y="T9"/>
                  </a:cxn>
                  <a:cxn ang="0">
                    <a:pos x="T10" y="T11"/>
                  </a:cxn>
                </a:cxnLst>
                <a:rect l="0" t="0" r="r" b="b"/>
                <a:pathLst>
                  <a:path w="215" h="130">
                    <a:moveTo>
                      <a:pt x="0" y="130"/>
                    </a:moveTo>
                    <a:lnTo>
                      <a:pt x="215" y="130"/>
                    </a:lnTo>
                    <a:lnTo>
                      <a:pt x="121" y="64"/>
                    </a:lnTo>
                    <a:lnTo>
                      <a:pt x="87" y="74"/>
                    </a:lnTo>
                    <a:lnTo>
                      <a:pt x="0" y="0"/>
                    </a:lnTo>
                    <a:lnTo>
                      <a:pt x="0" y="1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50" name="Freeform 67"/>
              <p:cNvSpPr/>
              <p:nvPr/>
            </p:nvSpPr>
            <p:spPr bwMode="auto">
              <a:xfrm>
                <a:off x="670" y="1382"/>
                <a:ext cx="125" cy="55"/>
              </a:xfrm>
              <a:custGeom>
                <a:gdLst>
                  <a:gd name="T0" fmla="*/ 86 w 86"/>
                  <a:gd name="T1" fmla="*/ 30 h 38"/>
                  <a:gd name="T2" fmla="*/ 78 w 86"/>
                  <a:gd name="T3" fmla="*/ 38 h 38"/>
                  <a:gd name="T4" fmla="*/ 8 w 86"/>
                  <a:gd name="T5" fmla="*/ 38 h 38"/>
                  <a:gd name="T6" fmla="*/ 0 w 86"/>
                  <a:gd name="T7" fmla="*/ 30 h 38"/>
                  <a:gd name="T8" fmla="*/ 0 w 86"/>
                  <a:gd name="T9" fmla="*/ 8 h 38"/>
                  <a:gd name="T10" fmla="*/ 8 w 86"/>
                  <a:gd name="T11" fmla="*/ 0 h 38"/>
                  <a:gd name="T12" fmla="*/ 78 w 86"/>
                  <a:gd name="T13" fmla="*/ 0 h 38"/>
                  <a:gd name="T14" fmla="*/ 86 w 86"/>
                  <a:gd name="T15" fmla="*/ 8 h 38"/>
                  <a:gd name="T16" fmla="*/ 86 w 86"/>
                  <a:gd name="T17" fmla="*/ 30 h 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38">
                    <a:moveTo>
                      <a:pt x="86" y="30"/>
                    </a:moveTo>
                    <a:cubicBezTo>
                      <a:pt x="86" y="35"/>
                      <a:pt x="82" y="38"/>
                      <a:pt x="78" y="38"/>
                    </a:cubicBezTo>
                    <a:cubicBezTo>
                      <a:pt x="8" y="38"/>
                      <a:pt x="8" y="38"/>
                      <a:pt x="8" y="38"/>
                    </a:cubicBezTo>
                    <a:cubicBezTo>
                      <a:pt x="4" y="38"/>
                      <a:pt x="0" y="35"/>
                      <a:pt x="0" y="30"/>
                    </a:cubicBezTo>
                    <a:cubicBezTo>
                      <a:pt x="0" y="8"/>
                      <a:pt x="0" y="8"/>
                      <a:pt x="0" y="8"/>
                    </a:cubicBezTo>
                    <a:cubicBezTo>
                      <a:pt x="0" y="3"/>
                      <a:pt x="4" y="0"/>
                      <a:pt x="8" y="0"/>
                    </a:cubicBezTo>
                    <a:cubicBezTo>
                      <a:pt x="78" y="0"/>
                      <a:pt x="78" y="0"/>
                      <a:pt x="78" y="0"/>
                    </a:cubicBezTo>
                    <a:cubicBezTo>
                      <a:pt x="82" y="0"/>
                      <a:pt x="86" y="3"/>
                      <a:pt x="86" y="8"/>
                    </a:cubicBezTo>
                    <a:lnTo>
                      <a:pt x="86"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51" name="Freeform 68"/>
              <p:cNvSpPr/>
              <p:nvPr/>
            </p:nvSpPr>
            <p:spPr bwMode="auto">
              <a:xfrm>
                <a:off x="718" y="1424"/>
                <a:ext cx="29" cy="125"/>
              </a:xfrm>
              <a:custGeom>
                <a:gdLst>
                  <a:gd name="T0" fmla="*/ 4 w 20"/>
                  <a:gd name="T1" fmla="*/ 86 h 86"/>
                  <a:gd name="T2" fmla="*/ 0 w 20"/>
                  <a:gd name="T3" fmla="*/ 78 h 86"/>
                  <a:gd name="T4" fmla="*/ 0 w 20"/>
                  <a:gd name="T5" fmla="*/ 8 h 86"/>
                  <a:gd name="T6" fmla="*/ 4 w 20"/>
                  <a:gd name="T7" fmla="*/ 0 h 86"/>
                  <a:gd name="T8" fmla="*/ 16 w 20"/>
                  <a:gd name="T9" fmla="*/ 0 h 86"/>
                  <a:gd name="T10" fmla="*/ 20 w 20"/>
                  <a:gd name="T11" fmla="*/ 8 h 86"/>
                  <a:gd name="T12" fmla="*/ 20 w 20"/>
                  <a:gd name="T13" fmla="*/ 78 h 86"/>
                  <a:gd name="T14" fmla="*/ 16 w 20"/>
                  <a:gd name="T15" fmla="*/ 86 h 86"/>
                  <a:gd name="T16" fmla="*/ 4 w 20"/>
                  <a:gd name="T17" fmla="*/ 86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86">
                    <a:moveTo>
                      <a:pt x="4" y="86"/>
                    </a:moveTo>
                    <a:cubicBezTo>
                      <a:pt x="2" y="86"/>
                      <a:pt x="0" y="82"/>
                      <a:pt x="0" y="78"/>
                    </a:cubicBezTo>
                    <a:cubicBezTo>
                      <a:pt x="0" y="8"/>
                      <a:pt x="0" y="8"/>
                      <a:pt x="0" y="8"/>
                    </a:cubicBezTo>
                    <a:cubicBezTo>
                      <a:pt x="0" y="4"/>
                      <a:pt x="2" y="0"/>
                      <a:pt x="4" y="0"/>
                    </a:cubicBezTo>
                    <a:cubicBezTo>
                      <a:pt x="16" y="0"/>
                      <a:pt x="16" y="0"/>
                      <a:pt x="16" y="0"/>
                    </a:cubicBezTo>
                    <a:cubicBezTo>
                      <a:pt x="18" y="0"/>
                      <a:pt x="20" y="4"/>
                      <a:pt x="20" y="8"/>
                    </a:cubicBezTo>
                    <a:cubicBezTo>
                      <a:pt x="20" y="78"/>
                      <a:pt x="20" y="78"/>
                      <a:pt x="20" y="78"/>
                    </a:cubicBezTo>
                    <a:cubicBezTo>
                      <a:pt x="20" y="82"/>
                      <a:pt x="18" y="86"/>
                      <a:pt x="16" y="86"/>
                    </a:cubicBezTo>
                    <a:lnTo>
                      <a:pt x="4"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52" name="Freeform 69"/>
              <p:cNvSpPr/>
              <p:nvPr/>
            </p:nvSpPr>
            <p:spPr bwMode="auto">
              <a:xfrm>
                <a:off x="2426" y="2381"/>
                <a:ext cx="90" cy="41"/>
              </a:xfrm>
              <a:custGeom>
                <a:gdLst>
                  <a:gd name="T0" fmla="*/ 62 w 62"/>
                  <a:gd name="T1" fmla="*/ 22 h 28"/>
                  <a:gd name="T2" fmla="*/ 56 w 62"/>
                  <a:gd name="T3" fmla="*/ 28 h 28"/>
                  <a:gd name="T4" fmla="*/ 6 w 62"/>
                  <a:gd name="T5" fmla="*/ 28 h 28"/>
                  <a:gd name="T6" fmla="*/ 0 w 62"/>
                  <a:gd name="T7" fmla="*/ 22 h 28"/>
                  <a:gd name="T8" fmla="*/ 0 w 62"/>
                  <a:gd name="T9" fmla="*/ 5 h 28"/>
                  <a:gd name="T10" fmla="*/ 6 w 62"/>
                  <a:gd name="T11" fmla="*/ 0 h 28"/>
                  <a:gd name="T12" fmla="*/ 56 w 62"/>
                  <a:gd name="T13" fmla="*/ 0 h 28"/>
                  <a:gd name="T14" fmla="*/ 62 w 62"/>
                  <a:gd name="T15" fmla="*/ 5 h 28"/>
                  <a:gd name="T16" fmla="*/ 62 w 62"/>
                  <a:gd name="T17" fmla="*/ 2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28">
                    <a:moveTo>
                      <a:pt x="62" y="22"/>
                    </a:moveTo>
                    <a:cubicBezTo>
                      <a:pt x="62" y="25"/>
                      <a:pt x="59" y="28"/>
                      <a:pt x="56" y="28"/>
                    </a:cubicBezTo>
                    <a:cubicBezTo>
                      <a:pt x="6" y="28"/>
                      <a:pt x="6" y="28"/>
                      <a:pt x="6" y="28"/>
                    </a:cubicBezTo>
                    <a:cubicBezTo>
                      <a:pt x="2" y="28"/>
                      <a:pt x="0" y="25"/>
                      <a:pt x="0" y="22"/>
                    </a:cubicBezTo>
                    <a:cubicBezTo>
                      <a:pt x="0" y="5"/>
                      <a:pt x="0" y="5"/>
                      <a:pt x="0" y="5"/>
                    </a:cubicBezTo>
                    <a:cubicBezTo>
                      <a:pt x="0" y="2"/>
                      <a:pt x="2" y="0"/>
                      <a:pt x="6" y="0"/>
                    </a:cubicBezTo>
                    <a:cubicBezTo>
                      <a:pt x="56" y="0"/>
                      <a:pt x="56" y="0"/>
                      <a:pt x="56" y="0"/>
                    </a:cubicBezTo>
                    <a:cubicBezTo>
                      <a:pt x="59" y="0"/>
                      <a:pt x="62" y="2"/>
                      <a:pt x="62" y="5"/>
                    </a:cubicBezTo>
                    <a:lnTo>
                      <a:pt x="62"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53" name="Freeform 70"/>
              <p:cNvSpPr/>
              <p:nvPr/>
            </p:nvSpPr>
            <p:spPr bwMode="auto">
              <a:xfrm>
                <a:off x="2461" y="2412"/>
                <a:ext cx="20" cy="90"/>
              </a:xfrm>
              <a:custGeom>
                <a:gdLst>
                  <a:gd name="T0" fmla="*/ 3 w 14"/>
                  <a:gd name="T1" fmla="*/ 62 h 62"/>
                  <a:gd name="T2" fmla="*/ 0 w 14"/>
                  <a:gd name="T3" fmla="*/ 56 h 62"/>
                  <a:gd name="T4" fmla="*/ 0 w 14"/>
                  <a:gd name="T5" fmla="*/ 6 h 62"/>
                  <a:gd name="T6" fmla="*/ 3 w 14"/>
                  <a:gd name="T7" fmla="*/ 0 h 62"/>
                  <a:gd name="T8" fmla="*/ 11 w 14"/>
                  <a:gd name="T9" fmla="*/ 0 h 62"/>
                  <a:gd name="T10" fmla="*/ 14 w 14"/>
                  <a:gd name="T11" fmla="*/ 6 h 62"/>
                  <a:gd name="T12" fmla="*/ 14 w 14"/>
                  <a:gd name="T13" fmla="*/ 56 h 62"/>
                  <a:gd name="T14" fmla="*/ 11 w 14"/>
                  <a:gd name="T15" fmla="*/ 62 h 62"/>
                  <a:gd name="T16" fmla="*/ 3 w 14"/>
                  <a:gd name="T17" fmla="*/ 62 h 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62">
                    <a:moveTo>
                      <a:pt x="3" y="62"/>
                    </a:moveTo>
                    <a:cubicBezTo>
                      <a:pt x="1" y="62"/>
                      <a:pt x="0" y="59"/>
                      <a:pt x="0" y="56"/>
                    </a:cubicBezTo>
                    <a:cubicBezTo>
                      <a:pt x="0" y="6"/>
                      <a:pt x="0" y="6"/>
                      <a:pt x="0" y="6"/>
                    </a:cubicBezTo>
                    <a:cubicBezTo>
                      <a:pt x="0" y="3"/>
                      <a:pt x="1" y="0"/>
                      <a:pt x="3" y="0"/>
                    </a:cubicBezTo>
                    <a:cubicBezTo>
                      <a:pt x="11" y="0"/>
                      <a:pt x="11" y="0"/>
                      <a:pt x="11" y="0"/>
                    </a:cubicBezTo>
                    <a:cubicBezTo>
                      <a:pt x="12" y="0"/>
                      <a:pt x="14" y="3"/>
                      <a:pt x="14" y="6"/>
                    </a:cubicBezTo>
                    <a:cubicBezTo>
                      <a:pt x="14" y="56"/>
                      <a:pt x="14" y="56"/>
                      <a:pt x="14" y="56"/>
                    </a:cubicBezTo>
                    <a:cubicBezTo>
                      <a:pt x="14" y="59"/>
                      <a:pt x="12" y="62"/>
                      <a:pt x="11" y="62"/>
                    </a:cubicBezTo>
                    <a:lnTo>
                      <a:pt x="3"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54" name="Freeform 71"/>
              <p:cNvSpPr/>
              <p:nvPr/>
            </p:nvSpPr>
            <p:spPr bwMode="auto">
              <a:xfrm>
                <a:off x="2006" y="678"/>
                <a:ext cx="136" cy="61"/>
              </a:xfrm>
              <a:custGeom>
                <a:gdLst>
                  <a:gd name="T0" fmla="*/ 94 w 94"/>
                  <a:gd name="T1" fmla="*/ 33 h 42"/>
                  <a:gd name="T2" fmla="*/ 85 w 94"/>
                  <a:gd name="T3" fmla="*/ 42 h 42"/>
                  <a:gd name="T4" fmla="*/ 9 w 94"/>
                  <a:gd name="T5" fmla="*/ 42 h 42"/>
                  <a:gd name="T6" fmla="*/ 0 w 94"/>
                  <a:gd name="T7" fmla="*/ 33 h 42"/>
                  <a:gd name="T8" fmla="*/ 0 w 94"/>
                  <a:gd name="T9" fmla="*/ 9 h 42"/>
                  <a:gd name="T10" fmla="*/ 9 w 94"/>
                  <a:gd name="T11" fmla="*/ 0 h 42"/>
                  <a:gd name="T12" fmla="*/ 85 w 94"/>
                  <a:gd name="T13" fmla="*/ 0 h 42"/>
                  <a:gd name="T14" fmla="*/ 94 w 94"/>
                  <a:gd name="T15" fmla="*/ 9 h 42"/>
                  <a:gd name="T16" fmla="*/ 94 w 94"/>
                  <a:gd name="T17" fmla="*/ 3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42">
                    <a:moveTo>
                      <a:pt x="94" y="33"/>
                    </a:moveTo>
                    <a:cubicBezTo>
                      <a:pt x="94" y="38"/>
                      <a:pt x="90" y="42"/>
                      <a:pt x="85" y="42"/>
                    </a:cubicBezTo>
                    <a:cubicBezTo>
                      <a:pt x="9" y="42"/>
                      <a:pt x="9" y="42"/>
                      <a:pt x="9" y="42"/>
                    </a:cubicBezTo>
                    <a:cubicBezTo>
                      <a:pt x="4" y="42"/>
                      <a:pt x="0" y="38"/>
                      <a:pt x="0" y="33"/>
                    </a:cubicBezTo>
                    <a:cubicBezTo>
                      <a:pt x="0" y="9"/>
                      <a:pt x="0" y="9"/>
                      <a:pt x="0" y="9"/>
                    </a:cubicBezTo>
                    <a:cubicBezTo>
                      <a:pt x="0" y="4"/>
                      <a:pt x="4" y="0"/>
                      <a:pt x="9" y="0"/>
                    </a:cubicBezTo>
                    <a:cubicBezTo>
                      <a:pt x="85" y="0"/>
                      <a:pt x="85" y="0"/>
                      <a:pt x="85" y="0"/>
                    </a:cubicBezTo>
                    <a:cubicBezTo>
                      <a:pt x="90" y="0"/>
                      <a:pt x="94" y="4"/>
                      <a:pt x="94" y="9"/>
                    </a:cubicBezTo>
                    <a:lnTo>
                      <a:pt x="94"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55" name="Freeform 72"/>
              <p:cNvSpPr/>
              <p:nvPr/>
            </p:nvSpPr>
            <p:spPr bwMode="auto">
              <a:xfrm>
                <a:off x="2059" y="725"/>
                <a:ext cx="31" cy="136"/>
              </a:xfrm>
              <a:custGeom>
                <a:gdLst>
                  <a:gd name="T0" fmla="*/ 4 w 21"/>
                  <a:gd name="T1" fmla="*/ 94 h 94"/>
                  <a:gd name="T2" fmla="*/ 0 w 21"/>
                  <a:gd name="T3" fmla="*/ 85 h 94"/>
                  <a:gd name="T4" fmla="*/ 0 w 21"/>
                  <a:gd name="T5" fmla="*/ 9 h 94"/>
                  <a:gd name="T6" fmla="*/ 4 w 21"/>
                  <a:gd name="T7" fmla="*/ 0 h 94"/>
                  <a:gd name="T8" fmla="*/ 16 w 21"/>
                  <a:gd name="T9" fmla="*/ 0 h 94"/>
                  <a:gd name="T10" fmla="*/ 21 w 21"/>
                  <a:gd name="T11" fmla="*/ 9 h 94"/>
                  <a:gd name="T12" fmla="*/ 21 w 21"/>
                  <a:gd name="T13" fmla="*/ 85 h 94"/>
                  <a:gd name="T14" fmla="*/ 16 w 21"/>
                  <a:gd name="T15" fmla="*/ 94 h 94"/>
                  <a:gd name="T16" fmla="*/ 4 w 21"/>
                  <a:gd name="T17" fmla="*/ 94 h 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94">
                    <a:moveTo>
                      <a:pt x="4" y="94"/>
                    </a:moveTo>
                    <a:cubicBezTo>
                      <a:pt x="1" y="94"/>
                      <a:pt x="0" y="90"/>
                      <a:pt x="0" y="85"/>
                    </a:cubicBezTo>
                    <a:cubicBezTo>
                      <a:pt x="0" y="9"/>
                      <a:pt x="0" y="9"/>
                      <a:pt x="0" y="9"/>
                    </a:cubicBezTo>
                    <a:cubicBezTo>
                      <a:pt x="0" y="4"/>
                      <a:pt x="1" y="0"/>
                      <a:pt x="4" y="0"/>
                    </a:cubicBezTo>
                    <a:cubicBezTo>
                      <a:pt x="16" y="0"/>
                      <a:pt x="16" y="0"/>
                      <a:pt x="16" y="0"/>
                    </a:cubicBezTo>
                    <a:cubicBezTo>
                      <a:pt x="19" y="0"/>
                      <a:pt x="21" y="4"/>
                      <a:pt x="21" y="9"/>
                    </a:cubicBezTo>
                    <a:cubicBezTo>
                      <a:pt x="21" y="85"/>
                      <a:pt x="21" y="85"/>
                      <a:pt x="21" y="85"/>
                    </a:cubicBezTo>
                    <a:cubicBezTo>
                      <a:pt x="21" y="90"/>
                      <a:pt x="19" y="94"/>
                      <a:pt x="16" y="94"/>
                    </a:cubicBezTo>
                    <a:lnTo>
                      <a:pt x="4"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56" name="Freeform 73"/>
              <p:cNvSpPr>
                <a:spLocks noEditPoints="1"/>
              </p:cNvSpPr>
              <p:nvPr/>
            </p:nvSpPr>
            <p:spPr bwMode="auto">
              <a:xfrm>
                <a:off x="1364" y="597"/>
                <a:ext cx="247" cy="247"/>
              </a:xfrm>
              <a:custGeom>
                <a:gdLst>
                  <a:gd name="T0" fmla="*/ 1 w 170"/>
                  <a:gd name="T1" fmla="*/ 87 h 170"/>
                  <a:gd name="T2" fmla="*/ 169 w 170"/>
                  <a:gd name="T3" fmla="*/ 83 h 170"/>
                  <a:gd name="T4" fmla="*/ 140 w 170"/>
                  <a:gd name="T5" fmla="*/ 131 h 170"/>
                  <a:gd name="T6" fmla="*/ 125 w 170"/>
                  <a:gd name="T7" fmla="*/ 123 h 170"/>
                  <a:gd name="T8" fmla="*/ 133 w 170"/>
                  <a:gd name="T9" fmla="*/ 139 h 170"/>
                  <a:gd name="T10" fmla="*/ 114 w 170"/>
                  <a:gd name="T11" fmla="*/ 141 h 170"/>
                  <a:gd name="T12" fmla="*/ 107 w 170"/>
                  <a:gd name="T13" fmla="*/ 144 h 170"/>
                  <a:gd name="T14" fmla="*/ 92 w 170"/>
                  <a:gd name="T15" fmla="*/ 156 h 170"/>
                  <a:gd name="T16" fmla="*/ 86 w 170"/>
                  <a:gd name="T17" fmla="*/ 140 h 170"/>
                  <a:gd name="T18" fmla="*/ 81 w 170"/>
                  <a:gd name="T19" fmla="*/ 157 h 170"/>
                  <a:gd name="T20" fmla="*/ 66 w 170"/>
                  <a:gd name="T21" fmla="*/ 145 h 170"/>
                  <a:gd name="T22" fmla="*/ 59 w 170"/>
                  <a:gd name="T23" fmla="*/ 142 h 170"/>
                  <a:gd name="T24" fmla="*/ 40 w 170"/>
                  <a:gd name="T25" fmla="*/ 141 h 170"/>
                  <a:gd name="T26" fmla="*/ 47 w 170"/>
                  <a:gd name="T27" fmla="*/ 125 h 170"/>
                  <a:gd name="T28" fmla="*/ 32 w 170"/>
                  <a:gd name="T29" fmla="*/ 133 h 170"/>
                  <a:gd name="T30" fmla="*/ 29 w 170"/>
                  <a:gd name="T31" fmla="*/ 114 h 170"/>
                  <a:gd name="T32" fmla="*/ 26 w 170"/>
                  <a:gd name="T33" fmla="*/ 107 h 170"/>
                  <a:gd name="T34" fmla="*/ 14 w 170"/>
                  <a:gd name="T35" fmla="*/ 93 h 170"/>
                  <a:gd name="T36" fmla="*/ 30 w 170"/>
                  <a:gd name="T37" fmla="*/ 87 h 170"/>
                  <a:gd name="T38" fmla="*/ 14 w 170"/>
                  <a:gd name="T39" fmla="*/ 81 h 170"/>
                  <a:gd name="T40" fmla="*/ 25 w 170"/>
                  <a:gd name="T41" fmla="*/ 67 h 170"/>
                  <a:gd name="T42" fmla="*/ 28 w 170"/>
                  <a:gd name="T43" fmla="*/ 60 h 170"/>
                  <a:gd name="T44" fmla="*/ 30 w 170"/>
                  <a:gd name="T45" fmla="*/ 40 h 170"/>
                  <a:gd name="T46" fmla="*/ 45 w 170"/>
                  <a:gd name="T47" fmla="*/ 47 h 170"/>
                  <a:gd name="T48" fmla="*/ 37 w 170"/>
                  <a:gd name="T49" fmla="*/ 32 h 170"/>
                  <a:gd name="T50" fmla="*/ 56 w 170"/>
                  <a:gd name="T51" fmla="*/ 30 h 170"/>
                  <a:gd name="T52" fmla="*/ 63 w 170"/>
                  <a:gd name="T53" fmla="*/ 27 h 170"/>
                  <a:gd name="T54" fmla="*/ 78 w 170"/>
                  <a:gd name="T55" fmla="*/ 14 h 170"/>
                  <a:gd name="T56" fmla="*/ 84 w 170"/>
                  <a:gd name="T57" fmla="*/ 30 h 170"/>
                  <a:gd name="T58" fmla="*/ 89 w 170"/>
                  <a:gd name="T59" fmla="*/ 14 h 170"/>
                  <a:gd name="T60" fmla="*/ 104 w 170"/>
                  <a:gd name="T61" fmla="*/ 26 h 170"/>
                  <a:gd name="T62" fmla="*/ 111 w 170"/>
                  <a:gd name="T63" fmla="*/ 29 h 170"/>
                  <a:gd name="T64" fmla="*/ 130 w 170"/>
                  <a:gd name="T65" fmla="*/ 30 h 170"/>
                  <a:gd name="T66" fmla="*/ 123 w 170"/>
                  <a:gd name="T67" fmla="*/ 46 h 170"/>
                  <a:gd name="T68" fmla="*/ 138 w 170"/>
                  <a:gd name="T69" fmla="*/ 38 h 170"/>
                  <a:gd name="T70" fmla="*/ 141 w 170"/>
                  <a:gd name="T71" fmla="*/ 57 h 170"/>
                  <a:gd name="T72" fmla="*/ 144 w 170"/>
                  <a:gd name="T73" fmla="*/ 65 h 170"/>
                  <a:gd name="T74" fmla="*/ 156 w 170"/>
                  <a:gd name="T75" fmla="*/ 78 h 170"/>
                  <a:gd name="T76" fmla="*/ 140 w 170"/>
                  <a:gd name="T77" fmla="*/ 84 h 170"/>
                  <a:gd name="T78" fmla="*/ 157 w 170"/>
                  <a:gd name="T79" fmla="*/ 89 h 170"/>
                  <a:gd name="T80" fmla="*/ 145 w 170"/>
                  <a:gd name="T81" fmla="*/ 104 h 170"/>
                  <a:gd name="T82" fmla="*/ 142 w 170"/>
                  <a:gd name="T83" fmla="*/ 112 h 170"/>
                  <a:gd name="T84" fmla="*/ 140 w 170"/>
                  <a:gd name="T85" fmla="*/ 131 h 170"/>
                  <a:gd name="T86" fmla="*/ 85 w 170"/>
                  <a:gd name="T87" fmla="*/ 97 h 170"/>
                  <a:gd name="T88" fmla="*/ 81 w 170"/>
                  <a:gd name="T89" fmla="*/ 73 h 170"/>
                  <a:gd name="T90" fmla="*/ 84 w 170"/>
                  <a:gd name="T91" fmla="*/ 35 h 170"/>
                  <a:gd name="T92" fmla="*/ 89 w 170"/>
                  <a:gd name="T93" fmla="*/ 73 h 170"/>
                  <a:gd name="T94" fmla="*/ 85 w 170"/>
                  <a:gd name="T95" fmla="*/ 103 h 170"/>
                  <a:gd name="T96" fmla="*/ 92 w 170"/>
                  <a:gd name="T97" fmla="*/ 126 h 170"/>
                  <a:gd name="T98" fmla="*/ 79 w 170"/>
                  <a:gd name="T99" fmla="*/ 127 h 170"/>
                  <a:gd name="T100" fmla="*/ 85 w 170"/>
                  <a:gd name="T101" fmla="*/ 103 h 1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70">
                    <a:moveTo>
                      <a:pt x="83" y="1"/>
                    </a:moveTo>
                    <a:cubicBezTo>
                      <a:pt x="37" y="2"/>
                      <a:pt x="0" y="41"/>
                      <a:pt x="1" y="87"/>
                    </a:cubicBezTo>
                    <a:cubicBezTo>
                      <a:pt x="2" y="134"/>
                      <a:pt x="40" y="170"/>
                      <a:pt x="87" y="169"/>
                    </a:cubicBezTo>
                    <a:cubicBezTo>
                      <a:pt x="133" y="168"/>
                      <a:pt x="170" y="130"/>
                      <a:pt x="169" y="83"/>
                    </a:cubicBezTo>
                    <a:cubicBezTo>
                      <a:pt x="168" y="37"/>
                      <a:pt x="130" y="0"/>
                      <a:pt x="83" y="1"/>
                    </a:cubicBezTo>
                    <a:close/>
                    <a:moveTo>
                      <a:pt x="140" y="131"/>
                    </a:moveTo>
                    <a:cubicBezTo>
                      <a:pt x="133" y="123"/>
                      <a:pt x="133" y="123"/>
                      <a:pt x="133" y="123"/>
                    </a:cubicBezTo>
                    <a:cubicBezTo>
                      <a:pt x="131" y="121"/>
                      <a:pt x="127" y="121"/>
                      <a:pt x="125" y="123"/>
                    </a:cubicBezTo>
                    <a:cubicBezTo>
                      <a:pt x="123" y="126"/>
                      <a:pt x="123" y="129"/>
                      <a:pt x="125" y="131"/>
                    </a:cubicBezTo>
                    <a:cubicBezTo>
                      <a:pt x="133" y="139"/>
                      <a:pt x="133" y="139"/>
                      <a:pt x="133" y="139"/>
                    </a:cubicBezTo>
                    <a:cubicBezTo>
                      <a:pt x="128" y="143"/>
                      <a:pt x="123" y="146"/>
                      <a:pt x="117" y="149"/>
                    </a:cubicBezTo>
                    <a:cubicBezTo>
                      <a:pt x="114" y="141"/>
                      <a:pt x="114" y="141"/>
                      <a:pt x="114" y="141"/>
                    </a:cubicBezTo>
                    <a:cubicBezTo>
                      <a:pt x="113" y="139"/>
                      <a:pt x="111" y="138"/>
                      <a:pt x="109" y="139"/>
                    </a:cubicBezTo>
                    <a:cubicBezTo>
                      <a:pt x="107" y="140"/>
                      <a:pt x="106" y="142"/>
                      <a:pt x="107" y="144"/>
                    </a:cubicBezTo>
                    <a:cubicBezTo>
                      <a:pt x="110" y="152"/>
                      <a:pt x="110" y="152"/>
                      <a:pt x="110" y="152"/>
                    </a:cubicBezTo>
                    <a:cubicBezTo>
                      <a:pt x="105" y="154"/>
                      <a:pt x="99" y="156"/>
                      <a:pt x="92" y="156"/>
                    </a:cubicBezTo>
                    <a:cubicBezTo>
                      <a:pt x="92" y="146"/>
                      <a:pt x="92" y="146"/>
                      <a:pt x="92" y="146"/>
                    </a:cubicBezTo>
                    <a:cubicBezTo>
                      <a:pt x="92" y="143"/>
                      <a:pt x="89" y="140"/>
                      <a:pt x="86" y="140"/>
                    </a:cubicBezTo>
                    <a:cubicBezTo>
                      <a:pt x="83" y="141"/>
                      <a:pt x="81" y="143"/>
                      <a:pt x="81" y="146"/>
                    </a:cubicBezTo>
                    <a:cubicBezTo>
                      <a:pt x="81" y="157"/>
                      <a:pt x="81" y="157"/>
                      <a:pt x="81" y="157"/>
                    </a:cubicBezTo>
                    <a:cubicBezTo>
                      <a:pt x="75" y="156"/>
                      <a:pt x="69" y="155"/>
                      <a:pt x="63" y="153"/>
                    </a:cubicBezTo>
                    <a:cubicBezTo>
                      <a:pt x="66" y="145"/>
                      <a:pt x="66" y="145"/>
                      <a:pt x="66" y="145"/>
                    </a:cubicBezTo>
                    <a:cubicBezTo>
                      <a:pt x="67" y="143"/>
                      <a:pt x="66" y="141"/>
                      <a:pt x="64" y="140"/>
                    </a:cubicBezTo>
                    <a:cubicBezTo>
                      <a:pt x="62" y="139"/>
                      <a:pt x="60" y="140"/>
                      <a:pt x="59" y="142"/>
                    </a:cubicBezTo>
                    <a:cubicBezTo>
                      <a:pt x="56" y="151"/>
                      <a:pt x="56" y="151"/>
                      <a:pt x="56" y="151"/>
                    </a:cubicBezTo>
                    <a:cubicBezTo>
                      <a:pt x="50" y="148"/>
                      <a:pt x="45" y="145"/>
                      <a:pt x="40" y="141"/>
                    </a:cubicBezTo>
                    <a:cubicBezTo>
                      <a:pt x="47" y="133"/>
                      <a:pt x="47" y="133"/>
                      <a:pt x="47" y="133"/>
                    </a:cubicBezTo>
                    <a:cubicBezTo>
                      <a:pt x="49" y="131"/>
                      <a:pt x="49" y="127"/>
                      <a:pt x="47" y="125"/>
                    </a:cubicBezTo>
                    <a:cubicBezTo>
                      <a:pt x="45" y="123"/>
                      <a:pt x="41" y="123"/>
                      <a:pt x="39" y="125"/>
                    </a:cubicBezTo>
                    <a:cubicBezTo>
                      <a:pt x="32" y="133"/>
                      <a:pt x="32" y="133"/>
                      <a:pt x="32" y="133"/>
                    </a:cubicBezTo>
                    <a:cubicBezTo>
                      <a:pt x="27" y="128"/>
                      <a:pt x="24" y="123"/>
                      <a:pt x="21" y="118"/>
                    </a:cubicBezTo>
                    <a:cubicBezTo>
                      <a:pt x="29" y="114"/>
                      <a:pt x="29" y="114"/>
                      <a:pt x="29" y="114"/>
                    </a:cubicBezTo>
                    <a:cubicBezTo>
                      <a:pt x="31" y="113"/>
                      <a:pt x="32" y="111"/>
                      <a:pt x="31" y="109"/>
                    </a:cubicBezTo>
                    <a:cubicBezTo>
                      <a:pt x="30" y="107"/>
                      <a:pt x="28" y="106"/>
                      <a:pt x="26" y="107"/>
                    </a:cubicBezTo>
                    <a:cubicBezTo>
                      <a:pt x="18" y="110"/>
                      <a:pt x="18" y="110"/>
                      <a:pt x="18" y="110"/>
                    </a:cubicBezTo>
                    <a:cubicBezTo>
                      <a:pt x="16" y="105"/>
                      <a:pt x="14" y="99"/>
                      <a:pt x="14" y="93"/>
                    </a:cubicBezTo>
                    <a:cubicBezTo>
                      <a:pt x="24" y="92"/>
                      <a:pt x="24" y="92"/>
                      <a:pt x="24" y="92"/>
                    </a:cubicBezTo>
                    <a:cubicBezTo>
                      <a:pt x="27" y="92"/>
                      <a:pt x="30" y="90"/>
                      <a:pt x="30" y="87"/>
                    </a:cubicBezTo>
                    <a:cubicBezTo>
                      <a:pt x="30" y="83"/>
                      <a:pt x="27" y="81"/>
                      <a:pt x="24" y="81"/>
                    </a:cubicBezTo>
                    <a:cubicBezTo>
                      <a:pt x="14" y="81"/>
                      <a:pt x="14" y="81"/>
                      <a:pt x="14" y="81"/>
                    </a:cubicBezTo>
                    <a:cubicBezTo>
                      <a:pt x="14" y="75"/>
                      <a:pt x="15" y="69"/>
                      <a:pt x="17" y="64"/>
                    </a:cubicBezTo>
                    <a:cubicBezTo>
                      <a:pt x="25" y="67"/>
                      <a:pt x="25" y="67"/>
                      <a:pt x="25" y="67"/>
                    </a:cubicBezTo>
                    <a:cubicBezTo>
                      <a:pt x="27" y="68"/>
                      <a:pt x="30" y="67"/>
                      <a:pt x="30" y="65"/>
                    </a:cubicBezTo>
                    <a:cubicBezTo>
                      <a:pt x="31" y="63"/>
                      <a:pt x="30" y="61"/>
                      <a:pt x="28" y="60"/>
                    </a:cubicBezTo>
                    <a:cubicBezTo>
                      <a:pt x="19" y="57"/>
                      <a:pt x="19" y="57"/>
                      <a:pt x="19" y="57"/>
                    </a:cubicBezTo>
                    <a:cubicBezTo>
                      <a:pt x="22" y="51"/>
                      <a:pt x="25" y="45"/>
                      <a:pt x="30" y="40"/>
                    </a:cubicBezTo>
                    <a:cubicBezTo>
                      <a:pt x="37" y="47"/>
                      <a:pt x="37" y="47"/>
                      <a:pt x="37" y="47"/>
                    </a:cubicBezTo>
                    <a:cubicBezTo>
                      <a:pt x="39" y="50"/>
                      <a:pt x="43" y="50"/>
                      <a:pt x="45" y="47"/>
                    </a:cubicBezTo>
                    <a:cubicBezTo>
                      <a:pt x="47" y="45"/>
                      <a:pt x="47" y="41"/>
                      <a:pt x="45" y="39"/>
                    </a:cubicBezTo>
                    <a:cubicBezTo>
                      <a:pt x="37" y="32"/>
                      <a:pt x="37" y="32"/>
                      <a:pt x="37" y="32"/>
                    </a:cubicBezTo>
                    <a:cubicBezTo>
                      <a:pt x="42" y="28"/>
                      <a:pt x="47" y="24"/>
                      <a:pt x="52" y="22"/>
                    </a:cubicBezTo>
                    <a:cubicBezTo>
                      <a:pt x="56" y="30"/>
                      <a:pt x="56" y="30"/>
                      <a:pt x="56" y="30"/>
                    </a:cubicBezTo>
                    <a:cubicBezTo>
                      <a:pt x="57" y="32"/>
                      <a:pt x="59" y="33"/>
                      <a:pt x="61" y="32"/>
                    </a:cubicBezTo>
                    <a:cubicBezTo>
                      <a:pt x="63" y="31"/>
                      <a:pt x="64" y="29"/>
                      <a:pt x="63" y="27"/>
                    </a:cubicBezTo>
                    <a:cubicBezTo>
                      <a:pt x="60" y="18"/>
                      <a:pt x="60" y="18"/>
                      <a:pt x="60" y="18"/>
                    </a:cubicBezTo>
                    <a:cubicBezTo>
                      <a:pt x="65" y="16"/>
                      <a:pt x="71" y="15"/>
                      <a:pt x="78" y="14"/>
                    </a:cubicBezTo>
                    <a:cubicBezTo>
                      <a:pt x="78" y="25"/>
                      <a:pt x="78" y="25"/>
                      <a:pt x="78" y="25"/>
                    </a:cubicBezTo>
                    <a:cubicBezTo>
                      <a:pt x="78" y="28"/>
                      <a:pt x="81" y="30"/>
                      <a:pt x="84" y="30"/>
                    </a:cubicBezTo>
                    <a:cubicBezTo>
                      <a:pt x="87" y="30"/>
                      <a:pt x="89" y="28"/>
                      <a:pt x="89" y="24"/>
                    </a:cubicBezTo>
                    <a:cubicBezTo>
                      <a:pt x="89" y="14"/>
                      <a:pt x="89" y="14"/>
                      <a:pt x="89" y="14"/>
                    </a:cubicBezTo>
                    <a:cubicBezTo>
                      <a:pt x="96" y="14"/>
                      <a:pt x="102" y="15"/>
                      <a:pt x="107" y="17"/>
                    </a:cubicBezTo>
                    <a:cubicBezTo>
                      <a:pt x="104" y="26"/>
                      <a:pt x="104" y="26"/>
                      <a:pt x="104" y="26"/>
                    </a:cubicBezTo>
                    <a:cubicBezTo>
                      <a:pt x="103" y="28"/>
                      <a:pt x="104" y="30"/>
                      <a:pt x="106" y="31"/>
                    </a:cubicBezTo>
                    <a:cubicBezTo>
                      <a:pt x="108" y="32"/>
                      <a:pt x="111" y="31"/>
                      <a:pt x="111" y="29"/>
                    </a:cubicBezTo>
                    <a:cubicBezTo>
                      <a:pt x="115" y="20"/>
                      <a:pt x="115" y="20"/>
                      <a:pt x="115" y="20"/>
                    </a:cubicBezTo>
                    <a:cubicBezTo>
                      <a:pt x="120" y="23"/>
                      <a:pt x="126" y="26"/>
                      <a:pt x="130" y="30"/>
                    </a:cubicBezTo>
                    <a:cubicBezTo>
                      <a:pt x="123" y="38"/>
                      <a:pt x="123" y="38"/>
                      <a:pt x="123" y="38"/>
                    </a:cubicBezTo>
                    <a:cubicBezTo>
                      <a:pt x="121" y="40"/>
                      <a:pt x="121" y="43"/>
                      <a:pt x="123" y="46"/>
                    </a:cubicBezTo>
                    <a:cubicBezTo>
                      <a:pt x="125" y="48"/>
                      <a:pt x="129" y="48"/>
                      <a:pt x="131" y="45"/>
                    </a:cubicBezTo>
                    <a:cubicBezTo>
                      <a:pt x="138" y="38"/>
                      <a:pt x="138" y="38"/>
                      <a:pt x="138" y="38"/>
                    </a:cubicBezTo>
                    <a:cubicBezTo>
                      <a:pt x="143" y="43"/>
                      <a:pt x="146" y="48"/>
                      <a:pt x="149" y="54"/>
                    </a:cubicBezTo>
                    <a:cubicBezTo>
                      <a:pt x="141" y="57"/>
                      <a:pt x="141" y="57"/>
                      <a:pt x="141" y="57"/>
                    </a:cubicBezTo>
                    <a:cubicBezTo>
                      <a:pt x="139" y="58"/>
                      <a:pt x="138" y="61"/>
                      <a:pt x="139" y="63"/>
                    </a:cubicBezTo>
                    <a:cubicBezTo>
                      <a:pt x="140" y="64"/>
                      <a:pt x="142" y="65"/>
                      <a:pt x="144" y="65"/>
                    </a:cubicBezTo>
                    <a:cubicBezTo>
                      <a:pt x="152" y="61"/>
                      <a:pt x="152" y="61"/>
                      <a:pt x="152" y="61"/>
                    </a:cubicBezTo>
                    <a:cubicBezTo>
                      <a:pt x="154" y="66"/>
                      <a:pt x="156" y="72"/>
                      <a:pt x="156" y="78"/>
                    </a:cubicBezTo>
                    <a:cubicBezTo>
                      <a:pt x="146" y="78"/>
                      <a:pt x="146" y="78"/>
                      <a:pt x="146" y="78"/>
                    </a:cubicBezTo>
                    <a:cubicBezTo>
                      <a:pt x="143" y="78"/>
                      <a:pt x="140" y="81"/>
                      <a:pt x="140" y="84"/>
                    </a:cubicBezTo>
                    <a:cubicBezTo>
                      <a:pt x="140" y="87"/>
                      <a:pt x="143" y="90"/>
                      <a:pt x="146" y="90"/>
                    </a:cubicBezTo>
                    <a:cubicBezTo>
                      <a:pt x="157" y="89"/>
                      <a:pt x="157" y="89"/>
                      <a:pt x="157" y="89"/>
                    </a:cubicBezTo>
                    <a:cubicBezTo>
                      <a:pt x="156" y="96"/>
                      <a:pt x="155" y="102"/>
                      <a:pt x="153" y="107"/>
                    </a:cubicBezTo>
                    <a:cubicBezTo>
                      <a:pt x="145" y="104"/>
                      <a:pt x="145" y="104"/>
                      <a:pt x="145" y="104"/>
                    </a:cubicBezTo>
                    <a:cubicBezTo>
                      <a:pt x="143" y="104"/>
                      <a:pt x="141" y="105"/>
                      <a:pt x="140" y="107"/>
                    </a:cubicBezTo>
                    <a:cubicBezTo>
                      <a:pt x="139" y="109"/>
                      <a:pt x="140" y="111"/>
                      <a:pt x="142" y="112"/>
                    </a:cubicBezTo>
                    <a:cubicBezTo>
                      <a:pt x="150" y="115"/>
                      <a:pt x="150" y="115"/>
                      <a:pt x="150" y="115"/>
                    </a:cubicBezTo>
                    <a:cubicBezTo>
                      <a:pt x="148" y="120"/>
                      <a:pt x="144" y="126"/>
                      <a:pt x="140" y="131"/>
                    </a:cubicBezTo>
                    <a:close/>
                    <a:moveTo>
                      <a:pt x="97" y="84"/>
                    </a:moveTo>
                    <a:cubicBezTo>
                      <a:pt x="97" y="91"/>
                      <a:pt x="92" y="97"/>
                      <a:pt x="85" y="97"/>
                    </a:cubicBezTo>
                    <a:cubicBezTo>
                      <a:pt x="78" y="97"/>
                      <a:pt x="73" y="92"/>
                      <a:pt x="73" y="85"/>
                    </a:cubicBezTo>
                    <a:cubicBezTo>
                      <a:pt x="73" y="80"/>
                      <a:pt x="76" y="75"/>
                      <a:pt x="81" y="73"/>
                    </a:cubicBezTo>
                    <a:cubicBezTo>
                      <a:pt x="80" y="40"/>
                      <a:pt x="80" y="40"/>
                      <a:pt x="80" y="40"/>
                    </a:cubicBezTo>
                    <a:cubicBezTo>
                      <a:pt x="80" y="37"/>
                      <a:pt x="82" y="35"/>
                      <a:pt x="84" y="35"/>
                    </a:cubicBezTo>
                    <a:cubicBezTo>
                      <a:pt x="86" y="35"/>
                      <a:pt x="88" y="37"/>
                      <a:pt x="88" y="40"/>
                    </a:cubicBezTo>
                    <a:cubicBezTo>
                      <a:pt x="89" y="73"/>
                      <a:pt x="89" y="73"/>
                      <a:pt x="89" y="73"/>
                    </a:cubicBezTo>
                    <a:cubicBezTo>
                      <a:pt x="94" y="75"/>
                      <a:pt x="97" y="79"/>
                      <a:pt x="97" y="84"/>
                    </a:cubicBezTo>
                    <a:close/>
                    <a:moveTo>
                      <a:pt x="85" y="103"/>
                    </a:moveTo>
                    <a:cubicBezTo>
                      <a:pt x="87" y="103"/>
                      <a:pt x="89" y="103"/>
                      <a:pt x="91" y="102"/>
                    </a:cubicBezTo>
                    <a:cubicBezTo>
                      <a:pt x="92" y="126"/>
                      <a:pt x="92" y="126"/>
                      <a:pt x="92" y="126"/>
                    </a:cubicBezTo>
                    <a:cubicBezTo>
                      <a:pt x="92" y="130"/>
                      <a:pt x="89" y="133"/>
                      <a:pt x="85" y="133"/>
                    </a:cubicBezTo>
                    <a:cubicBezTo>
                      <a:pt x="82" y="133"/>
                      <a:pt x="79" y="130"/>
                      <a:pt x="79" y="127"/>
                    </a:cubicBezTo>
                    <a:cubicBezTo>
                      <a:pt x="78" y="102"/>
                      <a:pt x="78" y="102"/>
                      <a:pt x="78" y="102"/>
                    </a:cubicBezTo>
                    <a:cubicBezTo>
                      <a:pt x="80" y="103"/>
                      <a:pt x="82" y="103"/>
                      <a:pt x="85"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57" name="Freeform 74"/>
              <p:cNvSpPr>
                <a:spLocks noEditPoints="1"/>
              </p:cNvSpPr>
              <p:nvPr/>
            </p:nvSpPr>
            <p:spPr bwMode="auto">
              <a:xfrm>
                <a:off x="1287" y="1855"/>
                <a:ext cx="221" cy="221"/>
              </a:xfrm>
              <a:custGeom>
                <a:gdLst>
                  <a:gd name="T0" fmla="*/ 1 w 152"/>
                  <a:gd name="T1" fmla="*/ 78 h 152"/>
                  <a:gd name="T2" fmla="*/ 151 w 152"/>
                  <a:gd name="T3" fmla="*/ 74 h 152"/>
                  <a:gd name="T4" fmla="*/ 125 w 152"/>
                  <a:gd name="T5" fmla="*/ 116 h 152"/>
                  <a:gd name="T6" fmla="*/ 112 w 152"/>
                  <a:gd name="T7" fmla="*/ 110 h 152"/>
                  <a:gd name="T8" fmla="*/ 118 w 152"/>
                  <a:gd name="T9" fmla="*/ 124 h 152"/>
                  <a:gd name="T10" fmla="*/ 102 w 152"/>
                  <a:gd name="T11" fmla="*/ 126 h 152"/>
                  <a:gd name="T12" fmla="*/ 95 w 152"/>
                  <a:gd name="T13" fmla="*/ 129 h 152"/>
                  <a:gd name="T14" fmla="*/ 83 w 152"/>
                  <a:gd name="T15" fmla="*/ 139 h 152"/>
                  <a:gd name="T16" fmla="*/ 77 w 152"/>
                  <a:gd name="T17" fmla="*/ 125 h 152"/>
                  <a:gd name="T18" fmla="*/ 72 w 152"/>
                  <a:gd name="T19" fmla="*/ 140 h 152"/>
                  <a:gd name="T20" fmla="*/ 59 w 152"/>
                  <a:gd name="T21" fmla="*/ 129 h 152"/>
                  <a:gd name="T22" fmla="*/ 53 w 152"/>
                  <a:gd name="T23" fmla="*/ 127 h 152"/>
                  <a:gd name="T24" fmla="*/ 36 w 152"/>
                  <a:gd name="T25" fmla="*/ 125 h 152"/>
                  <a:gd name="T26" fmla="*/ 42 w 152"/>
                  <a:gd name="T27" fmla="*/ 112 h 152"/>
                  <a:gd name="T28" fmla="*/ 29 w 152"/>
                  <a:gd name="T29" fmla="*/ 118 h 152"/>
                  <a:gd name="T30" fmla="*/ 27 w 152"/>
                  <a:gd name="T31" fmla="*/ 102 h 152"/>
                  <a:gd name="T32" fmla="*/ 24 w 152"/>
                  <a:gd name="T33" fmla="*/ 95 h 152"/>
                  <a:gd name="T34" fmla="*/ 13 w 152"/>
                  <a:gd name="T35" fmla="*/ 83 h 152"/>
                  <a:gd name="T36" fmla="*/ 27 w 152"/>
                  <a:gd name="T37" fmla="*/ 77 h 152"/>
                  <a:gd name="T38" fmla="*/ 13 w 152"/>
                  <a:gd name="T39" fmla="*/ 72 h 152"/>
                  <a:gd name="T40" fmla="*/ 23 w 152"/>
                  <a:gd name="T41" fmla="*/ 60 h 152"/>
                  <a:gd name="T42" fmla="*/ 25 w 152"/>
                  <a:gd name="T43" fmla="*/ 54 h 152"/>
                  <a:gd name="T44" fmla="*/ 27 w 152"/>
                  <a:gd name="T45" fmla="*/ 36 h 152"/>
                  <a:gd name="T46" fmla="*/ 41 w 152"/>
                  <a:gd name="T47" fmla="*/ 42 h 152"/>
                  <a:gd name="T48" fmla="*/ 34 w 152"/>
                  <a:gd name="T49" fmla="*/ 29 h 152"/>
                  <a:gd name="T50" fmla="*/ 51 w 152"/>
                  <a:gd name="T51" fmla="*/ 27 h 152"/>
                  <a:gd name="T52" fmla="*/ 57 w 152"/>
                  <a:gd name="T53" fmla="*/ 24 h 152"/>
                  <a:gd name="T54" fmla="*/ 70 w 152"/>
                  <a:gd name="T55" fmla="*/ 13 h 152"/>
                  <a:gd name="T56" fmla="*/ 75 w 152"/>
                  <a:gd name="T57" fmla="*/ 27 h 152"/>
                  <a:gd name="T58" fmla="*/ 80 w 152"/>
                  <a:gd name="T59" fmla="*/ 13 h 152"/>
                  <a:gd name="T60" fmla="*/ 93 w 152"/>
                  <a:gd name="T61" fmla="*/ 24 h 152"/>
                  <a:gd name="T62" fmla="*/ 99 w 152"/>
                  <a:gd name="T63" fmla="*/ 26 h 152"/>
                  <a:gd name="T64" fmla="*/ 116 w 152"/>
                  <a:gd name="T65" fmla="*/ 27 h 152"/>
                  <a:gd name="T66" fmla="*/ 110 w 152"/>
                  <a:gd name="T67" fmla="*/ 41 h 152"/>
                  <a:gd name="T68" fmla="*/ 124 w 152"/>
                  <a:gd name="T69" fmla="*/ 34 h 152"/>
                  <a:gd name="T70" fmla="*/ 126 w 152"/>
                  <a:gd name="T71" fmla="*/ 51 h 152"/>
                  <a:gd name="T72" fmla="*/ 128 w 152"/>
                  <a:gd name="T73" fmla="*/ 58 h 152"/>
                  <a:gd name="T74" fmla="*/ 139 w 152"/>
                  <a:gd name="T75" fmla="*/ 70 h 152"/>
                  <a:gd name="T76" fmla="*/ 125 w 152"/>
                  <a:gd name="T77" fmla="*/ 75 h 152"/>
                  <a:gd name="T78" fmla="*/ 140 w 152"/>
                  <a:gd name="T79" fmla="*/ 80 h 152"/>
                  <a:gd name="T80" fmla="*/ 129 w 152"/>
                  <a:gd name="T81" fmla="*/ 93 h 152"/>
                  <a:gd name="T82" fmla="*/ 127 w 152"/>
                  <a:gd name="T83" fmla="*/ 99 h 152"/>
                  <a:gd name="T84" fmla="*/ 125 w 152"/>
                  <a:gd name="T85" fmla="*/ 116 h 152"/>
                  <a:gd name="T86" fmla="*/ 76 w 152"/>
                  <a:gd name="T87" fmla="*/ 86 h 152"/>
                  <a:gd name="T88" fmla="*/ 72 w 152"/>
                  <a:gd name="T89" fmla="*/ 65 h 152"/>
                  <a:gd name="T90" fmla="*/ 75 w 152"/>
                  <a:gd name="T91" fmla="*/ 32 h 152"/>
                  <a:gd name="T92" fmla="*/ 80 w 152"/>
                  <a:gd name="T93" fmla="*/ 65 h 152"/>
                  <a:gd name="T94" fmla="*/ 76 w 152"/>
                  <a:gd name="T95" fmla="*/ 92 h 152"/>
                  <a:gd name="T96" fmla="*/ 82 w 152"/>
                  <a:gd name="T97" fmla="*/ 113 h 152"/>
                  <a:gd name="T98" fmla="*/ 70 w 152"/>
                  <a:gd name="T99" fmla="*/ 113 h 152"/>
                  <a:gd name="T100" fmla="*/ 76 w 152"/>
                  <a:gd name="T101" fmla="*/ 92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2" h="152">
                    <a:moveTo>
                      <a:pt x="74" y="1"/>
                    </a:moveTo>
                    <a:cubicBezTo>
                      <a:pt x="33" y="2"/>
                      <a:pt x="0" y="37"/>
                      <a:pt x="1" y="78"/>
                    </a:cubicBezTo>
                    <a:cubicBezTo>
                      <a:pt x="2" y="119"/>
                      <a:pt x="36" y="152"/>
                      <a:pt x="78" y="151"/>
                    </a:cubicBezTo>
                    <a:cubicBezTo>
                      <a:pt x="119" y="150"/>
                      <a:pt x="152" y="116"/>
                      <a:pt x="151" y="74"/>
                    </a:cubicBezTo>
                    <a:cubicBezTo>
                      <a:pt x="150" y="33"/>
                      <a:pt x="116" y="0"/>
                      <a:pt x="74" y="1"/>
                    </a:cubicBezTo>
                    <a:close/>
                    <a:moveTo>
                      <a:pt x="125" y="116"/>
                    </a:moveTo>
                    <a:cubicBezTo>
                      <a:pt x="119" y="110"/>
                      <a:pt x="119" y="110"/>
                      <a:pt x="119" y="110"/>
                    </a:cubicBezTo>
                    <a:cubicBezTo>
                      <a:pt x="117" y="108"/>
                      <a:pt x="113" y="108"/>
                      <a:pt x="112" y="110"/>
                    </a:cubicBezTo>
                    <a:cubicBezTo>
                      <a:pt x="110" y="112"/>
                      <a:pt x="110" y="115"/>
                      <a:pt x="112" y="117"/>
                    </a:cubicBezTo>
                    <a:cubicBezTo>
                      <a:pt x="118" y="124"/>
                      <a:pt x="118" y="124"/>
                      <a:pt x="118" y="124"/>
                    </a:cubicBezTo>
                    <a:cubicBezTo>
                      <a:pt x="114" y="127"/>
                      <a:pt x="110" y="130"/>
                      <a:pt x="105" y="133"/>
                    </a:cubicBezTo>
                    <a:cubicBezTo>
                      <a:pt x="102" y="126"/>
                      <a:pt x="102" y="126"/>
                      <a:pt x="102" y="126"/>
                    </a:cubicBezTo>
                    <a:cubicBezTo>
                      <a:pt x="101" y="124"/>
                      <a:pt x="99" y="123"/>
                      <a:pt x="97" y="124"/>
                    </a:cubicBezTo>
                    <a:cubicBezTo>
                      <a:pt x="95" y="125"/>
                      <a:pt x="95" y="127"/>
                      <a:pt x="95" y="129"/>
                    </a:cubicBezTo>
                    <a:cubicBezTo>
                      <a:pt x="98" y="136"/>
                      <a:pt x="98" y="136"/>
                      <a:pt x="98" y="136"/>
                    </a:cubicBezTo>
                    <a:cubicBezTo>
                      <a:pt x="93" y="138"/>
                      <a:pt x="88" y="139"/>
                      <a:pt x="83" y="139"/>
                    </a:cubicBezTo>
                    <a:cubicBezTo>
                      <a:pt x="82" y="130"/>
                      <a:pt x="82" y="130"/>
                      <a:pt x="82" y="130"/>
                    </a:cubicBezTo>
                    <a:cubicBezTo>
                      <a:pt x="82" y="127"/>
                      <a:pt x="80" y="125"/>
                      <a:pt x="77" y="125"/>
                    </a:cubicBezTo>
                    <a:cubicBezTo>
                      <a:pt x="74" y="125"/>
                      <a:pt x="72" y="128"/>
                      <a:pt x="72" y="130"/>
                    </a:cubicBezTo>
                    <a:cubicBezTo>
                      <a:pt x="72" y="140"/>
                      <a:pt x="72" y="140"/>
                      <a:pt x="72" y="140"/>
                    </a:cubicBezTo>
                    <a:cubicBezTo>
                      <a:pt x="67" y="139"/>
                      <a:pt x="61" y="138"/>
                      <a:pt x="56" y="137"/>
                    </a:cubicBezTo>
                    <a:cubicBezTo>
                      <a:pt x="59" y="129"/>
                      <a:pt x="59" y="129"/>
                      <a:pt x="59" y="129"/>
                    </a:cubicBezTo>
                    <a:cubicBezTo>
                      <a:pt x="60" y="128"/>
                      <a:pt x="59" y="126"/>
                      <a:pt x="57" y="125"/>
                    </a:cubicBezTo>
                    <a:cubicBezTo>
                      <a:pt x="55" y="124"/>
                      <a:pt x="53" y="125"/>
                      <a:pt x="53" y="127"/>
                    </a:cubicBezTo>
                    <a:cubicBezTo>
                      <a:pt x="50" y="134"/>
                      <a:pt x="50" y="134"/>
                      <a:pt x="50" y="134"/>
                    </a:cubicBezTo>
                    <a:cubicBezTo>
                      <a:pt x="45" y="132"/>
                      <a:pt x="40" y="129"/>
                      <a:pt x="36" y="125"/>
                    </a:cubicBezTo>
                    <a:cubicBezTo>
                      <a:pt x="42" y="119"/>
                      <a:pt x="42" y="119"/>
                      <a:pt x="42" y="119"/>
                    </a:cubicBezTo>
                    <a:cubicBezTo>
                      <a:pt x="44" y="117"/>
                      <a:pt x="44" y="113"/>
                      <a:pt x="42" y="112"/>
                    </a:cubicBezTo>
                    <a:cubicBezTo>
                      <a:pt x="40" y="110"/>
                      <a:pt x="37" y="110"/>
                      <a:pt x="35" y="112"/>
                    </a:cubicBezTo>
                    <a:cubicBezTo>
                      <a:pt x="29" y="118"/>
                      <a:pt x="29" y="118"/>
                      <a:pt x="29" y="118"/>
                    </a:cubicBezTo>
                    <a:cubicBezTo>
                      <a:pt x="25" y="114"/>
                      <a:pt x="22" y="110"/>
                      <a:pt x="19" y="105"/>
                    </a:cubicBezTo>
                    <a:cubicBezTo>
                      <a:pt x="27" y="102"/>
                      <a:pt x="27" y="102"/>
                      <a:pt x="27" y="102"/>
                    </a:cubicBezTo>
                    <a:cubicBezTo>
                      <a:pt x="28" y="101"/>
                      <a:pt x="29" y="99"/>
                      <a:pt x="28" y="97"/>
                    </a:cubicBezTo>
                    <a:cubicBezTo>
                      <a:pt x="28" y="95"/>
                      <a:pt x="25" y="95"/>
                      <a:pt x="24" y="95"/>
                    </a:cubicBezTo>
                    <a:cubicBezTo>
                      <a:pt x="17" y="98"/>
                      <a:pt x="17" y="98"/>
                      <a:pt x="17" y="98"/>
                    </a:cubicBezTo>
                    <a:cubicBezTo>
                      <a:pt x="15" y="93"/>
                      <a:pt x="13" y="88"/>
                      <a:pt x="13" y="83"/>
                    </a:cubicBezTo>
                    <a:cubicBezTo>
                      <a:pt x="22" y="82"/>
                      <a:pt x="22" y="82"/>
                      <a:pt x="22" y="82"/>
                    </a:cubicBezTo>
                    <a:cubicBezTo>
                      <a:pt x="25" y="82"/>
                      <a:pt x="27" y="80"/>
                      <a:pt x="27" y="77"/>
                    </a:cubicBezTo>
                    <a:cubicBezTo>
                      <a:pt x="27" y="74"/>
                      <a:pt x="25" y="72"/>
                      <a:pt x="22" y="72"/>
                    </a:cubicBezTo>
                    <a:cubicBezTo>
                      <a:pt x="13" y="72"/>
                      <a:pt x="13" y="72"/>
                      <a:pt x="13" y="72"/>
                    </a:cubicBezTo>
                    <a:cubicBezTo>
                      <a:pt x="13" y="67"/>
                      <a:pt x="14" y="62"/>
                      <a:pt x="15" y="57"/>
                    </a:cubicBezTo>
                    <a:cubicBezTo>
                      <a:pt x="23" y="60"/>
                      <a:pt x="23" y="60"/>
                      <a:pt x="23" y="60"/>
                    </a:cubicBezTo>
                    <a:cubicBezTo>
                      <a:pt x="25" y="61"/>
                      <a:pt x="27" y="60"/>
                      <a:pt x="27" y="58"/>
                    </a:cubicBezTo>
                    <a:cubicBezTo>
                      <a:pt x="28" y="56"/>
                      <a:pt x="27" y="54"/>
                      <a:pt x="25" y="54"/>
                    </a:cubicBezTo>
                    <a:cubicBezTo>
                      <a:pt x="18" y="51"/>
                      <a:pt x="18" y="51"/>
                      <a:pt x="18" y="51"/>
                    </a:cubicBezTo>
                    <a:cubicBezTo>
                      <a:pt x="20" y="45"/>
                      <a:pt x="23" y="40"/>
                      <a:pt x="27" y="36"/>
                    </a:cubicBezTo>
                    <a:cubicBezTo>
                      <a:pt x="34" y="42"/>
                      <a:pt x="34" y="42"/>
                      <a:pt x="34" y="42"/>
                    </a:cubicBezTo>
                    <a:cubicBezTo>
                      <a:pt x="36" y="44"/>
                      <a:pt x="39" y="44"/>
                      <a:pt x="41" y="42"/>
                    </a:cubicBezTo>
                    <a:cubicBezTo>
                      <a:pt x="43" y="40"/>
                      <a:pt x="43" y="37"/>
                      <a:pt x="41" y="35"/>
                    </a:cubicBezTo>
                    <a:cubicBezTo>
                      <a:pt x="34" y="29"/>
                      <a:pt x="34" y="29"/>
                      <a:pt x="34" y="29"/>
                    </a:cubicBezTo>
                    <a:cubicBezTo>
                      <a:pt x="38" y="25"/>
                      <a:pt x="42" y="22"/>
                      <a:pt x="47" y="20"/>
                    </a:cubicBezTo>
                    <a:cubicBezTo>
                      <a:pt x="51" y="27"/>
                      <a:pt x="51" y="27"/>
                      <a:pt x="51" y="27"/>
                    </a:cubicBezTo>
                    <a:cubicBezTo>
                      <a:pt x="51" y="29"/>
                      <a:pt x="53" y="30"/>
                      <a:pt x="55" y="29"/>
                    </a:cubicBezTo>
                    <a:cubicBezTo>
                      <a:pt x="57" y="28"/>
                      <a:pt x="58" y="26"/>
                      <a:pt x="57" y="24"/>
                    </a:cubicBezTo>
                    <a:cubicBezTo>
                      <a:pt x="53" y="17"/>
                      <a:pt x="53" y="17"/>
                      <a:pt x="53" y="17"/>
                    </a:cubicBezTo>
                    <a:cubicBezTo>
                      <a:pt x="59" y="15"/>
                      <a:pt x="64" y="13"/>
                      <a:pt x="70" y="13"/>
                    </a:cubicBezTo>
                    <a:cubicBezTo>
                      <a:pt x="70" y="22"/>
                      <a:pt x="70" y="22"/>
                      <a:pt x="70" y="22"/>
                    </a:cubicBezTo>
                    <a:cubicBezTo>
                      <a:pt x="70" y="25"/>
                      <a:pt x="72" y="27"/>
                      <a:pt x="75" y="27"/>
                    </a:cubicBezTo>
                    <a:cubicBezTo>
                      <a:pt x="78" y="27"/>
                      <a:pt x="80" y="25"/>
                      <a:pt x="80" y="22"/>
                    </a:cubicBezTo>
                    <a:cubicBezTo>
                      <a:pt x="80" y="13"/>
                      <a:pt x="80" y="13"/>
                      <a:pt x="80" y="13"/>
                    </a:cubicBezTo>
                    <a:cubicBezTo>
                      <a:pt x="85" y="13"/>
                      <a:pt x="91" y="14"/>
                      <a:pt x="96" y="16"/>
                    </a:cubicBezTo>
                    <a:cubicBezTo>
                      <a:pt x="93" y="24"/>
                      <a:pt x="93" y="24"/>
                      <a:pt x="93" y="24"/>
                    </a:cubicBezTo>
                    <a:cubicBezTo>
                      <a:pt x="92" y="25"/>
                      <a:pt x="93" y="27"/>
                      <a:pt x="95" y="28"/>
                    </a:cubicBezTo>
                    <a:cubicBezTo>
                      <a:pt x="97" y="29"/>
                      <a:pt x="99" y="28"/>
                      <a:pt x="99" y="26"/>
                    </a:cubicBezTo>
                    <a:cubicBezTo>
                      <a:pt x="102" y="18"/>
                      <a:pt x="102" y="18"/>
                      <a:pt x="102" y="18"/>
                    </a:cubicBezTo>
                    <a:cubicBezTo>
                      <a:pt x="107" y="21"/>
                      <a:pt x="112" y="23"/>
                      <a:pt x="116" y="27"/>
                    </a:cubicBezTo>
                    <a:cubicBezTo>
                      <a:pt x="110" y="34"/>
                      <a:pt x="110" y="34"/>
                      <a:pt x="110" y="34"/>
                    </a:cubicBezTo>
                    <a:cubicBezTo>
                      <a:pt x="108" y="36"/>
                      <a:pt x="108" y="39"/>
                      <a:pt x="110" y="41"/>
                    </a:cubicBezTo>
                    <a:cubicBezTo>
                      <a:pt x="112" y="43"/>
                      <a:pt x="115" y="43"/>
                      <a:pt x="117" y="41"/>
                    </a:cubicBezTo>
                    <a:cubicBezTo>
                      <a:pt x="124" y="34"/>
                      <a:pt x="124" y="34"/>
                      <a:pt x="124" y="34"/>
                    </a:cubicBezTo>
                    <a:cubicBezTo>
                      <a:pt x="127" y="38"/>
                      <a:pt x="131" y="43"/>
                      <a:pt x="133" y="48"/>
                    </a:cubicBezTo>
                    <a:cubicBezTo>
                      <a:pt x="126" y="51"/>
                      <a:pt x="126" y="51"/>
                      <a:pt x="126" y="51"/>
                    </a:cubicBezTo>
                    <a:cubicBezTo>
                      <a:pt x="124" y="52"/>
                      <a:pt x="123" y="54"/>
                      <a:pt x="124" y="56"/>
                    </a:cubicBezTo>
                    <a:cubicBezTo>
                      <a:pt x="125" y="58"/>
                      <a:pt x="127" y="58"/>
                      <a:pt x="128" y="58"/>
                    </a:cubicBezTo>
                    <a:cubicBezTo>
                      <a:pt x="136" y="54"/>
                      <a:pt x="136" y="54"/>
                      <a:pt x="136" y="54"/>
                    </a:cubicBezTo>
                    <a:cubicBezTo>
                      <a:pt x="138" y="59"/>
                      <a:pt x="139" y="64"/>
                      <a:pt x="139" y="70"/>
                    </a:cubicBezTo>
                    <a:cubicBezTo>
                      <a:pt x="130" y="70"/>
                      <a:pt x="130" y="70"/>
                      <a:pt x="130" y="70"/>
                    </a:cubicBezTo>
                    <a:cubicBezTo>
                      <a:pt x="127" y="70"/>
                      <a:pt x="125" y="72"/>
                      <a:pt x="125" y="75"/>
                    </a:cubicBezTo>
                    <a:cubicBezTo>
                      <a:pt x="125" y="78"/>
                      <a:pt x="128" y="80"/>
                      <a:pt x="130" y="80"/>
                    </a:cubicBezTo>
                    <a:cubicBezTo>
                      <a:pt x="140" y="80"/>
                      <a:pt x="140" y="80"/>
                      <a:pt x="140" y="80"/>
                    </a:cubicBezTo>
                    <a:cubicBezTo>
                      <a:pt x="139" y="85"/>
                      <a:pt x="138" y="91"/>
                      <a:pt x="137" y="96"/>
                    </a:cubicBezTo>
                    <a:cubicBezTo>
                      <a:pt x="129" y="93"/>
                      <a:pt x="129" y="93"/>
                      <a:pt x="129" y="93"/>
                    </a:cubicBezTo>
                    <a:cubicBezTo>
                      <a:pt x="127" y="92"/>
                      <a:pt x="125" y="93"/>
                      <a:pt x="125" y="95"/>
                    </a:cubicBezTo>
                    <a:cubicBezTo>
                      <a:pt x="124" y="97"/>
                      <a:pt x="125" y="99"/>
                      <a:pt x="127" y="99"/>
                    </a:cubicBezTo>
                    <a:cubicBezTo>
                      <a:pt x="134" y="102"/>
                      <a:pt x="134" y="102"/>
                      <a:pt x="134" y="102"/>
                    </a:cubicBezTo>
                    <a:cubicBezTo>
                      <a:pt x="132" y="107"/>
                      <a:pt x="129" y="112"/>
                      <a:pt x="125" y="116"/>
                    </a:cubicBezTo>
                    <a:close/>
                    <a:moveTo>
                      <a:pt x="87" y="75"/>
                    </a:moveTo>
                    <a:cubicBezTo>
                      <a:pt x="87" y="81"/>
                      <a:pt x="82" y="86"/>
                      <a:pt x="76" y="86"/>
                    </a:cubicBezTo>
                    <a:cubicBezTo>
                      <a:pt x="70" y="86"/>
                      <a:pt x="65" y="82"/>
                      <a:pt x="65" y="76"/>
                    </a:cubicBezTo>
                    <a:cubicBezTo>
                      <a:pt x="65" y="71"/>
                      <a:pt x="68" y="67"/>
                      <a:pt x="72" y="65"/>
                    </a:cubicBezTo>
                    <a:cubicBezTo>
                      <a:pt x="71" y="36"/>
                      <a:pt x="71" y="36"/>
                      <a:pt x="71" y="36"/>
                    </a:cubicBezTo>
                    <a:cubicBezTo>
                      <a:pt x="71" y="34"/>
                      <a:pt x="73" y="32"/>
                      <a:pt x="75" y="32"/>
                    </a:cubicBezTo>
                    <a:cubicBezTo>
                      <a:pt x="77" y="32"/>
                      <a:pt x="79" y="33"/>
                      <a:pt x="79" y="35"/>
                    </a:cubicBezTo>
                    <a:cubicBezTo>
                      <a:pt x="80" y="65"/>
                      <a:pt x="80" y="65"/>
                      <a:pt x="80" y="65"/>
                    </a:cubicBezTo>
                    <a:cubicBezTo>
                      <a:pt x="84" y="67"/>
                      <a:pt x="87" y="70"/>
                      <a:pt x="87" y="75"/>
                    </a:cubicBezTo>
                    <a:close/>
                    <a:moveTo>
                      <a:pt x="76" y="92"/>
                    </a:moveTo>
                    <a:cubicBezTo>
                      <a:pt x="78" y="92"/>
                      <a:pt x="80" y="92"/>
                      <a:pt x="82" y="91"/>
                    </a:cubicBezTo>
                    <a:cubicBezTo>
                      <a:pt x="82" y="113"/>
                      <a:pt x="82" y="113"/>
                      <a:pt x="82" y="113"/>
                    </a:cubicBezTo>
                    <a:cubicBezTo>
                      <a:pt x="82" y="116"/>
                      <a:pt x="80" y="119"/>
                      <a:pt x="76" y="119"/>
                    </a:cubicBezTo>
                    <a:cubicBezTo>
                      <a:pt x="73" y="119"/>
                      <a:pt x="70" y="116"/>
                      <a:pt x="70" y="113"/>
                    </a:cubicBezTo>
                    <a:cubicBezTo>
                      <a:pt x="70" y="91"/>
                      <a:pt x="70" y="91"/>
                      <a:pt x="70" y="91"/>
                    </a:cubicBezTo>
                    <a:cubicBezTo>
                      <a:pt x="72" y="92"/>
                      <a:pt x="74" y="92"/>
                      <a:pt x="76" y="9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58" name="Freeform 75"/>
              <p:cNvSpPr/>
              <p:nvPr/>
            </p:nvSpPr>
            <p:spPr bwMode="auto">
              <a:xfrm>
                <a:off x="2061" y="2652"/>
                <a:ext cx="68" cy="127"/>
              </a:xfrm>
              <a:custGeom>
                <a:gdLst>
                  <a:gd name="T0" fmla="*/ 47 w 47"/>
                  <a:gd name="T1" fmla="*/ 60 h 88"/>
                  <a:gd name="T2" fmla="*/ 45 w 47"/>
                  <a:gd name="T3" fmla="*/ 68 h 88"/>
                  <a:gd name="T4" fmla="*/ 42 w 47"/>
                  <a:gd name="T5" fmla="*/ 73 h 88"/>
                  <a:gd name="T6" fmla="*/ 36 w 47"/>
                  <a:gd name="T7" fmla="*/ 77 h 88"/>
                  <a:gd name="T8" fmla="*/ 30 w 47"/>
                  <a:gd name="T9" fmla="*/ 79 h 88"/>
                  <a:gd name="T10" fmla="*/ 30 w 47"/>
                  <a:gd name="T11" fmla="*/ 85 h 88"/>
                  <a:gd name="T12" fmla="*/ 29 w 47"/>
                  <a:gd name="T13" fmla="*/ 88 h 88"/>
                  <a:gd name="T14" fmla="*/ 27 w 47"/>
                  <a:gd name="T15" fmla="*/ 88 h 88"/>
                  <a:gd name="T16" fmla="*/ 20 w 47"/>
                  <a:gd name="T17" fmla="*/ 88 h 88"/>
                  <a:gd name="T18" fmla="*/ 17 w 47"/>
                  <a:gd name="T19" fmla="*/ 88 h 88"/>
                  <a:gd name="T20" fmla="*/ 17 w 47"/>
                  <a:gd name="T21" fmla="*/ 84 h 88"/>
                  <a:gd name="T22" fmla="*/ 17 w 47"/>
                  <a:gd name="T23" fmla="*/ 80 h 88"/>
                  <a:gd name="T24" fmla="*/ 6 w 47"/>
                  <a:gd name="T25" fmla="*/ 79 h 88"/>
                  <a:gd name="T26" fmla="*/ 0 w 47"/>
                  <a:gd name="T27" fmla="*/ 76 h 88"/>
                  <a:gd name="T28" fmla="*/ 0 w 47"/>
                  <a:gd name="T29" fmla="*/ 74 h 88"/>
                  <a:gd name="T30" fmla="*/ 0 w 47"/>
                  <a:gd name="T31" fmla="*/ 70 h 88"/>
                  <a:gd name="T32" fmla="*/ 1 w 47"/>
                  <a:gd name="T33" fmla="*/ 67 h 88"/>
                  <a:gd name="T34" fmla="*/ 3 w 47"/>
                  <a:gd name="T35" fmla="*/ 66 h 88"/>
                  <a:gd name="T36" fmla="*/ 4 w 47"/>
                  <a:gd name="T37" fmla="*/ 66 h 88"/>
                  <a:gd name="T38" fmla="*/ 4 w 47"/>
                  <a:gd name="T39" fmla="*/ 66 h 88"/>
                  <a:gd name="T40" fmla="*/ 10 w 47"/>
                  <a:gd name="T41" fmla="*/ 68 h 88"/>
                  <a:gd name="T42" fmla="*/ 19 w 47"/>
                  <a:gd name="T43" fmla="*/ 69 h 88"/>
                  <a:gd name="T44" fmla="*/ 29 w 47"/>
                  <a:gd name="T45" fmla="*/ 67 h 88"/>
                  <a:gd name="T46" fmla="*/ 33 w 47"/>
                  <a:gd name="T47" fmla="*/ 61 h 88"/>
                  <a:gd name="T48" fmla="*/ 30 w 47"/>
                  <a:gd name="T49" fmla="*/ 54 h 88"/>
                  <a:gd name="T50" fmla="*/ 20 w 47"/>
                  <a:gd name="T51" fmla="*/ 49 h 88"/>
                  <a:gd name="T52" fmla="*/ 13 w 47"/>
                  <a:gd name="T53" fmla="*/ 46 h 88"/>
                  <a:gd name="T54" fmla="*/ 7 w 47"/>
                  <a:gd name="T55" fmla="*/ 41 h 88"/>
                  <a:gd name="T56" fmla="*/ 3 w 47"/>
                  <a:gd name="T57" fmla="*/ 36 h 88"/>
                  <a:gd name="T58" fmla="*/ 1 w 47"/>
                  <a:gd name="T59" fmla="*/ 28 h 88"/>
                  <a:gd name="T60" fmla="*/ 6 w 47"/>
                  <a:gd name="T61" fmla="*/ 16 h 88"/>
                  <a:gd name="T62" fmla="*/ 19 w 47"/>
                  <a:gd name="T63" fmla="*/ 10 h 88"/>
                  <a:gd name="T64" fmla="*/ 19 w 47"/>
                  <a:gd name="T65" fmla="*/ 4 h 88"/>
                  <a:gd name="T66" fmla="*/ 19 w 47"/>
                  <a:gd name="T67" fmla="*/ 1 h 88"/>
                  <a:gd name="T68" fmla="*/ 23 w 47"/>
                  <a:gd name="T69" fmla="*/ 0 h 88"/>
                  <a:gd name="T70" fmla="*/ 29 w 47"/>
                  <a:gd name="T71" fmla="*/ 0 h 88"/>
                  <a:gd name="T72" fmla="*/ 32 w 47"/>
                  <a:gd name="T73" fmla="*/ 1 h 88"/>
                  <a:gd name="T74" fmla="*/ 32 w 47"/>
                  <a:gd name="T75" fmla="*/ 4 h 88"/>
                  <a:gd name="T76" fmla="*/ 32 w 47"/>
                  <a:gd name="T77" fmla="*/ 9 h 88"/>
                  <a:gd name="T78" fmla="*/ 38 w 47"/>
                  <a:gd name="T79" fmla="*/ 10 h 88"/>
                  <a:gd name="T80" fmla="*/ 42 w 47"/>
                  <a:gd name="T81" fmla="*/ 11 h 88"/>
                  <a:gd name="T82" fmla="*/ 43 w 47"/>
                  <a:gd name="T83" fmla="*/ 13 h 88"/>
                  <a:gd name="T84" fmla="*/ 42 w 47"/>
                  <a:gd name="T85" fmla="*/ 17 h 88"/>
                  <a:gd name="T86" fmla="*/ 41 w 47"/>
                  <a:gd name="T87" fmla="*/ 20 h 88"/>
                  <a:gd name="T88" fmla="*/ 39 w 47"/>
                  <a:gd name="T89" fmla="*/ 22 h 88"/>
                  <a:gd name="T90" fmla="*/ 34 w 47"/>
                  <a:gd name="T91" fmla="*/ 20 h 88"/>
                  <a:gd name="T92" fmla="*/ 27 w 47"/>
                  <a:gd name="T93" fmla="*/ 20 h 88"/>
                  <a:gd name="T94" fmla="*/ 18 w 47"/>
                  <a:gd name="T95" fmla="*/ 22 h 88"/>
                  <a:gd name="T96" fmla="*/ 15 w 47"/>
                  <a:gd name="T97" fmla="*/ 28 h 88"/>
                  <a:gd name="T98" fmla="*/ 18 w 47"/>
                  <a:gd name="T99" fmla="*/ 33 h 88"/>
                  <a:gd name="T100" fmla="*/ 27 w 47"/>
                  <a:gd name="T101" fmla="*/ 38 h 88"/>
                  <a:gd name="T102" fmla="*/ 41 w 47"/>
                  <a:gd name="T103" fmla="*/ 47 h 88"/>
                  <a:gd name="T104" fmla="*/ 47 w 47"/>
                  <a:gd name="T105" fmla="*/ 60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 h="88">
                    <a:moveTo>
                      <a:pt x="47" y="60"/>
                    </a:moveTo>
                    <a:cubicBezTo>
                      <a:pt x="47" y="63"/>
                      <a:pt x="46" y="66"/>
                      <a:pt x="45" y="68"/>
                    </a:cubicBezTo>
                    <a:cubicBezTo>
                      <a:pt x="44" y="70"/>
                      <a:pt x="43" y="72"/>
                      <a:pt x="42" y="73"/>
                    </a:cubicBezTo>
                    <a:cubicBezTo>
                      <a:pt x="40" y="75"/>
                      <a:pt x="38" y="76"/>
                      <a:pt x="36" y="77"/>
                    </a:cubicBezTo>
                    <a:cubicBezTo>
                      <a:pt x="34" y="78"/>
                      <a:pt x="32" y="79"/>
                      <a:pt x="30" y="79"/>
                    </a:cubicBezTo>
                    <a:cubicBezTo>
                      <a:pt x="30" y="85"/>
                      <a:pt x="30" y="85"/>
                      <a:pt x="30" y="85"/>
                    </a:cubicBezTo>
                    <a:cubicBezTo>
                      <a:pt x="30" y="86"/>
                      <a:pt x="30" y="87"/>
                      <a:pt x="29" y="88"/>
                    </a:cubicBezTo>
                    <a:cubicBezTo>
                      <a:pt x="29" y="88"/>
                      <a:pt x="28" y="88"/>
                      <a:pt x="27" y="88"/>
                    </a:cubicBezTo>
                    <a:cubicBezTo>
                      <a:pt x="20" y="88"/>
                      <a:pt x="20" y="88"/>
                      <a:pt x="20" y="88"/>
                    </a:cubicBezTo>
                    <a:cubicBezTo>
                      <a:pt x="19" y="88"/>
                      <a:pt x="18" y="88"/>
                      <a:pt x="17" y="88"/>
                    </a:cubicBezTo>
                    <a:cubicBezTo>
                      <a:pt x="17" y="87"/>
                      <a:pt x="17" y="86"/>
                      <a:pt x="17" y="84"/>
                    </a:cubicBezTo>
                    <a:cubicBezTo>
                      <a:pt x="17" y="80"/>
                      <a:pt x="17" y="80"/>
                      <a:pt x="17" y="80"/>
                    </a:cubicBezTo>
                    <a:cubicBezTo>
                      <a:pt x="12" y="80"/>
                      <a:pt x="9" y="80"/>
                      <a:pt x="6" y="79"/>
                    </a:cubicBezTo>
                    <a:cubicBezTo>
                      <a:pt x="3" y="78"/>
                      <a:pt x="1" y="77"/>
                      <a:pt x="0" y="76"/>
                    </a:cubicBezTo>
                    <a:cubicBezTo>
                      <a:pt x="0" y="76"/>
                      <a:pt x="0" y="75"/>
                      <a:pt x="0" y="74"/>
                    </a:cubicBezTo>
                    <a:cubicBezTo>
                      <a:pt x="0" y="73"/>
                      <a:pt x="0" y="72"/>
                      <a:pt x="0" y="70"/>
                    </a:cubicBezTo>
                    <a:cubicBezTo>
                      <a:pt x="1" y="69"/>
                      <a:pt x="1" y="68"/>
                      <a:pt x="1" y="67"/>
                    </a:cubicBezTo>
                    <a:cubicBezTo>
                      <a:pt x="2" y="66"/>
                      <a:pt x="2" y="65"/>
                      <a:pt x="3" y="66"/>
                    </a:cubicBezTo>
                    <a:cubicBezTo>
                      <a:pt x="4" y="66"/>
                      <a:pt x="4" y="66"/>
                      <a:pt x="4" y="66"/>
                    </a:cubicBezTo>
                    <a:cubicBezTo>
                      <a:pt x="4" y="66"/>
                      <a:pt x="4" y="66"/>
                      <a:pt x="4" y="66"/>
                    </a:cubicBezTo>
                    <a:cubicBezTo>
                      <a:pt x="6" y="67"/>
                      <a:pt x="8" y="67"/>
                      <a:pt x="10" y="68"/>
                    </a:cubicBezTo>
                    <a:cubicBezTo>
                      <a:pt x="12" y="68"/>
                      <a:pt x="15" y="69"/>
                      <a:pt x="19" y="69"/>
                    </a:cubicBezTo>
                    <a:cubicBezTo>
                      <a:pt x="23" y="69"/>
                      <a:pt x="26" y="68"/>
                      <a:pt x="29" y="67"/>
                    </a:cubicBezTo>
                    <a:cubicBezTo>
                      <a:pt x="31" y="66"/>
                      <a:pt x="33" y="64"/>
                      <a:pt x="33" y="61"/>
                    </a:cubicBezTo>
                    <a:cubicBezTo>
                      <a:pt x="33" y="58"/>
                      <a:pt x="32" y="56"/>
                      <a:pt x="30" y="54"/>
                    </a:cubicBezTo>
                    <a:cubicBezTo>
                      <a:pt x="28" y="52"/>
                      <a:pt x="25" y="51"/>
                      <a:pt x="20" y="49"/>
                    </a:cubicBezTo>
                    <a:cubicBezTo>
                      <a:pt x="18" y="48"/>
                      <a:pt x="15" y="47"/>
                      <a:pt x="13" y="46"/>
                    </a:cubicBezTo>
                    <a:cubicBezTo>
                      <a:pt x="11" y="44"/>
                      <a:pt x="9" y="43"/>
                      <a:pt x="7" y="41"/>
                    </a:cubicBezTo>
                    <a:cubicBezTo>
                      <a:pt x="5" y="40"/>
                      <a:pt x="4" y="38"/>
                      <a:pt x="3" y="36"/>
                    </a:cubicBezTo>
                    <a:cubicBezTo>
                      <a:pt x="2" y="33"/>
                      <a:pt x="1" y="31"/>
                      <a:pt x="1" y="28"/>
                    </a:cubicBezTo>
                    <a:cubicBezTo>
                      <a:pt x="1" y="23"/>
                      <a:pt x="3" y="20"/>
                      <a:pt x="6" y="16"/>
                    </a:cubicBezTo>
                    <a:cubicBezTo>
                      <a:pt x="9" y="13"/>
                      <a:pt x="13" y="11"/>
                      <a:pt x="19" y="10"/>
                    </a:cubicBezTo>
                    <a:cubicBezTo>
                      <a:pt x="19" y="4"/>
                      <a:pt x="19" y="4"/>
                      <a:pt x="19" y="4"/>
                    </a:cubicBezTo>
                    <a:cubicBezTo>
                      <a:pt x="19" y="3"/>
                      <a:pt x="19" y="2"/>
                      <a:pt x="19" y="1"/>
                    </a:cubicBezTo>
                    <a:cubicBezTo>
                      <a:pt x="20" y="1"/>
                      <a:pt x="21" y="0"/>
                      <a:pt x="23" y="0"/>
                    </a:cubicBezTo>
                    <a:cubicBezTo>
                      <a:pt x="29" y="0"/>
                      <a:pt x="29" y="0"/>
                      <a:pt x="29" y="0"/>
                    </a:cubicBezTo>
                    <a:cubicBezTo>
                      <a:pt x="30" y="0"/>
                      <a:pt x="31" y="1"/>
                      <a:pt x="32" y="1"/>
                    </a:cubicBezTo>
                    <a:cubicBezTo>
                      <a:pt x="32" y="2"/>
                      <a:pt x="32" y="3"/>
                      <a:pt x="32" y="4"/>
                    </a:cubicBezTo>
                    <a:cubicBezTo>
                      <a:pt x="32" y="9"/>
                      <a:pt x="32" y="9"/>
                      <a:pt x="32" y="9"/>
                    </a:cubicBezTo>
                    <a:cubicBezTo>
                      <a:pt x="35" y="9"/>
                      <a:pt x="37" y="10"/>
                      <a:pt x="38" y="10"/>
                    </a:cubicBezTo>
                    <a:cubicBezTo>
                      <a:pt x="40" y="11"/>
                      <a:pt x="41" y="11"/>
                      <a:pt x="42" y="11"/>
                    </a:cubicBezTo>
                    <a:cubicBezTo>
                      <a:pt x="43" y="11"/>
                      <a:pt x="43" y="12"/>
                      <a:pt x="43" y="13"/>
                    </a:cubicBezTo>
                    <a:cubicBezTo>
                      <a:pt x="43" y="14"/>
                      <a:pt x="43" y="16"/>
                      <a:pt x="42" y="17"/>
                    </a:cubicBezTo>
                    <a:cubicBezTo>
                      <a:pt x="42" y="18"/>
                      <a:pt x="42" y="19"/>
                      <a:pt x="41" y="20"/>
                    </a:cubicBezTo>
                    <a:cubicBezTo>
                      <a:pt x="40" y="21"/>
                      <a:pt x="40" y="22"/>
                      <a:pt x="39" y="22"/>
                    </a:cubicBezTo>
                    <a:cubicBezTo>
                      <a:pt x="38" y="21"/>
                      <a:pt x="36" y="21"/>
                      <a:pt x="34" y="20"/>
                    </a:cubicBezTo>
                    <a:cubicBezTo>
                      <a:pt x="32" y="20"/>
                      <a:pt x="29" y="20"/>
                      <a:pt x="27" y="20"/>
                    </a:cubicBezTo>
                    <a:cubicBezTo>
                      <a:pt x="22" y="20"/>
                      <a:pt x="19" y="20"/>
                      <a:pt x="18" y="22"/>
                    </a:cubicBezTo>
                    <a:cubicBezTo>
                      <a:pt x="16" y="23"/>
                      <a:pt x="15" y="25"/>
                      <a:pt x="15" y="28"/>
                    </a:cubicBezTo>
                    <a:cubicBezTo>
                      <a:pt x="15" y="30"/>
                      <a:pt x="16" y="32"/>
                      <a:pt x="18" y="33"/>
                    </a:cubicBezTo>
                    <a:cubicBezTo>
                      <a:pt x="20" y="35"/>
                      <a:pt x="23" y="36"/>
                      <a:pt x="27" y="38"/>
                    </a:cubicBezTo>
                    <a:cubicBezTo>
                      <a:pt x="33" y="40"/>
                      <a:pt x="38" y="43"/>
                      <a:pt x="41" y="47"/>
                    </a:cubicBezTo>
                    <a:cubicBezTo>
                      <a:pt x="45" y="50"/>
                      <a:pt x="47" y="55"/>
                      <a:pt x="47"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59" name="Oval 76"/>
              <p:cNvSpPr>
                <a:spLocks noChangeArrowheads="1"/>
              </p:cNvSpPr>
              <p:nvPr/>
            </p:nvSpPr>
            <p:spPr bwMode="auto">
              <a:xfrm>
                <a:off x="2007" y="2628"/>
                <a:ext cx="176" cy="176"/>
              </a:xfrm>
              <a:prstGeom prst="ellipse">
                <a:avLst/>
              </a:prstGeom>
              <a:grpFill/>
              <a:ln w="26988" cap="flat">
                <a:noFill/>
                <a:prstDash val="solid"/>
                <a:miter lim="800000"/>
              </a:ln>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60" name="Freeform 77"/>
              <p:cNvSpPr/>
              <p:nvPr/>
            </p:nvSpPr>
            <p:spPr bwMode="auto">
              <a:xfrm>
                <a:off x="1248" y="2413"/>
                <a:ext cx="43" cy="81"/>
              </a:xfrm>
              <a:custGeom>
                <a:gdLst>
                  <a:gd name="T0" fmla="*/ 30 w 30"/>
                  <a:gd name="T1" fmla="*/ 38 h 56"/>
                  <a:gd name="T2" fmla="*/ 29 w 30"/>
                  <a:gd name="T3" fmla="*/ 43 h 56"/>
                  <a:gd name="T4" fmla="*/ 27 w 30"/>
                  <a:gd name="T5" fmla="*/ 46 h 56"/>
                  <a:gd name="T6" fmla="*/ 24 w 30"/>
                  <a:gd name="T7" fmla="*/ 49 h 56"/>
                  <a:gd name="T8" fmla="*/ 20 w 30"/>
                  <a:gd name="T9" fmla="*/ 50 h 56"/>
                  <a:gd name="T10" fmla="*/ 20 w 30"/>
                  <a:gd name="T11" fmla="*/ 54 h 56"/>
                  <a:gd name="T12" fmla="*/ 19 w 30"/>
                  <a:gd name="T13" fmla="*/ 55 h 56"/>
                  <a:gd name="T14" fmla="*/ 18 w 30"/>
                  <a:gd name="T15" fmla="*/ 56 h 56"/>
                  <a:gd name="T16" fmla="*/ 13 w 30"/>
                  <a:gd name="T17" fmla="*/ 56 h 56"/>
                  <a:gd name="T18" fmla="*/ 12 w 30"/>
                  <a:gd name="T19" fmla="*/ 55 h 56"/>
                  <a:gd name="T20" fmla="*/ 11 w 30"/>
                  <a:gd name="T21" fmla="*/ 53 h 56"/>
                  <a:gd name="T22" fmla="*/ 11 w 30"/>
                  <a:gd name="T23" fmla="*/ 51 h 56"/>
                  <a:gd name="T24" fmla="*/ 4 w 30"/>
                  <a:gd name="T25" fmla="*/ 50 h 56"/>
                  <a:gd name="T26" fmla="*/ 1 w 30"/>
                  <a:gd name="T27" fmla="*/ 48 h 56"/>
                  <a:gd name="T28" fmla="*/ 0 w 30"/>
                  <a:gd name="T29" fmla="*/ 47 h 56"/>
                  <a:gd name="T30" fmla="*/ 1 w 30"/>
                  <a:gd name="T31" fmla="*/ 44 h 56"/>
                  <a:gd name="T32" fmla="*/ 2 w 30"/>
                  <a:gd name="T33" fmla="*/ 42 h 56"/>
                  <a:gd name="T34" fmla="*/ 2 w 30"/>
                  <a:gd name="T35" fmla="*/ 41 h 56"/>
                  <a:gd name="T36" fmla="*/ 3 w 30"/>
                  <a:gd name="T37" fmla="*/ 42 h 56"/>
                  <a:gd name="T38" fmla="*/ 3 w 30"/>
                  <a:gd name="T39" fmla="*/ 42 h 56"/>
                  <a:gd name="T40" fmla="*/ 7 w 30"/>
                  <a:gd name="T41" fmla="*/ 43 h 56"/>
                  <a:gd name="T42" fmla="*/ 13 w 30"/>
                  <a:gd name="T43" fmla="*/ 43 h 56"/>
                  <a:gd name="T44" fmla="*/ 19 w 30"/>
                  <a:gd name="T45" fmla="*/ 42 h 56"/>
                  <a:gd name="T46" fmla="*/ 21 w 30"/>
                  <a:gd name="T47" fmla="*/ 38 h 56"/>
                  <a:gd name="T48" fmla="*/ 20 w 30"/>
                  <a:gd name="T49" fmla="*/ 34 h 56"/>
                  <a:gd name="T50" fmla="*/ 14 w 30"/>
                  <a:gd name="T51" fmla="*/ 31 h 56"/>
                  <a:gd name="T52" fmla="*/ 9 w 30"/>
                  <a:gd name="T53" fmla="*/ 29 h 56"/>
                  <a:gd name="T54" fmla="*/ 5 w 30"/>
                  <a:gd name="T55" fmla="*/ 26 h 56"/>
                  <a:gd name="T56" fmla="*/ 2 w 30"/>
                  <a:gd name="T57" fmla="*/ 22 h 56"/>
                  <a:gd name="T58" fmla="*/ 1 w 30"/>
                  <a:gd name="T59" fmla="*/ 17 h 56"/>
                  <a:gd name="T60" fmla="*/ 4 w 30"/>
                  <a:gd name="T61" fmla="*/ 10 h 56"/>
                  <a:gd name="T62" fmla="*/ 13 w 30"/>
                  <a:gd name="T63" fmla="*/ 6 h 56"/>
                  <a:gd name="T64" fmla="*/ 13 w 30"/>
                  <a:gd name="T65" fmla="*/ 2 h 56"/>
                  <a:gd name="T66" fmla="*/ 13 w 30"/>
                  <a:gd name="T67" fmla="*/ 0 h 56"/>
                  <a:gd name="T68" fmla="*/ 15 w 30"/>
                  <a:gd name="T69" fmla="*/ 0 h 56"/>
                  <a:gd name="T70" fmla="*/ 19 w 30"/>
                  <a:gd name="T71" fmla="*/ 0 h 56"/>
                  <a:gd name="T72" fmla="*/ 21 w 30"/>
                  <a:gd name="T73" fmla="*/ 0 h 56"/>
                  <a:gd name="T74" fmla="*/ 21 w 30"/>
                  <a:gd name="T75" fmla="*/ 2 h 56"/>
                  <a:gd name="T76" fmla="*/ 21 w 30"/>
                  <a:gd name="T77" fmla="*/ 5 h 56"/>
                  <a:gd name="T78" fmla="*/ 25 w 30"/>
                  <a:gd name="T79" fmla="*/ 6 h 56"/>
                  <a:gd name="T80" fmla="*/ 27 w 30"/>
                  <a:gd name="T81" fmla="*/ 7 h 56"/>
                  <a:gd name="T82" fmla="*/ 28 w 30"/>
                  <a:gd name="T83" fmla="*/ 8 h 56"/>
                  <a:gd name="T84" fmla="*/ 28 w 30"/>
                  <a:gd name="T85" fmla="*/ 10 h 56"/>
                  <a:gd name="T86" fmla="*/ 27 w 30"/>
                  <a:gd name="T87" fmla="*/ 13 h 56"/>
                  <a:gd name="T88" fmla="*/ 26 w 30"/>
                  <a:gd name="T89" fmla="*/ 13 h 56"/>
                  <a:gd name="T90" fmla="*/ 22 w 30"/>
                  <a:gd name="T91" fmla="*/ 13 h 56"/>
                  <a:gd name="T92" fmla="*/ 18 w 30"/>
                  <a:gd name="T93" fmla="*/ 12 h 56"/>
                  <a:gd name="T94" fmla="*/ 12 w 30"/>
                  <a:gd name="T95" fmla="*/ 13 h 56"/>
                  <a:gd name="T96" fmla="*/ 10 w 30"/>
                  <a:gd name="T97" fmla="*/ 17 h 56"/>
                  <a:gd name="T98" fmla="*/ 12 w 30"/>
                  <a:gd name="T99" fmla="*/ 21 h 56"/>
                  <a:gd name="T100" fmla="*/ 18 w 30"/>
                  <a:gd name="T101" fmla="*/ 24 h 56"/>
                  <a:gd name="T102" fmla="*/ 27 w 30"/>
                  <a:gd name="T103" fmla="*/ 29 h 56"/>
                  <a:gd name="T104" fmla="*/ 30 w 30"/>
                  <a:gd name="T105" fmla="*/ 38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 h="56">
                    <a:moveTo>
                      <a:pt x="30" y="38"/>
                    </a:moveTo>
                    <a:cubicBezTo>
                      <a:pt x="30" y="40"/>
                      <a:pt x="30" y="41"/>
                      <a:pt x="29" y="43"/>
                    </a:cubicBezTo>
                    <a:cubicBezTo>
                      <a:pt x="29" y="44"/>
                      <a:pt x="28" y="45"/>
                      <a:pt x="27" y="46"/>
                    </a:cubicBezTo>
                    <a:cubicBezTo>
                      <a:pt x="26" y="47"/>
                      <a:pt x="25" y="48"/>
                      <a:pt x="24" y="49"/>
                    </a:cubicBezTo>
                    <a:cubicBezTo>
                      <a:pt x="23" y="49"/>
                      <a:pt x="21" y="50"/>
                      <a:pt x="20" y="50"/>
                    </a:cubicBezTo>
                    <a:cubicBezTo>
                      <a:pt x="20" y="54"/>
                      <a:pt x="20" y="54"/>
                      <a:pt x="20" y="54"/>
                    </a:cubicBezTo>
                    <a:cubicBezTo>
                      <a:pt x="20" y="55"/>
                      <a:pt x="19" y="55"/>
                      <a:pt x="19" y="55"/>
                    </a:cubicBezTo>
                    <a:cubicBezTo>
                      <a:pt x="19" y="56"/>
                      <a:pt x="19" y="56"/>
                      <a:pt x="18" y="56"/>
                    </a:cubicBezTo>
                    <a:cubicBezTo>
                      <a:pt x="13" y="56"/>
                      <a:pt x="13" y="56"/>
                      <a:pt x="13" y="56"/>
                    </a:cubicBezTo>
                    <a:cubicBezTo>
                      <a:pt x="13" y="56"/>
                      <a:pt x="12" y="56"/>
                      <a:pt x="12" y="55"/>
                    </a:cubicBezTo>
                    <a:cubicBezTo>
                      <a:pt x="11" y="55"/>
                      <a:pt x="11" y="54"/>
                      <a:pt x="11" y="53"/>
                    </a:cubicBezTo>
                    <a:cubicBezTo>
                      <a:pt x="11" y="51"/>
                      <a:pt x="11" y="51"/>
                      <a:pt x="11" y="51"/>
                    </a:cubicBezTo>
                    <a:cubicBezTo>
                      <a:pt x="8" y="51"/>
                      <a:pt x="6" y="50"/>
                      <a:pt x="4" y="50"/>
                    </a:cubicBezTo>
                    <a:cubicBezTo>
                      <a:pt x="3" y="49"/>
                      <a:pt x="1" y="49"/>
                      <a:pt x="1" y="48"/>
                    </a:cubicBezTo>
                    <a:cubicBezTo>
                      <a:pt x="1" y="48"/>
                      <a:pt x="0" y="48"/>
                      <a:pt x="0" y="47"/>
                    </a:cubicBezTo>
                    <a:cubicBezTo>
                      <a:pt x="1" y="46"/>
                      <a:pt x="1" y="45"/>
                      <a:pt x="1" y="44"/>
                    </a:cubicBezTo>
                    <a:cubicBezTo>
                      <a:pt x="1" y="44"/>
                      <a:pt x="1" y="43"/>
                      <a:pt x="2" y="42"/>
                    </a:cubicBezTo>
                    <a:cubicBezTo>
                      <a:pt x="2" y="42"/>
                      <a:pt x="2" y="41"/>
                      <a:pt x="2" y="41"/>
                    </a:cubicBezTo>
                    <a:cubicBezTo>
                      <a:pt x="3" y="42"/>
                      <a:pt x="3" y="42"/>
                      <a:pt x="3" y="42"/>
                    </a:cubicBezTo>
                    <a:cubicBezTo>
                      <a:pt x="3" y="42"/>
                      <a:pt x="3" y="42"/>
                      <a:pt x="3" y="42"/>
                    </a:cubicBezTo>
                    <a:cubicBezTo>
                      <a:pt x="4" y="42"/>
                      <a:pt x="5" y="42"/>
                      <a:pt x="7" y="43"/>
                    </a:cubicBezTo>
                    <a:cubicBezTo>
                      <a:pt x="8" y="43"/>
                      <a:pt x="10" y="43"/>
                      <a:pt x="13" y="43"/>
                    </a:cubicBezTo>
                    <a:cubicBezTo>
                      <a:pt x="15" y="43"/>
                      <a:pt x="17" y="43"/>
                      <a:pt x="19" y="42"/>
                    </a:cubicBezTo>
                    <a:cubicBezTo>
                      <a:pt x="21" y="42"/>
                      <a:pt x="21" y="40"/>
                      <a:pt x="21" y="38"/>
                    </a:cubicBezTo>
                    <a:cubicBezTo>
                      <a:pt x="21" y="37"/>
                      <a:pt x="21" y="35"/>
                      <a:pt x="20" y="34"/>
                    </a:cubicBezTo>
                    <a:cubicBezTo>
                      <a:pt x="19" y="33"/>
                      <a:pt x="17" y="32"/>
                      <a:pt x="14" y="31"/>
                    </a:cubicBezTo>
                    <a:cubicBezTo>
                      <a:pt x="12" y="30"/>
                      <a:pt x="10" y="29"/>
                      <a:pt x="9" y="29"/>
                    </a:cubicBezTo>
                    <a:cubicBezTo>
                      <a:pt x="8" y="28"/>
                      <a:pt x="6" y="27"/>
                      <a:pt x="5" y="26"/>
                    </a:cubicBezTo>
                    <a:cubicBezTo>
                      <a:pt x="4" y="25"/>
                      <a:pt x="3" y="24"/>
                      <a:pt x="2" y="22"/>
                    </a:cubicBezTo>
                    <a:cubicBezTo>
                      <a:pt x="2" y="21"/>
                      <a:pt x="1" y="19"/>
                      <a:pt x="1" y="17"/>
                    </a:cubicBezTo>
                    <a:cubicBezTo>
                      <a:pt x="1" y="15"/>
                      <a:pt x="2" y="12"/>
                      <a:pt x="4" y="10"/>
                    </a:cubicBezTo>
                    <a:cubicBezTo>
                      <a:pt x="6" y="8"/>
                      <a:pt x="9" y="6"/>
                      <a:pt x="13" y="6"/>
                    </a:cubicBezTo>
                    <a:cubicBezTo>
                      <a:pt x="13" y="2"/>
                      <a:pt x="13" y="2"/>
                      <a:pt x="13" y="2"/>
                    </a:cubicBezTo>
                    <a:cubicBezTo>
                      <a:pt x="13" y="1"/>
                      <a:pt x="13" y="1"/>
                      <a:pt x="13" y="0"/>
                    </a:cubicBezTo>
                    <a:cubicBezTo>
                      <a:pt x="13" y="0"/>
                      <a:pt x="14" y="0"/>
                      <a:pt x="15" y="0"/>
                    </a:cubicBezTo>
                    <a:cubicBezTo>
                      <a:pt x="19" y="0"/>
                      <a:pt x="19" y="0"/>
                      <a:pt x="19" y="0"/>
                    </a:cubicBezTo>
                    <a:cubicBezTo>
                      <a:pt x="20" y="0"/>
                      <a:pt x="21" y="0"/>
                      <a:pt x="21" y="0"/>
                    </a:cubicBezTo>
                    <a:cubicBezTo>
                      <a:pt x="21" y="1"/>
                      <a:pt x="21" y="1"/>
                      <a:pt x="21" y="2"/>
                    </a:cubicBezTo>
                    <a:cubicBezTo>
                      <a:pt x="21" y="5"/>
                      <a:pt x="21" y="5"/>
                      <a:pt x="21" y="5"/>
                    </a:cubicBezTo>
                    <a:cubicBezTo>
                      <a:pt x="23" y="6"/>
                      <a:pt x="24" y="6"/>
                      <a:pt x="25" y="6"/>
                    </a:cubicBezTo>
                    <a:cubicBezTo>
                      <a:pt x="26" y="6"/>
                      <a:pt x="27" y="6"/>
                      <a:pt x="27" y="7"/>
                    </a:cubicBezTo>
                    <a:cubicBezTo>
                      <a:pt x="28" y="7"/>
                      <a:pt x="28" y="7"/>
                      <a:pt x="28" y="8"/>
                    </a:cubicBezTo>
                    <a:cubicBezTo>
                      <a:pt x="28" y="9"/>
                      <a:pt x="28" y="10"/>
                      <a:pt x="28" y="10"/>
                    </a:cubicBezTo>
                    <a:cubicBezTo>
                      <a:pt x="27" y="11"/>
                      <a:pt x="27" y="12"/>
                      <a:pt x="27" y="13"/>
                    </a:cubicBezTo>
                    <a:cubicBezTo>
                      <a:pt x="26" y="13"/>
                      <a:pt x="26" y="13"/>
                      <a:pt x="26" y="13"/>
                    </a:cubicBezTo>
                    <a:cubicBezTo>
                      <a:pt x="25" y="13"/>
                      <a:pt x="24" y="13"/>
                      <a:pt x="22" y="13"/>
                    </a:cubicBezTo>
                    <a:cubicBezTo>
                      <a:pt x="21" y="12"/>
                      <a:pt x="19" y="12"/>
                      <a:pt x="18" y="12"/>
                    </a:cubicBezTo>
                    <a:cubicBezTo>
                      <a:pt x="15" y="12"/>
                      <a:pt x="13" y="13"/>
                      <a:pt x="12" y="13"/>
                    </a:cubicBezTo>
                    <a:cubicBezTo>
                      <a:pt x="11" y="14"/>
                      <a:pt x="10" y="16"/>
                      <a:pt x="10" y="17"/>
                    </a:cubicBezTo>
                    <a:cubicBezTo>
                      <a:pt x="10" y="19"/>
                      <a:pt x="11" y="20"/>
                      <a:pt x="12" y="21"/>
                    </a:cubicBezTo>
                    <a:cubicBezTo>
                      <a:pt x="13" y="22"/>
                      <a:pt x="15" y="23"/>
                      <a:pt x="18" y="24"/>
                    </a:cubicBezTo>
                    <a:cubicBezTo>
                      <a:pt x="22" y="25"/>
                      <a:pt x="25" y="27"/>
                      <a:pt x="27" y="29"/>
                    </a:cubicBezTo>
                    <a:cubicBezTo>
                      <a:pt x="29" y="32"/>
                      <a:pt x="30" y="35"/>
                      <a:pt x="30"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61" name="Freeform 78"/>
              <p:cNvSpPr>
                <a:spLocks noEditPoints="1"/>
              </p:cNvSpPr>
              <p:nvPr/>
            </p:nvSpPr>
            <p:spPr bwMode="auto">
              <a:xfrm>
                <a:off x="1185" y="2371"/>
                <a:ext cx="166" cy="166"/>
              </a:xfrm>
              <a:custGeom>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96 h 114"/>
                  <a:gd name="T12" fmla="*/ 18 w 114"/>
                  <a:gd name="T13" fmla="*/ 57 h 114"/>
                  <a:gd name="T14" fmla="*/ 57 w 114"/>
                  <a:gd name="T15" fmla="*/ 17 h 114"/>
                  <a:gd name="T16" fmla="*/ 96 w 114"/>
                  <a:gd name="T17" fmla="*/ 57 h 114"/>
                  <a:gd name="T18" fmla="*/ 57 w 114"/>
                  <a:gd name="T19" fmla="*/ 96 h 1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6" y="0"/>
                      <a:pt x="0" y="26"/>
                      <a:pt x="0" y="57"/>
                    </a:cubicBezTo>
                    <a:cubicBezTo>
                      <a:pt x="0" y="88"/>
                      <a:pt x="26" y="114"/>
                      <a:pt x="57" y="114"/>
                    </a:cubicBezTo>
                    <a:cubicBezTo>
                      <a:pt x="88" y="114"/>
                      <a:pt x="114" y="88"/>
                      <a:pt x="114" y="57"/>
                    </a:cubicBezTo>
                    <a:cubicBezTo>
                      <a:pt x="114" y="26"/>
                      <a:pt x="88" y="0"/>
                      <a:pt x="57" y="0"/>
                    </a:cubicBezTo>
                    <a:close/>
                    <a:moveTo>
                      <a:pt x="57" y="96"/>
                    </a:moveTo>
                    <a:cubicBezTo>
                      <a:pt x="35" y="96"/>
                      <a:pt x="18" y="79"/>
                      <a:pt x="18" y="57"/>
                    </a:cubicBezTo>
                    <a:cubicBezTo>
                      <a:pt x="18" y="35"/>
                      <a:pt x="35" y="17"/>
                      <a:pt x="57" y="17"/>
                    </a:cubicBezTo>
                    <a:cubicBezTo>
                      <a:pt x="79" y="17"/>
                      <a:pt x="96" y="35"/>
                      <a:pt x="96" y="57"/>
                    </a:cubicBezTo>
                    <a:cubicBezTo>
                      <a:pt x="96" y="79"/>
                      <a:pt x="79" y="96"/>
                      <a:pt x="5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62" name="Rectangle 79"/>
              <p:cNvSpPr>
                <a:spLocks noChangeArrowheads="1"/>
              </p:cNvSpPr>
              <p:nvPr/>
            </p:nvSpPr>
            <p:spPr bwMode="auto">
              <a:xfrm>
                <a:off x="1249" y="2524"/>
                <a:ext cx="38" cy="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63" name="Freeform 80"/>
              <p:cNvSpPr/>
              <p:nvPr/>
            </p:nvSpPr>
            <p:spPr bwMode="auto">
              <a:xfrm>
                <a:off x="931" y="857"/>
                <a:ext cx="39" cy="73"/>
              </a:xfrm>
              <a:custGeom>
                <a:gdLst>
                  <a:gd name="T0" fmla="*/ 27 w 27"/>
                  <a:gd name="T1" fmla="*/ 34 h 50"/>
                  <a:gd name="T2" fmla="*/ 26 w 27"/>
                  <a:gd name="T3" fmla="*/ 38 h 50"/>
                  <a:gd name="T4" fmla="*/ 24 w 27"/>
                  <a:gd name="T5" fmla="*/ 42 h 50"/>
                  <a:gd name="T6" fmla="*/ 21 w 27"/>
                  <a:gd name="T7" fmla="*/ 44 h 50"/>
                  <a:gd name="T8" fmla="*/ 17 w 27"/>
                  <a:gd name="T9" fmla="*/ 45 h 50"/>
                  <a:gd name="T10" fmla="*/ 17 w 27"/>
                  <a:gd name="T11" fmla="*/ 48 h 50"/>
                  <a:gd name="T12" fmla="*/ 17 w 27"/>
                  <a:gd name="T13" fmla="*/ 50 h 50"/>
                  <a:gd name="T14" fmla="*/ 15 w 27"/>
                  <a:gd name="T15" fmla="*/ 50 h 50"/>
                  <a:gd name="T16" fmla="*/ 11 w 27"/>
                  <a:gd name="T17" fmla="*/ 50 h 50"/>
                  <a:gd name="T18" fmla="*/ 10 w 27"/>
                  <a:gd name="T19" fmla="*/ 50 h 50"/>
                  <a:gd name="T20" fmla="*/ 9 w 27"/>
                  <a:gd name="T21" fmla="*/ 48 h 50"/>
                  <a:gd name="T22" fmla="*/ 9 w 27"/>
                  <a:gd name="T23" fmla="*/ 46 h 50"/>
                  <a:gd name="T24" fmla="*/ 3 w 27"/>
                  <a:gd name="T25" fmla="*/ 45 h 50"/>
                  <a:gd name="T26" fmla="*/ 0 w 27"/>
                  <a:gd name="T27" fmla="*/ 43 h 50"/>
                  <a:gd name="T28" fmla="*/ 0 w 27"/>
                  <a:gd name="T29" fmla="*/ 42 h 50"/>
                  <a:gd name="T30" fmla="*/ 0 w 27"/>
                  <a:gd name="T31" fmla="*/ 40 h 50"/>
                  <a:gd name="T32" fmla="*/ 1 w 27"/>
                  <a:gd name="T33" fmla="*/ 38 h 50"/>
                  <a:gd name="T34" fmla="*/ 1 w 27"/>
                  <a:gd name="T35" fmla="*/ 37 h 50"/>
                  <a:gd name="T36" fmla="*/ 2 w 27"/>
                  <a:gd name="T37" fmla="*/ 37 h 50"/>
                  <a:gd name="T38" fmla="*/ 2 w 27"/>
                  <a:gd name="T39" fmla="*/ 38 h 50"/>
                  <a:gd name="T40" fmla="*/ 6 w 27"/>
                  <a:gd name="T41" fmla="*/ 39 h 50"/>
                  <a:gd name="T42" fmla="*/ 11 w 27"/>
                  <a:gd name="T43" fmla="*/ 39 h 50"/>
                  <a:gd name="T44" fmla="*/ 16 w 27"/>
                  <a:gd name="T45" fmla="*/ 38 h 50"/>
                  <a:gd name="T46" fmla="*/ 19 w 27"/>
                  <a:gd name="T47" fmla="*/ 34 h 50"/>
                  <a:gd name="T48" fmla="*/ 17 w 27"/>
                  <a:gd name="T49" fmla="*/ 31 h 50"/>
                  <a:gd name="T50" fmla="*/ 12 w 27"/>
                  <a:gd name="T51" fmla="*/ 28 h 50"/>
                  <a:gd name="T52" fmla="*/ 7 w 27"/>
                  <a:gd name="T53" fmla="*/ 26 h 50"/>
                  <a:gd name="T54" fmla="*/ 4 w 27"/>
                  <a:gd name="T55" fmla="*/ 23 h 50"/>
                  <a:gd name="T56" fmla="*/ 2 w 27"/>
                  <a:gd name="T57" fmla="*/ 20 h 50"/>
                  <a:gd name="T58" fmla="*/ 1 w 27"/>
                  <a:gd name="T59" fmla="*/ 15 h 50"/>
                  <a:gd name="T60" fmla="*/ 3 w 27"/>
                  <a:gd name="T61" fmla="*/ 9 h 50"/>
                  <a:gd name="T62" fmla="*/ 11 w 27"/>
                  <a:gd name="T63" fmla="*/ 5 h 50"/>
                  <a:gd name="T64" fmla="*/ 11 w 27"/>
                  <a:gd name="T65" fmla="*/ 2 h 50"/>
                  <a:gd name="T66" fmla="*/ 11 w 27"/>
                  <a:gd name="T67" fmla="*/ 0 h 50"/>
                  <a:gd name="T68" fmla="*/ 13 w 27"/>
                  <a:gd name="T69" fmla="*/ 0 h 50"/>
                  <a:gd name="T70" fmla="*/ 17 w 27"/>
                  <a:gd name="T71" fmla="*/ 0 h 50"/>
                  <a:gd name="T72" fmla="*/ 18 w 27"/>
                  <a:gd name="T73" fmla="*/ 0 h 50"/>
                  <a:gd name="T74" fmla="*/ 18 w 27"/>
                  <a:gd name="T75" fmla="*/ 2 h 50"/>
                  <a:gd name="T76" fmla="*/ 18 w 27"/>
                  <a:gd name="T77" fmla="*/ 5 h 50"/>
                  <a:gd name="T78" fmla="*/ 22 w 27"/>
                  <a:gd name="T79" fmla="*/ 5 h 50"/>
                  <a:gd name="T80" fmla="*/ 24 w 27"/>
                  <a:gd name="T81" fmla="*/ 6 h 50"/>
                  <a:gd name="T82" fmla="*/ 24 w 27"/>
                  <a:gd name="T83" fmla="*/ 7 h 50"/>
                  <a:gd name="T84" fmla="*/ 24 w 27"/>
                  <a:gd name="T85" fmla="*/ 9 h 50"/>
                  <a:gd name="T86" fmla="*/ 23 w 27"/>
                  <a:gd name="T87" fmla="*/ 11 h 50"/>
                  <a:gd name="T88" fmla="*/ 22 w 27"/>
                  <a:gd name="T89" fmla="*/ 12 h 50"/>
                  <a:gd name="T90" fmla="*/ 19 w 27"/>
                  <a:gd name="T91" fmla="*/ 11 h 50"/>
                  <a:gd name="T92" fmla="*/ 15 w 27"/>
                  <a:gd name="T93" fmla="*/ 11 h 50"/>
                  <a:gd name="T94" fmla="*/ 10 w 27"/>
                  <a:gd name="T95" fmla="*/ 12 h 50"/>
                  <a:gd name="T96" fmla="*/ 9 w 27"/>
                  <a:gd name="T97" fmla="*/ 15 h 50"/>
                  <a:gd name="T98" fmla="*/ 10 w 27"/>
                  <a:gd name="T99" fmla="*/ 19 h 50"/>
                  <a:gd name="T100" fmla="*/ 15 w 27"/>
                  <a:gd name="T101" fmla="*/ 21 h 50"/>
                  <a:gd name="T102" fmla="*/ 24 w 27"/>
                  <a:gd name="T103" fmla="*/ 26 h 50"/>
                  <a:gd name="T104" fmla="*/ 27 w 27"/>
                  <a:gd name="T105" fmla="*/ 34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 h="50">
                    <a:moveTo>
                      <a:pt x="27" y="34"/>
                    </a:moveTo>
                    <a:cubicBezTo>
                      <a:pt x="27" y="36"/>
                      <a:pt x="26" y="37"/>
                      <a:pt x="26" y="38"/>
                    </a:cubicBezTo>
                    <a:cubicBezTo>
                      <a:pt x="25" y="40"/>
                      <a:pt x="25" y="41"/>
                      <a:pt x="24" y="42"/>
                    </a:cubicBezTo>
                    <a:cubicBezTo>
                      <a:pt x="23" y="43"/>
                      <a:pt x="22" y="43"/>
                      <a:pt x="21" y="44"/>
                    </a:cubicBezTo>
                    <a:cubicBezTo>
                      <a:pt x="20" y="44"/>
                      <a:pt x="18" y="45"/>
                      <a:pt x="17" y="45"/>
                    </a:cubicBezTo>
                    <a:cubicBezTo>
                      <a:pt x="17" y="48"/>
                      <a:pt x="17" y="48"/>
                      <a:pt x="17" y="48"/>
                    </a:cubicBezTo>
                    <a:cubicBezTo>
                      <a:pt x="17" y="49"/>
                      <a:pt x="17" y="50"/>
                      <a:pt x="17" y="50"/>
                    </a:cubicBezTo>
                    <a:cubicBezTo>
                      <a:pt x="16" y="50"/>
                      <a:pt x="16" y="50"/>
                      <a:pt x="15" y="50"/>
                    </a:cubicBezTo>
                    <a:cubicBezTo>
                      <a:pt x="11" y="50"/>
                      <a:pt x="11" y="50"/>
                      <a:pt x="11" y="50"/>
                    </a:cubicBezTo>
                    <a:cubicBezTo>
                      <a:pt x="11" y="50"/>
                      <a:pt x="10" y="50"/>
                      <a:pt x="10" y="50"/>
                    </a:cubicBezTo>
                    <a:cubicBezTo>
                      <a:pt x="10" y="50"/>
                      <a:pt x="9" y="49"/>
                      <a:pt x="9" y="48"/>
                    </a:cubicBezTo>
                    <a:cubicBezTo>
                      <a:pt x="9" y="46"/>
                      <a:pt x="9" y="46"/>
                      <a:pt x="9" y="46"/>
                    </a:cubicBezTo>
                    <a:cubicBezTo>
                      <a:pt x="7" y="46"/>
                      <a:pt x="5" y="45"/>
                      <a:pt x="3" y="45"/>
                    </a:cubicBezTo>
                    <a:cubicBezTo>
                      <a:pt x="2" y="44"/>
                      <a:pt x="1" y="44"/>
                      <a:pt x="0" y="43"/>
                    </a:cubicBezTo>
                    <a:cubicBezTo>
                      <a:pt x="0" y="43"/>
                      <a:pt x="0" y="43"/>
                      <a:pt x="0" y="42"/>
                    </a:cubicBezTo>
                    <a:cubicBezTo>
                      <a:pt x="0" y="41"/>
                      <a:pt x="0" y="41"/>
                      <a:pt x="0" y="40"/>
                    </a:cubicBezTo>
                    <a:cubicBezTo>
                      <a:pt x="0" y="39"/>
                      <a:pt x="0" y="39"/>
                      <a:pt x="1" y="38"/>
                    </a:cubicBezTo>
                    <a:cubicBezTo>
                      <a:pt x="1" y="37"/>
                      <a:pt x="1" y="37"/>
                      <a:pt x="1" y="37"/>
                    </a:cubicBezTo>
                    <a:cubicBezTo>
                      <a:pt x="2" y="37"/>
                      <a:pt x="2" y="37"/>
                      <a:pt x="2" y="37"/>
                    </a:cubicBezTo>
                    <a:cubicBezTo>
                      <a:pt x="2" y="38"/>
                      <a:pt x="2" y="38"/>
                      <a:pt x="2" y="38"/>
                    </a:cubicBezTo>
                    <a:cubicBezTo>
                      <a:pt x="3" y="38"/>
                      <a:pt x="4" y="38"/>
                      <a:pt x="6" y="39"/>
                    </a:cubicBezTo>
                    <a:cubicBezTo>
                      <a:pt x="7" y="39"/>
                      <a:pt x="8" y="39"/>
                      <a:pt x="11" y="39"/>
                    </a:cubicBezTo>
                    <a:cubicBezTo>
                      <a:pt x="13" y="39"/>
                      <a:pt x="15" y="39"/>
                      <a:pt x="16" y="38"/>
                    </a:cubicBezTo>
                    <a:cubicBezTo>
                      <a:pt x="18" y="37"/>
                      <a:pt x="19" y="36"/>
                      <a:pt x="19" y="34"/>
                    </a:cubicBezTo>
                    <a:cubicBezTo>
                      <a:pt x="19" y="33"/>
                      <a:pt x="18" y="32"/>
                      <a:pt x="17" y="31"/>
                    </a:cubicBezTo>
                    <a:cubicBezTo>
                      <a:pt x="16" y="30"/>
                      <a:pt x="14" y="29"/>
                      <a:pt x="12" y="28"/>
                    </a:cubicBezTo>
                    <a:cubicBezTo>
                      <a:pt x="10" y="27"/>
                      <a:pt x="9" y="26"/>
                      <a:pt x="7" y="26"/>
                    </a:cubicBezTo>
                    <a:cubicBezTo>
                      <a:pt x="6" y="25"/>
                      <a:pt x="5" y="24"/>
                      <a:pt x="4" y="23"/>
                    </a:cubicBezTo>
                    <a:cubicBezTo>
                      <a:pt x="3" y="22"/>
                      <a:pt x="2" y="21"/>
                      <a:pt x="2" y="20"/>
                    </a:cubicBezTo>
                    <a:cubicBezTo>
                      <a:pt x="1" y="19"/>
                      <a:pt x="1" y="17"/>
                      <a:pt x="1" y="15"/>
                    </a:cubicBezTo>
                    <a:cubicBezTo>
                      <a:pt x="1" y="13"/>
                      <a:pt x="1" y="11"/>
                      <a:pt x="3" y="9"/>
                    </a:cubicBezTo>
                    <a:cubicBezTo>
                      <a:pt x="5" y="7"/>
                      <a:pt x="7" y="6"/>
                      <a:pt x="11" y="5"/>
                    </a:cubicBezTo>
                    <a:cubicBezTo>
                      <a:pt x="11" y="2"/>
                      <a:pt x="11" y="2"/>
                      <a:pt x="11" y="2"/>
                    </a:cubicBezTo>
                    <a:cubicBezTo>
                      <a:pt x="11" y="1"/>
                      <a:pt x="11" y="1"/>
                      <a:pt x="11" y="0"/>
                    </a:cubicBezTo>
                    <a:cubicBezTo>
                      <a:pt x="11" y="0"/>
                      <a:pt x="12" y="0"/>
                      <a:pt x="13" y="0"/>
                    </a:cubicBezTo>
                    <a:cubicBezTo>
                      <a:pt x="17" y="0"/>
                      <a:pt x="17" y="0"/>
                      <a:pt x="17" y="0"/>
                    </a:cubicBezTo>
                    <a:cubicBezTo>
                      <a:pt x="17" y="0"/>
                      <a:pt x="18" y="0"/>
                      <a:pt x="18" y="0"/>
                    </a:cubicBezTo>
                    <a:cubicBezTo>
                      <a:pt x="18" y="0"/>
                      <a:pt x="18" y="1"/>
                      <a:pt x="18" y="2"/>
                    </a:cubicBezTo>
                    <a:cubicBezTo>
                      <a:pt x="18" y="5"/>
                      <a:pt x="18" y="5"/>
                      <a:pt x="18" y="5"/>
                    </a:cubicBezTo>
                    <a:cubicBezTo>
                      <a:pt x="20" y="5"/>
                      <a:pt x="21" y="5"/>
                      <a:pt x="22" y="5"/>
                    </a:cubicBezTo>
                    <a:cubicBezTo>
                      <a:pt x="23" y="6"/>
                      <a:pt x="23" y="6"/>
                      <a:pt x="24" y="6"/>
                    </a:cubicBezTo>
                    <a:cubicBezTo>
                      <a:pt x="24" y="6"/>
                      <a:pt x="24" y="6"/>
                      <a:pt x="24" y="7"/>
                    </a:cubicBezTo>
                    <a:cubicBezTo>
                      <a:pt x="24" y="8"/>
                      <a:pt x="24" y="8"/>
                      <a:pt x="24" y="9"/>
                    </a:cubicBezTo>
                    <a:cubicBezTo>
                      <a:pt x="24" y="10"/>
                      <a:pt x="24" y="11"/>
                      <a:pt x="23" y="11"/>
                    </a:cubicBezTo>
                    <a:cubicBezTo>
                      <a:pt x="23" y="12"/>
                      <a:pt x="23" y="12"/>
                      <a:pt x="22" y="12"/>
                    </a:cubicBezTo>
                    <a:cubicBezTo>
                      <a:pt x="22" y="12"/>
                      <a:pt x="21" y="12"/>
                      <a:pt x="19" y="11"/>
                    </a:cubicBezTo>
                    <a:cubicBezTo>
                      <a:pt x="18" y="11"/>
                      <a:pt x="17" y="11"/>
                      <a:pt x="15" y="11"/>
                    </a:cubicBezTo>
                    <a:cubicBezTo>
                      <a:pt x="13" y="11"/>
                      <a:pt x="11" y="11"/>
                      <a:pt x="10" y="12"/>
                    </a:cubicBezTo>
                    <a:cubicBezTo>
                      <a:pt x="9" y="13"/>
                      <a:pt x="9" y="14"/>
                      <a:pt x="9" y="15"/>
                    </a:cubicBezTo>
                    <a:cubicBezTo>
                      <a:pt x="9" y="17"/>
                      <a:pt x="9" y="18"/>
                      <a:pt x="10" y="19"/>
                    </a:cubicBezTo>
                    <a:cubicBezTo>
                      <a:pt x="11" y="19"/>
                      <a:pt x="13" y="20"/>
                      <a:pt x="15" y="21"/>
                    </a:cubicBezTo>
                    <a:cubicBezTo>
                      <a:pt x="19" y="23"/>
                      <a:pt x="22" y="24"/>
                      <a:pt x="24" y="26"/>
                    </a:cubicBezTo>
                    <a:cubicBezTo>
                      <a:pt x="26" y="28"/>
                      <a:pt x="27" y="31"/>
                      <a:pt x="2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64" name="Freeform 81"/>
              <p:cNvSpPr>
                <a:spLocks noEditPoints="1"/>
              </p:cNvSpPr>
              <p:nvPr/>
            </p:nvSpPr>
            <p:spPr bwMode="auto">
              <a:xfrm>
                <a:off x="874" y="819"/>
                <a:ext cx="148" cy="149"/>
              </a:xfrm>
              <a:custGeom>
                <a:gdLst>
                  <a:gd name="T0" fmla="*/ 51 w 102"/>
                  <a:gd name="T1" fmla="*/ 0 h 102"/>
                  <a:gd name="T2" fmla="*/ 0 w 102"/>
                  <a:gd name="T3" fmla="*/ 51 h 102"/>
                  <a:gd name="T4" fmla="*/ 51 w 102"/>
                  <a:gd name="T5" fmla="*/ 102 h 102"/>
                  <a:gd name="T6" fmla="*/ 102 w 102"/>
                  <a:gd name="T7" fmla="*/ 51 h 102"/>
                  <a:gd name="T8" fmla="*/ 51 w 102"/>
                  <a:gd name="T9" fmla="*/ 0 h 102"/>
                  <a:gd name="T10" fmla="*/ 51 w 102"/>
                  <a:gd name="T11" fmla="*/ 87 h 102"/>
                  <a:gd name="T12" fmla="*/ 15 w 102"/>
                  <a:gd name="T13" fmla="*/ 51 h 102"/>
                  <a:gd name="T14" fmla="*/ 51 w 102"/>
                  <a:gd name="T15" fmla="*/ 16 h 102"/>
                  <a:gd name="T16" fmla="*/ 86 w 102"/>
                  <a:gd name="T17" fmla="*/ 51 h 102"/>
                  <a:gd name="T18" fmla="*/ 51 w 102"/>
                  <a:gd name="T19" fmla="*/ 87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2">
                    <a:moveTo>
                      <a:pt x="51" y="0"/>
                    </a:moveTo>
                    <a:cubicBezTo>
                      <a:pt x="23" y="0"/>
                      <a:pt x="0" y="23"/>
                      <a:pt x="0" y="51"/>
                    </a:cubicBezTo>
                    <a:cubicBezTo>
                      <a:pt x="0" y="79"/>
                      <a:pt x="23" y="102"/>
                      <a:pt x="51" y="102"/>
                    </a:cubicBezTo>
                    <a:cubicBezTo>
                      <a:pt x="79" y="102"/>
                      <a:pt x="102" y="79"/>
                      <a:pt x="102" y="51"/>
                    </a:cubicBezTo>
                    <a:cubicBezTo>
                      <a:pt x="102" y="23"/>
                      <a:pt x="79" y="0"/>
                      <a:pt x="51" y="0"/>
                    </a:cubicBezTo>
                    <a:close/>
                    <a:moveTo>
                      <a:pt x="51" y="87"/>
                    </a:moveTo>
                    <a:cubicBezTo>
                      <a:pt x="31" y="87"/>
                      <a:pt x="15" y="71"/>
                      <a:pt x="15" y="51"/>
                    </a:cubicBezTo>
                    <a:cubicBezTo>
                      <a:pt x="15" y="31"/>
                      <a:pt x="31" y="16"/>
                      <a:pt x="51" y="16"/>
                    </a:cubicBezTo>
                    <a:cubicBezTo>
                      <a:pt x="71" y="16"/>
                      <a:pt x="86" y="31"/>
                      <a:pt x="86" y="51"/>
                    </a:cubicBezTo>
                    <a:cubicBezTo>
                      <a:pt x="86" y="71"/>
                      <a:pt x="71" y="87"/>
                      <a:pt x="51"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65" name="Rectangle 82"/>
              <p:cNvSpPr>
                <a:spLocks noChangeArrowheads="1"/>
              </p:cNvSpPr>
              <p:nvPr/>
            </p:nvSpPr>
            <p:spPr bwMode="auto">
              <a:xfrm>
                <a:off x="931" y="956"/>
                <a:ext cx="33" cy="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66" name="Freeform 83"/>
              <p:cNvSpPr>
                <a:spLocks noEditPoints="1"/>
              </p:cNvSpPr>
              <p:nvPr/>
            </p:nvSpPr>
            <p:spPr bwMode="auto">
              <a:xfrm>
                <a:off x="2257" y="1799"/>
                <a:ext cx="76" cy="76"/>
              </a:xfrm>
              <a:custGeom>
                <a:gdLst>
                  <a:gd name="T0" fmla="*/ 52 w 52"/>
                  <a:gd name="T1" fmla="*/ 26 h 52"/>
                  <a:gd name="T2" fmla="*/ 26 w 52"/>
                  <a:gd name="T3" fmla="*/ 0 h 52"/>
                  <a:gd name="T4" fmla="*/ 0 w 52"/>
                  <a:gd name="T5" fmla="*/ 26 h 52"/>
                  <a:gd name="T6" fmla="*/ 26 w 52"/>
                  <a:gd name="T7" fmla="*/ 52 h 52"/>
                  <a:gd name="T8" fmla="*/ 52 w 52"/>
                  <a:gd name="T9" fmla="*/ 26 h 52"/>
                  <a:gd name="T10" fmla="*/ 44 w 52"/>
                  <a:gd name="T11" fmla="*/ 26 h 52"/>
                  <a:gd name="T12" fmla="*/ 26 w 52"/>
                  <a:gd name="T13" fmla="*/ 44 h 52"/>
                  <a:gd name="T14" fmla="*/ 8 w 52"/>
                  <a:gd name="T15" fmla="*/ 26 h 52"/>
                  <a:gd name="T16" fmla="*/ 26 w 52"/>
                  <a:gd name="T17" fmla="*/ 8 h 52"/>
                  <a:gd name="T18" fmla="*/ 44 w 52"/>
                  <a:gd name="T19" fmla="*/ 26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52" y="26"/>
                    </a:moveTo>
                    <a:cubicBezTo>
                      <a:pt x="52" y="12"/>
                      <a:pt x="40" y="0"/>
                      <a:pt x="26" y="0"/>
                    </a:cubicBezTo>
                    <a:cubicBezTo>
                      <a:pt x="11" y="0"/>
                      <a:pt x="0" y="12"/>
                      <a:pt x="0" y="26"/>
                    </a:cubicBezTo>
                    <a:cubicBezTo>
                      <a:pt x="0" y="40"/>
                      <a:pt x="11" y="52"/>
                      <a:pt x="26" y="52"/>
                    </a:cubicBezTo>
                    <a:cubicBezTo>
                      <a:pt x="40" y="52"/>
                      <a:pt x="52" y="40"/>
                      <a:pt x="52" y="26"/>
                    </a:cubicBezTo>
                    <a:close/>
                    <a:moveTo>
                      <a:pt x="44" y="26"/>
                    </a:moveTo>
                    <a:cubicBezTo>
                      <a:pt x="44" y="36"/>
                      <a:pt x="36" y="44"/>
                      <a:pt x="26" y="44"/>
                    </a:cubicBezTo>
                    <a:cubicBezTo>
                      <a:pt x="16" y="44"/>
                      <a:pt x="8" y="36"/>
                      <a:pt x="8" y="26"/>
                    </a:cubicBezTo>
                    <a:cubicBezTo>
                      <a:pt x="8" y="16"/>
                      <a:pt x="16" y="8"/>
                      <a:pt x="26" y="8"/>
                    </a:cubicBezTo>
                    <a:cubicBezTo>
                      <a:pt x="36" y="8"/>
                      <a:pt x="44" y="16"/>
                      <a:pt x="4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67" name="Rectangle 84"/>
              <p:cNvSpPr>
                <a:spLocks noChangeArrowheads="1"/>
              </p:cNvSpPr>
              <p:nvPr/>
            </p:nvSpPr>
            <p:spPr bwMode="auto">
              <a:xfrm>
                <a:off x="2286" y="1760"/>
                <a:ext cx="16" cy="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68" name="Freeform 85"/>
              <p:cNvSpPr>
                <a:spLocks noEditPoints="1"/>
              </p:cNvSpPr>
              <p:nvPr/>
            </p:nvSpPr>
            <p:spPr bwMode="auto">
              <a:xfrm>
                <a:off x="2263" y="808"/>
                <a:ext cx="76" cy="75"/>
              </a:xfrm>
              <a:custGeom>
                <a:gdLst>
                  <a:gd name="T0" fmla="*/ 52 w 52"/>
                  <a:gd name="T1" fmla="*/ 26 h 52"/>
                  <a:gd name="T2" fmla="*/ 26 w 52"/>
                  <a:gd name="T3" fmla="*/ 0 h 52"/>
                  <a:gd name="T4" fmla="*/ 0 w 52"/>
                  <a:gd name="T5" fmla="*/ 26 h 52"/>
                  <a:gd name="T6" fmla="*/ 26 w 52"/>
                  <a:gd name="T7" fmla="*/ 52 h 52"/>
                  <a:gd name="T8" fmla="*/ 52 w 52"/>
                  <a:gd name="T9" fmla="*/ 26 h 52"/>
                  <a:gd name="T10" fmla="*/ 39 w 52"/>
                  <a:gd name="T11" fmla="*/ 26 h 52"/>
                  <a:gd name="T12" fmla="*/ 26 w 52"/>
                  <a:gd name="T13" fmla="*/ 39 h 52"/>
                  <a:gd name="T14" fmla="*/ 13 w 52"/>
                  <a:gd name="T15" fmla="*/ 26 h 52"/>
                  <a:gd name="T16" fmla="*/ 26 w 52"/>
                  <a:gd name="T17" fmla="*/ 12 h 52"/>
                  <a:gd name="T18" fmla="*/ 39 w 52"/>
                  <a:gd name="T19" fmla="*/ 26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52" y="26"/>
                    </a:moveTo>
                    <a:cubicBezTo>
                      <a:pt x="52" y="11"/>
                      <a:pt x="40" y="0"/>
                      <a:pt x="26" y="0"/>
                    </a:cubicBezTo>
                    <a:cubicBezTo>
                      <a:pt x="12" y="0"/>
                      <a:pt x="0" y="11"/>
                      <a:pt x="0" y="26"/>
                    </a:cubicBezTo>
                    <a:cubicBezTo>
                      <a:pt x="0" y="40"/>
                      <a:pt x="12" y="52"/>
                      <a:pt x="26" y="52"/>
                    </a:cubicBezTo>
                    <a:cubicBezTo>
                      <a:pt x="40" y="52"/>
                      <a:pt x="52" y="40"/>
                      <a:pt x="52" y="26"/>
                    </a:cubicBezTo>
                    <a:close/>
                    <a:moveTo>
                      <a:pt x="39" y="26"/>
                    </a:moveTo>
                    <a:cubicBezTo>
                      <a:pt x="39" y="33"/>
                      <a:pt x="33" y="39"/>
                      <a:pt x="26" y="39"/>
                    </a:cubicBezTo>
                    <a:cubicBezTo>
                      <a:pt x="19" y="39"/>
                      <a:pt x="13" y="33"/>
                      <a:pt x="13" y="26"/>
                    </a:cubicBezTo>
                    <a:cubicBezTo>
                      <a:pt x="13" y="18"/>
                      <a:pt x="19" y="12"/>
                      <a:pt x="26" y="12"/>
                    </a:cubicBezTo>
                    <a:cubicBezTo>
                      <a:pt x="33" y="12"/>
                      <a:pt x="39" y="18"/>
                      <a:pt x="3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69" name="Rectangle 86"/>
              <p:cNvSpPr>
                <a:spLocks noChangeArrowheads="1"/>
              </p:cNvSpPr>
              <p:nvPr/>
            </p:nvSpPr>
            <p:spPr bwMode="auto">
              <a:xfrm>
                <a:off x="2292" y="767"/>
                <a:ext cx="18" cy="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70" name="Freeform 87"/>
              <p:cNvSpPr>
                <a:spLocks noEditPoints="1"/>
              </p:cNvSpPr>
              <p:nvPr/>
            </p:nvSpPr>
            <p:spPr bwMode="auto">
              <a:xfrm>
                <a:off x="1387" y="1762"/>
                <a:ext cx="76" cy="75"/>
              </a:xfrm>
              <a:custGeom>
                <a:gdLst>
                  <a:gd name="T0" fmla="*/ 52 w 52"/>
                  <a:gd name="T1" fmla="*/ 26 h 52"/>
                  <a:gd name="T2" fmla="*/ 26 w 52"/>
                  <a:gd name="T3" fmla="*/ 0 h 52"/>
                  <a:gd name="T4" fmla="*/ 0 w 52"/>
                  <a:gd name="T5" fmla="*/ 26 h 52"/>
                  <a:gd name="T6" fmla="*/ 26 w 52"/>
                  <a:gd name="T7" fmla="*/ 52 h 52"/>
                  <a:gd name="T8" fmla="*/ 52 w 52"/>
                  <a:gd name="T9" fmla="*/ 26 h 52"/>
                  <a:gd name="T10" fmla="*/ 44 w 52"/>
                  <a:gd name="T11" fmla="*/ 26 h 52"/>
                  <a:gd name="T12" fmla="*/ 26 w 52"/>
                  <a:gd name="T13" fmla="*/ 44 h 52"/>
                  <a:gd name="T14" fmla="*/ 8 w 52"/>
                  <a:gd name="T15" fmla="*/ 26 h 52"/>
                  <a:gd name="T16" fmla="*/ 26 w 52"/>
                  <a:gd name="T17" fmla="*/ 8 h 52"/>
                  <a:gd name="T18" fmla="*/ 44 w 52"/>
                  <a:gd name="T19" fmla="*/ 26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52" y="26"/>
                    </a:moveTo>
                    <a:cubicBezTo>
                      <a:pt x="52" y="11"/>
                      <a:pt x="41" y="0"/>
                      <a:pt x="26" y="0"/>
                    </a:cubicBezTo>
                    <a:cubicBezTo>
                      <a:pt x="12" y="0"/>
                      <a:pt x="0" y="11"/>
                      <a:pt x="0" y="26"/>
                    </a:cubicBezTo>
                    <a:cubicBezTo>
                      <a:pt x="0" y="40"/>
                      <a:pt x="12" y="52"/>
                      <a:pt x="26" y="52"/>
                    </a:cubicBezTo>
                    <a:cubicBezTo>
                      <a:pt x="41" y="52"/>
                      <a:pt x="52" y="40"/>
                      <a:pt x="52" y="26"/>
                    </a:cubicBezTo>
                    <a:close/>
                    <a:moveTo>
                      <a:pt x="44" y="26"/>
                    </a:moveTo>
                    <a:cubicBezTo>
                      <a:pt x="44" y="36"/>
                      <a:pt x="36" y="44"/>
                      <a:pt x="26" y="44"/>
                    </a:cubicBezTo>
                    <a:cubicBezTo>
                      <a:pt x="16" y="44"/>
                      <a:pt x="8" y="36"/>
                      <a:pt x="8" y="26"/>
                    </a:cubicBezTo>
                    <a:cubicBezTo>
                      <a:pt x="8" y="16"/>
                      <a:pt x="16" y="8"/>
                      <a:pt x="26" y="8"/>
                    </a:cubicBezTo>
                    <a:cubicBezTo>
                      <a:pt x="36" y="8"/>
                      <a:pt x="44" y="16"/>
                      <a:pt x="4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71" name="Rectangle 88"/>
              <p:cNvSpPr>
                <a:spLocks noChangeArrowheads="1"/>
              </p:cNvSpPr>
              <p:nvPr/>
            </p:nvSpPr>
            <p:spPr bwMode="auto">
              <a:xfrm>
                <a:off x="1418" y="1721"/>
                <a:ext cx="16" cy="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72" name="Freeform 89"/>
              <p:cNvSpPr>
                <a:spLocks noEditPoints="1"/>
              </p:cNvSpPr>
              <p:nvPr/>
            </p:nvSpPr>
            <p:spPr bwMode="auto">
              <a:xfrm>
                <a:off x="1911" y="915"/>
                <a:ext cx="76" cy="76"/>
              </a:xfrm>
              <a:custGeom>
                <a:gdLst>
                  <a:gd name="T0" fmla="*/ 26 w 52"/>
                  <a:gd name="T1" fmla="*/ 52 h 52"/>
                  <a:gd name="T2" fmla="*/ 52 w 52"/>
                  <a:gd name="T3" fmla="*/ 26 h 52"/>
                  <a:gd name="T4" fmla="*/ 26 w 52"/>
                  <a:gd name="T5" fmla="*/ 0 h 52"/>
                  <a:gd name="T6" fmla="*/ 0 w 52"/>
                  <a:gd name="T7" fmla="*/ 26 h 52"/>
                  <a:gd name="T8" fmla="*/ 26 w 52"/>
                  <a:gd name="T9" fmla="*/ 52 h 52"/>
                  <a:gd name="T10" fmla="*/ 26 w 52"/>
                  <a:gd name="T11" fmla="*/ 44 h 52"/>
                  <a:gd name="T12" fmla="*/ 8 w 52"/>
                  <a:gd name="T13" fmla="*/ 26 h 52"/>
                  <a:gd name="T14" fmla="*/ 26 w 52"/>
                  <a:gd name="T15" fmla="*/ 8 h 52"/>
                  <a:gd name="T16" fmla="*/ 44 w 52"/>
                  <a:gd name="T17" fmla="*/ 26 h 52"/>
                  <a:gd name="T18" fmla="*/ 26 w 52"/>
                  <a:gd name="T19" fmla="*/ 44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52"/>
                    </a:moveTo>
                    <a:cubicBezTo>
                      <a:pt x="40" y="52"/>
                      <a:pt x="52" y="41"/>
                      <a:pt x="52" y="26"/>
                    </a:cubicBezTo>
                    <a:cubicBezTo>
                      <a:pt x="52" y="12"/>
                      <a:pt x="40" y="0"/>
                      <a:pt x="26" y="0"/>
                    </a:cubicBezTo>
                    <a:cubicBezTo>
                      <a:pt x="12" y="0"/>
                      <a:pt x="0" y="12"/>
                      <a:pt x="0" y="26"/>
                    </a:cubicBezTo>
                    <a:cubicBezTo>
                      <a:pt x="0" y="41"/>
                      <a:pt x="12" y="52"/>
                      <a:pt x="26" y="52"/>
                    </a:cubicBezTo>
                    <a:close/>
                    <a:moveTo>
                      <a:pt x="26" y="44"/>
                    </a:moveTo>
                    <a:cubicBezTo>
                      <a:pt x="16" y="44"/>
                      <a:pt x="8" y="36"/>
                      <a:pt x="8" y="26"/>
                    </a:cubicBezTo>
                    <a:cubicBezTo>
                      <a:pt x="8" y="16"/>
                      <a:pt x="16" y="8"/>
                      <a:pt x="26" y="8"/>
                    </a:cubicBezTo>
                    <a:cubicBezTo>
                      <a:pt x="36" y="8"/>
                      <a:pt x="44" y="16"/>
                      <a:pt x="44" y="26"/>
                    </a:cubicBezTo>
                    <a:cubicBezTo>
                      <a:pt x="44" y="36"/>
                      <a:pt x="36" y="44"/>
                      <a:pt x="26"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73" name="Rectangle 90"/>
              <p:cNvSpPr>
                <a:spLocks noChangeArrowheads="1"/>
              </p:cNvSpPr>
              <p:nvPr/>
            </p:nvSpPr>
            <p:spPr bwMode="auto">
              <a:xfrm>
                <a:off x="1981" y="946"/>
                <a:ext cx="45" cy="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74" name="Freeform 91"/>
              <p:cNvSpPr>
                <a:spLocks noEditPoints="1"/>
              </p:cNvSpPr>
              <p:nvPr/>
            </p:nvSpPr>
            <p:spPr bwMode="auto">
              <a:xfrm>
                <a:off x="1776" y="1965"/>
                <a:ext cx="75" cy="74"/>
              </a:xfrm>
              <a:custGeom>
                <a:gdLst>
                  <a:gd name="T0" fmla="*/ 52 w 52"/>
                  <a:gd name="T1" fmla="*/ 25 h 51"/>
                  <a:gd name="T2" fmla="*/ 26 w 52"/>
                  <a:gd name="T3" fmla="*/ 0 h 51"/>
                  <a:gd name="T4" fmla="*/ 0 w 52"/>
                  <a:gd name="T5" fmla="*/ 25 h 51"/>
                  <a:gd name="T6" fmla="*/ 26 w 52"/>
                  <a:gd name="T7" fmla="*/ 51 h 51"/>
                  <a:gd name="T8" fmla="*/ 52 w 52"/>
                  <a:gd name="T9" fmla="*/ 25 h 51"/>
                  <a:gd name="T10" fmla="*/ 44 w 52"/>
                  <a:gd name="T11" fmla="*/ 25 h 51"/>
                  <a:gd name="T12" fmla="*/ 26 w 52"/>
                  <a:gd name="T13" fmla="*/ 43 h 51"/>
                  <a:gd name="T14" fmla="*/ 8 w 52"/>
                  <a:gd name="T15" fmla="*/ 25 h 51"/>
                  <a:gd name="T16" fmla="*/ 26 w 52"/>
                  <a:gd name="T17" fmla="*/ 7 h 51"/>
                  <a:gd name="T18" fmla="*/ 44 w 52"/>
                  <a:gd name="T19" fmla="*/ 25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1">
                    <a:moveTo>
                      <a:pt x="52" y="25"/>
                    </a:moveTo>
                    <a:cubicBezTo>
                      <a:pt x="52" y="11"/>
                      <a:pt x="40" y="0"/>
                      <a:pt x="26" y="0"/>
                    </a:cubicBezTo>
                    <a:cubicBezTo>
                      <a:pt x="11" y="0"/>
                      <a:pt x="0" y="11"/>
                      <a:pt x="0" y="25"/>
                    </a:cubicBezTo>
                    <a:cubicBezTo>
                      <a:pt x="0" y="40"/>
                      <a:pt x="11" y="51"/>
                      <a:pt x="26" y="51"/>
                    </a:cubicBezTo>
                    <a:cubicBezTo>
                      <a:pt x="40" y="51"/>
                      <a:pt x="52" y="40"/>
                      <a:pt x="52" y="25"/>
                    </a:cubicBezTo>
                    <a:close/>
                    <a:moveTo>
                      <a:pt x="44" y="25"/>
                    </a:moveTo>
                    <a:cubicBezTo>
                      <a:pt x="44" y="35"/>
                      <a:pt x="36" y="43"/>
                      <a:pt x="26" y="43"/>
                    </a:cubicBezTo>
                    <a:cubicBezTo>
                      <a:pt x="16" y="43"/>
                      <a:pt x="8" y="35"/>
                      <a:pt x="8" y="25"/>
                    </a:cubicBezTo>
                    <a:cubicBezTo>
                      <a:pt x="8" y="15"/>
                      <a:pt x="16" y="7"/>
                      <a:pt x="26" y="7"/>
                    </a:cubicBezTo>
                    <a:cubicBezTo>
                      <a:pt x="36" y="7"/>
                      <a:pt x="44" y="15"/>
                      <a:pt x="4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75" name="Rectangle 92"/>
              <p:cNvSpPr>
                <a:spLocks noChangeArrowheads="1"/>
              </p:cNvSpPr>
              <p:nvPr/>
            </p:nvSpPr>
            <p:spPr bwMode="auto">
              <a:xfrm>
                <a:off x="1805" y="1924"/>
                <a:ext cx="16" cy="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76" name="Freeform 93"/>
              <p:cNvSpPr>
                <a:spLocks noEditPoints="1"/>
              </p:cNvSpPr>
              <p:nvPr/>
            </p:nvSpPr>
            <p:spPr bwMode="auto">
              <a:xfrm>
                <a:off x="951" y="2986"/>
                <a:ext cx="74" cy="76"/>
              </a:xfrm>
              <a:custGeom>
                <a:gdLst>
                  <a:gd name="T0" fmla="*/ 26 w 51"/>
                  <a:gd name="T1" fmla="*/ 52 h 52"/>
                  <a:gd name="T2" fmla="*/ 51 w 51"/>
                  <a:gd name="T3" fmla="*/ 26 h 52"/>
                  <a:gd name="T4" fmla="*/ 26 w 51"/>
                  <a:gd name="T5" fmla="*/ 0 h 52"/>
                  <a:gd name="T6" fmla="*/ 0 w 51"/>
                  <a:gd name="T7" fmla="*/ 26 h 52"/>
                  <a:gd name="T8" fmla="*/ 26 w 51"/>
                  <a:gd name="T9" fmla="*/ 52 h 52"/>
                  <a:gd name="T10" fmla="*/ 26 w 51"/>
                  <a:gd name="T11" fmla="*/ 44 h 52"/>
                  <a:gd name="T12" fmla="*/ 8 w 51"/>
                  <a:gd name="T13" fmla="*/ 26 h 52"/>
                  <a:gd name="T14" fmla="*/ 26 w 51"/>
                  <a:gd name="T15" fmla="*/ 8 h 52"/>
                  <a:gd name="T16" fmla="*/ 44 w 51"/>
                  <a:gd name="T17" fmla="*/ 26 h 52"/>
                  <a:gd name="T18" fmla="*/ 26 w 51"/>
                  <a:gd name="T19" fmla="*/ 44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2">
                    <a:moveTo>
                      <a:pt x="26" y="52"/>
                    </a:moveTo>
                    <a:cubicBezTo>
                      <a:pt x="40" y="52"/>
                      <a:pt x="51" y="40"/>
                      <a:pt x="51" y="26"/>
                    </a:cubicBezTo>
                    <a:cubicBezTo>
                      <a:pt x="51" y="12"/>
                      <a:pt x="40" y="0"/>
                      <a:pt x="26" y="0"/>
                    </a:cubicBezTo>
                    <a:cubicBezTo>
                      <a:pt x="11" y="0"/>
                      <a:pt x="0" y="12"/>
                      <a:pt x="0" y="26"/>
                    </a:cubicBezTo>
                    <a:cubicBezTo>
                      <a:pt x="0" y="40"/>
                      <a:pt x="11" y="52"/>
                      <a:pt x="26" y="52"/>
                    </a:cubicBezTo>
                    <a:close/>
                    <a:moveTo>
                      <a:pt x="26" y="44"/>
                    </a:moveTo>
                    <a:cubicBezTo>
                      <a:pt x="16" y="44"/>
                      <a:pt x="8" y="36"/>
                      <a:pt x="8" y="26"/>
                    </a:cubicBezTo>
                    <a:cubicBezTo>
                      <a:pt x="8" y="16"/>
                      <a:pt x="16" y="8"/>
                      <a:pt x="26" y="8"/>
                    </a:cubicBezTo>
                    <a:cubicBezTo>
                      <a:pt x="35" y="8"/>
                      <a:pt x="44" y="16"/>
                      <a:pt x="44" y="26"/>
                    </a:cubicBezTo>
                    <a:cubicBezTo>
                      <a:pt x="44" y="36"/>
                      <a:pt x="35" y="44"/>
                      <a:pt x="26"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77" name="Rectangle 94"/>
              <p:cNvSpPr>
                <a:spLocks noChangeArrowheads="1"/>
              </p:cNvSpPr>
              <p:nvPr/>
            </p:nvSpPr>
            <p:spPr bwMode="auto">
              <a:xfrm>
                <a:off x="1021" y="3015"/>
                <a:ext cx="45"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78" name="Freeform 95"/>
              <p:cNvSpPr>
                <a:spLocks noEditPoints="1"/>
              </p:cNvSpPr>
              <p:nvPr/>
            </p:nvSpPr>
            <p:spPr bwMode="auto">
              <a:xfrm>
                <a:off x="1785" y="2705"/>
                <a:ext cx="94" cy="96"/>
              </a:xfrm>
              <a:custGeom>
                <a:gdLst>
                  <a:gd name="T0" fmla="*/ 65 w 65"/>
                  <a:gd name="T1" fmla="*/ 33 h 66"/>
                  <a:gd name="T2" fmla="*/ 32 w 65"/>
                  <a:gd name="T3" fmla="*/ 0 h 66"/>
                  <a:gd name="T4" fmla="*/ 0 w 65"/>
                  <a:gd name="T5" fmla="*/ 33 h 66"/>
                  <a:gd name="T6" fmla="*/ 32 w 65"/>
                  <a:gd name="T7" fmla="*/ 66 h 66"/>
                  <a:gd name="T8" fmla="*/ 65 w 65"/>
                  <a:gd name="T9" fmla="*/ 33 h 66"/>
                  <a:gd name="T10" fmla="*/ 55 w 65"/>
                  <a:gd name="T11" fmla="*/ 33 h 66"/>
                  <a:gd name="T12" fmla="*/ 32 w 65"/>
                  <a:gd name="T13" fmla="*/ 56 h 66"/>
                  <a:gd name="T14" fmla="*/ 10 w 65"/>
                  <a:gd name="T15" fmla="*/ 33 h 66"/>
                  <a:gd name="T16" fmla="*/ 32 w 65"/>
                  <a:gd name="T17" fmla="*/ 10 h 66"/>
                  <a:gd name="T18" fmla="*/ 55 w 65"/>
                  <a:gd name="T19" fmla="*/ 33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6">
                    <a:moveTo>
                      <a:pt x="65" y="33"/>
                    </a:moveTo>
                    <a:cubicBezTo>
                      <a:pt x="65" y="15"/>
                      <a:pt x="50" y="0"/>
                      <a:pt x="32" y="0"/>
                    </a:cubicBezTo>
                    <a:cubicBezTo>
                      <a:pt x="14" y="0"/>
                      <a:pt x="0" y="15"/>
                      <a:pt x="0" y="33"/>
                    </a:cubicBezTo>
                    <a:cubicBezTo>
                      <a:pt x="0" y="51"/>
                      <a:pt x="14" y="66"/>
                      <a:pt x="32" y="66"/>
                    </a:cubicBezTo>
                    <a:cubicBezTo>
                      <a:pt x="50" y="66"/>
                      <a:pt x="65" y="51"/>
                      <a:pt x="65" y="33"/>
                    </a:cubicBezTo>
                    <a:close/>
                    <a:moveTo>
                      <a:pt x="55" y="33"/>
                    </a:moveTo>
                    <a:cubicBezTo>
                      <a:pt x="55" y="46"/>
                      <a:pt x="45" y="56"/>
                      <a:pt x="32" y="56"/>
                    </a:cubicBezTo>
                    <a:cubicBezTo>
                      <a:pt x="20" y="56"/>
                      <a:pt x="10" y="46"/>
                      <a:pt x="10" y="33"/>
                    </a:cubicBezTo>
                    <a:cubicBezTo>
                      <a:pt x="10" y="21"/>
                      <a:pt x="20" y="10"/>
                      <a:pt x="32" y="10"/>
                    </a:cubicBezTo>
                    <a:cubicBezTo>
                      <a:pt x="45" y="10"/>
                      <a:pt x="55" y="21"/>
                      <a:pt x="5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79" name="Rectangle 96"/>
              <p:cNvSpPr>
                <a:spLocks noChangeArrowheads="1"/>
              </p:cNvSpPr>
              <p:nvPr/>
            </p:nvSpPr>
            <p:spPr bwMode="auto">
              <a:xfrm>
                <a:off x="1821" y="2656"/>
                <a:ext cx="22"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80" name="Freeform 97"/>
              <p:cNvSpPr/>
              <p:nvPr/>
            </p:nvSpPr>
            <p:spPr bwMode="auto">
              <a:xfrm>
                <a:off x="2153" y="1625"/>
                <a:ext cx="48" cy="91"/>
              </a:xfrm>
              <a:custGeom>
                <a:gdLst>
                  <a:gd name="T0" fmla="*/ 33 w 33"/>
                  <a:gd name="T1" fmla="*/ 43 h 63"/>
                  <a:gd name="T2" fmla="*/ 32 w 33"/>
                  <a:gd name="T3" fmla="*/ 48 h 63"/>
                  <a:gd name="T4" fmla="*/ 30 w 33"/>
                  <a:gd name="T5" fmla="*/ 52 h 63"/>
                  <a:gd name="T6" fmla="*/ 26 w 33"/>
                  <a:gd name="T7" fmla="*/ 55 h 63"/>
                  <a:gd name="T8" fmla="*/ 21 w 33"/>
                  <a:gd name="T9" fmla="*/ 56 h 63"/>
                  <a:gd name="T10" fmla="*/ 21 w 33"/>
                  <a:gd name="T11" fmla="*/ 60 h 63"/>
                  <a:gd name="T12" fmla="*/ 21 w 33"/>
                  <a:gd name="T13" fmla="*/ 62 h 63"/>
                  <a:gd name="T14" fmla="*/ 19 w 33"/>
                  <a:gd name="T15" fmla="*/ 63 h 63"/>
                  <a:gd name="T16" fmla="*/ 15 w 33"/>
                  <a:gd name="T17" fmla="*/ 63 h 63"/>
                  <a:gd name="T18" fmla="*/ 13 w 33"/>
                  <a:gd name="T19" fmla="*/ 62 h 63"/>
                  <a:gd name="T20" fmla="*/ 12 w 33"/>
                  <a:gd name="T21" fmla="*/ 60 h 63"/>
                  <a:gd name="T22" fmla="*/ 12 w 33"/>
                  <a:gd name="T23" fmla="*/ 57 h 63"/>
                  <a:gd name="T24" fmla="*/ 4 w 33"/>
                  <a:gd name="T25" fmla="*/ 56 h 63"/>
                  <a:gd name="T26" fmla="*/ 0 w 33"/>
                  <a:gd name="T27" fmla="*/ 54 h 63"/>
                  <a:gd name="T28" fmla="*/ 0 w 33"/>
                  <a:gd name="T29" fmla="*/ 53 h 63"/>
                  <a:gd name="T30" fmla="*/ 0 w 33"/>
                  <a:gd name="T31" fmla="*/ 50 h 63"/>
                  <a:gd name="T32" fmla="*/ 1 w 33"/>
                  <a:gd name="T33" fmla="*/ 47 h 63"/>
                  <a:gd name="T34" fmla="*/ 2 w 33"/>
                  <a:gd name="T35" fmla="*/ 46 h 63"/>
                  <a:gd name="T36" fmla="*/ 3 w 33"/>
                  <a:gd name="T37" fmla="*/ 47 h 63"/>
                  <a:gd name="T38" fmla="*/ 3 w 33"/>
                  <a:gd name="T39" fmla="*/ 47 h 63"/>
                  <a:gd name="T40" fmla="*/ 7 w 33"/>
                  <a:gd name="T41" fmla="*/ 48 h 63"/>
                  <a:gd name="T42" fmla="*/ 14 w 33"/>
                  <a:gd name="T43" fmla="*/ 49 h 63"/>
                  <a:gd name="T44" fmla="*/ 20 w 33"/>
                  <a:gd name="T45" fmla="*/ 47 h 63"/>
                  <a:gd name="T46" fmla="*/ 23 w 33"/>
                  <a:gd name="T47" fmla="*/ 43 h 63"/>
                  <a:gd name="T48" fmla="*/ 22 w 33"/>
                  <a:gd name="T49" fmla="*/ 38 h 63"/>
                  <a:gd name="T50" fmla="*/ 15 w 33"/>
                  <a:gd name="T51" fmla="*/ 35 h 63"/>
                  <a:gd name="T52" fmla="*/ 10 w 33"/>
                  <a:gd name="T53" fmla="*/ 32 h 63"/>
                  <a:gd name="T54" fmla="*/ 5 w 33"/>
                  <a:gd name="T55" fmla="*/ 29 h 63"/>
                  <a:gd name="T56" fmla="*/ 2 w 33"/>
                  <a:gd name="T57" fmla="*/ 25 h 63"/>
                  <a:gd name="T58" fmla="*/ 1 w 33"/>
                  <a:gd name="T59" fmla="*/ 19 h 63"/>
                  <a:gd name="T60" fmla="*/ 4 w 33"/>
                  <a:gd name="T61" fmla="*/ 11 h 63"/>
                  <a:gd name="T62" fmla="*/ 13 w 33"/>
                  <a:gd name="T63" fmla="*/ 7 h 63"/>
                  <a:gd name="T64" fmla="*/ 13 w 33"/>
                  <a:gd name="T65" fmla="*/ 3 h 63"/>
                  <a:gd name="T66" fmla="*/ 14 w 33"/>
                  <a:gd name="T67" fmla="*/ 1 h 63"/>
                  <a:gd name="T68" fmla="*/ 16 w 33"/>
                  <a:gd name="T69" fmla="*/ 0 h 63"/>
                  <a:gd name="T70" fmla="*/ 21 w 33"/>
                  <a:gd name="T71" fmla="*/ 0 h 63"/>
                  <a:gd name="T72" fmla="*/ 23 w 33"/>
                  <a:gd name="T73" fmla="*/ 1 h 63"/>
                  <a:gd name="T74" fmla="*/ 23 w 33"/>
                  <a:gd name="T75" fmla="*/ 3 h 63"/>
                  <a:gd name="T76" fmla="*/ 23 w 33"/>
                  <a:gd name="T77" fmla="*/ 6 h 63"/>
                  <a:gd name="T78" fmla="*/ 27 w 33"/>
                  <a:gd name="T79" fmla="*/ 7 h 63"/>
                  <a:gd name="T80" fmla="*/ 30 w 33"/>
                  <a:gd name="T81" fmla="*/ 8 h 63"/>
                  <a:gd name="T82" fmla="*/ 31 w 33"/>
                  <a:gd name="T83" fmla="*/ 9 h 63"/>
                  <a:gd name="T84" fmla="*/ 30 w 33"/>
                  <a:gd name="T85" fmla="*/ 12 h 63"/>
                  <a:gd name="T86" fmla="*/ 29 w 33"/>
                  <a:gd name="T87" fmla="*/ 14 h 63"/>
                  <a:gd name="T88" fmla="*/ 28 w 33"/>
                  <a:gd name="T89" fmla="*/ 15 h 63"/>
                  <a:gd name="T90" fmla="*/ 24 w 33"/>
                  <a:gd name="T91" fmla="*/ 14 h 63"/>
                  <a:gd name="T92" fmla="*/ 19 w 33"/>
                  <a:gd name="T93" fmla="*/ 14 h 63"/>
                  <a:gd name="T94" fmla="*/ 13 w 33"/>
                  <a:gd name="T95" fmla="*/ 15 h 63"/>
                  <a:gd name="T96" fmla="*/ 11 w 33"/>
                  <a:gd name="T97" fmla="*/ 19 h 63"/>
                  <a:gd name="T98" fmla="*/ 13 w 33"/>
                  <a:gd name="T99" fmla="*/ 23 h 63"/>
                  <a:gd name="T100" fmla="*/ 19 w 33"/>
                  <a:gd name="T101" fmla="*/ 27 h 63"/>
                  <a:gd name="T102" fmla="*/ 30 w 33"/>
                  <a:gd name="T103" fmla="*/ 33 h 63"/>
                  <a:gd name="T104" fmla="*/ 33 w 33"/>
                  <a:gd name="T105" fmla="*/ 43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 h="62">
                    <a:moveTo>
                      <a:pt x="33" y="43"/>
                    </a:moveTo>
                    <a:cubicBezTo>
                      <a:pt x="33" y="45"/>
                      <a:pt x="33" y="46"/>
                      <a:pt x="32" y="48"/>
                    </a:cubicBezTo>
                    <a:cubicBezTo>
                      <a:pt x="32" y="50"/>
                      <a:pt x="31" y="51"/>
                      <a:pt x="30" y="52"/>
                    </a:cubicBezTo>
                    <a:cubicBezTo>
                      <a:pt x="29" y="53"/>
                      <a:pt x="28" y="54"/>
                      <a:pt x="26" y="55"/>
                    </a:cubicBezTo>
                    <a:cubicBezTo>
                      <a:pt x="25" y="55"/>
                      <a:pt x="23" y="56"/>
                      <a:pt x="21" y="56"/>
                    </a:cubicBezTo>
                    <a:cubicBezTo>
                      <a:pt x="21" y="60"/>
                      <a:pt x="21" y="60"/>
                      <a:pt x="21" y="60"/>
                    </a:cubicBezTo>
                    <a:cubicBezTo>
                      <a:pt x="21" y="61"/>
                      <a:pt x="21" y="62"/>
                      <a:pt x="21" y="62"/>
                    </a:cubicBezTo>
                    <a:cubicBezTo>
                      <a:pt x="21" y="63"/>
                      <a:pt x="20" y="63"/>
                      <a:pt x="19" y="63"/>
                    </a:cubicBezTo>
                    <a:cubicBezTo>
                      <a:pt x="15" y="63"/>
                      <a:pt x="15" y="63"/>
                      <a:pt x="15" y="63"/>
                    </a:cubicBezTo>
                    <a:cubicBezTo>
                      <a:pt x="14" y="63"/>
                      <a:pt x="13" y="62"/>
                      <a:pt x="13" y="62"/>
                    </a:cubicBezTo>
                    <a:cubicBezTo>
                      <a:pt x="12" y="62"/>
                      <a:pt x="12" y="61"/>
                      <a:pt x="12" y="60"/>
                    </a:cubicBezTo>
                    <a:cubicBezTo>
                      <a:pt x="12" y="57"/>
                      <a:pt x="12" y="57"/>
                      <a:pt x="12" y="57"/>
                    </a:cubicBezTo>
                    <a:cubicBezTo>
                      <a:pt x="9" y="57"/>
                      <a:pt x="6" y="56"/>
                      <a:pt x="4" y="56"/>
                    </a:cubicBezTo>
                    <a:cubicBezTo>
                      <a:pt x="2" y="55"/>
                      <a:pt x="1" y="55"/>
                      <a:pt x="0" y="54"/>
                    </a:cubicBezTo>
                    <a:cubicBezTo>
                      <a:pt x="0" y="54"/>
                      <a:pt x="0" y="53"/>
                      <a:pt x="0" y="53"/>
                    </a:cubicBezTo>
                    <a:cubicBezTo>
                      <a:pt x="0" y="52"/>
                      <a:pt x="0" y="51"/>
                      <a:pt x="0" y="50"/>
                    </a:cubicBezTo>
                    <a:cubicBezTo>
                      <a:pt x="1" y="49"/>
                      <a:pt x="1" y="48"/>
                      <a:pt x="1" y="47"/>
                    </a:cubicBezTo>
                    <a:cubicBezTo>
                      <a:pt x="2" y="47"/>
                      <a:pt x="2" y="46"/>
                      <a:pt x="2" y="46"/>
                    </a:cubicBezTo>
                    <a:cubicBezTo>
                      <a:pt x="3" y="47"/>
                      <a:pt x="3" y="47"/>
                      <a:pt x="3" y="47"/>
                    </a:cubicBezTo>
                    <a:cubicBezTo>
                      <a:pt x="3" y="47"/>
                      <a:pt x="3" y="47"/>
                      <a:pt x="3" y="47"/>
                    </a:cubicBezTo>
                    <a:cubicBezTo>
                      <a:pt x="4" y="47"/>
                      <a:pt x="6" y="48"/>
                      <a:pt x="7" y="48"/>
                    </a:cubicBezTo>
                    <a:cubicBezTo>
                      <a:pt x="9" y="49"/>
                      <a:pt x="11" y="49"/>
                      <a:pt x="14" y="49"/>
                    </a:cubicBezTo>
                    <a:cubicBezTo>
                      <a:pt x="16" y="49"/>
                      <a:pt x="19" y="48"/>
                      <a:pt x="20" y="47"/>
                    </a:cubicBezTo>
                    <a:cubicBezTo>
                      <a:pt x="22" y="47"/>
                      <a:pt x="23" y="45"/>
                      <a:pt x="23" y="43"/>
                    </a:cubicBezTo>
                    <a:cubicBezTo>
                      <a:pt x="23" y="41"/>
                      <a:pt x="23" y="40"/>
                      <a:pt x="22" y="38"/>
                    </a:cubicBezTo>
                    <a:cubicBezTo>
                      <a:pt x="20" y="37"/>
                      <a:pt x="18" y="36"/>
                      <a:pt x="15" y="35"/>
                    </a:cubicBezTo>
                    <a:cubicBezTo>
                      <a:pt x="13" y="34"/>
                      <a:pt x="11" y="33"/>
                      <a:pt x="10" y="32"/>
                    </a:cubicBezTo>
                    <a:cubicBezTo>
                      <a:pt x="8" y="31"/>
                      <a:pt x="7" y="30"/>
                      <a:pt x="5" y="29"/>
                    </a:cubicBezTo>
                    <a:cubicBezTo>
                      <a:pt x="4" y="28"/>
                      <a:pt x="3" y="27"/>
                      <a:pt x="2" y="25"/>
                    </a:cubicBezTo>
                    <a:cubicBezTo>
                      <a:pt x="2" y="24"/>
                      <a:pt x="1" y="22"/>
                      <a:pt x="1" y="19"/>
                    </a:cubicBezTo>
                    <a:cubicBezTo>
                      <a:pt x="1" y="16"/>
                      <a:pt x="2" y="14"/>
                      <a:pt x="4" y="11"/>
                    </a:cubicBezTo>
                    <a:cubicBezTo>
                      <a:pt x="6" y="9"/>
                      <a:pt x="9" y="8"/>
                      <a:pt x="13" y="7"/>
                    </a:cubicBezTo>
                    <a:cubicBezTo>
                      <a:pt x="13" y="3"/>
                      <a:pt x="13" y="3"/>
                      <a:pt x="13" y="3"/>
                    </a:cubicBezTo>
                    <a:cubicBezTo>
                      <a:pt x="13" y="2"/>
                      <a:pt x="14" y="1"/>
                      <a:pt x="14" y="1"/>
                    </a:cubicBezTo>
                    <a:cubicBezTo>
                      <a:pt x="14" y="0"/>
                      <a:pt x="15" y="0"/>
                      <a:pt x="16" y="0"/>
                    </a:cubicBezTo>
                    <a:cubicBezTo>
                      <a:pt x="21" y="0"/>
                      <a:pt x="21" y="0"/>
                      <a:pt x="21" y="0"/>
                    </a:cubicBezTo>
                    <a:cubicBezTo>
                      <a:pt x="22" y="0"/>
                      <a:pt x="22" y="0"/>
                      <a:pt x="23" y="1"/>
                    </a:cubicBezTo>
                    <a:cubicBezTo>
                      <a:pt x="23" y="1"/>
                      <a:pt x="23" y="2"/>
                      <a:pt x="23" y="3"/>
                    </a:cubicBezTo>
                    <a:cubicBezTo>
                      <a:pt x="23" y="6"/>
                      <a:pt x="23" y="6"/>
                      <a:pt x="23" y="6"/>
                    </a:cubicBezTo>
                    <a:cubicBezTo>
                      <a:pt x="25" y="7"/>
                      <a:pt x="26" y="7"/>
                      <a:pt x="27" y="7"/>
                    </a:cubicBezTo>
                    <a:cubicBezTo>
                      <a:pt x="29" y="7"/>
                      <a:pt x="29" y="8"/>
                      <a:pt x="30" y="8"/>
                    </a:cubicBezTo>
                    <a:cubicBezTo>
                      <a:pt x="30" y="8"/>
                      <a:pt x="31" y="8"/>
                      <a:pt x="31" y="9"/>
                    </a:cubicBezTo>
                    <a:cubicBezTo>
                      <a:pt x="31" y="10"/>
                      <a:pt x="31" y="11"/>
                      <a:pt x="30" y="12"/>
                    </a:cubicBezTo>
                    <a:cubicBezTo>
                      <a:pt x="30" y="13"/>
                      <a:pt x="30" y="14"/>
                      <a:pt x="29" y="14"/>
                    </a:cubicBezTo>
                    <a:cubicBezTo>
                      <a:pt x="29" y="15"/>
                      <a:pt x="29" y="15"/>
                      <a:pt x="28" y="15"/>
                    </a:cubicBezTo>
                    <a:cubicBezTo>
                      <a:pt x="27" y="15"/>
                      <a:pt x="26" y="15"/>
                      <a:pt x="24" y="14"/>
                    </a:cubicBezTo>
                    <a:cubicBezTo>
                      <a:pt x="23" y="14"/>
                      <a:pt x="21" y="14"/>
                      <a:pt x="19" y="14"/>
                    </a:cubicBezTo>
                    <a:cubicBezTo>
                      <a:pt x="16" y="14"/>
                      <a:pt x="14" y="14"/>
                      <a:pt x="13" y="15"/>
                    </a:cubicBezTo>
                    <a:cubicBezTo>
                      <a:pt x="12" y="16"/>
                      <a:pt x="11" y="18"/>
                      <a:pt x="11" y="19"/>
                    </a:cubicBezTo>
                    <a:cubicBezTo>
                      <a:pt x="11" y="21"/>
                      <a:pt x="12" y="22"/>
                      <a:pt x="13" y="23"/>
                    </a:cubicBezTo>
                    <a:cubicBezTo>
                      <a:pt x="14" y="25"/>
                      <a:pt x="17" y="26"/>
                      <a:pt x="19" y="27"/>
                    </a:cubicBezTo>
                    <a:cubicBezTo>
                      <a:pt x="24" y="29"/>
                      <a:pt x="27" y="31"/>
                      <a:pt x="30" y="33"/>
                    </a:cubicBezTo>
                    <a:cubicBezTo>
                      <a:pt x="32" y="36"/>
                      <a:pt x="33" y="39"/>
                      <a:pt x="33" y="4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81" name="Freeform 98"/>
              <p:cNvSpPr>
                <a:spLocks noEditPoints="1"/>
              </p:cNvSpPr>
              <p:nvPr/>
            </p:nvSpPr>
            <p:spPr bwMode="auto">
              <a:xfrm>
                <a:off x="2083" y="1578"/>
                <a:ext cx="183" cy="185"/>
              </a:xfrm>
              <a:custGeom>
                <a:gdLst>
                  <a:gd name="T0" fmla="*/ 63 w 126"/>
                  <a:gd name="T1" fmla="*/ 0 h 127"/>
                  <a:gd name="T2" fmla="*/ 0 w 126"/>
                  <a:gd name="T3" fmla="*/ 63 h 127"/>
                  <a:gd name="T4" fmla="*/ 63 w 126"/>
                  <a:gd name="T5" fmla="*/ 127 h 127"/>
                  <a:gd name="T6" fmla="*/ 126 w 126"/>
                  <a:gd name="T7" fmla="*/ 63 h 127"/>
                  <a:gd name="T8" fmla="*/ 63 w 126"/>
                  <a:gd name="T9" fmla="*/ 0 h 127"/>
                  <a:gd name="T10" fmla="*/ 63 w 126"/>
                  <a:gd name="T11" fmla="*/ 107 h 127"/>
                  <a:gd name="T12" fmla="*/ 19 w 126"/>
                  <a:gd name="T13" fmla="*/ 63 h 127"/>
                  <a:gd name="T14" fmla="*/ 63 w 126"/>
                  <a:gd name="T15" fmla="*/ 19 h 127"/>
                  <a:gd name="T16" fmla="*/ 107 w 126"/>
                  <a:gd name="T17" fmla="*/ 63 h 127"/>
                  <a:gd name="T18" fmla="*/ 63 w 126"/>
                  <a:gd name="T19" fmla="*/ 107 h 1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7">
                    <a:moveTo>
                      <a:pt x="63" y="0"/>
                    </a:moveTo>
                    <a:cubicBezTo>
                      <a:pt x="28" y="0"/>
                      <a:pt x="0" y="28"/>
                      <a:pt x="0" y="63"/>
                    </a:cubicBezTo>
                    <a:cubicBezTo>
                      <a:pt x="0" y="98"/>
                      <a:pt x="28" y="127"/>
                      <a:pt x="63" y="127"/>
                    </a:cubicBezTo>
                    <a:cubicBezTo>
                      <a:pt x="98" y="127"/>
                      <a:pt x="126" y="98"/>
                      <a:pt x="126" y="63"/>
                    </a:cubicBezTo>
                    <a:cubicBezTo>
                      <a:pt x="126" y="28"/>
                      <a:pt x="98" y="0"/>
                      <a:pt x="63" y="0"/>
                    </a:cubicBezTo>
                    <a:close/>
                    <a:moveTo>
                      <a:pt x="63" y="107"/>
                    </a:moveTo>
                    <a:cubicBezTo>
                      <a:pt x="39" y="107"/>
                      <a:pt x="19" y="88"/>
                      <a:pt x="19" y="63"/>
                    </a:cubicBezTo>
                    <a:cubicBezTo>
                      <a:pt x="19" y="39"/>
                      <a:pt x="39" y="19"/>
                      <a:pt x="63" y="19"/>
                    </a:cubicBezTo>
                    <a:cubicBezTo>
                      <a:pt x="87" y="19"/>
                      <a:pt x="107" y="39"/>
                      <a:pt x="107" y="63"/>
                    </a:cubicBezTo>
                    <a:cubicBezTo>
                      <a:pt x="107" y="88"/>
                      <a:pt x="87" y="107"/>
                      <a:pt x="63" y="10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82" name="Rectangle 99"/>
              <p:cNvSpPr>
                <a:spLocks noChangeArrowheads="1"/>
              </p:cNvSpPr>
              <p:nvPr/>
            </p:nvSpPr>
            <p:spPr bwMode="auto">
              <a:xfrm>
                <a:off x="2154" y="1748"/>
                <a:ext cx="41" cy="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83" name="Freeform 100"/>
              <p:cNvSpPr/>
              <p:nvPr/>
            </p:nvSpPr>
            <p:spPr bwMode="auto">
              <a:xfrm>
                <a:off x="683" y="1929"/>
                <a:ext cx="96" cy="145"/>
              </a:xfrm>
              <a:custGeom>
                <a:gdLst>
                  <a:gd name="T0" fmla="*/ 34 w 66"/>
                  <a:gd name="T1" fmla="*/ 0 h 100"/>
                  <a:gd name="T2" fmla="*/ 12 w 66"/>
                  <a:gd name="T3" fmla="*/ 52 h 100"/>
                  <a:gd name="T4" fmla="*/ 31 w 66"/>
                  <a:gd name="T5" fmla="*/ 100 h 100"/>
                  <a:gd name="T6" fmla="*/ 54 w 66"/>
                  <a:gd name="T7" fmla="*/ 52 h 100"/>
                  <a:gd name="T8" fmla="*/ 34 w 66"/>
                  <a:gd name="T9" fmla="*/ 0 h 100"/>
                </a:gdLst>
                <a:cxnLst>
                  <a:cxn ang="0">
                    <a:pos x="T0" y="T1"/>
                  </a:cxn>
                  <a:cxn ang="0">
                    <a:pos x="T2" y="T3"/>
                  </a:cxn>
                  <a:cxn ang="0">
                    <a:pos x="T4" y="T5"/>
                  </a:cxn>
                  <a:cxn ang="0">
                    <a:pos x="T6" y="T7"/>
                  </a:cxn>
                  <a:cxn ang="0">
                    <a:pos x="T8" y="T9"/>
                  </a:cxn>
                </a:cxnLst>
                <a:rect l="0" t="0" r="r" b="b"/>
                <a:pathLst>
                  <a:path w="66" h="100">
                    <a:moveTo>
                      <a:pt x="34" y="0"/>
                    </a:moveTo>
                    <a:cubicBezTo>
                      <a:pt x="34" y="0"/>
                      <a:pt x="24" y="34"/>
                      <a:pt x="12" y="52"/>
                    </a:cubicBezTo>
                    <a:cubicBezTo>
                      <a:pt x="0" y="71"/>
                      <a:pt x="15" y="100"/>
                      <a:pt x="31" y="100"/>
                    </a:cubicBezTo>
                    <a:cubicBezTo>
                      <a:pt x="46" y="100"/>
                      <a:pt x="66" y="75"/>
                      <a:pt x="54" y="52"/>
                    </a:cubicBezTo>
                    <a:cubicBezTo>
                      <a:pt x="49" y="42"/>
                      <a:pt x="32" y="7"/>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84" name="Freeform 101"/>
              <p:cNvSpPr/>
              <p:nvPr/>
            </p:nvSpPr>
            <p:spPr bwMode="auto">
              <a:xfrm>
                <a:off x="2486" y="998"/>
                <a:ext cx="59" cy="90"/>
              </a:xfrm>
              <a:custGeom>
                <a:gdLst>
                  <a:gd name="T0" fmla="*/ 21 w 41"/>
                  <a:gd name="T1" fmla="*/ 0 h 62"/>
                  <a:gd name="T2" fmla="*/ 7 w 41"/>
                  <a:gd name="T3" fmla="*/ 33 h 62"/>
                  <a:gd name="T4" fmla="*/ 19 w 41"/>
                  <a:gd name="T5" fmla="*/ 62 h 62"/>
                  <a:gd name="T6" fmla="*/ 33 w 41"/>
                  <a:gd name="T7" fmla="*/ 33 h 62"/>
                  <a:gd name="T8" fmla="*/ 21 w 41"/>
                  <a:gd name="T9" fmla="*/ 0 h 62"/>
                </a:gdLst>
                <a:cxnLst>
                  <a:cxn ang="0">
                    <a:pos x="T0" y="T1"/>
                  </a:cxn>
                  <a:cxn ang="0">
                    <a:pos x="T2" y="T3"/>
                  </a:cxn>
                  <a:cxn ang="0">
                    <a:pos x="T4" y="T5"/>
                  </a:cxn>
                  <a:cxn ang="0">
                    <a:pos x="T6" y="T7"/>
                  </a:cxn>
                  <a:cxn ang="0">
                    <a:pos x="T8" y="T9"/>
                  </a:cxn>
                </a:cxnLst>
                <a:rect l="0" t="0" r="r" b="b"/>
                <a:pathLst>
                  <a:path w="41" h="62">
                    <a:moveTo>
                      <a:pt x="21" y="0"/>
                    </a:moveTo>
                    <a:cubicBezTo>
                      <a:pt x="21" y="0"/>
                      <a:pt x="15" y="21"/>
                      <a:pt x="7" y="33"/>
                    </a:cubicBezTo>
                    <a:cubicBezTo>
                      <a:pt x="0" y="44"/>
                      <a:pt x="9" y="62"/>
                      <a:pt x="19" y="62"/>
                    </a:cubicBezTo>
                    <a:cubicBezTo>
                      <a:pt x="28" y="62"/>
                      <a:pt x="41" y="47"/>
                      <a:pt x="33" y="33"/>
                    </a:cubicBezTo>
                    <a:cubicBezTo>
                      <a:pt x="30" y="26"/>
                      <a:pt x="20" y="5"/>
                      <a:pt x="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85" name="Freeform 102"/>
              <p:cNvSpPr/>
              <p:nvPr/>
            </p:nvSpPr>
            <p:spPr bwMode="auto">
              <a:xfrm>
                <a:off x="1991" y="768"/>
                <a:ext cx="60" cy="89"/>
              </a:xfrm>
              <a:custGeom>
                <a:gdLst>
                  <a:gd name="T0" fmla="*/ 21 w 41"/>
                  <a:gd name="T1" fmla="*/ 0 h 61"/>
                  <a:gd name="T2" fmla="*/ 7 w 41"/>
                  <a:gd name="T3" fmla="*/ 32 h 61"/>
                  <a:gd name="T4" fmla="*/ 19 w 41"/>
                  <a:gd name="T5" fmla="*/ 61 h 61"/>
                  <a:gd name="T6" fmla="*/ 33 w 41"/>
                  <a:gd name="T7" fmla="*/ 32 h 61"/>
                  <a:gd name="T8" fmla="*/ 21 w 41"/>
                  <a:gd name="T9" fmla="*/ 0 h 61"/>
                </a:gdLst>
                <a:cxnLst>
                  <a:cxn ang="0">
                    <a:pos x="T0" y="T1"/>
                  </a:cxn>
                  <a:cxn ang="0">
                    <a:pos x="T2" y="T3"/>
                  </a:cxn>
                  <a:cxn ang="0">
                    <a:pos x="T4" y="T5"/>
                  </a:cxn>
                  <a:cxn ang="0">
                    <a:pos x="T6" y="T7"/>
                  </a:cxn>
                  <a:cxn ang="0">
                    <a:pos x="T8" y="T9"/>
                  </a:cxn>
                </a:cxnLst>
                <a:rect l="0" t="0" r="r" b="b"/>
                <a:pathLst>
                  <a:path w="41" h="61">
                    <a:moveTo>
                      <a:pt x="21" y="0"/>
                    </a:moveTo>
                    <a:cubicBezTo>
                      <a:pt x="21" y="0"/>
                      <a:pt x="14" y="20"/>
                      <a:pt x="7" y="32"/>
                    </a:cubicBezTo>
                    <a:cubicBezTo>
                      <a:pt x="0" y="44"/>
                      <a:pt x="9" y="61"/>
                      <a:pt x="19" y="61"/>
                    </a:cubicBezTo>
                    <a:cubicBezTo>
                      <a:pt x="28" y="61"/>
                      <a:pt x="41" y="46"/>
                      <a:pt x="33" y="32"/>
                    </a:cubicBezTo>
                    <a:cubicBezTo>
                      <a:pt x="30" y="26"/>
                      <a:pt x="20" y="4"/>
                      <a:pt x="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86" name="Freeform 103"/>
              <p:cNvSpPr/>
              <p:nvPr/>
            </p:nvSpPr>
            <p:spPr bwMode="auto">
              <a:xfrm>
                <a:off x="2599" y="2487"/>
                <a:ext cx="54" cy="80"/>
              </a:xfrm>
              <a:custGeom>
                <a:gdLst>
                  <a:gd name="T0" fmla="*/ 19 w 37"/>
                  <a:gd name="T1" fmla="*/ 0 h 55"/>
                  <a:gd name="T2" fmla="*/ 7 w 37"/>
                  <a:gd name="T3" fmla="*/ 28 h 55"/>
                  <a:gd name="T4" fmla="*/ 17 w 37"/>
                  <a:gd name="T5" fmla="*/ 54 h 55"/>
                  <a:gd name="T6" fmla="*/ 30 w 37"/>
                  <a:gd name="T7" fmla="*/ 28 h 55"/>
                  <a:gd name="T8" fmla="*/ 19 w 37"/>
                  <a:gd name="T9" fmla="*/ 0 h 55"/>
                </a:gdLst>
                <a:cxnLst>
                  <a:cxn ang="0">
                    <a:pos x="T0" y="T1"/>
                  </a:cxn>
                  <a:cxn ang="0">
                    <a:pos x="T2" y="T3"/>
                  </a:cxn>
                  <a:cxn ang="0">
                    <a:pos x="T4" y="T5"/>
                  </a:cxn>
                  <a:cxn ang="0">
                    <a:pos x="T6" y="T7"/>
                  </a:cxn>
                  <a:cxn ang="0">
                    <a:pos x="T8" y="T9"/>
                  </a:cxn>
                </a:cxnLst>
                <a:rect l="0" t="0" r="r" b="b"/>
                <a:pathLst>
                  <a:path w="37" h="55">
                    <a:moveTo>
                      <a:pt x="19" y="0"/>
                    </a:moveTo>
                    <a:cubicBezTo>
                      <a:pt x="19" y="0"/>
                      <a:pt x="13" y="18"/>
                      <a:pt x="7" y="28"/>
                    </a:cubicBezTo>
                    <a:cubicBezTo>
                      <a:pt x="0" y="39"/>
                      <a:pt x="8" y="54"/>
                      <a:pt x="17" y="54"/>
                    </a:cubicBezTo>
                    <a:cubicBezTo>
                      <a:pt x="25" y="55"/>
                      <a:pt x="37" y="41"/>
                      <a:pt x="30" y="28"/>
                    </a:cubicBezTo>
                    <a:cubicBezTo>
                      <a:pt x="27" y="23"/>
                      <a:pt x="18" y="4"/>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87" name="Freeform 104"/>
              <p:cNvSpPr/>
              <p:nvPr/>
            </p:nvSpPr>
            <p:spPr bwMode="auto">
              <a:xfrm>
                <a:off x="1232" y="1983"/>
                <a:ext cx="62" cy="96"/>
              </a:xfrm>
              <a:custGeom>
                <a:gdLst>
                  <a:gd name="T0" fmla="*/ 22 w 43"/>
                  <a:gd name="T1" fmla="*/ 0 h 66"/>
                  <a:gd name="T2" fmla="*/ 8 w 43"/>
                  <a:gd name="T3" fmla="*/ 34 h 66"/>
                  <a:gd name="T4" fmla="*/ 20 w 43"/>
                  <a:gd name="T5" fmla="*/ 65 h 66"/>
                  <a:gd name="T6" fmla="*/ 35 w 43"/>
                  <a:gd name="T7" fmla="*/ 34 h 66"/>
                  <a:gd name="T8" fmla="*/ 22 w 43"/>
                  <a:gd name="T9" fmla="*/ 0 h 66"/>
                </a:gdLst>
                <a:cxnLst>
                  <a:cxn ang="0">
                    <a:pos x="T0" y="T1"/>
                  </a:cxn>
                  <a:cxn ang="0">
                    <a:pos x="T2" y="T3"/>
                  </a:cxn>
                  <a:cxn ang="0">
                    <a:pos x="T4" y="T5"/>
                  </a:cxn>
                  <a:cxn ang="0">
                    <a:pos x="T6" y="T7"/>
                  </a:cxn>
                  <a:cxn ang="0">
                    <a:pos x="T8" y="T9"/>
                  </a:cxn>
                </a:cxnLst>
                <a:rect l="0" t="0" r="r" b="b"/>
                <a:pathLst>
                  <a:path w="43" h="66">
                    <a:moveTo>
                      <a:pt x="22" y="0"/>
                    </a:moveTo>
                    <a:cubicBezTo>
                      <a:pt x="22" y="0"/>
                      <a:pt x="15" y="22"/>
                      <a:pt x="8" y="34"/>
                    </a:cubicBezTo>
                    <a:cubicBezTo>
                      <a:pt x="0" y="47"/>
                      <a:pt x="9" y="65"/>
                      <a:pt x="20" y="65"/>
                    </a:cubicBezTo>
                    <a:cubicBezTo>
                      <a:pt x="30" y="66"/>
                      <a:pt x="43" y="49"/>
                      <a:pt x="35" y="34"/>
                    </a:cubicBezTo>
                    <a:cubicBezTo>
                      <a:pt x="32" y="28"/>
                      <a:pt x="21" y="5"/>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88" name="Freeform 105"/>
              <p:cNvSpPr/>
              <p:nvPr/>
            </p:nvSpPr>
            <p:spPr bwMode="auto">
              <a:xfrm>
                <a:off x="977" y="726"/>
                <a:ext cx="63" cy="96"/>
              </a:xfrm>
              <a:custGeom>
                <a:gdLst>
                  <a:gd name="T0" fmla="*/ 22 w 43"/>
                  <a:gd name="T1" fmla="*/ 0 h 66"/>
                  <a:gd name="T2" fmla="*/ 8 w 43"/>
                  <a:gd name="T3" fmla="*/ 35 h 66"/>
                  <a:gd name="T4" fmla="*/ 20 w 43"/>
                  <a:gd name="T5" fmla="*/ 66 h 66"/>
                  <a:gd name="T6" fmla="*/ 35 w 43"/>
                  <a:gd name="T7" fmla="*/ 35 h 66"/>
                  <a:gd name="T8" fmla="*/ 22 w 43"/>
                  <a:gd name="T9" fmla="*/ 0 h 66"/>
                </a:gdLst>
                <a:cxnLst>
                  <a:cxn ang="0">
                    <a:pos x="T0" y="T1"/>
                  </a:cxn>
                  <a:cxn ang="0">
                    <a:pos x="T2" y="T3"/>
                  </a:cxn>
                  <a:cxn ang="0">
                    <a:pos x="T4" y="T5"/>
                  </a:cxn>
                  <a:cxn ang="0">
                    <a:pos x="T6" y="T7"/>
                  </a:cxn>
                  <a:cxn ang="0">
                    <a:pos x="T8" y="T9"/>
                  </a:cxn>
                </a:cxnLst>
                <a:rect l="0" t="0" r="r" b="b"/>
                <a:pathLst>
                  <a:path w="43" h="66">
                    <a:moveTo>
                      <a:pt x="22" y="0"/>
                    </a:moveTo>
                    <a:cubicBezTo>
                      <a:pt x="22" y="0"/>
                      <a:pt x="15" y="22"/>
                      <a:pt x="8" y="35"/>
                    </a:cubicBezTo>
                    <a:cubicBezTo>
                      <a:pt x="0" y="47"/>
                      <a:pt x="10" y="66"/>
                      <a:pt x="20" y="66"/>
                    </a:cubicBezTo>
                    <a:cubicBezTo>
                      <a:pt x="30" y="66"/>
                      <a:pt x="43" y="50"/>
                      <a:pt x="35" y="35"/>
                    </a:cubicBezTo>
                    <a:cubicBezTo>
                      <a:pt x="32" y="28"/>
                      <a:pt x="21" y="5"/>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89" name="Freeform 106"/>
              <p:cNvSpPr/>
              <p:nvPr/>
            </p:nvSpPr>
            <p:spPr bwMode="auto">
              <a:xfrm>
                <a:off x="1181" y="2159"/>
                <a:ext cx="52" cy="80"/>
              </a:xfrm>
              <a:custGeom>
                <a:gdLst>
                  <a:gd name="T0" fmla="*/ 18 w 36"/>
                  <a:gd name="T1" fmla="*/ 0 h 55"/>
                  <a:gd name="T2" fmla="*/ 6 w 36"/>
                  <a:gd name="T3" fmla="*/ 29 h 55"/>
                  <a:gd name="T4" fmla="*/ 17 w 36"/>
                  <a:gd name="T5" fmla="*/ 55 h 55"/>
                  <a:gd name="T6" fmla="*/ 29 w 36"/>
                  <a:gd name="T7" fmla="*/ 29 h 55"/>
                  <a:gd name="T8" fmla="*/ 18 w 36"/>
                  <a:gd name="T9" fmla="*/ 0 h 55"/>
                </a:gdLst>
                <a:cxnLst>
                  <a:cxn ang="0">
                    <a:pos x="T0" y="T1"/>
                  </a:cxn>
                  <a:cxn ang="0">
                    <a:pos x="T2" y="T3"/>
                  </a:cxn>
                  <a:cxn ang="0">
                    <a:pos x="T4" y="T5"/>
                  </a:cxn>
                  <a:cxn ang="0">
                    <a:pos x="T6" y="T7"/>
                  </a:cxn>
                  <a:cxn ang="0">
                    <a:pos x="T8" y="T9"/>
                  </a:cxn>
                </a:cxnLst>
                <a:rect l="0" t="0" r="r" b="b"/>
                <a:pathLst>
                  <a:path w="36" h="55">
                    <a:moveTo>
                      <a:pt x="18" y="0"/>
                    </a:moveTo>
                    <a:cubicBezTo>
                      <a:pt x="18" y="0"/>
                      <a:pt x="13" y="19"/>
                      <a:pt x="6" y="29"/>
                    </a:cubicBezTo>
                    <a:cubicBezTo>
                      <a:pt x="0" y="39"/>
                      <a:pt x="8" y="54"/>
                      <a:pt x="17" y="55"/>
                    </a:cubicBezTo>
                    <a:cubicBezTo>
                      <a:pt x="25" y="55"/>
                      <a:pt x="36" y="41"/>
                      <a:pt x="29" y="29"/>
                    </a:cubicBezTo>
                    <a:cubicBezTo>
                      <a:pt x="26" y="23"/>
                      <a:pt x="17" y="4"/>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90" name="Freeform 107"/>
              <p:cNvSpPr/>
              <p:nvPr/>
            </p:nvSpPr>
            <p:spPr bwMode="auto">
              <a:xfrm>
                <a:off x="1019" y="2820"/>
                <a:ext cx="108" cy="165"/>
              </a:xfrm>
              <a:custGeom>
                <a:gdLst>
                  <a:gd name="T0" fmla="*/ 37 w 74"/>
                  <a:gd name="T1" fmla="*/ 0 h 113"/>
                  <a:gd name="T2" fmla="*/ 13 w 74"/>
                  <a:gd name="T3" fmla="*/ 59 h 113"/>
                  <a:gd name="T4" fmla="*/ 34 w 74"/>
                  <a:gd name="T5" fmla="*/ 112 h 113"/>
                  <a:gd name="T6" fmla="*/ 60 w 74"/>
                  <a:gd name="T7" fmla="*/ 59 h 113"/>
                  <a:gd name="T8" fmla="*/ 37 w 74"/>
                  <a:gd name="T9" fmla="*/ 0 h 113"/>
                </a:gdLst>
                <a:cxnLst>
                  <a:cxn ang="0">
                    <a:pos x="T0" y="T1"/>
                  </a:cxn>
                  <a:cxn ang="0">
                    <a:pos x="T2" y="T3"/>
                  </a:cxn>
                  <a:cxn ang="0">
                    <a:pos x="T4" y="T5"/>
                  </a:cxn>
                  <a:cxn ang="0">
                    <a:pos x="T6" y="T7"/>
                  </a:cxn>
                  <a:cxn ang="0">
                    <a:pos x="T8" y="T9"/>
                  </a:cxn>
                </a:cxnLst>
                <a:rect l="0" t="0" r="r" b="b"/>
                <a:pathLst>
                  <a:path w="74" h="113">
                    <a:moveTo>
                      <a:pt x="37" y="0"/>
                    </a:moveTo>
                    <a:cubicBezTo>
                      <a:pt x="37" y="0"/>
                      <a:pt x="26" y="38"/>
                      <a:pt x="13" y="59"/>
                    </a:cubicBezTo>
                    <a:cubicBezTo>
                      <a:pt x="0" y="80"/>
                      <a:pt x="16" y="112"/>
                      <a:pt x="34" y="112"/>
                    </a:cubicBezTo>
                    <a:cubicBezTo>
                      <a:pt x="51" y="113"/>
                      <a:pt x="74" y="85"/>
                      <a:pt x="60" y="59"/>
                    </a:cubicBezTo>
                    <a:cubicBezTo>
                      <a:pt x="54" y="48"/>
                      <a:pt x="35" y="9"/>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91" name="Freeform 108"/>
              <p:cNvSpPr/>
              <p:nvPr/>
            </p:nvSpPr>
            <p:spPr bwMode="auto">
              <a:xfrm>
                <a:off x="2733" y="1860"/>
                <a:ext cx="89" cy="136"/>
              </a:xfrm>
              <a:custGeom>
                <a:gdLst>
                  <a:gd name="T0" fmla="*/ 31 w 61"/>
                  <a:gd name="T1" fmla="*/ 0 h 93"/>
                  <a:gd name="T2" fmla="*/ 11 w 61"/>
                  <a:gd name="T3" fmla="*/ 49 h 93"/>
                  <a:gd name="T4" fmla="*/ 29 w 61"/>
                  <a:gd name="T5" fmla="*/ 93 h 93"/>
                  <a:gd name="T6" fmla="*/ 50 w 61"/>
                  <a:gd name="T7" fmla="*/ 49 h 93"/>
                  <a:gd name="T8" fmla="*/ 31 w 61"/>
                  <a:gd name="T9" fmla="*/ 0 h 93"/>
                </a:gdLst>
                <a:cxnLst>
                  <a:cxn ang="0">
                    <a:pos x="T0" y="T1"/>
                  </a:cxn>
                  <a:cxn ang="0">
                    <a:pos x="T2" y="T3"/>
                  </a:cxn>
                  <a:cxn ang="0">
                    <a:pos x="T4" y="T5"/>
                  </a:cxn>
                  <a:cxn ang="0">
                    <a:pos x="T6" y="T7"/>
                  </a:cxn>
                  <a:cxn ang="0">
                    <a:pos x="T8" y="T9"/>
                  </a:cxn>
                </a:cxnLst>
                <a:rect l="0" t="0" r="r" b="b"/>
                <a:pathLst>
                  <a:path w="61" h="93">
                    <a:moveTo>
                      <a:pt x="31" y="0"/>
                    </a:moveTo>
                    <a:cubicBezTo>
                      <a:pt x="31" y="0"/>
                      <a:pt x="22" y="32"/>
                      <a:pt x="11" y="49"/>
                    </a:cubicBezTo>
                    <a:cubicBezTo>
                      <a:pt x="0" y="66"/>
                      <a:pt x="14" y="93"/>
                      <a:pt x="29" y="93"/>
                    </a:cubicBezTo>
                    <a:cubicBezTo>
                      <a:pt x="42" y="93"/>
                      <a:pt x="61" y="70"/>
                      <a:pt x="50" y="49"/>
                    </a:cubicBezTo>
                    <a:cubicBezTo>
                      <a:pt x="45" y="40"/>
                      <a:pt x="30" y="7"/>
                      <a:pt x="31"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92" name="Freeform 109"/>
              <p:cNvSpPr/>
              <p:nvPr/>
            </p:nvSpPr>
            <p:spPr bwMode="auto">
              <a:xfrm>
                <a:off x="2441" y="2090"/>
                <a:ext cx="62" cy="96"/>
              </a:xfrm>
              <a:custGeom>
                <a:gdLst>
                  <a:gd name="T0" fmla="*/ 22 w 43"/>
                  <a:gd name="T1" fmla="*/ 0 h 66"/>
                  <a:gd name="T2" fmla="*/ 7 w 43"/>
                  <a:gd name="T3" fmla="*/ 35 h 66"/>
                  <a:gd name="T4" fmla="*/ 20 w 43"/>
                  <a:gd name="T5" fmla="*/ 66 h 66"/>
                  <a:gd name="T6" fmla="*/ 35 w 43"/>
                  <a:gd name="T7" fmla="*/ 35 h 66"/>
                  <a:gd name="T8" fmla="*/ 22 w 43"/>
                  <a:gd name="T9" fmla="*/ 0 h 66"/>
                </a:gdLst>
                <a:cxnLst>
                  <a:cxn ang="0">
                    <a:pos x="T0" y="T1"/>
                  </a:cxn>
                  <a:cxn ang="0">
                    <a:pos x="T2" y="T3"/>
                  </a:cxn>
                  <a:cxn ang="0">
                    <a:pos x="T4" y="T5"/>
                  </a:cxn>
                  <a:cxn ang="0">
                    <a:pos x="T6" y="T7"/>
                  </a:cxn>
                  <a:cxn ang="0">
                    <a:pos x="T8" y="T9"/>
                  </a:cxn>
                </a:cxnLst>
                <a:rect l="0" t="0" r="r" b="b"/>
                <a:pathLst>
                  <a:path w="43" h="66">
                    <a:moveTo>
                      <a:pt x="22" y="0"/>
                    </a:moveTo>
                    <a:cubicBezTo>
                      <a:pt x="22" y="0"/>
                      <a:pt x="15" y="22"/>
                      <a:pt x="7" y="35"/>
                    </a:cubicBezTo>
                    <a:cubicBezTo>
                      <a:pt x="0" y="47"/>
                      <a:pt x="9" y="66"/>
                      <a:pt x="20" y="66"/>
                    </a:cubicBezTo>
                    <a:cubicBezTo>
                      <a:pt x="30" y="66"/>
                      <a:pt x="43" y="50"/>
                      <a:pt x="35" y="35"/>
                    </a:cubicBezTo>
                    <a:cubicBezTo>
                      <a:pt x="32" y="28"/>
                      <a:pt x="21" y="5"/>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93" name="Freeform 110"/>
              <p:cNvSpPr/>
              <p:nvPr/>
            </p:nvSpPr>
            <p:spPr bwMode="auto">
              <a:xfrm>
                <a:off x="1965" y="1442"/>
                <a:ext cx="81" cy="125"/>
              </a:xfrm>
              <a:custGeom>
                <a:gdLst>
                  <a:gd name="T0" fmla="*/ 28 w 56"/>
                  <a:gd name="T1" fmla="*/ 0 h 86"/>
                  <a:gd name="T2" fmla="*/ 10 w 56"/>
                  <a:gd name="T3" fmla="*/ 45 h 86"/>
                  <a:gd name="T4" fmla="*/ 26 w 56"/>
                  <a:gd name="T5" fmla="*/ 86 h 86"/>
                  <a:gd name="T6" fmla="*/ 46 w 56"/>
                  <a:gd name="T7" fmla="*/ 45 h 86"/>
                  <a:gd name="T8" fmla="*/ 28 w 56"/>
                  <a:gd name="T9" fmla="*/ 0 h 86"/>
                </a:gdLst>
                <a:cxnLst>
                  <a:cxn ang="0">
                    <a:pos x="T0" y="T1"/>
                  </a:cxn>
                  <a:cxn ang="0">
                    <a:pos x="T2" y="T3"/>
                  </a:cxn>
                  <a:cxn ang="0">
                    <a:pos x="T4" y="T5"/>
                  </a:cxn>
                  <a:cxn ang="0">
                    <a:pos x="T6" y="T7"/>
                  </a:cxn>
                  <a:cxn ang="0">
                    <a:pos x="T8" y="T9"/>
                  </a:cxn>
                </a:cxnLst>
                <a:rect l="0" t="0" r="r" b="b"/>
                <a:pathLst>
                  <a:path w="56" h="86">
                    <a:moveTo>
                      <a:pt x="28" y="0"/>
                    </a:moveTo>
                    <a:cubicBezTo>
                      <a:pt x="28" y="0"/>
                      <a:pt x="20" y="29"/>
                      <a:pt x="10" y="45"/>
                    </a:cubicBezTo>
                    <a:cubicBezTo>
                      <a:pt x="0" y="61"/>
                      <a:pt x="12" y="86"/>
                      <a:pt x="26" y="86"/>
                    </a:cubicBezTo>
                    <a:cubicBezTo>
                      <a:pt x="39" y="86"/>
                      <a:pt x="56" y="65"/>
                      <a:pt x="46" y="45"/>
                    </a:cubicBezTo>
                    <a:cubicBezTo>
                      <a:pt x="41" y="37"/>
                      <a:pt x="27" y="7"/>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94" name="Freeform 111"/>
              <p:cNvSpPr/>
              <p:nvPr/>
            </p:nvSpPr>
            <p:spPr bwMode="auto">
              <a:xfrm>
                <a:off x="2439" y="2207"/>
                <a:ext cx="63" cy="97"/>
              </a:xfrm>
              <a:custGeom>
                <a:gdLst>
                  <a:gd name="T0" fmla="*/ 22 w 43"/>
                  <a:gd name="T1" fmla="*/ 0 h 67"/>
                  <a:gd name="T2" fmla="*/ 7 w 43"/>
                  <a:gd name="T3" fmla="*/ 35 h 67"/>
                  <a:gd name="T4" fmla="*/ 20 w 43"/>
                  <a:gd name="T5" fmla="*/ 67 h 67"/>
                  <a:gd name="T6" fmla="*/ 35 w 43"/>
                  <a:gd name="T7" fmla="*/ 35 h 67"/>
                  <a:gd name="T8" fmla="*/ 22 w 43"/>
                  <a:gd name="T9" fmla="*/ 0 h 67"/>
                </a:gdLst>
                <a:cxnLst>
                  <a:cxn ang="0">
                    <a:pos x="T0" y="T1"/>
                  </a:cxn>
                  <a:cxn ang="0">
                    <a:pos x="T2" y="T3"/>
                  </a:cxn>
                  <a:cxn ang="0">
                    <a:pos x="T4" y="T5"/>
                  </a:cxn>
                  <a:cxn ang="0">
                    <a:pos x="T6" y="T7"/>
                  </a:cxn>
                  <a:cxn ang="0">
                    <a:pos x="T8" y="T9"/>
                  </a:cxn>
                </a:cxnLst>
                <a:rect l="0" t="0" r="r" b="b"/>
                <a:pathLst>
                  <a:path w="43" h="67">
                    <a:moveTo>
                      <a:pt x="22" y="0"/>
                    </a:moveTo>
                    <a:cubicBezTo>
                      <a:pt x="22" y="0"/>
                      <a:pt x="15" y="23"/>
                      <a:pt x="7" y="35"/>
                    </a:cubicBezTo>
                    <a:cubicBezTo>
                      <a:pt x="0" y="48"/>
                      <a:pt x="9" y="67"/>
                      <a:pt x="20" y="67"/>
                    </a:cubicBezTo>
                    <a:cubicBezTo>
                      <a:pt x="30" y="67"/>
                      <a:pt x="43" y="50"/>
                      <a:pt x="35" y="35"/>
                    </a:cubicBezTo>
                    <a:cubicBezTo>
                      <a:pt x="32" y="29"/>
                      <a:pt x="21" y="5"/>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95" name="Freeform 112"/>
              <p:cNvSpPr/>
              <p:nvPr/>
            </p:nvSpPr>
            <p:spPr bwMode="auto">
              <a:xfrm>
                <a:off x="1354" y="2121"/>
                <a:ext cx="35" cy="36"/>
              </a:xfrm>
              <a:custGeom>
                <a:gdLst>
                  <a:gd name="T0" fmla="*/ 13 w 35"/>
                  <a:gd name="T1" fmla="*/ 0 h 36"/>
                  <a:gd name="T2" fmla="*/ 13 w 35"/>
                  <a:gd name="T3" fmla="*/ 13 h 36"/>
                  <a:gd name="T4" fmla="*/ 0 w 35"/>
                  <a:gd name="T5" fmla="*/ 13 h 36"/>
                  <a:gd name="T6" fmla="*/ 0 w 35"/>
                  <a:gd name="T7" fmla="*/ 23 h 36"/>
                  <a:gd name="T8" fmla="*/ 13 w 35"/>
                  <a:gd name="T9" fmla="*/ 23 h 36"/>
                  <a:gd name="T10" fmla="*/ 13 w 35"/>
                  <a:gd name="T11" fmla="*/ 36 h 36"/>
                  <a:gd name="T12" fmla="*/ 23 w 35"/>
                  <a:gd name="T13" fmla="*/ 36 h 36"/>
                  <a:gd name="T14" fmla="*/ 23 w 35"/>
                  <a:gd name="T15" fmla="*/ 23 h 36"/>
                  <a:gd name="T16" fmla="*/ 35 w 35"/>
                  <a:gd name="T17" fmla="*/ 23 h 36"/>
                  <a:gd name="T18" fmla="*/ 35 w 35"/>
                  <a:gd name="T19" fmla="*/ 13 h 36"/>
                  <a:gd name="T20" fmla="*/ 23 w 35"/>
                  <a:gd name="T21" fmla="*/ 13 h 36"/>
                  <a:gd name="T22" fmla="*/ 23 w 35"/>
                  <a:gd name="T23" fmla="*/ 0 h 36"/>
                  <a:gd name="T24" fmla="*/ 13 w 35"/>
                  <a:gd name="T25" fmla="*/ 0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36">
                    <a:moveTo>
                      <a:pt x="13" y="0"/>
                    </a:moveTo>
                    <a:lnTo>
                      <a:pt x="13" y="13"/>
                    </a:lnTo>
                    <a:lnTo>
                      <a:pt x="0" y="13"/>
                    </a:lnTo>
                    <a:lnTo>
                      <a:pt x="0" y="23"/>
                    </a:lnTo>
                    <a:lnTo>
                      <a:pt x="13" y="23"/>
                    </a:lnTo>
                    <a:lnTo>
                      <a:pt x="13" y="36"/>
                    </a:lnTo>
                    <a:lnTo>
                      <a:pt x="23" y="36"/>
                    </a:lnTo>
                    <a:lnTo>
                      <a:pt x="23" y="23"/>
                    </a:lnTo>
                    <a:lnTo>
                      <a:pt x="35" y="23"/>
                    </a:lnTo>
                    <a:lnTo>
                      <a:pt x="35" y="13"/>
                    </a:lnTo>
                    <a:lnTo>
                      <a:pt x="23" y="13"/>
                    </a:lnTo>
                    <a:lnTo>
                      <a:pt x="23" y="0"/>
                    </a:lnTo>
                    <a:lnTo>
                      <a:pt x="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96" name="Freeform 113"/>
              <p:cNvSpPr/>
              <p:nvPr/>
            </p:nvSpPr>
            <p:spPr bwMode="auto">
              <a:xfrm>
                <a:off x="1336" y="2103"/>
                <a:ext cx="72" cy="72"/>
              </a:xfrm>
              <a:custGeom>
                <a:gdLst>
                  <a:gd name="T0" fmla="*/ 37 w 72"/>
                  <a:gd name="T1" fmla="*/ 72 h 72"/>
                  <a:gd name="T2" fmla="*/ 0 w 72"/>
                  <a:gd name="T3" fmla="*/ 37 h 72"/>
                  <a:gd name="T4" fmla="*/ 35 w 72"/>
                  <a:gd name="T5" fmla="*/ 0 h 72"/>
                  <a:gd name="T6" fmla="*/ 72 w 72"/>
                  <a:gd name="T7" fmla="*/ 37 h 72"/>
                  <a:gd name="T8" fmla="*/ 37 w 72"/>
                  <a:gd name="T9" fmla="*/ 72 h 72"/>
                </a:gdLst>
                <a:cxnLst>
                  <a:cxn ang="0">
                    <a:pos x="T0" y="T1"/>
                  </a:cxn>
                  <a:cxn ang="0">
                    <a:pos x="T2" y="T3"/>
                  </a:cxn>
                  <a:cxn ang="0">
                    <a:pos x="T4" y="T5"/>
                  </a:cxn>
                  <a:cxn ang="0">
                    <a:pos x="T6" y="T7"/>
                  </a:cxn>
                  <a:cxn ang="0">
                    <a:pos x="T8" y="T9"/>
                  </a:cxn>
                </a:cxnLst>
                <a:rect l="0" t="0" r="r" b="b"/>
                <a:pathLst>
                  <a:path w="72" h="72">
                    <a:moveTo>
                      <a:pt x="37" y="72"/>
                    </a:moveTo>
                    <a:lnTo>
                      <a:pt x="0" y="37"/>
                    </a:lnTo>
                    <a:lnTo>
                      <a:pt x="35" y="0"/>
                    </a:lnTo>
                    <a:lnTo>
                      <a:pt x="72" y="37"/>
                    </a:lnTo>
                    <a:lnTo>
                      <a:pt x="37"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97" name="Rectangle 114"/>
              <p:cNvSpPr>
                <a:spLocks noChangeArrowheads="1"/>
              </p:cNvSpPr>
              <p:nvPr/>
            </p:nvSpPr>
            <p:spPr bwMode="auto">
              <a:xfrm>
                <a:off x="1288" y="2134"/>
                <a:ext cx="3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98" name="Freeform 115"/>
              <p:cNvSpPr/>
              <p:nvPr/>
            </p:nvSpPr>
            <p:spPr bwMode="auto">
              <a:xfrm>
                <a:off x="1284" y="2119"/>
                <a:ext cx="41" cy="41"/>
              </a:xfrm>
              <a:custGeom>
                <a:gdLst>
                  <a:gd name="T0" fmla="*/ 20 w 41"/>
                  <a:gd name="T1" fmla="*/ 41 h 41"/>
                  <a:gd name="T2" fmla="*/ 0 w 41"/>
                  <a:gd name="T3" fmla="*/ 21 h 41"/>
                  <a:gd name="T4" fmla="*/ 22 w 41"/>
                  <a:gd name="T5" fmla="*/ 0 h 41"/>
                  <a:gd name="T6" fmla="*/ 41 w 41"/>
                  <a:gd name="T7" fmla="*/ 21 h 41"/>
                  <a:gd name="T8" fmla="*/ 20 w 41"/>
                  <a:gd name="T9" fmla="*/ 41 h 41"/>
                </a:gdLst>
                <a:cxnLst>
                  <a:cxn ang="0">
                    <a:pos x="T0" y="T1"/>
                  </a:cxn>
                  <a:cxn ang="0">
                    <a:pos x="T2" y="T3"/>
                  </a:cxn>
                  <a:cxn ang="0">
                    <a:pos x="T4" y="T5"/>
                  </a:cxn>
                  <a:cxn ang="0">
                    <a:pos x="T6" y="T7"/>
                  </a:cxn>
                  <a:cxn ang="0">
                    <a:pos x="T8" y="T9"/>
                  </a:cxn>
                </a:cxnLst>
                <a:rect l="0" t="0" r="r" b="b"/>
                <a:pathLst>
                  <a:path w="41" h="41">
                    <a:moveTo>
                      <a:pt x="20" y="41"/>
                    </a:moveTo>
                    <a:lnTo>
                      <a:pt x="0" y="21"/>
                    </a:lnTo>
                    <a:lnTo>
                      <a:pt x="22" y="0"/>
                    </a:lnTo>
                    <a:lnTo>
                      <a:pt x="41" y="21"/>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99" name="Freeform 116"/>
              <p:cNvSpPr>
                <a:spLocks noEditPoints="1"/>
              </p:cNvSpPr>
              <p:nvPr/>
            </p:nvSpPr>
            <p:spPr bwMode="auto">
              <a:xfrm>
                <a:off x="1242" y="2087"/>
                <a:ext cx="193" cy="256"/>
              </a:xfrm>
              <a:custGeom>
                <a:gdLst>
                  <a:gd name="T0" fmla="*/ 121 w 133"/>
                  <a:gd name="T1" fmla="*/ 0 h 176"/>
                  <a:gd name="T2" fmla="*/ 13 w 133"/>
                  <a:gd name="T3" fmla="*/ 0 h 176"/>
                  <a:gd name="T4" fmla="*/ 0 w 133"/>
                  <a:gd name="T5" fmla="*/ 12 h 176"/>
                  <a:gd name="T6" fmla="*/ 0 w 133"/>
                  <a:gd name="T7" fmla="*/ 164 h 176"/>
                  <a:gd name="T8" fmla="*/ 13 w 133"/>
                  <a:gd name="T9" fmla="*/ 176 h 176"/>
                  <a:gd name="T10" fmla="*/ 121 w 133"/>
                  <a:gd name="T11" fmla="*/ 176 h 176"/>
                  <a:gd name="T12" fmla="*/ 133 w 133"/>
                  <a:gd name="T13" fmla="*/ 164 h 176"/>
                  <a:gd name="T14" fmla="*/ 133 w 133"/>
                  <a:gd name="T15" fmla="*/ 12 h 176"/>
                  <a:gd name="T16" fmla="*/ 121 w 133"/>
                  <a:gd name="T17" fmla="*/ 0 h 176"/>
                  <a:gd name="T18" fmla="*/ 119 w 133"/>
                  <a:gd name="T19" fmla="*/ 56 h 176"/>
                  <a:gd name="T20" fmla="*/ 15 w 133"/>
                  <a:gd name="T21" fmla="*/ 56 h 176"/>
                  <a:gd name="T22" fmla="*/ 15 w 133"/>
                  <a:gd name="T23" fmla="*/ 14 h 176"/>
                  <a:gd name="T24" fmla="*/ 119 w 133"/>
                  <a:gd name="T25" fmla="*/ 14 h 176"/>
                  <a:gd name="T26" fmla="*/ 119 w 133"/>
                  <a:gd name="T27" fmla="*/ 56 h 176"/>
                  <a:gd name="T28" fmla="*/ 15 w 133"/>
                  <a:gd name="T29" fmla="*/ 66 h 176"/>
                  <a:gd name="T30" fmla="*/ 119 w 133"/>
                  <a:gd name="T31" fmla="*/ 66 h 176"/>
                  <a:gd name="T32" fmla="*/ 119 w 133"/>
                  <a:gd name="T33" fmla="*/ 161 h 176"/>
                  <a:gd name="T34" fmla="*/ 15 w 133"/>
                  <a:gd name="T35" fmla="*/ 161 h 176"/>
                  <a:gd name="T36" fmla="*/ 15 w 133"/>
                  <a:gd name="T37" fmla="*/ 66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176">
                    <a:moveTo>
                      <a:pt x="121" y="0"/>
                    </a:moveTo>
                    <a:cubicBezTo>
                      <a:pt x="13" y="0"/>
                      <a:pt x="13" y="0"/>
                      <a:pt x="13" y="0"/>
                    </a:cubicBezTo>
                    <a:cubicBezTo>
                      <a:pt x="6" y="0"/>
                      <a:pt x="0" y="5"/>
                      <a:pt x="0" y="12"/>
                    </a:cubicBezTo>
                    <a:cubicBezTo>
                      <a:pt x="0" y="164"/>
                      <a:pt x="0" y="164"/>
                      <a:pt x="0" y="164"/>
                    </a:cubicBezTo>
                    <a:cubicBezTo>
                      <a:pt x="0" y="170"/>
                      <a:pt x="6" y="176"/>
                      <a:pt x="13" y="176"/>
                    </a:cubicBezTo>
                    <a:cubicBezTo>
                      <a:pt x="121" y="176"/>
                      <a:pt x="121" y="176"/>
                      <a:pt x="121" y="176"/>
                    </a:cubicBezTo>
                    <a:cubicBezTo>
                      <a:pt x="128" y="176"/>
                      <a:pt x="133" y="170"/>
                      <a:pt x="133" y="164"/>
                    </a:cubicBezTo>
                    <a:cubicBezTo>
                      <a:pt x="133" y="12"/>
                      <a:pt x="133" y="12"/>
                      <a:pt x="133" y="12"/>
                    </a:cubicBezTo>
                    <a:cubicBezTo>
                      <a:pt x="133" y="5"/>
                      <a:pt x="128" y="0"/>
                      <a:pt x="121" y="0"/>
                    </a:cubicBezTo>
                    <a:moveTo>
                      <a:pt x="119" y="56"/>
                    </a:moveTo>
                    <a:cubicBezTo>
                      <a:pt x="15" y="56"/>
                      <a:pt x="15" y="56"/>
                      <a:pt x="15" y="56"/>
                    </a:cubicBezTo>
                    <a:cubicBezTo>
                      <a:pt x="15" y="14"/>
                      <a:pt x="15" y="14"/>
                      <a:pt x="15" y="14"/>
                    </a:cubicBezTo>
                    <a:cubicBezTo>
                      <a:pt x="119" y="14"/>
                      <a:pt x="119" y="14"/>
                      <a:pt x="119" y="14"/>
                    </a:cubicBezTo>
                    <a:lnTo>
                      <a:pt x="119" y="56"/>
                    </a:lnTo>
                    <a:close/>
                    <a:moveTo>
                      <a:pt x="15" y="66"/>
                    </a:moveTo>
                    <a:cubicBezTo>
                      <a:pt x="119" y="66"/>
                      <a:pt x="119" y="66"/>
                      <a:pt x="119" y="66"/>
                    </a:cubicBezTo>
                    <a:cubicBezTo>
                      <a:pt x="119" y="161"/>
                      <a:pt x="119" y="161"/>
                      <a:pt x="119" y="161"/>
                    </a:cubicBezTo>
                    <a:cubicBezTo>
                      <a:pt x="15" y="161"/>
                      <a:pt x="15" y="161"/>
                      <a:pt x="15" y="161"/>
                    </a:cubicBezTo>
                    <a:lnTo>
                      <a:pt x="15"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00" name="Oval 117"/>
              <p:cNvSpPr>
                <a:spLocks noChangeArrowheads="1"/>
              </p:cNvSpPr>
              <p:nvPr/>
            </p:nvSpPr>
            <p:spPr bwMode="auto">
              <a:xfrm>
                <a:off x="1280" y="2198"/>
                <a:ext cx="29" cy="3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01" name="Oval 118"/>
              <p:cNvSpPr>
                <a:spLocks noChangeArrowheads="1"/>
              </p:cNvSpPr>
              <p:nvPr/>
            </p:nvSpPr>
            <p:spPr bwMode="auto">
              <a:xfrm>
                <a:off x="1323" y="2198"/>
                <a:ext cx="29" cy="3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02" name="Oval 119"/>
              <p:cNvSpPr>
                <a:spLocks noChangeArrowheads="1"/>
              </p:cNvSpPr>
              <p:nvPr/>
            </p:nvSpPr>
            <p:spPr bwMode="auto">
              <a:xfrm>
                <a:off x="1366" y="2198"/>
                <a:ext cx="29" cy="3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03" name="Oval 120"/>
              <p:cNvSpPr>
                <a:spLocks noChangeArrowheads="1"/>
              </p:cNvSpPr>
              <p:nvPr/>
            </p:nvSpPr>
            <p:spPr bwMode="auto">
              <a:xfrm>
                <a:off x="1280" y="2239"/>
                <a:ext cx="29" cy="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04" name="Oval 121"/>
              <p:cNvSpPr>
                <a:spLocks noChangeArrowheads="1"/>
              </p:cNvSpPr>
              <p:nvPr/>
            </p:nvSpPr>
            <p:spPr bwMode="auto">
              <a:xfrm>
                <a:off x="1323" y="2239"/>
                <a:ext cx="29" cy="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05" name="Oval 122"/>
              <p:cNvSpPr>
                <a:spLocks noChangeArrowheads="1"/>
              </p:cNvSpPr>
              <p:nvPr/>
            </p:nvSpPr>
            <p:spPr bwMode="auto">
              <a:xfrm>
                <a:off x="1366" y="2239"/>
                <a:ext cx="29" cy="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06" name="Oval 123"/>
              <p:cNvSpPr>
                <a:spLocks noChangeArrowheads="1"/>
              </p:cNvSpPr>
              <p:nvPr/>
            </p:nvSpPr>
            <p:spPr bwMode="auto">
              <a:xfrm>
                <a:off x="1280" y="2278"/>
                <a:ext cx="29" cy="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07" name="Oval 124"/>
              <p:cNvSpPr>
                <a:spLocks noChangeArrowheads="1"/>
              </p:cNvSpPr>
              <p:nvPr/>
            </p:nvSpPr>
            <p:spPr bwMode="auto">
              <a:xfrm>
                <a:off x="1323" y="2278"/>
                <a:ext cx="29" cy="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08" name="Oval 125"/>
              <p:cNvSpPr>
                <a:spLocks noChangeArrowheads="1"/>
              </p:cNvSpPr>
              <p:nvPr/>
            </p:nvSpPr>
            <p:spPr bwMode="auto">
              <a:xfrm>
                <a:off x="1366" y="2278"/>
                <a:ext cx="29" cy="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09" name="Freeform 126"/>
              <p:cNvSpPr/>
              <p:nvPr/>
            </p:nvSpPr>
            <p:spPr bwMode="auto">
              <a:xfrm>
                <a:off x="1261" y="1863"/>
                <a:ext cx="9" cy="9"/>
              </a:xfrm>
              <a:custGeom>
                <a:gdLst>
                  <a:gd name="T0" fmla="*/ 3 w 9"/>
                  <a:gd name="T1" fmla="*/ 0 h 9"/>
                  <a:gd name="T2" fmla="*/ 3 w 9"/>
                  <a:gd name="T3" fmla="*/ 3 h 9"/>
                  <a:gd name="T4" fmla="*/ 0 w 9"/>
                  <a:gd name="T5" fmla="*/ 3 h 9"/>
                  <a:gd name="T6" fmla="*/ 0 w 9"/>
                  <a:gd name="T7" fmla="*/ 6 h 9"/>
                  <a:gd name="T8" fmla="*/ 3 w 9"/>
                  <a:gd name="T9" fmla="*/ 6 h 9"/>
                  <a:gd name="T10" fmla="*/ 3 w 9"/>
                  <a:gd name="T11" fmla="*/ 9 h 9"/>
                  <a:gd name="T12" fmla="*/ 6 w 9"/>
                  <a:gd name="T13" fmla="*/ 9 h 9"/>
                  <a:gd name="T14" fmla="*/ 6 w 9"/>
                  <a:gd name="T15" fmla="*/ 6 h 9"/>
                  <a:gd name="T16" fmla="*/ 9 w 9"/>
                  <a:gd name="T17" fmla="*/ 6 h 9"/>
                  <a:gd name="T18" fmla="*/ 9 w 9"/>
                  <a:gd name="T19" fmla="*/ 3 h 9"/>
                  <a:gd name="T20" fmla="*/ 6 w 9"/>
                  <a:gd name="T21" fmla="*/ 3 h 9"/>
                  <a:gd name="T22" fmla="*/ 6 w 9"/>
                  <a:gd name="T23" fmla="*/ 0 h 9"/>
                  <a:gd name="T24" fmla="*/ 3 w 9"/>
                  <a:gd name="T25"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9">
                    <a:moveTo>
                      <a:pt x="3" y="0"/>
                    </a:moveTo>
                    <a:lnTo>
                      <a:pt x="3" y="3"/>
                    </a:lnTo>
                    <a:lnTo>
                      <a:pt x="0" y="3"/>
                    </a:lnTo>
                    <a:lnTo>
                      <a:pt x="0" y="6"/>
                    </a:lnTo>
                    <a:lnTo>
                      <a:pt x="3" y="6"/>
                    </a:lnTo>
                    <a:lnTo>
                      <a:pt x="3" y="9"/>
                    </a:lnTo>
                    <a:lnTo>
                      <a:pt x="6" y="9"/>
                    </a:lnTo>
                    <a:lnTo>
                      <a:pt x="6" y="6"/>
                    </a:lnTo>
                    <a:lnTo>
                      <a:pt x="9" y="6"/>
                    </a:lnTo>
                    <a:lnTo>
                      <a:pt x="9" y="3"/>
                    </a:lnTo>
                    <a:lnTo>
                      <a:pt x="6" y="3"/>
                    </a:lnTo>
                    <a:lnTo>
                      <a:pt x="6"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10" name="Freeform 127"/>
              <p:cNvSpPr/>
              <p:nvPr/>
            </p:nvSpPr>
            <p:spPr bwMode="auto">
              <a:xfrm>
                <a:off x="1256" y="1860"/>
                <a:ext cx="16" cy="16"/>
              </a:xfrm>
              <a:custGeom>
                <a:gdLst>
                  <a:gd name="T0" fmla="*/ 9 w 16"/>
                  <a:gd name="T1" fmla="*/ 16 h 16"/>
                  <a:gd name="T2" fmla="*/ 0 w 16"/>
                  <a:gd name="T3" fmla="*/ 8 h 16"/>
                  <a:gd name="T4" fmla="*/ 9 w 16"/>
                  <a:gd name="T5" fmla="*/ 0 h 16"/>
                  <a:gd name="T6" fmla="*/ 16 w 16"/>
                  <a:gd name="T7" fmla="*/ 8 h 16"/>
                  <a:gd name="T8" fmla="*/ 9 w 16"/>
                  <a:gd name="T9" fmla="*/ 16 h 16"/>
                </a:gdLst>
                <a:cxnLst>
                  <a:cxn ang="0">
                    <a:pos x="T0" y="T1"/>
                  </a:cxn>
                  <a:cxn ang="0">
                    <a:pos x="T2" y="T3"/>
                  </a:cxn>
                  <a:cxn ang="0">
                    <a:pos x="T4" y="T5"/>
                  </a:cxn>
                  <a:cxn ang="0">
                    <a:pos x="T6" y="T7"/>
                  </a:cxn>
                  <a:cxn ang="0">
                    <a:pos x="T8" y="T9"/>
                  </a:cxn>
                </a:cxnLst>
                <a:rect l="0" t="0" r="r" b="b"/>
                <a:pathLst>
                  <a:path w="16" h="16">
                    <a:moveTo>
                      <a:pt x="9" y="16"/>
                    </a:moveTo>
                    <a:lnTo>
                      <a:pt x="0" y="8"/>
                    </a:lnTo>
                    <a:lnTo>
                      <a:pt x="9" y="0"/>
                    </a:lnTo>
                    <a:lnTo>
                      <a:pt x="16" y="8"/>
                    </a:lnTo>
                    <a:lnTo>
                      <a:pt x="9"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11" name="Rectangle 128"/>
              <p:cNvSpPr>
                <a:spLocks noChangeArrowheads="1"/>
              </p:cNvSpPr>
              <p:nvPr/>
            </p:nvSpPr>
            <p:spPr bwMode="auto">
              <a:xfrm>
                <a:off x="1245" y="1868"/>
                <a:ext cx="7"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12" name="Freeform 129"/>
              <p:cNvSpPr/>
              <p:nvPr/>
            </p:nvSpPr>
            <p:spPr bwMode="auto">
              <a:xfrm>
                <a:off x="1245" y="1863"/>
                <a:ext cx="9" cy="11"/>
              </a:xfrm>
              <a:custGeom>
                <a:gdLst>
                  <a:gd name="T0" fmla="*/ 4 w 9"/>
                  <a:gd name="T1" fmla="*/ 11 h 11"/>
                  <a:gd name="T2" fmla="*/ 0 w 9"/>
                  <a:gd name="T3" fmla="*/ 5 h 11"/>
                  <a:gd name="T4" fmla="*/ 4 w 9"/>
                  <a:gd name="T5" fmla="*/ 0 h 11"/>
                  <a:gd name="T6" fmla="*/ 9 w 9"/>
                  <a:gd name="T7" fmla="*/ 5 h 11"/>
                  <a:gd name="T8" fmla="*/ 4 w 9"/>
                  <a:gd name="T9" fmla="*/ 11 h 11"/>
                </a:gdLst>
                <a:cxnLst>
                  <a:cxn ang="0">
                    <a:pos x="T0" y="T1"/>
                  </a:cxn>
                  <a:cxn ang="0">
                    <a:pos x="T2" y="T3"/>
                  </a:cxn>
                  <a:cxn ang="0">
                    <a:pos x="T4" y="T5"/>
                  </a:cxn>
                  <a:cxn ang="0">
                    <a:pos x="T6" y="T7"/>
                  </a:cxn>
                  <a:cxn ang="0">
                    <a:pos x="T8" y="T9"/>
                  </a:cxn>
                </a:cxnLst>
                <a:rect l="0" t="0" r="r" b="b"/>
                <a:pathLst>
                  <a:path w="9" h="11">
                    <a:moveTo>
                      <a:pt x="4" y="11"/>
                    </a:moveTo>
                    <a:lnTo>
                      <a:pt x="0" y="5"/>
                    </a:lnTo>
                    <a:lnTo>
                      <a:pt x="4" y="0"/>
                    </a:lnTo>
                    <a:lnTo>
                      <a:pt x="9" y="5"/>
                    </a:lnTo>
                    <a:lnTo>
                      <a:pt x="4"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13" name="Freeform 130"/>
              <p:cNvSpPr>
                <a:spLocks noEditPoints="1"/>
              </p:cNvSpPr>
              <p:nvPr/>
            </p:nvSpPr>
            <p:spPr bwMode="auto">
              <a:xfrm>
                <a:off x="1235" y="1856"/>
                <a:ext cx="45" cy="60"/>
              </a:xfrm>
              <a:custGeom>
                <a:gdLst>
                  <a:gd name="T0" fmla="*/ 28 w 31"/>
                  <a:gd name="T1" fmla="*/ 0 h 41"/>
                  <a:gd name="T2" fmla="*/ 3 w 31"/>
                  <a:gd name="T3" fmla="*/ 0 h 41"/>
                  <a:gd name="T4" fmla="*/ 0 w 31"/>
                  <a:gd name="T5" fmla="*/ 3 h 41"/>
                  <a:gd name="T6" fmla="*/ 0 w 31"/>
                  <a:gd name="T7" fmla="*/ 38 h 41"/>
                  <a:gd name="T8" fmla="*/ 3 w 31"/>
                  <a:gd name="T9" fmla="*/ 41 h 41"/>
                  <a:gd name="T10" fmla="*/ 28 w 31"/>
                  <a:gd name="T11" fmla="*/ 41 h 41"/>
                  <a:gd name="T12" fmla="*/ 31 w 31"/>
                  <a:gd name="T13" fmla="*/ 38 h 41"/>
                  <a:gd name="T14" fmla="*/ 31 w 31"/>
                  <a:gd name="T15" fmla="*/ 3 h 41"/>
                  <a:gd name="T16" fmla="*/ 28 w 31"/>
                  <a:gd name="T17" fmla="*/ 0 h 41"/>
                  <a:gd name="T18" fmla="*/ 28 w 31"/>
                  <a:gd name="T19" fmla="*/ 13 h 41"/>
                  <a:gd name="T20" fmla="*/ 3 w 31"/>
                  <a:gd name="T21" fmla="*/ 13 h 41"/>
                  <a:gd name="T22" fmla="*/ 3 w 31"/>
                  <a:gd name="T23" fmla="*/ 3 h 41"/>
                  <a:gd name="T24" fmla="*/ 28 w 31"/>
                  <a:gd name="T25" fmla="*/ 3 h 41"/>
                  <a:gd name="T26" fmla="*/ 28 w 31"/>
                  <a:gd name="T27" fmla="*/ 13 h 41"/>
                  <a:gd name="T28" fmla="*/ 3 w 31"/>
                  <a:gd name="T29" fmla="*/ 15 h 41"/>
                  <a:gd name="T30" fmla="*/ 28 w 31"/>
                  <a:gd name="T31" fmla="*/ 15 h 41"/>
                  <a:gd name="T32" fmla="*/ 28 w 31"/>
                  <a:gd name="T33" fmla="*/ 38 h 41"/>
                  <a:gd name="T34" fmla="*/ 3 w 31"/>
                  <a:gd name="T35" fmla="*/ 38 h 41"/>
                  <a:gd name="T36" fmla="*/ 3 w 31"/>
                  <a:gd name="T37" fmla="*/ 15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41">
                    <a:moveTo>
                      <a:pt x="28" y="0"/>
                    </a:moveTo>
                    <a:cubicBezTo>
                      <a:pt x="3" y="0"/>
                      <a:pt x="3" y="0"/>
                      <a:pt x="3" y="0"/>
                    </a:cubicBezTo>
                    <a:cubicBezTo>
                      <a:pt x="1" y="0"/>
                      <a:pt x="0" y="1"/>
                      <a:pt x="0" y="3"/>
                    </a:cubicBezTo>
                    <a:cubicBezTo>
                      <a:pt x="0" y="38"/>
                      <a:pt x="0" y="38"/>
                      <a:pt x="0" y="38"/>
                    </a:cubicBezTo>
                    <a:cubicBezTo>
                      <a:pt x="0" y="40"/>
                      <a:pt x="1" y="41"/>
                      <a:pt x="3" y="41"/>
                    </a:cubicBezTo>
                    <a:cubicBezTo>
                      <a:pt x="28" y="41"/>
                      <a:pt x="28" y="41"/>
                      <a:pt x="28" y="41"/>
                    </a:cubicBezTo>
                    <a:cubicBezTo>
                      <a:pt x="30" y="41"/>
                      <a:pt x="31" y="40"/>
                      <a:pt x="31" y="38"/>
                    </a:cubicBezTo>
                    <a:cubicBezTo>
                      <a:pt x="31" y="3"/>
                      <a:pt x="31" y="3"/>
                      <a:pt x="31" y="3"/>
                    </a:cubicBezTo>
                    <a:cubicBezTo>
                      <a:pt x="31" y="1"/>
                      <a:pt x="30" y="0"/>
                      <a:pt x="28" y="0"/>
                    </a:cubicBezTo>
                    <a:moveTo>
                      <a:pt x="28" y="13"/>
                    </a:moveTo>
                    <a:cubicBezTo>
                      <a:pt x="3" y="13"/>
                      <a:pt x="3" y="13"/>
                      <a:pt x="3" y="13"/>
                    </a:cubicBezTo>
                    <a:cubicBezTo>
                      <a:pt x="3" y="3"/>
                      <a:pt x="3" y="3"/>
                      <a:pt x="3" y="3"/>
                    </a:cubicBezTo>
                    <a:cubicBezTo>
                      <a:pt x="28" y="3"/>
                      <a:pt x="28" y="3"/>
                      <a:pt x="28" y="3"/>
                    </a:cubicBezTo>
                    <a:lnTo>
                      <a:pt x="28" y="13"/>
                    </a:lnTo>
                    <a:close/>
                    <a:moveTo>
                      <a:pt x="3" y="15"/>
                    </a:moveTo>
                    <a:cubicBezTo>
                      <a:pt x="28" y="15"/>
                      <a:pt x="28" y="15"/>
                      <a:pt x="28" y="15"/>
                    </a:cubicBezTo>
                    <a:cubicBezTo>
                      <a:pt x="28" y="38"/>
                      <a:pt x="28" y="38"/>
                      <a:pt x="28" y="38"/>
                    </a:cubicBezTo>
                    <a:cubicBezTo>
                      <a:pt x="3" y="38"/>
                      <a:pt x="3" y="38"/>
                      <a:pt x="3" y="38"/>
                    </a:cubicBezTo>
                    <a:lnTo>
                      <a:pt x="3"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14" name="Oval 131"/>
              <p:cNvSpPr>
                <a:spLocks noChangeArrowheads="1"/>
              </p:cNvSpPr>
              <p:nvPr/>
            </p:nvSpPr>
            <p:spPr bwMode="auto">
              <a:xfrm>
                <a:off x="1243" y="1882"/>
                <a:ext cx="8" cy="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15" name="Oval 132"/>
              <p:cNvSpPr>
                <a:spLocks noChangeArrowheads="1"/>
              </p:cNvSpPr>
              <p:nvPr/>
            </p:nvSpPr>
            <p:spPr bwMode="auto">
              <a:xfrm>
                <a:off x="1254" y="1882"/>
                <a:ext cx="5" cy="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16" name="Oval 133"/>
              <p:cNvSpPr>
                <a:spLocks noChangeArrowheads="1"/>
              </p:cNvSpPr>
              <p:nvPr/>
            </p:nvSpPr>
            <p:spPr bwMode="auto">
              <a:xfrm>
                <a:off x="1264" y="1882"/>
                <a:ext cx="6" cy="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17" name="Oval 134"/>
              <p:cNvSpPr>
                <a:spLocks noChangeArrowheads="1"/>
              </p:cNvSpPr>
              <p:nvPr/>
            </p:nvSpPr>
            <p:spPr bwMode="auto">
              <a:xfrm>
                <a:off x="1243" y="1891"/>
                <a:ext cx="8" cy="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18" name="Oval 135"/>
              <p:cNvSpPr>
                <a:spLocks noChangeArrowheads="1"/>
              </p:cNvSpPr>
              <p:nvPr/>
            </p:nvSpPr>
            <p:spPr bwMode="auto">
              <a:xfrm>
                <a:off x="1254" y="1891"/>
                <a:ext cx="5" cy="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19" name="Oval 136"/>
              <p:cNvSpPr>
                <a:spLocks noChangeArrowheads="1"/>
              </p:cNvSpPr>
              <p:nvPr/>
            </p:nvSpPr>
            <p:spPr bwMode="auto">
              <a:xfrm>
                <a:off x="1264" y="1891"/>
                <a:ext cx="6" cy="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20" name="Oval 137"/>
              <p:cNvSpPr>
                <a:spLocks noChangeArrowheads="1"/>
              </p:cNvSpPr>
              <p:nvPr/>
            </p:nvSpPr>
            <p:spPr bwMode="auto">
              <a:xfrm>
                <a:off x="1243" y="1901"/>
                <a:ext cx="8" cy="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21" name="Oval 138"/>
              <p:cNvSpPr>
                <a:spLocks noChangeArrowheads="1"/>
              </p:cNvSpPr>
              <p:nvPr/>
            </p:nvSpPr>
            <p:spPr bwMode="auto">
              <a:xfrm>
                <a:off x="1254" y="1901"/>
                <a:ext cx="5" cy="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22" name="Oval 139"/>
              <p:cNvSpPr>
                <a:spLocks noChangeArrowheads="1"/>
              </p:cNvSpPr>
              <p:nvPr/>
            </p:nvSpPr>
            <p:spPr bwMode="auto">
              <a:xfrm>
                <a:off x="1264" y="1901"/>
                <a:ext cx="6" cy="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23" name="Freeform 140"/>
              <p:cNvSpPr/>
              <p:nvPr/>
            </p:nvSpPr>
            <p:spPr bwMode="auto">
              <a:xfrm>
                <a:off x="1303" y="2877"/>
                <a:ext cx="25" cy="25"/>
              </a:xfrm>
              <a:custGeom>
                <a:gdLst>
                  <a:gd name="T0" fmla="*/ 9 w 25"/>
                  <a:gd name="T1" fmla="*/ 0 h 25"/>
                  <a:gd name="T2" fmla="*/ 9 w 25"/>
                  <a:gd name="T3" fmla="*/ 9 h 25"/>
                  <a:gd name="T4" fmla="*/ 0 w 25"/>
                  <a:gd name="T5" fmla="*/ 9 h 25"/>
                  <a:gd name="T6" fmla="*/ 0 w 25"/>
                  <a:gd name="T7" fmla="*/ 16 h 25"/>
                  <a:gd name="T8" fmla="*/ 9 w 25"/>
                  <a:gd name="T9" fmla="*/ 16 h 25"/>
                  <a:gd name="T10" fmla="*/ 9 w 25"/>
                  <a:gd name="T11" fmla="*/ 25 h 25"/>
                  <a:gd name="T12" fmla="*/ 16 w 25"/>
                  <a:gd name="T13" fmla="*/ 25 h 25"/>
                  <a:gd name="T14" fmla="*/ 16 w 25"/>
                  <a:gd name="T15" fmla="*/ 16 h 25"/>
                  <a:gd name="T16" fmla="*/ 25 w 25"/>
                  <a:gd name="T17" fmla="*/ 16 h 25"/>
                  <a:gd name="T18" fmla="*/ 25 w 25"/>
                  <a:gd name="T19" fmla="*/ 9 h 25"/>
                  <a:gd name="T20" fmla="*/ 16 w 25"/>
                  <a:gd name="T21" fmla="*/ 9 h 25"/>
                  <a:gd name="T22" fmla="*/ 16 w 25"/>
                  <a:gd name="T23" fmla="*/ 0 h 25"/>
                  <a:gd name="T24" fmla="*/ 9 w 25"/>
                  <a:gd name="T25" fmla="*/ 0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9" y="0"/>
                    </a:moveTo>
                    <a:lnTo>
                      <a:pt x="9" y="9"/>
                    </a:lnTo>
                    <a:lnTo>
                      <a:pt x="0" y="9"/>
                    </a:lnTo>
                    <a:lnTo>
                      <a:pt x="0" y="16"/>
                    </a:lnTo>
                    <a:lnTo>
                      <a:pt x="9" y="16"/>
                    </a:lnTo>
                    <a:lnTo>
                      <a:pt x="9" y="25"/>
                    </a:lnTo>
                    <a:lnTo>
                      <a:pt x="16" y="25"/>
                    </a:lnTo>
                    <a:lnTo>
                      <a:pt x="16" y="16"/>
                    </a:lnTo>
                    <a:lnTo>
                      <a:pt x="25" y="16"/>
                    </a:lnTo>
                    <a:lnTo>
                      <a:pt x="25" y="9"/>
                    </a:lnTo>
                    <a:lnTo>
                      <a:pt x="16" y="9"/>
                    </a:lnTo>
                    <a:lnTo>
                      <a:pt x="16"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24" name="Freeform 141"/>
              <p:cNvSpPr/>
              <p:nvPr/>
            </p:nvSpPr>
            <p:spPr bwMode="auto">
              <a:xfrm>
                <a:off x="1290" y="2865"/>
                <a:ext cx="49" cy="50"/>
              </a:xfrm>
              <a:custGeom>
                <a:gdLst>
                  <a:gd name="T0" fmla="*/ 25 w 49"/>
                  <a:gd name="T1" fmla="*/ 50 h 50"/>
                  <a:gd name="T2" fmla="*/ 0 w 49"/>
                  <a:gd name="T3" fmla="*/ 25 h 50"/>
                  <a:gd name="T4" fmla="*/ 25 w 49"/>
                  <a:gd name="T5" fmla="*/ 0 h 50"/>
                  <a:gd name="T6" fmla="*/ 49 w 49"/>
                  <a:gd name="T7" fmla="*/ 25 h 50"/>
                  <a:gd name="T8" fmla="*/ 25 w 49"/>
                  <a:gd name="T9" fmla="*/ 50 h 50"/>
                </a:gdLst>
                <a:cxnLst>
                  <a:cxn ang="0">
                    <a:pos x="T0" y="T1"/>
                  </a:cxn>
                  <a:cxn ang="0">
                    <a:pos x="T2" y="T3"/>
                  </a:cxn>
                  <a:cxn ang="0">
                    <a:pos x="T4" y="T5"/>
                  </a:cxn>
                  <a:cxn ang="0">
                    <a:pos x="T6" y="T7"/>
                  </a:cxn>
                  <a:cxn ang="0">
                    <a:pos x="T8" y="T9"/>
                  </a:cxn>
                </a:cxnLst>
                <a:rect l="0" t="0" r="r" b="b"/>
                <a:pathLst>
                  <a:path w="49" h="50">
                    <a:moveTo>
                      <a:pt x="25" y="50"/>
                    </a:moveTo>
                    <a:lnTo>
                      <a:pt x="0" y="25"/>
                    </a:lnTo>
                    <a:lnTo>
                      <a:pt x="25" y="0"/>
                    </a:lnTo>
                    <a:lnTo>
                      <a:pt x="49" y="25"/>
                    </a:lnTo>
                    <a:lnTo>
                      <a:pt x="25"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25" name="Rectangle 142"/>
              <p:cNvSpPr>
                <a:spLocks noChangeArrowheads="1"/>
              </p:cNvSpPr>
              <p:nvPr/>
            </p:nvSpPr>
            <p:spPr bwMode="auto">
              <a:xfrm>
                <a:off x="1256" y="2886"/>
                <a:ext cx="24" cy="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26" name="Freeform 143"/>
              <p:cNvSpPr/>
              <p:nvPr/>
            </p:nvSpPr>
            <p:spPr bwMode="auto">
              <a:xfrm>
                <a:off x="1254" y="2875"/>
                <a:ext cx="29" cy="30"/>
              </a:xfrm>
              <a:custGeom>
                <a:gdLst>
                  <a:gd name="T0" fmla="*/ 14 w 29"/>
                  <a:gd name="T1" fmla="*/ 30 h 30"/>
                  <a:gd name="T2" fmla="*/ 0 w 29"/>
                  <a:gd name="T3" fmla="*/ 15 h 30"/>
                  <a:gd name="T4" fmla="*/ 14 w 29"/>
                  <a:gd name="T5" fmla="*/ 0 h 30"/>
                  <a:gd name="T6" fmla="*/ 29 w 29"/>
                  <a:gd name="T7" fmla="*/ 15 h 30"/>
                  <a:gd name="T8" fmla="*/ 14 w 29"/>
                  <a:gd name="T9" fmla="*/ 30 h 30"/>
                </a:gdLst>
                <a:cxnLst>
                  <a:cxn ang="0">
                    <a:pos x="T0" y="T1"/>
                  </a:cxn>
                  <a:cxn ang="0">
                    <a:pos x="T2" y="T3"/>
                  </a:cxn>
                  <a:cxn ang="0">
                    <a:pos x="T4" y="T5"/>
                  </a:cxn>
                  <a:cxn ang="0">
                    <a:pos x="T6" y="T7"/>
                  </a:cxn>
                  <a:cxn ang="0">
                    <a:pos x="T8" y="T9"/>
                  </a:cxn>
                </a:cxnLst>
                <a:rect l="0" t="0" r="r" b="b"/>
                <a:pathLst>
                  <a:path w="28" h="30">
                    <a:moveTo>
                      <a:pt x="14" y="30"/>
                    </a:moveTo>
                    <a:lnTo>
                      <a:pt x="0" y="15"/>
                    </a:lnTo>
                    <a:lnTo>
                      <a:pt x="14" y="0"/>
                    </a:lnTo>
                    <a:lnTo>
                      <a:pt x="29" y="15"/>
                    </a:lnTo>
                    <a:lnTo>
                      <a:pt x="14"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27" name="Freeform 144"/>
              <p:cNvSpPr>
                <a:spLocks noEditPoints="1"/>
              </p:cNvSpPr>
              <p:nvPr/>
            </p:nvSpPr>
            <p:spPr bwMode="auto">
              <a:xfrm>
                <a:off x="1224" y="2852"/>
                <a:ext cx="136" cy="181"/>
              </a:xfrm>
              <a:custGeom>
                <a:gdLst>
                  <a:gd name="T0" fmla="*/ 84 w 93"/>
                  <a:gd name="T1" fmla="*/ 0 h 124"/>
                  <a:gd name="T2" fmla="*/ 9 w 93"/>
                  <a:gd name="T3" fmla="*/ 0 h 124"/>
                  <a:gd name="T4" fmla="*/ 0 w 93"/>
                  <a:gd name="T5" fmla="*/ 9 h 124"/>
                  <a:gd name="T6" fmla="*/ 0 w 93"/>
                  <a:gd name="T7" fmla="*/ 115 h 124"/>
                  <a:gd name="T8" fmla="*/ 9 w 93"/>
                  <a:gd name="T9" fmla="*/ 124 h 124"/>
                  <a:gd name="T10" fmla="*/ 84 w 93"/>
                  <a:gd name="T11" fmla="*/ 124 h 124"/>
                  <a:gd name="T12" fmla="*/ 93 w 93"/>
                  <a:gd name="T13" fmla="*/ 115 h 124"/>
                  <a:gd name="T14" fmla="*/ 93 w 93"/>
                  <a:gd name="T15" fmla="*/ 9 h 124"/>
                  <a:gd name="T16" fmla="*/ 84 w 93"/>
                  <a:gd name="T17" fmla="*/ 0 h 124"/>
                  <a:gd name="T18" fmla="*/ 83 w 93"/>
                  <a:gd name="T19" fmla="*/ 40 h 124"/>
                  <a:gd name="T20" fmla="*/ 11 w 93"/>
                  <a:gd name="T21" fmla="*/ 40 h 124"/>
                  <a:gd name="T22" fmla="*/ 11 w 93"/>
                  <a:gd name="T23" fmla="*/ 11 h 124"/>
                  <a:gd name="T24" fmla="*/ 83 w 93"/>
                  <a:gd name="T25" fmla="*/ 11 h 124"/>
                  <a:gd name="T26" fmla="*/ 83 w 93"/>
                  <a:gd name="T27" fmla="*/ 40 h 124"/>
                  <a:gd name="T28" fmla="*/ 11 w 93"/>
                  <a:gd name="T29" fmla="*/ 47 h 124"/>
                  <a:gd name="T30" fmla="*/ 83 w 93"/>
                  <a:gd name="T31" fmla="*/ 47 h 124"/>
                  <a:gd name="T32" fmla="*/ 83 w 93"/>
                  <a:gd name="T33" fmla="*/ 113 h 124"/>
                  <a:gd name="T34" fmla="*/ 11 w 93"/>
                  <a:gd name="T35" fmla="*/ 113 h 124"/>
                  <a:gd name="T36" fmla="*/ 11 w 93"/>
                  <a:gd name="T37" fmla="*/ 47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3" h="124">
                    <a:moveTo>
                      <a:pt x="84" y="0"/>
                    </a:moveTo>
                    <a:cubicBezTo>
                      <a:pt x="9" y="0"/>
                      <a:pt x="9" y="0"/>
                      <a:pt x="9" y="0"/>
                    </a:cubicBezTo>
                    <a:cubicBezTo>
                      <a:pt x="4" y="0"/>
                      <a:pt x="0" y="4"/>
                      <a:pt x="0" y="9"/>
                    </a:cubicBezTo>
                    <a:cubicBezTo>
                      <a:pt x="0" y="115"/>
                      <a:pt x="0" y="115"/>
                      <a:pt x="0" y="115"/>
                    </a:cubicBezTo>
                    <a:cubicBezTo>
                      <a:pt x="0" y="120"/>
                      <a:pt x="4" y="124"/>
                      <a:pt x="9" y="124"/>
                    </a:cubicBezTo>
                    <a:cubicBezTo>
                      <a:pt x="84" y="124"/>
                      <a:pt x="84" y="124"/>
                      <a:pt x="84" y="124"/>
                    </a:cubicBezTo>
                    <a:cubicBezTo>
                      <a:pt x="89" y="124"/>
                      <a:pt x="93" y="120"/>
                      <a:pt x="93" y="115"/>
                    </a:cubicBezTo>
                    <a:cubicBezTo>
                      <a:pt x="93" y="9"/>
                      <a:pt x="93" y="9"/>
                      <a:pt x="93" y="9"/>
                    </a:cubicBezTo>
                    <a:cubicBezTo>
                      <a:pt x="93" y="4"/>
                      <a:pt x="89" y="0"/>
                      <a:pt x="84" y="0"/>
                    </a:cubicBezTo>
                    <a:moveTo>
                      <a:pt x="83" y="40"/>
                    </a:moveTo>
                    <a:cubicBezTo>
                      <a:pt x="11" y="40"/>
                      <a:pt x="11" y="40"/>
                      <a:pt x="11" y="40"/>
                    </a:cubicBezTo>
                    <a:cubicBezTo>
                      <a:pt x="11" y="11"/>
                      <a:pt x="11" y="11"/>
                      <a:pt x="11" y="11"/>
                    </a:cubicBezTo>
                    <a:cubicBezTo>
                      <a:pt x="83" y="11"/>
                      <a:pt x="83" y="11"/>
                      <a:pt x="83" y="11"/>
                    </a:cubicBezTo>
                    <a:lnTo>
                      <a:pt x="83" y="40"/>
                    </a:lnTo>
                    <a:close/>
                    <a:moveTo>
                      <a:pt x="11" y="47"/>
                    </a:moveTo>
                    <a:cubicBezTo>
                      <a:pt x="83" y="47"/>
                      <a:pt x="83" y="47"/>
                      <a:pt x="83" y="47"/>
                    </a:cubicBezTo>
                    <a:cubicBezTo>
                      <a:pt x="83" y="113"/>
                      <a:pt x="83" y="113"/>
                      <a:pt x="83" y="113"/>
                    </a:cubicBezTo>
                    <a:cubicBezTo>
                      <a:pt x="11" y="113"/>
                      <a:pt x="11" y="113"/>
                      <a:pt x="11" y="113"/>
                    </a:cubicBezTo>
                    <a:lnTo>
                      <a:pt x="11"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28" name="Oval 145"/>
              <p:cNvSpPr>
                <a:spLocks noChangeArrowheads="1"/>
              </p:cNvSpPr>
              <p:nvPr/>
            </p:nvSpPr>
            <p:spPr bwMode="auto">
              <a:xfrm>
                <a:off x="1251" y="2931"/>
                <a:ext cx="20"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29" name="Oval 146"/>
              <p:cNvSpPr>
                <a:spLocks noChangeArrowheads="1"/>
              </p:cNvSpPr>
              <p:nvPr/>
            </p:nvSpPr>
            <p:spPr bwMode="auto">
              <a:xfrm>
                <a:off x="1281" y="2931"/>
                <a:ext cx="21"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30" name="Oval 147"/>
              <p:cNvSpPr>
                <a:spLocks noChangeArrowheads="1"/>
              </p:cNvSpPr>
              <p:nvPr/>
            </p:nvSpPr>
            <p:spPr bwMode="auto">
              <a:xfrm>
                <a:off x="1310" y="2931"/>
                <a:ext cx="21"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31" name="Oval 148"/>
              <p:cNvSpPr>
                <a:spLocks noChangeArrowheads="1"/>
              </p:cNvSpPr>
              <p:nvPr/>
            </p:nvSpPr>
            <p:spPr bwMode="auto">
              <a:xfrm>
                <a:off x="1251" y="2958"/>
                <a:ext cx="20" cy="2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32" name="Oval 149"/>
              <p:cNvSpPr>
                <a:spLocks noChangeArrowheads="1"/>
              </p:cNvSpPr>
              <p:nvPr/>
            </p:nvSpPr>
            <p:spPr bwMode="auto">
              <a:xfrm>
                <a:off x="1281" y="2958"/>
                <a:ext cx="21" cy="2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33" name="Oval 150"/>
              <p:cNvSpPr>
                <a:spLocks noChangeArrowheads="1"/>
              </p:cNvSpPr>
              <p:nvPr/>
            </p:nvSpPr>
            <p:spPr bwMode="auto">
              <a:xfrm>
                <a:off x="1310" y="2958"/>
                <a:ext cx="21" cy="2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34" name="Oval 151"/>
              <p:cNvSpPr>
                <a:spLocks noChangeArrowheads="1"/>
              </p:cNvSpPr>
              <p:nvPr/>
            </p:nvSpPr>
            <p:spPr bwMode="auto">
              <a:xfrm>
                <a:off x="1251" y="2986"/>
                <a:ext cx="20"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35" name="Oval 152"/>
              <p:cNvSpPr>
                <a:spLocks noChangeArrowheads="1"/>
              </p:cNvSpPr>
              <p:nvPr/>
            </p:nvSpPr>
            <p:spPr bwMode="auto">
              <a:xfrm>
                <a:off x="1281" y="2986"/>
                <a:ext cx="21"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36" name="Oval 153"/>
              <p:cNvSpPr>
                <a:spLocks noChangeArrowheads="1"/>
              </p:cNvSpPr>
              <p:nvPr/>
            </p:nvSpPr>
            <p:spPr bwMode="auto">
              <a:xfrm>
                <a:off x="1310" y="2986"/>
                <a:ext cx="21"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37" name="Freeform 154"/>
              <p:cNvSpPr/>
              <p:nvPr/>
            </p:nvSpPr>
            <p:spPr bwMode="auto">
              <a:xfrm>
                <a:off x="1713" y="2672"/>
                <a:ext cx="21" cy="22"/>
              </a:xfrm>
              <a:custGeom>
                <a:gdLst>
                  <a:gd name="T0" fmla="*/ 8 w 21"/>
                  <a:gd name="T1" fmla="*/ 0 h 22"/>
                  <a:gd name="T2" fmla="*/ 8 w 21"/>
                  <a:gd name="T3" fmla="*/ 7 h 22"/>
                  <a:gd name="T4" fmla="*/ 0 w 21"/>
                  <a:gd name="T5" fmla="*/ 7 h 22"/>
                  <a:gd name="T6" fmla="*/ 0 w 21"/>
                  <a:gd name="T7" fmla="*/ 13 h 22"/>
                  <a:gd name="T8" fmla="*/ 8 w 21"/>
                  <a:gd name="T9" fmla="*/ 13 h 22"/>
                  <a:gd name="T10" fmla="*/ 8 w 21"/>
                  <a:gd name="T11" fmla="*/ 22 h 22"/>
                  <a:gd name="T12" fmla="*/ 13 w 21"/>
                  <a:gd name="T13" fmla="*/ 22 h 22"/>
                  <a:gd name="T14" fmla="*/ 13 w 21"/>
                  <a:gd name="T15" fmla="*/ 13 h 22"/>
                  <a:gd name="T16" fmla="*/ 21 w 21"/>
                  <a:gd name="T17" fmla="*/ 13 h 22"/>
                  <a:gd name="T18" fmla="*/ 21 w 21"/>
                  <a:gd name="T19" fmla="*/ 7 h 22"/>
                  <a:gd name="T20" fmla="*/ 13 w 21"/>
                  <a:gd name="T21" fmla="*/ 7 h 22"/>
                  <a:gd name="T22" fmla="*/ 13 w 21"/>
                  <a:gd name="T23" fmla="*/ 0 h 22"/>
                  <a:gd name="T24" fmla="*/ 8 w 21"/>
                  <a:gd name="T25" fmla="*/ 0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8" y="0"/>
                    </a:moveTo>
                    <a:lnTo>
                      <a:pt x="8" y="7"/>
                    </a:lnTo>
                    <a:lnTo>
                      <a:pt x="0" y="7"/>
                    </a:lnTo>
                    <a:lnTo>
                      <a:pt x="0" y="13"/>
                    </a:lnTo>
                    <a:lnTo>
                      <a:pt x="8" y="13"/>
                    </a:lnTo>
                    <a:lnTo>
                      <a:pt x="8" y="22"/>
                    </a:lnTo>
                    <a:lnTo>
                      <a:pt x="13" y="22"/>
                    </a:lnTo>
                    <a:lnTo>
                      <a:pt x="13" y="13"/>
                    </a:lnTo>
                    <a:lnTo>
                      <a:pt x="21" y="13"/>
                    </a:lnTo>
                    <a:lnTo>
                      <a:pt x="21" y="7"/>
                    </a:lnTo>
                    <a:lnTo>
                      <a:pt x="13" y="7"/>
                    </a:lnTo>
                    <a:lnTo>
                      <a:pt x="13"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38" name="Freeform 155"/>
              <p:cNvSpPr/>
              <p:nvPr/>
            </p:nvSpPr>
            <p:spPr bwMode="auto">
              <a:xfrm>
                <a:off x="1702" y="2660"/>
                <a:ext cx="43" cy="44"/>
              </a:xfrm>
              <a:custGeom>
                <a:gdLst>
                  <a:gd name="T0" fmla="*/ 21 w 43"/>
                  <a:gd name="T1" fmla="*/ 44 h 44"/>
                  <a:gd name="T2" fmla="*/ 0 w 43"/>
                  <a:gd name="T3" fmla="*/ 22 h 44"/>
                  <a:gd name="T4" fmla="*/ 21 w 43"/>
                  <a:gd name="T5" fmla="*/ 0 h 44"/>
                  <a:gd name="T6" fmla="*/ 43 w 43"/>
                  <a:gd name="T7" fmla="*/ 22 h 44"/>
                  <a:gd name="T8" fmla="*/ 21 w 43"/>
                  <a:gd name="T9" fmla="*/ 44 h 44"/>
                </a:gdLst>
                <a:cxnLst>
                  <a:cxn ang="0">
                    <a:pos x="T0" y="T1"/>
                  </a:cxn>
                  <a:cxn ang="0">
                    <a:pos x="T2" y="T3"/>
                  </a:cxn>
                  <a:cxn ang="0">
                    <a:pos x="T4" y="T5"/>
                  </a:cxn>
                  <a:cxn ang="0">
                    <a:pos x="T6" y="T7"/>
                  </a:cxn>
                  <a:cxn ang="0">
                    <a:pos x="T8" y="T9"/>
                  </a:cxn>
                </a:cxnLst>
                <a:rect l="0" t="0" r="r" b="b"/>
                <a:pathLst>
                  <a:path w="43" h="44">
                    <a:moveTo>
                      <a:pt x="21" y="44"/>
                    </a:moveTo>
                    <a:lnTo>
                      <a:pt x="0" y="22"/>
                    </a:lnTo>
                    <a:lnTo>
                      <a:pt x="21" y="0"/>
                    </a:lnTo>
                    <a:lnTo>
                      <a:pt x="43" y="22"/>
                    </a:lnTo>
                    <a:lnTo>
                      <a:pt x="21"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39" name="Rectangle 156"/>
              <p:cNvSpPr>
                <a:spLocks noChangeArrowheads="1"/>
              </p:cNvSpPr>
              <p:nvPr/>
            </p:nvSpPr>
            <p:spPr bwMode="auto">
              <a:xfrm>
                <a:off x="1673" y="2679"/>
                <a:ext cx="18" cy="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40" name="Freeform 157"/>
              <p:cNvSpPr/>
              <p:nvPr/>
            </p:nvSpPr>
            <p:spPr bwMode="auto">
              <a:xfrm>
                <a:off x="1670" y="2669"/>
                <a:ext cx="24" cy="26"/>
              </a:xfrm>
              <a:custGeom>
                <a:gdLst>
                  <a:gd name="T0" fmla="*/ 11 w 24"/>
                  <a:gd name="T1" fmla="*/ 26 h 26"/>
                  <a:gd name="T2" fmla="*/ 0 w 24"/>
                  <a:gd name="T3" fmla="*/ 13 h 26"/>
                  <a:gd name="T4" fmla="*/ 13 w 24"/>
                  <a:gd name="T5" fmla="*/ 0 h 26"/>
                  <a:gd name="T6" fmla="*/ 24 w 24"/>
                  <a:gd name="T7" fmla="*/ 13 h 26"/>
                  <a:gd name="T8" fmla="*/ 11 w 24"/>
                  <a:gd name="T9" fmla="*/ 26 h 26"/>
                </a:gdLst>
                <a:cxnLst>
                  <a:cxn ang="0">
                    <a:pos x="T0" y="T1"/>
                  </a:cxn>
                  <a:cxn ang="0">
                    <a:pos x="T2" y="T3"/>
                  </a:cxn>
                  <a:cxn ang="0">
                    <a:pos x="T4" y="T5"/>
                  </a:cxn>
                  <a:cxn ang="0">
                    <a:pos x="T6" y="T7"/>
                  </a:cxn>
                  <a:cxn ang="0">
                    <a:pos x="T8" y="T9"/>
                  </a:cxn>
                </a:cxnLst>
                <a:rect l="0" t="0" r="r" b="b"/>
                <a:pathLst>
                  <a:path w="24" h="26">
                    <a:moveTo>
                      <a:pt x="11" y="26"/>
                    </a:moveTo>
                    <a:lnTo>
                      <a:pt x="0" y="13"/>
                    </a:lnTo>
                    <a:lnTo>
                      <a:pt x="13" y="0"/>
                    </a:lnTo>
                    <a:lnTo>
                      <a:pt x="24" y="13"/>
                    </a:lnTo>
                    <a:lnTo>
                      <a:pt x="11"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41" name="Freeform 158"/>
              <p:cNvSpPr>
                <a:spLocks noEditPoints="1"/>
              </p:cNvSpPr>
              <p:nvPr/>
            </p:nvSpPr>
            <p:spPr bwMode="auto">
              <a:xfrm>
                <a:off x="1643" y="2650"/>
                <a:ext cx="120" cy="159"/>
              </a:xfrm>
              <a:custGeom>
                <a:gdLst>
                  <a:gd name="T0" fmla="*/ 74 w 82"/>
                  <a:gd name="T1" fmla="*/ 0 h 109"/>
                  <a:gd name="T2" fmla="*/ 8 w 82"/>
                  <a:gd name="T3" fmla="*/ 0 h 109"/>
                  <a:gd name="T4" fmla="*/ 0 w 82"/>
                  <a:gd name="T5" fmla="*/ 7 h 109"/>
                  <a:gd name="T6" fmla="*/ 0 w 82"/>
                  <a:gd name="T7" fmla="*/ 101 h 109"/>
                  <a:gd name="T8" fmla="*/ 8 w 82"/>
                  <a:gd name="T9" fmla="*/ 109 h 109"/>
                  <a:gd name="T10" fmla="*/ 74 w 82"/>
                  <a:gd name="T11" fmla="*/ 109 h 109"/>
                  <a:gd name="T12" fmla="*/ 82 w 82"/>
                  <a:gd name="T13" fmla="*/ 101 h 109"/>
                  <a:gd name="T14" fmla="*/ 82 w 82"/>
                  <a:gd name="T15" fmla="*/ 7 h 109"/>
                  <a:gd name="T16" fmla="*/ 74 w 82"/>
                  <a:gd name="T17" fmla="*/ 0 h 109"/>
                  <a:gd name="T18" fmla="*/ 73 w 82"/>
                  <a:gd name="T19" fmla="*/ 34 h 109"/>
                  <a:gd name="T20" fmla="*/ 9 w 82"/>
                  <a:gd name="T21" fmla="*/ 34 h 109"/>
                  <a:gd name="T22" fmla="*/ 9 w 82"/>
                  <a:gd name="T23" fmla="*/ 9 h 109"/>
                  <a:gd name="T24" fmla="*/ 73 w 82"/>
                  <a:gd name="T25" fmla="*/ 9 h 109"/>
                  <a:gd name="T26" fmla="*/ 73 w 82"/>
                  <a:gd name="T27" fmla="*/ 34 h 109"/>
                  <a:gd name="T28" fmla="*/ 9 w 82"/>
                  <a:gd name="T29" fmla="*/ 40 h 109"/>
                  <a:gd name="T30" fmla="*/ 73 w 82"/>
                  <a:gd name="T31" fmla="*/ 40 h 109"/>
                  <a:gd name="T32" fmla="*/ 73 w 82"/>
                  <a:gd name="T33" fmla="*/ 99 h 109"/>
                  <a:gd name="T34" fmla="*/ 9 w 82"/>
                  <a:gd name="T35" fmla="*/ 99 h 109"/>
                  <a:gd name="T36" fmla="*/ 9 w 82"/>
                  <a:gd name="T37" fmla="*/ 40 h 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09">
                    <a:moveTo>
                      <a:pt x="74" y="0"/>
                    </a:moveTo>
                    <a:cubicBezTo>
                      <a:pt x="8" y="0"/>
                      <a:pt x="8" y="0"/>
                      <a:pt x="8" y="0"/>
                    </a:cubicBezTo>
                    <a:cubicBezTo>
                      <a:pt x="4" y="0"/>
                      <a:pt x="0" y="3"/>
                      <a:pt x="0" y="7"/>
                    </a:cubicBezTo>
                    <a:cubicBezTo>
                      <a:pt x="0" y="101"/>
                      <a:pt x="0" y="101"/>
                      <a:pt x="0" y="101"/>
                    </a:cubicBezTo>
                    <a:cubicBezTo>
                      <a:pt x="0" y="105"/>
                      <a:pt x="4" y="109"/>
                      <a:pt x="8" y="109"/>
                    </a:cubicBezTo>
                    <a:cubicBezTo>
                      <a:pt x="74" y="109"/>
                      <a:pt x="74" y="109"/>
                      <a:pt x="74" y="109"/>
                    </a:cubicBezTo>
                    <a:cubicBezTo>
                      <a:pt x="79" y="109"/>
                      <a:pt x="82" y="105"/>
                      <a:pt x="82" y="101"/>
                    </a:cubicBezTo>
                    <a:cubicBezTo>
                      <a:pt x="82" y="7"/>
                      <a:pt x="82" y="7"/>
                      <a:pt x="82" y="7"/>
                    </a:cubicBezTo>
                    <a:cubicBezTo>
                      <a:pt x="82" y="3"/>
                      <a:pt x="79" y="0"/>
                      <a:pt x="74" y="0"/>
                    </a:cubicBezTo>
                    <a:moveTo>
                      <a:pt x="73" y="34"/>
                    </a:moveTo>
                    <a:cubicBezTo>
                      <a:pt x="9" y="34"/>
                      <a:pt x="9" y="34"/>
                      <a:pt x="9" y="34"/>
                    </a:cubicBezTo>
                    <a:cubicBezTo>
                      <a:pt x="9" y="9"/>
                      <a:pt x="9" y="9"/>
                      <a:pt x="9" y="9"/>
                    </a:cubicBezTo>
                    <a:cubicBezTo>
                      <a:pt x="73" y="9"/>
                      <a:pt x="73" y="9"/>
                      <a:pt x="73" y="9"/>
                    </a:cubicBezTo>
                    <a:lnTo>
                      <a:pt x="73" y="34"/>
                    </a:lnTo>
                    <a:close/>
                    <a:moveTo>
                      <a:pt x="9" y="40"/>
                    </a:moveTo>
                    <a:cubicBezTo>
                      <a:pt x="73" y="40"/>
                      <a:pt x="73" y="40"/>
                      <a:pt x="73" y="40"/>
                    </a:cubicBezTo>
                    <a:cubicBezTo>
                      <a:pt x="73" y="99"/>
                      <a:pt x="73" y="99"/>
                      <a:pt x="73" y="99"/>
                    </a:cubicBezTo>
                    <a:cubicBezTo>
                      <a:pt x="9" y="99"/>
                      <a:pt x="9" y="99"/>
                      <a:pt x="9" y="99"/>
                    </a:cubicBezTo>
                    <a:lnTo>
                      <a:pt x="9"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42" name="Oval 159"/>
              <p:cNvSpPr>
                <a:spLocks noChangeArrowheads="1"/>
              </p:cNvSpPr>
              <p:nvPr/>
            </p:nvSpPr>
            <p:spPr bwMode="auto">
              <a:xfrm>
                <a:off x="1667" y="2718"/>
                <a:ext cx="17" cy="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43" name="Oval 160"/>
              <p:cNvSpPr>
                <a:spLocks noChangeArrowheads="1"/>
              </p:cNvSpPr>
              <p:nvPr/>
            </p:nvSpPr>
            <p:spPr bwMode="auto">
              <a:xfrm>
                <a:off x="1693" y="2718"/>
                <a:ext cx="19" cy="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44" name="Oval 161"/>
              <p:cNvSpPr>
                <a:spLocks noChangeArrowheads="1"/>
              </p:cNvSpPr>
              <p:nvPr/>
            </p:nvSpPr>
            <p:spPr bwMode="auto">
              <a:xfrm>
                <a:off x="1719" y="2718"/>
                <a:ext cx="19" cy="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45" name="Oval 162"/>
              <p:cNvSpPr>
                <a:spLocks noChangeArrowheads="1"/>
              </p:cNvSpPr>
              <p:nvPr/>
            </p:nvSpPr>
            <p:spPr bwMode="auto">
              <a:xfrm>
                <a:off x="1667" y="2743"/>
                <a:ext cx="17" cy="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46" name="Oval 163"/>
              <p:cNvSpPr>
                <a:spLocks noChangeArrowheads="1"/>
              </p:cNvSpPr>
              <p:nvPr/>
            </p:nvSpPr>
            <p:spPr bwMode="auto">
              <a:xfrm>
                <a:off x="1693" y="2743"/>
                <a:ext cx="19" cy="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47" name="Oval 164"/>
              <p:cNvSpPr>
                <a:spLocks noChangeArrowheads="1"/>
              </p:cNvSpPr>
              <p:nvPr/>
            </p:nvSpPr>
            <p:spPr bwMode="auto">
              <a:xfrm>
                <a:off x="1719" y="2743"/>
                <a:ext cx="19" cy="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48" name="Oval 165"/>
              <p:cNvSpPr>
                <a:spLocks noChangeArrowheads="1"/>
              </p:cNvSpPr>
              <p:nvPr/>
            </p:nvSpPr>
            <p:spPr bwMode="auto">
              <a:xfrm>
                <a:off x="1667" y="2768"/>
                <a:ext cx="17" cy="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49" name="Oval 166"/>
              <p:cNvSpPr>
                <a:spLocks noChangeArrowheads="1"/>
              </p:cNvSpPr>
              <p:nvPr/>
            </p:nvSpPr>
            <p:spPr bwMode="auto">
              <a:xfrm>
                <a:off x="1693" y="2768"/>
                <a:ext cx="19" cy="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50" name="Oval 167"/>
              <p:cNvSpPr>
                <a:spLocks noChangeArrowheads="1"/>
              </p:cNvSpPr>
              <p:nvPr/>
            </p:nvSpPr>
            <p:spPr bwMode="auto">
              <a:xfrm>
                <a:off x="1719" y="2768"/>
                <a:ext cx="19" cy="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51" name="Freeform 168"/>
              <p:cNvSpPr>
                <a:spLocks noEditPoints="1"/>
              </p:cNvSpPr>
              <p:nvPr/>
            </p:nvSpPr>
            <p:spPr bwMode="auto">
              <a:xfrm>
                <a:off x="628" y="1693"/>
                <a:ext cx="132" cy="221"/>
              </a:xfrm>
              <a:custGeom>
                <a:gdLst>
                  <a:gd name="T0" fmla="*/ 36 w 91"/>
                  <a:gd name="T1" fmla="*/ 125 h 152"/>
                  <a:gd name="T2" fmla="*/ 45 w 91"/>
                  <a:gd name="T3" fmla="*/ 116 h 152"/>
                  <a:gd name="T4" fmla="*/ 55 w 91"/>
                  <a:gd name="T5" fmla="*/ 125 h 152"/>
                  <a:gd name="T6" fmla="*/ 45 w 91"/>
                  <a:gd name="T7" fmla="*/ 134 h 152"/>
                  <a:gd name="T8" fmla="*/ 36 w 91"/>
                  <a:gd name="T9" fmla="*/ 125 h 152"/>
                  <a:gd name="T10" fmla="*/ 16 w 91"/>
                  <a:gd name="T11" fmla="*/ 74 h 152"/>
                  <a:gd name="T12" fmla="*/ 16 w 91"/>
                  <a:gd name="T13" fmla="*/ 44 h 152"/>
                  <a:gd name="T14" fmla="*/ 21 w 91"/>
                  <a:gd name="T15" fmla="*/ 40 h 152"/>
                  <a:gd name="T16" fmla="*/ 70 w 91"/>
                  <a:gd name="T17" fmla="*/ 40 h 152"/>
                  <a:gd name="T18" fmla="*/ 75 w 91"/>
                  <a:gd name="T19" fmla="*/ 44 h 152"/>
                  <a:gd name="T20" fmla="*/ 75 w 91"/>
                  <a:gd name="T21" fmla="*/ 74 h 152"/>
                  <a:gd name="T22" fmla="*/ 70 w 91"/>
                  <a:gd name="T23" fmla="*/ 79 h 152"/>
                  <a:gd name="T24" fmla="*/ 21 w 91"/>
                  <a:gd name="T25" fmla="*/ 79 h 152"/>
                  <a:gd name="T26" fmla="*/ 16 w 91"/>
                  <a:gd name="T27" fmla="*/ 74 h 152"/>
                  <a:gd name="T28" fmla="*/ 21 w 91"/>
                  <a:gd name="T29" fmla="*/ 0 h 152"/>
                  <a:gd name="T30" fmla="*/ 13 w 91"/>
                  <a:gd name="T31" fmla="*/ 9 h 152"/>
                  <a:gd name="T32" fmla="*/ 13 w 91"/>
                  <a:gd name="T33" fmla="*/ 22 h 152"/>
                  <a:gd name="T34" fmla="*/ 0 w 91"/>
                  <a:gd name="T35" fmla="*/ 43 h 152"/>
                  <a:gd name="T36" fmla="*/ 0 w 91"/>
                  <a:gd name="T37" fmla="*/ 88 h 152"/>
                  <a:gd name="T38" fmla="*/ 5 w 91"/>
                  <a:gd name="T39" fmla="*/ 132 h 152"/>
                  <a:gd name="T40" fmla="*/ 34 w 91"/>
                  <a:gd name="T41" fmla="*/ 152 h 152"/>
                  <a:gd name="T42" fmla="*/ 57 w 91"/>
                  <a:gd name="T43" fmla="*/ 152 h 152"/>
                  <a:gd name="T44" fmla="*/ 86 w 91"/>
                  <a:gd name="T45" fmla="*/ 131 h 152"/>
                  <a:gd name="T46" fmla="*/ 91 w 91"/>
                  <a:gd name="T47" fmla="*/ 86 h 152"/>
                  <a:gd name="T48" fmla="*/ 91 w 91"/>
                  <a:gd name="T49" fmla="*/ 43 h 152"/>
                  <a:gd name="T50" fmla="*/ 67 w 91"/>
                  <a:gd name="T51" fmla="*/ 19 h 152"/>
                  <a:gd name="T52" fmla="*/ 30 w 91"/>
                  <a:gd name="T53" fmla="*/ 19 h 152"/>
                  <a:gd name="T54" fmla="*/ 30 w 91"/>
                  <a:gd name="T55" fmla="*/ 9 h 152"/>
                  <a:gd name="T56" fmla="*/ 21 w 91"/>
                  <a:gd name="T57" fmla="*/ 0 h 152"/>
                  <a:gd name="T58" fmla="*/ 21 w 91"/>
                  <a:gd name="T59" fmla="*/ 0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 h="152">
                    <a:moveTo>
                      <a:pt x="36" y="125"/>
                    </a:moveTo>
                    <a:cubicBezTo>
                      <a:pt x="36" y="120"/>
                      <a:pt x="40" y="116"/>
                      <a:pt x="45" y="116"/>
                    </a:cubicBezTo>
                    <a:cubicBezTo>
                      <a:pt x="51" y="116"/>
                      <a:pt x="55" y="120"/>
                      <a:pt x="55" y="125"/>
                    </a:cubicBezTo>
                    <a:cubicBezTo>
                      <a:pt x="55" y="130"/>
                      <a:pt x="51" y="134"/>
                      <a:pt x="45" y="134"/>
                    </a:cubicBezTo>
                    <a:cubicBezTo>
                      <a:pt x="40" y="134"/>
                      <a:pt x="36" y="130"/>
                      <a:pt x="36" y="125"/>
                    </a:cubicBezTo>
                    <a:moveTo>
                      <a:pt x="16" y="74"/>
                    </a:moveTo>
                    <a:cubicBezTo>
                      <a:pt x="16" y="44"/>
                      <a:pt x="16" y="44"/>
                      <a:pt x="16" y="44"/>
                    </a:cubicBezTo>
                    <a:cubicBezTo>
                      <a:pt x="16" y="42"/>
                      <a:pt x="18" y="40"/>
                      <a:pt x="21" y="40"/>
                    </a:cubicBezTo>
                    <a:cubicBezTo>
                      <a:pt x="70" y="40"/>
                      <a:pt x="70" y="40"/>
                      <a:pt x="70" y="40"/>
                    </a:cubicBezTo>
                    <a:cubicBezTo>
                      <a:pt x="72" y="40"/>
                      <a:pt x="75" y="42"/>
                      <a:pt x="75" y="44"/>
                    </a:cubicBezTo>
                    <a:cubicBezTo>
                      <a:pt x="75" y="74"/>
                      <a:pt x="75" y="74"/>
                      <a:pt x="75" y="74"/>
                    </a:cubicBezTo>
                    <a:cubicBezTo>
                      <a:pt x="75" y="77"/>
                      <a:pt x="72" y="79"/>
                      <a:pt x="70" y="79"/>
                    </a:cubicBezTo>
                    <a:cubicBezTo>
                      <a:pt x="21" y="79"/>
                      <a:pt x="21" y="79"/>
                      <a:pt x="21" y="79"/>
                    </a:cubicBezTo>
                    <a:cubicBezTo>
                      <a:pt x="18" y="79"/>
                      <a:pt x="16" y="77"/>
                      <a:pt x="16" y="74"/>
                    </a:cubicBezTo>
                    <a:moveTo>
                      <a:pt x="21" y="0"/>
                    </a:moveTo>
                    <a:cubicBezTo>
                      <a:pt x="17" y="0"/>
                      <a:pt x="13" y="4"/>
                      <a:pt x="13" y="9"/>
                    </a:cubicBezTo>
                    <a:cubicBezTo>
                      <a:pt x="13" y="22"/>
                      <a:pt x="13" y="22"/>
                      <a:pt x="13" y="22"/>
                    </a:cubicBezTo>
                    <a:cubicBezTo>
                      <a:pt x="6" y="26"/>
                      <a:pt x="0" y="34"/>
                      <a:pt x="0" y="43"/>
                    </a:cubicBezTo>
                    <a:cubicBezTo>
                      <a:pt x="0" y="88"/>
                      <a:pt x="0" y="88"/>
                      <a:pt x="0" y="88"/>
                    </a:cubicBezTo>
                    <a:cubicBezTo>
                      <a:pt x="0" y="101"/>
                      <a:pt x="2" y="121"/>
                      <a:pt x="5" y="132"/>
                    </a:cubicBezTo>
                    <a:cubicBezTo>
                      <a:pt x="8" y="143"/>
                      <a:pt x="20" y="152"/>
                      <a:pt x="34" y="152"/>
                    </a:cubicBezTo>
                    <a:cubicBezTo>
                      <a:pt x="57" y="152"/>
                      <a:pt x="57" y="152"/>
                      <a:pt x="57" y="152"/>
                    </a:cubicBezTo>
                    <a:cubicBezTo>
                      <a:pt x="70" y="152"/>
                      <a:pt x="83" y="143"/>
                      <a:pt x="86" y="131"/>
                    </a:cubicBezTo>
                    <a:cubicBezTo>
                      <a:pt x="88" y="120"/>
                      <a:pt x="91" y="99"/>
                      <a:pt x="91" y="86"/>
                    </a:cubicBezTo>
                    <a:cubicBezTo>
                      <a:pt x="91" y="43"/>
                      <a:pt x="91" y="43"/>
                      <a:pt x="91" y="43"/>
                    </a:cubicBezTo>
                    <a:cubicBezTo>
                      <a:pt x="91" y="30"/>
                      <a:pt x="80" y="19"/>
                      <a:pt x="67" y="19"/>
                    </a:cubicBezTo>
                    <a:cubicBezTo>
                      <a:pt x="30" y="19"/>
                      <a:pt x="30" y="19"/>
                      <a:pt x="30" y="19"/>
                    </a:cubicBezTo>
                    <a:cubicBezTo>
                      <a:pt x="30" y="9"/>
                      <a:pt x="30" y="9"/>
                      <a:pt x="30" y="9"/>
                    </a:cubicBezTo>
                    <a:cubicBezTo>
                      <a:pt x="30" y="4"/>
                      <a:pt x="26" y="0"/>
                      <a:pt x="21" y="0"/>
                    </a:cubicBezTo>
                    <a:cubicBezTo>
                      <a:pt x="21" y="0"/>
                      <a:pt x="21" y="0"/>
                      <a:pt x="2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52" name="Freeform 170"/>
              <p:cNvSpPr>
                <a:spLocks noEditPoints="1"/>
              </p:cNvSpPr>
              <p:nvPr/>
            </p:nvSpPr>
            <p:spPr bwMode="auto">
              <a:xfrm>
                <a:off x="2062" y="1042"/>
                <a:ext cx="152" cy="254"/>
              </a:xfrm>
              <a:custGeom>
                <a:gdLst>
                  <a:gd name="T0" fmla="*/ 41 w 104"/>
                  <a:gd name="T1" fmla="*/ 143 h 175"/>
                  <a:gd name="T2" fmla="*/ 52 w 104"/>
                  <a:gd name="T3" fmla="*/ 133 h 175"/>
                  <a:gd name="T4" fmla="*/ 63 w 104"/>
                  <a:gd name="T5" fmla="*/ 143 h 175"/>
                  <a:gd name="T6" fmla="*/ 52 w 104"/>
                  <a:gd name="T7" fmla="*/ 154 h 175"/>
                  <a:gd name="T8" fmla="*/ 41 w 104"/>
                  <a:gd name="T9" fmla="*/ 143 h 175"/>
                  <a:gd name="T10" fmla="*/ 19 w 104"/>
                  <a:gd name="T11" fmla="*/ 85 h 175"/>
                  <a:gd name="T12" fmla="*/ 19 w 104"/>
                  <a:gd name="T13" fmla="*/ 51 h 175"/>
                  <a:gd name="T14" fmla="*/ 24 w 104"/>
                  <a:gd name="T15" fmla="*/ 45 h 175"/>
                  <a:gd name="T16" fmla="*/ 80 w 104"/>
                  <a:gd name="T17" fmla="*/ 45 h 175"/>
                  <a:gd name="T18" fmla="*/ 86 w 104"/>
                  <a:gd name="T19" fmla="*/ 51 h 175"/>
                  <a:gd name="T20" fmla="*/ 86 w 104"/>
                  <a:gd name="T21" fmla="*/ 85 h 175"/>
                  <a:gd name="T22" fmla="*/ 80 w 104"/>
                  <a:gd name="T23" fmla="*/ 91 h 175"/>
                  <a:gd name="T24" fmla="*/ 24 w 104"/>
                  <a:gd name="T25" fmla="*/ 91 h 175"/>
                  <a:gd name="T26" fmla="*/ 19 w 104"/>
                  <a:gd name="T27" fmla="*/ 85 h 175"/>
                  <a:gd name="T28" fmla="*/ 25 w 104"/>
                  <a:gd name="T29" fmla="*/ 0 h 175"/>
                  <a:gd name="T30" fmla="*/ 15 w 104"/>
                  <a:gd name="T31" fmla="*/ 10 h 175"/>
                  <a:gd name="T32" fmla="*/ 15 w 104"/>
                  <a:gd name="T33" fmla="*/ 25 h 175"/>
                  <a:gd name="T34" fmla="*/ 0 w 104"/>
                  <a:gd name="T35" fmla="*/ 49 h 175"/>
                  <a:gd name="T36" fmla="*/ 0 w 104"/>
                  <a:gd name="T37" fmla="*/ 100 h 175"/>
                  <a:gd name="T38" fmla="*/ 6 w 104"/>
                  <a:gd name="T39" fmla="*/ 151 h 175"/>
                  <a:gd name="T40" fmla="*/ 38 w 104"/>
                  <a:gd name="T41" fmla="*/ 175 h 175"/>
                  <a:gd name="T42" fmla="*/ 66 w 104"/>
                  <a:gd name="T43" fmla="*/ 175 h 175"/>
                  <a:gd name="T44" fmla="*/ 98 w 104"/>
                  <a:gd name="T45" fmla="*/ 151 h 175"/>
                  <a:gd name="T46" fmla="*/ 104 w 104"/>
                  <a:gd name="T47" fmla="*/ 99 h 175"/>
                  <a:gd name="T48" fmla="*/ 104 w 104"/>
                  <a:gd name="T49" fmla="*/ 49 h 175"/>
                  <a:gd name="T50" fmla="*/ 77 w 104"/>
                  <a:gd name="T51" fmla="*/ 22 h 175"/>
                  <a:gd name="T52" fmla="*/ 34 w 104"/>
                  <a:gd name="T53" fmla="*/ 22 h 175"/>
                  <a:gd name="T54" fmla="*/ 34 w 104"/>
                  <a:gd name="T55" fmla="*/ 10 h 175"/>
                  <a:gd name="T56" fmla="*/ 25 w 104"/>
                  <a:gd name="T57" fmla="*/ 0 h 175"/>
                  <a:gd name="T58" fmla="*/ 25 w 104"/>
                  <a:gd name="T59" fmla="*/ 0 h 1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75">
                    <a:moveTo>
                      <a:pt x="41" y="143"/>
                    </a:moveTo>
                    <a:cubicBezTo>
                      <a:pt x="41" y="137"/>
                      <a:pt x="46" y="133"/>
                      <a:pt x="52" y="133"/>
                    </a:cubicBezTo>
                    <a:cubicBezTo>
                      <a:pt x="58" y="133"/>
                      <a:pt x="63" y="137"/>
                      <a:pt x="63" y="143"/>
                    </a:cubicBezTo>
                    <a:cubicBezTo>
                      <a:pt x="63" y="149"/>
                      <a:pt x="58" y="154"/>
                      <a:pt x="52" y="154"/>
                    </a:cubicBezTo>
                    <a:cubicBezTo>
                      <a:pt x="46" y="154"/>
                      <a:pt x="41" y="149"/>
                      <a:pt x="41" y="143"/>
                    </a:cubicBezTo>
                    <a:moveTo>
                      <a:pt x="19" y="85"/>
                    </a:moveTo>
                    <a:cubicBezTo>
                      <a:pt x="19" y="51"/>
                      <a:pt x="19" y="51"/>
                      <a:pt x="19" y="51"/>
                    </a:cubicBezTo>
                    <a:cubicBezTo>
                      <a:pt x="19" y="48"/>
                      <a:pt x="21" y="45"/>
                      <a:pt x="24" y="45"/>
                    </a:cubicBezTo>
                    <a:cubicBezTo>
                      <a:pt x="80" y="45"/>
                      <a:pt x="80" y="45"/>
                      <a:pt x="80" y="45"/>
                    </a:cubicBezTo>
                    <a:cubicBezTo>
                      <a:pt x="83" y="45"/>
                      <a:pt x="86" y="48"/>
                      <a:pt x="86" y="51"/>
                    </a:cubicBezTo>
                    <a:cubicBezTo>
                      <a:pt x="86" y="85"/>
                      <a:pt x="86" y="85"/>
                      <a:pt x="86" y="85"/>
                    </a:cubicBezTo>
                    <a:cubicBezTo>
                      <a:pt x="86" y="88"/>
                      <a:pt x="83" y="91"/>
                      <a:pt x="80" y="91"/>
                    </a:cubicBezTo>
                    <a:cubicBezTo>
                      <a:pt x="24" y="91"/>
                      <a:pt x="24" y="91"/>
                      <a:pt x="24" y="91"/>
                    </a:cubicBezTo>
                    <a:cubicBezTo>
                      <a:pt x="21" y="91"/>
                      <a:pt x="19" y="88"/>
                      <a:pt x="19" y="85"/>
                    </a:cubicBezTo>
                    <a:moveTo>
                      <a:pt x="25" y="0"/>
                    </a:moveTo>
                    <a:cubicBezTo>
                      <a:pt x="19" y="0"/>
                      <a:pt x="15" y="5"/>
                      <a:pt x="15" y="10"/>
                    </a:cubicBezTo>
                    <a:cubicBezTo>
                      <a:pt x="15" y="25"/>
                      <a:pt x="15" y="25"/>
                      <a:pt x="15" y="25"/>
                    </a:cubicBezTo>
                    <a:cubicBezTo>
                      <a:pt x="6" y="30"/>
                      <a:pt x="0" y="39"/>
                      <a:pt x="0" y="49"/>
                    </a:cubicBezTo>
                    <a:cubicBezTo>
                      <a:pt x="0" y="100"/>
                      <a:pt x="0" y="100"/>
                      <a:pt x="0" y="100"/>
                    </a:cubicBezTo>
                    <a:cubicBezTo>
                      <a:pt x="0" y="115"/>
                      <a:pt x="3" y="138"/>
                      <a:pt x="6" y="151"/>
                    </a:cubicBezTo>
                    <a:cubicBezTo>
                      <a:pt x="9" y="164"/>
                      <a:pt x="23" y="175"/>
                      <a:pt x="38" y="175"/>
                    </a:cubicBezTo>
                    <a:cubicBezTo>
                      <a:pt x="66" y="175"/>
                      <a:pt x="66" y="175"/>
                      <a:pt x="66" y="175"/>
                    </a:cubicBezTo>
                    <a:cubicBezTo>
                      <a:pt x="81" y="175"/>
                      <a:pt x="95" y="164"/>
                      <a:pt x="98" y="151"/>
                    </a:cubicBezTo>
                    <a:cubicBezTo>
                      <a:pt x="101" y="137"/>
                      <a:pt x="104" y="114"/>
                      <a:pt x="104" y="99"/>
                    </a:cubicBezTo>
                    <a:cubicBezTo>
                      <a:pt x="104" y="49"/>
                      <a:pt x="104" y="49"/>
                      <a:pt x="104" y="49"/>
                    </a:cubicBezTo>
                    <a:cubicBezTo>
                      <a:pt x="104" y="34"/>
                      <a:pt x="92" y="22"/>
                      <a:pt x="77" y="22"/>
                    </a:cubicBezTo>
                    <a:cubicBezTo>
                      <a:pt x="34" y="22"/>
                      <a:pt x="34" y="22"/>
                      <a:pt x="34" y="22"/>
                    </a:cubicBezTo>
                    <a:cubicBezTo>
                      <a:pt x="34" y="10"/>
                      <a:pt x="34" y="10"/>
                      <a:pt x="34" y="10"/>
                    </a:cubicBezTo>
                    <a:cubicBezTo>
                      <a:pt x="34" y="5"/>
                      <a:pt x="30" y="0"/>
                      <a:pt x="25" y="0"/>
                    </a:cubicBezTo>
                    <a:cubicBezTo>
                      <a:pt x="25" y="0"/>
                      <a:pt x="25" y="0"/>
                      <a:pt x="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53" name="Freeform 172"/>
              <p:cNvSpPr/>
              <p:nvPr/>
            </p:nvSpPr>
            <p:spPr bwMode="auto">
              <a:xfrm>
                <a:off x="999" y="2199"/>
                <a:ext cx="96" cy="207"/>
              </a:xfrm>
              <a:custGeom>
                <a:gdLst>
                  <a:gd name="T0" fmla="*/ 66 w 66"/>
                  <a:gd name="T1" fmla="*/ 0 h 142"/>
                  <a:gd name="T2" fmla="*/ 0 w 66"/>
                  <a:gd name="T3" fmla="*/ 71 h 142"/>
                  <a:gd name="T4" fmla="*/ 66 w 66"/>
                  <a:gd name="T5" fmla="*/ 142 h 142"/>
                  <a:gd name="T6" fmla="*/ 66 w 66"/>
                  <a:gd name="T7" fmla="*/ 0 h 142"/>
                </a:gdLst>
                <a:cxnLst>
                  <a:cxn ang="0">
                    <a:pos x="T0" y="T1"/>
                  </a:cxn>
                  <a:cxn ang="0">
                    <a:pos x="T2" y="T3"/>
                  </a:cxn>
                  <a:cxn ang="0">
                    <a:pos x="T4" y="T5"/>
                  </a:cxn>
                  <a:cxn ang="0">
                    <a:pos x="T6" y="T7"/>
                  </a:cxn>
                </a:cxnLst>
                <a:rect l="0" t="0" r="r" b="b"/>
                <a:pathLst>
                  <a:path w="66" h="142">
                    <a:moveTo>
                      <a:pt x="66" y="0"/>
                    </a:moveTo>
                    <a:cubicBezTo>
                      <a:pt x="29" y="3"/>
                      <a:pt x="0" y="34"/>
                      <a:pt x="0" y="71"/>
                    </a:cubicBezTo>
                    <a:cubicBezTo>
                      <a:pt x="0" y="109"/>
                      <a:pt x="29" y="139"/>
                      <a:pt x="66" y="142"/>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54" name="Freeform 173"/>
              <p:cNvSpPr/>
              <p:nvPr/>
            </p:nvSpPr>
            <p:spPr bwMode="auto">
              <a:xfrm>
                <a:off x="1104" y="2199"/>
                <a:ext cx="102" cy="102"/>
              </a:xfrm>
              <a:custGeom>
                <a:gdLst>
                  <a:gd name="T0" fmla="*/ 70 w 70"/>
                  <a:gd name="T1" fmla="*/ 70 h 70"/>
                  <a:gd name="T2" fmla="*/ 0 w 70"/>
                  <a:gd name="T3" fmla="*/ 0 h 70"/>
                  <a:gd name="T4" fmla="*/ 0 w 70"/>
                  <a:gd name="T5" fmla="*/ 70 h 70"/>
                  <a:gd name="T6" fmla="*/ 70 w 70"/>
                  <a:gd name="T7" fmla="*/ 70 h 70"/>
                </a:gdLst>
                <a:cxnLst>
                  <a:cxn ang="0">
                    <a:pos x="T0" y="T1"/>
                  </a:cxn>
                  <a:cxn ang="0">
                    <a:pos x="T2" y="T3"/>
                  </a:cxn>
                  <a:cxn ang="0">
                    <a:pos x="T4" y="T5"/>
                  </a:cxn>
                  <a:cxn ang="0">
                    <a:pos x="T6" y="T7"/>
                  </a:cxn>
                </a:cxnLst>
                <a:rect l="0" t="0" r="r" b="b"/>
                <a:pathLst>
                  <a:path w="70" h="70">
                    <a:moveTo>
                      <a:pt x="70" y="70"/>
                    </a:moveTo>
                    <a:cubicBezTo>
                      <a:pt x="70" y="31"/>
                      <a:pt x="39" y="1"/>
                      <a:pt x="0" y="0"/>
                    </a:cubicBezTo>
                    <a:cubicBezTo>
                      <a:pt x="0" y="70"/>
                      <a:pt x="0" y="70"/>
                      <a:pt x="0" y="70"/>
                    </a:cubicBezTo>
                    <a:lnTo>
                      <a:pt x="70"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55" name="Freeform 174"/>
              <p:cNvSpPr/>
              <p:nvPr/>
            </p:nvSpPr>
            <p:spPr bwMode="auto">
              <a:xfrm>
                <a:off x="1104" y="2310"/>
                <a:ext cx="102" cy="97"/>
              </a:xfrm>
              <a:custGeom>
                <a:gdLst>
                  <a:gd name="T0" fmla="*/ 0 w 70"/>
                  <a:gd name="T1" fmla="*/ 0 h 67"/>
                  <a:gd name="T2" fmla="*/ 0 w 70"/>
                  <a:gd name="T3" fmla="*/ 67 h 67"/>
                  <a:gd name="T4" fmla="*/ 70 w 70"/>
                  <a:gd name="T5" fmla="*/ 0 h 67"/>
                  <a:gd name="T6" fmla="*/ 0 w 70"/>
                  <a:gd name="T7" fmla="*/ 0 h 67"/>
                </a:gdLst>
                <a:cxnLst>
                  <a:cxn ang="0">
                    <a:pos x="T0" y="T1"/>
                  </a:cxn>
                  <a:cxn ang="0">
                    <a:pos x="T2" y="T3"/>
                  </a:cxn>
                  <a:cxn ang="0">
                    <a:pos x="T4" y="T5"/>
                  </a:cxn>
                  <a:cxn ang="0">
                    <a:pos x="T6" y="T7"/>
                  </a:cxn>
                </a:cxnLst>
                <a:rect l="0" t="0" r="r" b="b"/>
                <a:pathLst>
                  <a:path w="70" h="67">
                    <a:moveTo>
                      <a:pt x="0" y="0"/>
                    </a:moveTo>
                    <a:cubicBezTo>
                      <a:pt x="0" y="67"/>
                      <a:pt x="0" y="67"/>
                      <a:pt x="0" y="67"/>
                    </a:cubicBezTo>
                    <a:cubicBezTo>
                      <a:pt x="38" y="66"/>
                      <a:pt x="68" y="37"/>
                      <a:pt x="7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56" name="Freeform 175"/>
              <p:cNvSpPr/>
              <p:nvPr/>
            </p:nvSpPr>
            <p:spPr bwMode="auto">
              <a:xfrm>
                <a:off x="948" y="1578"/>
                <a:ext cx="66" cy="144"/>
              </a:xfrm>
              <a:custGeom>
                <a:gdLst>
                  <a:gd name="T0" fmla="*/ 45 w 45"/>
                  <a:gd name="T1" fmla="*/ 0 h 99"/>
                  <a:gd name="T2" fmla="*/ 0 w 45"/>
                  <a:gd name="T3" fmla="*/ 50 h 99"/>
                  <a:gd name="T4" fmla="*/ 45 w 45"/>
                  <a:gd name="T5" fmla="*/ 99 h 99"/>
                  <a:gd name="T6" fmla="*/ 45 w 45"/>
                  <a:gd name="T7" fmla="*/ 0 h 99"/>
                </a:gdLst>
                <a:cxnLst>
                  <a:cxn ang="0">
                    <a:pos x="T0" y="T1"/>
                  </a:cxn>
                  <a:cxn ang="0">
                    <a:pos x="T2" y="T3"/>
                  </a:cxn>
                  <a:cxn ang="0">
                    <a:pos x="T4" y="T5"/>
                  </a:cxn>
                  <a:cxn ang="0">
                    <a:pos x="T6" y="T7"/>
                  </a:cxn>
                </a:cxnLst>
                <a:rect l="0" t="0" r="r" b="b"/>
                <a:pathLst>
                  <a:path w="45" h="99">
                    <a:moveTo>
                      <a:pt x="45" y="0"/>
                    </a:moveTo>
                    <a:cubicBezTo>
                      <a:pt x="20" y="2"/>
                      <a:pt x="0" y="24"/>
                      <a:pt x="0" y="50"/>
                    </a:cubicBezTo>
                    <a:cubicBezTo>
                      <a:pt x="0" y="75"/>
                      <a:pt x="20" y="97"/>
                      <a:pt x="45" y="99"/>
                    </a:cubicBezTo>
                    <a:lnTo>
                      <a:pt x="4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57" name="Freeform 176"/>
              <p:cNvSpPr/>
              <p:nvPr/>
            </p:nvSpPr>
            <p:spPr bwMode="auto">
              <a:xfrm>
                <a:off x="1021" y="1578"/>
                <a:ext cx="70" cy="70"/>
              </a:xfrm>
              <a:custGeom>
                <a:gdLst>
                  <a:gd name="T0" fmla="*/ 48 w 48"/>
                  <a:gd name="T1" fmla="*/ 48 h 48"/>
                  <a:gd name="T2" fmla="*/ 0 w 48"/>
                  <a:gd name="T3" fmla="*/ 0 h 48"/>
                  <a:gd name="T4" fmla="*/ 0 w 48"/>
                  <a:gd name="T5" fmla="*/ 48 h 48"/>
                  <a:gd name="T6" fmla="*/ 48 w 48"/>
                  <a:gd name="T7" fmla="*/ 48 h 48"/>
                </a:gdLst>
                <a:cxnLst>
                  <a:cxn ang="0">
                    <a:pos x="T0" y="T1"/>
                  </a:cxn>
                  <a:cxn ang="0">
                    <a:pos x="T2" y="T3"/>
                  </a:cxn>
                  <a:cxn ang="0">
                    <a:pos x="T4" y="T5"/>
                  </a:cxn>
                  <a:cxn ang="0">
                    <a:pos x="T6" y="T7"/>
                  </a:cxn>
                </a:cxnLst>
                <a:rect l="0" t="0" r="r" b="b"/>
                <a:pathLst>
                  <a:path w="48" h="48">
                    <a:moveTo>
                      <a:pt x="48" y="48"/>
                    </a:moveTo>
                    <a:cubicBezTo>
                      <a:pt x="48" y="22"/>
                      <a:pt x="26" y="1"/>
                      <a:pt x="0" y="0"/>
                    </a:cubicBezTo>
                    <a:cubicBezTo>
                      <a:pt x="0" y="48"/>
                      <a:pt x="0" y="48"/>
                      <a:pt x="0" y="48"/>
                    </a:cubicBezTo>
                    <a:lnTo>
                      <a:pt x="48"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58" name="Freeform 177"/>
              <p:cNvSpPr/>
              <p:nvPr/>
            </p:nvSpPr>
            <p:spPr bwMode="auto">
              <a:xfrm>
                <a:off x="1021" y="1655"/>
                <a:ext cx="70" cy="67"/>
              </a:xfrm>
              <a:custGeom>
                <a:gdLst>
                  <a:gd name="T0" fmla="*/ 0 w 48"/>
                  <a:gd name="T1" fmla="*/ 0 h 46"/>
                  <a:gd name="T2" fmla="*/ 0 w 48"/>
                  <a:gd name="T3" fmla="*/ 46 h 46"/>
                  <a:gd name="T4" fmla="*/ 48 w 48"/>
                  <a:gd name="T5" fmla="*/ 0 h 46"/>
                  <a:gd name="T6" fmla="*/ 0 w 48"/>
                  <a:gd name="T7" fmla="*/ 0 h 46"/>
                </a:gdLst>
                <a:cxnLst>
                  <a:cxn ang="0">
                    <a:pos x="T0" y="T1"/>
                  </a:cxn>
                  <a:cxn ang="0">
                    <a:pos x="T2" y="T3"/>
                  </a:cxn>
                  <a:cxn ang="0">
                    <a:pos x="T4" y="T5"/>
                  </a:cxn>
                  <a:cxn ang="0">
                    <a:pos x="T6" y="T7"/>
                  </a:cxn>
                </a:cxnLst>
                <a:rect l="0" t="0" r="r" b="b"/>
                <a:pathLst>
                  <a:path w="48" h="46">
                    <a:moveTo>
                      <a:pt x="0" y="0"/>
                    </a:moveTo>
                    <a:cubicBezTo>
                      <a:pt x="0" y="46"/>
                      <a:pt x="0" y="46"/>
                      <a:pt x="0" y="46"/>
                    </a:cubicBezTo>
                    <a:cubicBezTo>
                      <a:pt x="26" y="45"/>
                      <a:pt x="47" y="25"/>
                      <a:pt x="48"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59" name="Freeform 178"/>
              <p:cNvSpPr/>
              <p:nvPr/>
            </p:nvSpPr>
            <p:spPr bwMode="auto">
              <a:xfrm>
                <a:off x="1480" y="1740"/>
                <a:ext cx="206" cy="139"/>
              </a:xfrm>
              <a:custGeom>
                <a:gdLst>
                  <a:gd name="T0" fmla="*/ 131 w 141"/>
                  <a:gd name="T1" fmla="*/ 0 h 96"/>
                  <a:gd name="T2" fmla="*/ 126 w 141"/>
                  <a:gd name="T3" fmla="*/ 0 h 96"/>
                  <a:gd name="T4" fmla="*/ 122 w 141"/>
                  <a:gd name="T5" fmla="*/ 0 h 96"/>
                  <a:gd name="T6" fmla="*/ 19 w 141"/>
                  <a:gd name="T7" fmla="*/ 0 h 96"/>
                  <a:gd name="T8" fmla="*/ 16 w 141"/>
                  <a:gd name="T9" fmla="*/ 0 h 96"/>
                  <a:gd name="T10" fmla="*/ 10 w 141"/>
                  <a:gd name="T11" fmla="*/ 0 h 96"/>
                  <a:gd name="T12" fmla="*/ 0 w 141"/>
                  <a:gd name="T13" fmla="*/ 10 h 96"/>
                  <a:gd name="T14" fmla="*/ 0 w 141"/>
                  <a:gd name="T15" fmla="*/ 86 h 96"/>
                  <a:gd name="T16" fmla="*/ 10 w 141"/>
                  <a:gd name="T17" fmla="*/ 96 h 96"/>
                  <a:gd name="T18" fmla="*/ 16 w 141"/>
                  <a:gd name="T19" fmla="*/ 96 h 96"/>
                  <a:gd name="T20" fmla="*/ 19 w 141"/>
                  <a:gd name="T21" fmla="*/ 96 h 96"/>
                  <a:gd name="T22" fmla="*/ 122 w 141"/>
                  <a:gd name="T23" fmla="*/ 96 h 96"/>
                  <a:gd name="T24" fmla="*/ 126 w 141"/>
                  <a:gd name="T25" fmla="*/ 96 h 96"/>
                  <a:gd name="T26" fmla="*/ 131 w 141"/>
                  <a:gd name="T27" fmla="*/ 96 h 96"/>
                  <a:gd name="T28" fmla="*/ 141 w 141"/>
                  <a:gd name="T29" fmla="*/ 86 h 96"/>
                  <a:gd name="T30" fmla="*/ 141 w 141"/>
                  <a:gd name="T31" fmla="*/ 10 h 96"/>
                  <a:gd name="T32" fmla="*/ 131 w 141"/>
                  <a:gd name="T33" fmla="*/ 0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96">
                    <a:moveTo>
                      <a:pt x="131" y="0"/>
                    </a:moveTo>
                    <a:cubicBezTo>
                      <a:pt x="126" y="0"/>
                      <a:pt x="126" y="0"/>
                      <a:pt x="126" y="0"/>
                    </a:cubicBezTo>
                    <a:cubicBezTo>
                      <a:pt x="122" y="0"/>
                      <a:pt x="122" y="0"/>
                      <a:pt x="122" y="0"/>
                    </a:cubicBezTo>
                    <a:cubicBezTo>
                      <a:pt x="19" y="0"/>
                      <a:pt x="19" y="0"/>
                      <a:pt x="19" y="0"/>
                    </a:cubicBezTo>
                    <a:cubicBezTo>
                      <a:pt x="16" y="0"/>
                      <a:pt x="16" y="0"/>
                      <a:pt x="16" y="0"/>
                    </a:cubicBezTo>
                    <a:cubicBezTo>
                      <a:pt x="10" y="0"/>
                      <a:pt x="10" y="0"/>
                      <a:pt x="10" y="0"/>
                    </a:cubicBezTo>
                    <a:cubicBezTo>
                      <a:pt x="5" y="0"/>
                      <a:pt x="0" y="4"/>
                      <a:pt x="0" y="10"/>
                    </a:cubicBezTo>
                    <a:cubicBezTo>
                      <a:pt x="0" y="86"/>
                      <a:pt x="0" y="86"/>
                      <a:pt x="0" y="86"/>
                    </a:cubicBezTo>
                    <a:cubicBezTo>
                      <a:pt x="0" y="92"/>
                      <a:pt x="5" y="96"/>
                      <a:pt x="10" y="96"/>
                    </a:cubicBezTo>
                    <a:cubicBezTo>
                      <a:pt x="16" y="96"/>
                      <a:pt x="16" y="96"/>
                      <a:pt x="16" y="96"/>
                    </a:cubicBezTo>
                    <a:cubicBezTo>
                      <a:pt x="19" y="96"/>
                      <a:pt x="19" y="96"/>
                      <a:pt x="19" y="96"/>
                    </a:cubicBezTo>
                    <a:cubicBezTo>
                      <a:pt x="122" y="96"/>
                      <a:pt x="122" y="96"/>
                      <a:pt x="122" y="96"/>
                    </a:cubicBezTo>
                    <a:cubicBezTo>
                      <a:pt x="126" y="96"/>
                      <a:pt x="126" y="96"/>
                      <a:pt x="126" y="96"/>
                    </a:cubicBezTo>
                    <a:cubicBezTo>
                      <a:pt x="131" y="96"/>
                      <a:pt x="131" y="96"/>
                      <a:pt x="131" y="96"/>
                    </a:cubicBezTo>
                    <a:cubicBezTo>
                      <a:pt x="137" y="96"/>
                      <a:pt x="141" y="92"/>
                      <a:pt x="141" y="86"/>
                    </a:cubicBezTo>
                    <a:cubicBezTo>
                      <a:pt x="141" y="10"/>
                      <a:pt x="141" y="10"/>
                      <a:pt x="141" y="10"/>
                    </a:cubicBezTo>
                    <a:cubicBezTo>
                      <a:pt x="141" y="4"/>
                      <a:pt x="137" y="0"/>
                      <a:pt x="1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60" name="Freeform 179"/>
              <p:cNvSpPr/>
              <p:nvPr/>
            </p:nvSpPr>
            <p:spPr bwMode="auto">
              <a:xfrm>
                <a:off x="1536" y="1711"/>
                <a:ext cx="94" cy="30"/>
              </a:xfrm>
              <a:custGeom>
                <a:gdLst>
                  <a:gd name="T0" fmla="*/ 11 w 65"/>
                  <a:gd name="T1" fmla="*/ 10 h 21"/>
                  <a:gd name="T2" fmla="*/ 55 w 65"/>
                  <a:gd name="T3" fmla="*/ 10 h 21"/>
                  <a:gd name="T4" fmla="*/ 55 w 65"/>
                  <a:gd name="T5" fmla="*/ 21 h 21"/>
                  <a:gd name="T6" fmla="*/ 65 w 65"/>
                  <a:gd name="T7" fmla="*/ 21 h 21"/>
                  <a:gd name="T8" fmla="*/ 65 w 65"/>
                  <a:gd name="T9" fmla="*/ 9 h 21"/>
                  <a:gd name="T10" fmla="*/ 56 w 65"/>
                  <a:gd name="T11" fmla="*/ 0 h 21"/>
                  <a:gd name="T12" fmla="*/ 9 w 65"/>
                  <a:gd name="T13" fmla="*/ 0 h 21"/>
                  <a:gd name="T14" fmla="*/ 0 w 65"/>
                  <a:gd name="T15" fmla="*/ 9 h 21"/>
                  <a:gd name="T16" fmla="*/ 0 w 65"/>
                  <a:gd name="T17" fmla="*/ 21 h 21"/>
                  <a:gd name="T18" fmla="*/ 11 w 65"/>
                  <a:gd name="T19" fmla="*/ 21 h 21"/>
                  <a:gd name="T20" fmla="*/ 11 w 65"/>
                  <a:gd name="T21" fmla="*/ 10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21">
                    <a:moveTo>
                      <a:pt x="11" y="10"/>
                    </a:moveTo>
                    <a:cubicBezTo>
                      <a:pt x="55" y="10"/>
                      <a:pt x="55" y="10"/>
                      <a:pt x="55" y="10"/>
                    </a:cubicBezTo>
                    <a:cubicBezTo>
                      <a:pt x="55" y="21"/>
                      <a:pt x="55" y="21"/>
                      <a:pt x="55" y="21"/>
                    </a:cubicBezTo>
                    <a:cubicBezTo>
                      <a:pt x="65" y="21"/>
                      <a:pt x="65" y="21"/>
                      <a:pt x="65" y="21"/>
                    </a:cubicBezTo>
                    <a:cubicBezTo>
                      <a:pt x="65" y="9"/>
                      <a:pt x="65" y="9"/>
                      <a:pt x="65" y="9"/>
                    </a:cubicBezTo>
                    <a:cubicBezTo>
                      <a:pt x="65" y="4"/>
                      <a:pt x="61" y="0"/>
                      <a:pt x="56" y="0"/>
                    </a:cubicBezTo>
                    <a:cubicBezTo>
                      <a:pt x="9" y="0"/>
                      <a:pt x="9" y="0"/>
                      <a:pt x="9" y="0"/>
                    </a:cubicBezTo>
                    <a:cubicBezTo>
                      <a:pt x="4" y="0"/>
                      <a:pt x="0" y="4"/>
                      <a:pt x="0" y="9"/>
                    </a:cubicBezTo>
                    <a:cubicBezTo>
                      <a:pt x="0" y="21"/>
                      <a:pt x="0" y="21"/>
                      <a:pt x="0" y="21"/>
                    </a:cubicBezTo>
                    <a:cubicBezTo>
                      <a:pt x="11" y="21"/>
                      <a:pt x="11" y="21"/>
                      <a:pt x="11" y="21"/>
                    </a:cubicBezTo>
                    <a:lnTo>
                      <a:pt x="1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61" name="Freeform 180"/>
              <p:cNvSpPr/>
              <p:nvPr/>
            </p:nvSpPr>
            <p:spPr bwMode="auto">
              <a:xfrm>
                <a:off x="2390" y="1154"/>
                <a:ext cx="165" cy="112"/>
              </a:xfrm>
              <a:custGeom>
                <a:gdLst>
                  <a:gd name="T0" fmla="*/ 106 w 114"/>
                  <a:gd name="T1" fmla="*/ 0 h 77"/>
                  <a:gd name="T2" fmla="*/ 102 w 114"/>
                  <a:gd name="T3" fmla="*/ 0 h 77"/>
                  <a:gd name="T4" fmla="*/ 99 w 114"/>
                  <a:gd name="T5" fmla="*/ 0 h 77"/>
                  <a:gd name="T6" fmla="*/ 16 w 114"/>
                  <a:gd name="T7" fmla="*/ 0 h 77"/>
                  <a:gd name="T8" fmla="*/ 13 w 114"/>
                  <a:gd name="T9" fmla="*/ 0 h 77"/>
                  <a:gd name="T10" fmla="*/ 8 w 114"/>
                  <a:gd name="T11" fmla="*/ 0 h 77"/>
                  <a:gd name="T12" fmla="*/ 0 w 114"/>
                  <a:gd name="T13" fmla="*/ 7 h 77"/>
                  <a:gd name="T14" fmla="*/ 0 w 114"/>
                  <a:gd name="T15" fmla="*/ 70 h 77"/>
                  <a:gd name="T16" fmla="*/ 8 w 114"/>
                  <a:gd name="T17" fmla="*/ 77 h 77"/>
                  <a:gd name="T18" fmla="*/ 13 w 114"/>
                  <a:gd name="T19" fmla="*/ 77 h 77"/>
                  <a:gd name="T20" fmla="*/ 16 w 114"/>
                  <a:gd name="T21" fmla="*/ 77 h 77"/>
                  <a:gd name="T22" fmla="*/ 99 w 114"/>
                  <a:gd name="T23" fmla="*/ 77 h 77"/>
                  <a:gd name="T24" fmla="*/ 102 w 114"/>
                  <a:gd name="T25" fmla="*/ 77 h 77"/>
                  <a:gd name="T26" fmla="*/ 106 w 114"/>
                  <a:gd name="T27" fmla="*/ 77 h 77"/>
                  <a:gd name="T28" fmla="*/ 114 w 114"/>
                  <a:gd name="T29" fmla="*/ 70 h 77"/>
                  <a:gd name="T30" fmla="*/ 114 w 114"/>
                  <a:gd name="T31" fmla="*/ 7 h 77"/>
                  <a:gd name="T32" fmla="*/ 106 w 114"/>
                  <a:gd name="T33" fmla="*/ 0 h 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77">
                    <a:moveTo>
                      <a:pt x="106" y="0"/>
                    </a:moveTo>
                    <a:cubicBezTo>
                      <a:pt x="102" y="0"/>
                      <a:pt x="102" y="0"/>
                      <a:pt x="102" y="0"/>
                    </a:cubicBezTo>
                    <a:cubicBezTo>
                      <a:pt x="99" y="0"/>
                      <a:pt x="99" y="0"/>
                      <a:pt x="99" y="0"/>
                    </a:cubicBezTo>
                    <a:cubicBezTo>
                      <a:pt x="16" y="0"/>
                      <a:pt x="16" y="0"/>
                      <a:pt x="16" y="0"/>
                    </a:cubicBezTo>
                    <a:cubicBezTo>
                      <a:pt x="13" y="0"/>
                      <a:pt x="13" y="0"/>
                      <a:pt x="13" y="0"/>
                    </a:cubicBezTo>
                    <a:cubicBezTo>
                      <a:pt x="8" y="0"/>
                      <a:pt x="8" y="0"/>
                      <a:pt x="8" y="0"/>
                    </a:cubicBezTo>
                    <a:cubicBezTo>
                      <a:pt x="4" y="0"/>
                      <a:pt x="0" y="3"/>
                      <a:pt x="0" y="7"/>
                    </a:cubicBezTo>
                    <a:cubicBezTo>
                      <a:pt x="0" y="70"/>
                      <a:pt x="0" y="70"/>
                      <a:pt x="0" y="70"/>
                    </a:cubicBezTo>
                    <a:cubicBezTo>
                      <a:pt x="0" y="74"/>
                      <a:pt x="4" y="77"/>
                      <a:pt x="8" y="77"/>
                    </a:cubicBezTo>
                    <a:cubicBezTo>
                      <a:pt x="13" y="77"/>
                      <a:pt x="13" y="77"/>
                      <a:pt x="13" y="77"/>
                    </a:cubicBezTo>
                    <a:cubicBezTo>
                      <a:pt x="16" y="77"/>
                      <a:pt x="16" y="77"/>
                      <a:pt x="16" y="77"/>
                    </a:cubicBezTo>
                    <a:cubicBezTo>
                      <a:pt x="99" y="77"/>
                      <a:pt x="99" y="77"/>
                      <a:pt x="99" y="77"/>
                    </a:cubicBezTo>
                    <a:cubicBezTo>
                      <a:pt x="102" y="77"/>
                      <a:pt x="102" y="77"/>
                      <a:pt x="102" y="77"/>
                    </a:cubicBezTo>
                    <a:cubicBezTo>
                      <a:pt x="106" y="77"/>
                      <a:pt x="106" y="77"/>
                      <a:pt x="106" y="77"/>
                    </a:cubicBezTo>
                    <a:cubicBezTo>
                      <a:pt x="111" y="77"/>
                      <a:pt x="114" y="74"/>
                      <a:pt x="114" y="70"/>
                    </a:cubicBezTo>
                    <a:cubicBezTo>
                      <a:pt x="114" y="7"/>
                      <a:pt x="114" y="7"/>
                      <a:pt x="114" y="7"/>
                    </a:cubicBezTo>
                    <a:cubicBezTo>
                      <a:pt x="114" y="3"/>
                      <a:pt x="111" y="0"/>
                      <a:pt x="10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62" name="Freeform 181"/>
              <p:cNvSpPr/>
              <p:nvPr/>
            </p:nvSpPr>
            <p:spPr bwMode="auto">
              <a:xfrm>
                <a:off x="2435" y="1130"/>
                <a:ext cx="75" cy="25"/>
              </a:xfrm>
              <a:custGeom>
                <a:gdLst>
                  <a:gd name="T0" fmla="*/ 8 w 52"/>
                  <a:gd name="T1" fmla="*/ 8 h 17"/>
                  <a:gd name="T2" fmla="*/ 44 w 52"/>
                  <a:gd name="T3" fmla="*/ 8 h 17"/>
                  <a:gd name="T4" fmla="*/ 44 w 52"/>
                  <a:gd name="T5" fmla="*/ 17 h 17"/>
                  <a:gd name="T6" fmla="*/ 52 w 52"/>
                  <a:gd name="T7" fmla="*/ 17 h 17"/>
                  <a:gd name="T8" fmla="*/ 52 w 52"/>
                  <a:gd name="T9" fmla="*/ 7 h 17"/>
                  <a:gd name="T10" fmla="*/ 45 w 52"/>
                  <a:gd name="T11" fmla="*/ 0 h 17"/>
                  <a:gd name="T12" fmla="*/ 7 w 52"/>
                  <a:gd name="T13" fmla="*/ 0 h 17"/>
                  <a:gd name="T14" fmla="*/ 0 w 52"/>
                  <a:gd name="T15" fmla="*/ 7 h 17"/>
                  <a:gd name="T16" fmla="*/ 0 w 52"/>
                  <a:gd name="T17" fmla="*/ 17 h 17"/>
                  <a:gd name="T18" fmla="*/ 8 w 52"/>
                  <a:gd name="T19" fmla="*/ 17 h 17"/>
                  <a:gd name="T20" fmla="*/ 8 w 52"/>
                  <a:gd name="T21" fmla="*/ 8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17">
                    <a:moveTo>
                      <a:pt x="8" y="8"/>
                    </a:moveTo>
                    <a:cubicBezTo>
                      <a:pt x="44" y="8"/>
                      <a:pt x="44" y="8"/>
                      <a:pt x="44" y="8"/>
                    </a:cubicBezTo>
                    <a:cubicBezTo>
                      <a:pt x="44" y="17"/>
                      <a:pt x="44" y="17"/>
                      <a:pt x="44" y="17"/>
                    </a:cubicBezTo>
                    <a:cubicBezTo>
                      <a:pt x="52" y="17"/>
                      <a:pt x="52" y="17"/>
                      <a:pt x="52" y="17"/>
                    </a:cubicBezTo>
                    <a:cubicBezTo>
                      <a:pt x="52" y="7"/>
                      <a:pt x="52" y="7"/>
                      <a:pt x="52" y="7"/>
                    </a:cubicBezTo>
                    <a:cubicBezTo>
                      <a:pt x="52" y="3"/>
                      <a:pt x="49" y="0"/>
                      <a:pt x="45" y="0"/>
                    </a:cubicBezTo>
                    <a:cubicBezTo>
                      <a:pt x="7" y="0"/>
                      <a:pt x="7" y="0"/>
                      <a:pt x="7" y="0"/>
                    </a:cubicBezTo>
                    <a:cubicBezTo>
                      <a:pt x="3" y="0"/>
                      <a:pt x="0" y="3"/>
                      <a:pt x="0" y="7"/>
                    </a:cubicBezTo>
                    <a:cubicBezTo>
                      <a:pt x="0" y="17"/>
                      <a:pt x="0" y="17"/>
                      <a:pt x="0" y="17"/>
                    </a:cubicBezTo>
                    <a:cubicBezTo>
                      <a:pt x="8" y="17"/>
                      <a:pt x="8" y="17"/>
                      <a:pt x="8" y="17"/>
                    </a:cubicBez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63" name="Freeform 182"/>
              <p:cNvSpPr/>
              <p:nvPr/>
            </p:nvSpPr>
            <p:spPr bwMode="auto">
              <a:xfrm>
                <a:off x="1425" y="2689"/>
                <a:ext cx="185" cy="125"/>
              </a:xfrm>
              <a:custGeom>
                <a:gdLst>
                  <a:gd name="T0" fmla="*/ 118 w 127"/>
                  <a:gd name="T1" fmla="*/ 0 h 86"/>
                  <a:gd name="T2" fmla="*/ 113 w 127"/>
                  <a:gd name="T3" fmla="*/ 0 h 86"/>
                  <a:gd name="T4" fmla="*/ 110 w 127"/>
                  <a:gd name="T5" fmla="*/ 0 h 86"/>
                  <a:gd name="T6" fmla="*/ 17 w 127"/>
                  <a:gd name="T7" fmla="*/ 0 h 86"/>
                  <a:gd name="T8" fmla="*/ 14 w 127"/>
                  <a:gd name="T9" fmla="*/ 0 h 86"/>
                  <a:gd name="T10" fmla="*/ 9 w 127"/>
                  <a:gd name="T11" fmla="*/ 0 h 86"/>
                  <a:gd name="T12" fmla="*/ 0 w 127"/>
                  <a:gd name="T13" fmla="*/ 8 h 86"/>
                  <a:gd name="T14" fmla="*/ 0 w 127"/>
                  <a:gd name="T15" fmla="*/ 77 h 86"/>
                  <a:gd name="T16" fmla="*/ 9 w 127"/>
                  <a:gd name="T17" fmla="*/ 86 h 86"/>
                  <a:gd name="T18" fmla="*/ 14 w 127"/>
                  <a:gd name="T19" fmla="*/ 86 h 86"/>
                  <a:gd name="T20" fmla="*/ 17 w 127"/>
                  <a:gd name="T21" fmla="*/ 86 h 86"/>
                  <a:gd name="T22" fmla="*/ 110 w 127"/>
                  <a:gd name="T23" fmla="*/ 86 h 86"/>
                  <a:gd name="T24" fmla="*/ 113 w 127"/>
                  <a:gd name="T25" fmla="*/ 86 h 86"/>
                  <a:gd name="T26" fmla="*/ 118 w 127"/>
                  <a:gd name="T27" fmla="*/ 86 h 86"/>
                  <a:gd name="T28" fmla="*/ 127 w 127"/>
                  <a:gd name="T29" fmla="*/ 77 h 86"/>
                  <a:gd name="T30" fmla="*/ 127 w 127"/>
                  <a:gd name="T31" fmla="*/ 8 h 86"/>
                  <a:gd name="T32" fmla="*/ 118 w 127"/>
                  <a:gd name="T33" fmla="*/ 0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86">
                    <a:moveTo>
                      <a:pt x="118" y="0"/>
                    </a:moveTo>
                    <a:cubicBezTo>
                      <a:pt x="113" y="0"/>
                      <a:pt x="113" y="0"/>
                      <a:pt x="113" y="0"/>
                    </a:cubicBezTo>
                    <a:cubicBezTo>
                      <a:pt x="110" y="0"/>
                      <a:pt x="110" y="0"/>
                      <a:pt x="110" y="0"/>
                    </a:cubicBezTo>
                    <a:cubicBezTo>
                      <a:pt x="17" y="0"/>
                      <a:pt x="17" y="0"/>
                      <a:pt x="17" y="0"/>
                    </a:cubicBezTo>
                    <a:cubicBezTo>
                      <a:pt x="14" y="0"/>
                      <a:pt x="14" y="0"/>
                      <a:pt x="14" y="0"/>
                    </a:cubicBezTo>
                    <a:cubicBezTo>
                      <a:pt x="9" y="0"/>
                      <a:pt x="9" y="0"/>
                      <a:pt x="9" y="0"/>
                    </a:cubicBezTo>
                    <a:cubicBezTo>
                      <a:pt x="4" y="0"/>
                      <a:pt x="0" y="3"/>
                      <a:pt x="0" y="8"/>
                    </a:cubicBezTo>
                    <a:cubicBezTo>
                      <a:pt x="0" y="77"/>
                      <a:pt x="0" y="77"/>
                      <a:pt x="0" y="77"/>
                    </a:cubicBezTo>
                    <a:cubicBezTo>
                      <a:pt x="0" y="82"/>
                      <a:pt x="4" y="86"/>
                      <a:pt x="9" y="86"/>
                    </a:cubicBezTo>
                    <a:cubicBezTo>
                      <a:pt x="14" y="86"/>
                      <a:pt x="14" y="86"/>
                      <a:pt x="14" y="86"/>
                    </a:cubicBezTo>
                    <a:cubicBezTo>
                      <a:pt x="17" y="86"/>
                      <a:pt x="17" y="86"/>
                      <a:pt x="17" y="86"/>
                    </a:cubicBezTo>
                    <a:cubicBezTo>
                      <a:pt x="110" y="86"/>
                      <a:pt x="110" y="86"/>
                      <a:pt x="110" y="86"/>
                    </a:cubicBezTo>
                    <a:cubicBezTo>
                      <a:pt x="113" y="86"/>
                      <a:pt x="113" y="86"/>
                      <a:pt x="113" y="86"/>
                    </a:cubicBezTo>
                    <a:cubicBezTo>
                      <a:pt x="118" y="86"/>
                      <a:pt x="118" y="86"/>
                      <a:pt x="118" y="86"/>
                    </a:cubicBezTo>
                    <a:cubicBezTo>
                      <a:pt x="123" y="86"/>
                      <a:pt x="127" y="82"/>
                      <a:pt x="127" y="77"/>
                    </a:cubicBezTo>
                    <a:cubicBezTo>
                      <a:pt x="127" y="8"/>
                      <a:pt x="127" y="8"/>
                      <a:pt x="127" y="8"/>
                    </a:cubicBezTo>
                    <a:cubicBezTo>
                      <a:pt x="127" y="3"/>
                      <a:pt x="123" y="0"/>
                      <a:pt x="118"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64" name="Freeform 183"/>
              <p:cNvSpPr/>
              <p:nvPr/>
            </p:nvSpPr>
            <p:spPr bwMode="auto">
              <a:xfrm>
                <a:off x="1476" y="2663"/>
                <a:ext cx="84" cy="28"/>
              </a:xfrm>
              <a:custGeom>
                <a:gdLst>
                  <a:gd name="T0" fmla="*/ 9 w 58"/>
                  <a:gd name="T1" fmla="*/ 9 h 19"/>
                  <a:gd name="T2" fmla="*/ 48 w 58"/>
                  <a:gd name="T3" fmla="*/ 9 h 19"/>
                  <a:gd name="T4" fmla="*/ 48 w 58"/>
                  <a:gd name="T5" fmla="*/ 19 h 19"/>
                  <a:gd name="T6" fmla="*/ 58 w 58"/>
                  <a:gd name="T7" fmla="*/ 19 h 19"/>
                  <a:gd name="T8" fmla="*/ 58 w 58"/>
                  <a:gd name="T9" fmla="*/ 8 h 19"/>
                  <a:gd name="T10" fmla="*/ 50 w 58"/>
                  <a:gd name="T11" fmla="*/ 0 h 19"/>
                  <a:gd name="T12" fmla="*/ 8 w 58"/>
                  <a:gd name="T13" fmla="*/ 0 h 19"/>
                  <a:gd name="T14" fmla="*/ 0 w 58"/>
                  <a:gd name="T15" fmla="*/ 8 h 19"/>
                  <a:gd name="T16" fmla="*/ 0 w 58"/>
                  <a:gd name="T17" fmla="*/ 19 h 19"/>
                  <a:gd name="T18" fmla="*/ 9 w 58"/>
                  <a:gd name="T19" fmla="*/ 19 h 19"/>
                  <a:gd name="T20" fmla="*/ 9 w 58"/>
                  <a:gd name="T21" fmla="*/ 9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19">
                    <a:moveTo>
                      <a:pt x="9" y="9"/>
                    </a:moveTo>
                    <a:cubicBezTo>
                      <a:pt x="48" y="9"/>
                      <a:pt x="48" y="9"/>
                      <a:pt x="48" y="9"/>
                    </a:cubicBezTo>
                    <a:cubicBezTo>
                      <a:pt x="48" y="19"/>
                      <a:pt x="48" y="19"/>
                      <a:pt x="48" y="19"/>
                    </a:cubicBezTo>
                    <a:cubicBezTo>
                      <a:pt x="58" y="19"/>
                      <a:pt x="58" y="19"/>
                      <a:pt x="58" y="19"/>
                    </a:cubicBezTo>
                    <a:cubicBezTo>
                      <a:pt x="58" y="8"/>
                      <a:pt x="58" y="8"/>
                      <a:pt x="58" y="8"/>
                    </a:cubicBezTo>
                    <a:cubicBezTo>
                      <a:pt x="58" y="3"/>
                      <a:pt x="54" y="0"/>
                      <a:pt x="50" y="0"/>
                    </a:cubicBezTo>
                    <a:cubicBezTo>
                      <a:pt x="8" y="0"/>
                      <a:pt x="8" y="0"/>
                      <a:pt x="8" y="0"/>
                    </a:cubicBezTo>
                    <a:cubicBezTo>
                      <a:pt x="3" y="0"/>
                      <a:pt x="0" y="3"/>
                      <a:pt x="0" y="8"/>
                    </a:cubicBezTo>
                    <a:cubicBezTo>
                      <a:pt x="0" y="19"/>
                      <a:pt x="0" y="19"/>
                      <a:pt x="0" y="19"/>
                    </a:cubicBezTo>
                    <a:cubicBezTo>
                      <a:pt x="9" y="19"/>
                      <a:pt x="9" y="19"/>
                      <a:pt x="9" y="19"/>
                    </a:cubicBezTo>
                    <a:lnTo>
                      <a:pt x="9" y="9"/>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65" name="Freeform 184"/>
              <p:cNvSpPr/>
              <p:nvPr/>
            </p:nvSpPr>
            <p:spPr bwMode="auto">
              <a:xfrm>
                <a:off x="1843" y="2118"/>
                <a:ext cx="205" cy="139"/>
              </a:xfrm>
              <a:custGeom>
                <a:gdLst>
                  <a:gd name="T0" fmla="*/ 131 w 141"/>
                  <a:gd name="T1" fmla="*/ 0 h 96"/>
                  <a:gd name="T2" fmla="*/ 126 w 141"/>
                  <a:gd name="T3" fmla="*/ 0 h 96"/>
                  <a:gd name="T4" fmla="*/ 122 w 141"/>
                  <a:gd name="T5" fmla="*/ 0 h 96"/>
                  <a:gd name="T6" fmla="*/ 19 w 141"/>
                  <a:gd name="T7" fmla="*/ 0 h 96"/>
                  <a:gd name="T8" fmla="*/ 16 w 141"/>
                  <a:gd name="T9" fmla="*/ 0 h 96"/>
                  <a:gd name="T10" fmla="*/ 10 w 141"/>
                  <a:gd name="T11" fmla="*/ 0 h 96"/>
                  <a:gd name="T12" fmla="*/ 0 w 141"/>
                  <a:gd name="T13" fmla="*/ 10 h 96"/>
                  <a:gd name="T14" fmla="*/ 0 w 141"/>
                  <a:gd name="T15" fmla="*/ 86 h 96"/>
                  <a:gd name="T16" fmla="*/ 10 w 141"/>
                  <a:gd name="T17" fmla="*/ 96 h 96"/>
                  <a:gd name="T18" fmla="*/ 16 w 141"/>
                  <a:gd name="T19" fmla="*/ 96 h 96"/>
                  <a:gd name="T20" fmla="*/ 19 w 141"/>
                  <a:gd name="T21" fmla="*/ 96 h 96"/>
                  <a:gd name="T22" fmla="*/ 122 w 141"/>
                  <a:gd name="T23" fmla="*/ 96 h 96"/>
                  <a:gd name="T24" fmla="*/ 126 w 141"/>
                  <a:gd name="T25" fmla="*/ 96 h 96"/>
                  <a:gd name="T26" fmla="*/ 131 w 141"/>
                  <a:gd name="T27" fmla="*/ 96 h 96"/>
                  <a:gd name="T28" fmla="*/ 141 w 141"/>
                  <a:gd name="T29" fmla="*/ 86 h 96"/>
                  <a:gd name="T30" fmla="*/ 141 w 141"/>
                  <a:gd name="T31" fmla="*/ 10 h 96"/>
                  <a:gd name="T32" fmla="*/ 131 w 141"/>
                  <a:gd name="T33" fmla="*/ 0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96">
                    <a:moveTo>
                      <a:pt x="131" y="0"/>
                    </a:moveTo>
                    <a:cubicBezTo>
                      <a:pt x="126" y="0"/>
                      <a:pt x="126" y="0"/>
                      <a:pt x="126" y="0"/>
                    </a:cubicBezTo>
                    <a:cubicBezTo>
                      <a:pt x="122" y="0"/>
                      <a:pt x="122" y="0"/>
                      <a:pt x="122" y="0"/>
                    </a:cubicBezTo>
                    <a:cubicBezTo>
                      <a:pt x="19" y="0"/>
                      <a:pt x="19" y="0"/>
                      <a:pt x="19" y="0"/>
                    </a:cubicBezTo>
                    <a:cubicBezTo>
                      <a:pt x="16" y="0"/>
                      <a:pt x="16" y="0"/>
                      <a:pt x="16" y="0"/>
                    </a:cubicBezTo>
                    <a:cubicBezTo>
                      <a:pt x="10" y="0"/>
                      <a:pt x="10" y="0"/>
                      <a:pt x="10" y="0"/>
                    </a:cubicBezTo>
                    <a:cubicBezTo>
                      <a:pt x="5" y="0"/>
                      <a:pt x="0" y="4"/>
                      <a:pt x="0" y="10"/>
                    </a:cubicBezTo>
                    <a:cubicBezTo>
                      <a:pt x="0" y="86"/>
                      <a:pt x="0" y="86"/>
                      <a:pt x="0" y="86"/>
                    </a:cubicBezTo>
                    <a:cubicBezTo>
                      <a:pt x="0" y="92"/>
                      <a:pt x="5" y="96"/>
                      <a:pt x="10" y="96"/>
                    </a:cubicBezTo>
                    <a:cubicBezTo>
                      <a:pt x="16" y="96"/>
                      <a:pt x="16" y="96"/>
                      <a:pt x="16" y="96"/>
                    </a:cubicBezTo>
                    <a:cubicBezTo>
                      <a:pt x="19" y="96"/>
                      <a:pt x="19" y="96"/>
                      <a:pt x="19" y="96"/>
                    </a:cubicBezTo>
                    <a:cubicBezTo>
                      <a:pt x="122" y="96"/>
                      <a:pt x="122" y="96"/>
                      <a:pt x="122" y="96"/>
                    </a:cubicBezTo>
                    <a:cubicBezTo>
                      <a:pt x="126" y="96"/>
                      <a:pt x="126" y="96"/>
                      <a:pt x="126" y="96"/>
                    </a:cubicBezTo>
                    <a:cubicBezTo>
                      <a:pt x="131" y="96"/>
                      <a:pt x="131" y="96"/>
                      <a:pt x="131" y="96"/>
                    </a:cubicBezTo>
                    <a:cubicBezTo>
                      <a:pt x="137" y="96"/>
                      <a:pt x="141" y="92"/>
                      <a:pt x="141" y="86"/>
                    </a:cubicBezTo>
                    <a:cubicBezTo>
                      <a:pt x="141" y="10"/>
                      <a:pt x="141" y="10"/>
                      <a:pt x="141" y="10"/>
                    </a:cubicBezTo>
                    <a:cubicBezTo>
                      <a:pt x="141" y="4"/>
                      <a:pt x="137" y="0"/>
                      <a:pt x="1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66" name="Freeform 185"/>
              <p:cNvSpPr/>
              <p:nvPr/>
            </p:nvSpPr>
            <p:spPr bwMode="auto">
              <a:xfrm>
                <a:off x="1898" y="2089"/>
                <a:ext cx="95" cy="30"/>
              </a:xfrm>
              <a:custGeom>
                <a:gdLst>
                  <a:gd name="T0" fmla="*/ 11 w 65"/>
                  <a:gd name="T1" fmla="*/ 10 h 21"/>
                  <a:gd name="T2" fmla="*/ 55 w 65"/>
                  <a:gd name="T3" fmla="*/ 10 h 21"/>
                  <a:gd name="T4" fmla="*/ 55 w 65"/>
                  <a:gd name="T5" fmla="*/ 21 h 21"/>
                  <a:gd name="T6" fmla="*/ 65 w 65"/>
                  <a:gd name="T7" fmla="*/ 21 h 21"/>
                  <a:gd name="T8" fmla="*/ 65 w 65"/>
                  <a:gd name="T9" fmla="*/ 9 h 21"/>
                  <a:gd name="T10" fmla="*/ 56 w 65"/>
                  <a:gd name="T11" fmla="*/ 0 h 21"/>
                  <a:gd name="T12" fmla="*/ 9 w 65"/>
                  <a:gd name="T13" fmla="*/ 0 h 21"/>
                  <a:gd name="T14" fmla="*/ 0 w 65"/>
                  <a:gd name="T15" fmla="*/ 9 h 21"/>
                  <a:gd name="T16" fmla="*/ 0 w 65"/>
                  <a:gd name="T17" fmla="*/ 21 h 21"/>
                  <a:gd name="T18" fmla="*/ 11 w 65"/>
                  <a:gd name="T19" fmla="*/ 21 h 21"/>
                  <a:gd name="T20" fmla="*/ 11 w 65"/>
                  <a:gd name="T21" fmla="*/ 10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21">
                    <a:moveTo>
                      <a:pt x="11" y="10"/>
                    </a:moveTo>
                    <a:cubicBezTo>
                      <a:pt x="55" y="10"/>
                      <a:pt x="55" y="10"/>
                      <a:pt x="55" y="10"/>
                    </a:cubicBezTo>
                    <a:cubicBezTo>
                      <a:pt x="55" y="21"/>
                      <a:pt x="55" y="21"/>
                      <a:pt x="55" y="21"/>
                    </a:cubicBezTo>
                    <a:cubicBezTo>
                      <a:pt x="65" y="21"/>
                      <a:pt x="65" y="21"/>
                      <a:pt x="65" y="21"/>
                    </a:cubicBezTo>
                    <a:cubicBezTo>
                      <a:pt x="65" y="9"/>
                      <a:pt x="65" y="9"/>
                      <a:pt x="65" y="9"/>
                    </a:cubicBezTo>
                    <a:cubicBezTo>
                      <a:pt x="65" y="4"/>
                      <a:pt x="61" y="0"/>
                      <a:pt x="56" y="0"/>
                    </a:cubicBezTo>
                    <a:cubicBezTo>
                      <a:pt x="9" y="0"/>
                      <a:pt x="9" y="0"/>
                      <a:pt x="9" y="0"/>
                    </a:cubicBezTo>
                    <a:cubicBezTo>
                      <a:pt x="4" y="0"/>
                      <a:pt x="0" y="4"/>
                      <a:pt x="0" y="9"/>
                    </a:cubicBezTo>
                    <a:cubicBezTo>
                      <a:pt x="0" y="21"/>
                      <a:pt x="0" y="21"/>
                      <a:pt x="0" y="21"/>
                    </a:cubicBezTo>
                    <a:cubicBezTo>
                      <a:pt x="11" y="21"/>
                      <a:pt x="11" y="21"/>
                      <a:pt x="11" y="21"/>
                    </a:cubicBezTo>
                    <a:lnTo>
                      <a:pt x="1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67" name="Freeform 186"/>
              <p:cNvSpPr/>
              <p:nvPr/>
            </p:nvSpPr>
            <p:spPr bwMode="auto">
              <a:xfrm>
                <a:off x="1140" y="3086"/>
                <a:ext cx="196" cy="136"/>
              </a:xfrm>
              <a:custGeom>
                <a:gdLst>
                  <a:gd name="T0" fmla="*/ 126 w 135"/>
                  <a:gd name="T1" fmla="*/ 0 h 93"/>
                  <a:gd name="T2" fmla="*/ 121 w 135"/>
                  <a:gd name="T3" fmla="*/ 0 h 93"/>
                  <a:gd name="T4" fmla="*/ 117 w 135"/>
                  <a:gd name="T5" fmla="*/ 0 h 93"/>
                  <a:gd name="T6" fmla="*/ 18 w 135"/>
                  <a:gd name="T7" fmla="*/ 0 h 93"/>
                  <a:gd name="T8" fmla="*/ 15 w 135"/>
                  <a:gd name="T9" fmla="*/ 0 h 93"/>
                  <a:gd name="T10" fmla="*/ 9 w 135"/>
                  <a:gd name="T11" fmla="*/ 0 h 93"/>
                  <a:gd name="T12" fmla="*/ 0 w 135"/>
                  <a:gd name="T13" fmla="*/ 9 h 93"/>
                  <a:gd name="T14" fmla="*/ 0 w 135"/>
                  <a:gd name="T15" fmla="*/ 83 h 93"/>
                  <a:gd name="T16" fmla="*/ 9 w 135"/>
                  <a:gd name="T17" fmla="*/ 93 h 93"/>
                  <a:gd name="T18" fmla="*/ 15 w 135"/>
                  <a:gd name="T19" fmla="*/ 93 h 93"/>
                  <a:gd name="T20" fmla="*/ 18 w 135"/>
                  <a:gd name="T21" fmla="*/ 93 h 93"/>
                  <a:gd name="T22" fmla="*/ 117 w 135"/>
                  <a:gd name="T23" fmla="*/ 93 h 93"/>
                  <a:gd name="T24" fmla="*/ 121 w 135"/>
                  <a:gd name="T25" fmla="*/ 93 h 93"/>
                  <a:gd name="T26" fmla="*/ 126 w 135"/>
                  <a:gd name="T27" fmla="*/ 93 h 93"/>
                  <a:gd name="T28" fmla="*/ 135 w 135"/>
                  <a:gd name="T29" fmla="*/ 83 h 93"/>
                  <a:gd name="T30" fmla="*/ 135 w 135"/>
                  <a:gd name="T31" fmla="*/ 9 h 93"/>
                  <a:gd name="T32" fmla="*/ 126 w 135"/>
                  <a:gd name="T33" fmla="*/ 0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5" h="93">
                    <a:moveTo>
                      <a:pt x="126" y="0"/>
                    </a:moveTo>
                    <a:cubicBezTo>
                      <a:pt x="121" y="0"/>
                      <a:pt x="121" y="0"/>
                      <a:pt x="121" y="0"/>
                    </a:cubicBezTo>
                    <a:cubicBezTo>
                      <a:pt x="117" y="0"/>
                      <a:pt x="117" y="0"/>
                      <a:pt x="117" y="0"/>
                    </a:cubicBezTo>
                    <a:cubicBezTo>
                      <a:pt x="18" y="0"/>
                      <a:pt x="18" y="0"/>
                      <a:pt x="18" y="0"/>
                    </a:cubicBezTo>
                    <a:cubicBezTo>
                      <a:pt x="15" y="0"/>
                      <a:pt x="15" y="0"/>
                      <a:pt x="15" y="0"/>
                    </a:cubicBezTo>
                    <a:cubicBezTo>
                      <a:pt x="9" y="0"/>
                      <a:pt x="9" y="0"/>
                      <a:pt x="9" y="0"/>
                    </a:cubicBezTo>
                    <a:cubicBezTo>
                      <a:pt x="4" y="0"/>
                      <a:pt x="0" y="4"/>
                      <a:pt x="0" y="9"/>
                    </a:cubicBezTo>
                    <a:cubicBezTo>
                      <a:pt x="0" y="83"/>
                      <a:pt x="0" y="83"/>
                      <a:pt x="0" y="83"/>
                    </a:cubicBezTo>
                    <a:cubicBezTo>
                      <a:pt x="0" y="88"/>
                      <a:pt x="4" y="93"/>
                      <a:pt x="9" y="93"/>
                    </a:cubicBezTo>
                    <a:cubicBezTo>
                      <a:pt x="15" y="93"/>
                      <a:pt x="15" y="93"/>
                      <a:pt x="15" y="93"/>
                    </a:cubicBezTo>
                    <a:cubicBezTo>
                      <a:pt x="18" y="93"/>
                      <a:pt x="18" y="93"/>
                      <a:pt x="18" y="93"/>
                    </a:cubicBezTo>
                    <a:cubicBezTo>
                      <a:pt x="117" y="93"/>
                      <a:pt x="117" y="93"/>
                      <a:pt x="117" y="93"/>
                    </a:cubicBezTo>
                    <a:cubicBezTo>
                      <a:pt x="121" y="93"/>
                      <a:pt x="121" y="93"/>
                      <a:pt x="121" y="93"/>
                    </a:cubicBezTo>
                    <a:cubicBezTo>
                      <a:pt x="126" y="93"/>
                      <a:pt x="126" y="93"/>
                      <a:pt x="126" y="93"/>
                    </a:cubicBezTo>
                    <a:cubicBezTo>
                      <a:pt x="131" y="93"/>
                      <a:pt x="135" y="88"/>
                      <a:pt x="135" y="83"/>
                    </a:cubicBezTo>
                    <a:cubicBezTo>
                      <a:pt x="135" y="9"/>
                      <a:pt x="135" y="9"/>
                      <a:pt x="135" y="9"/>
                    </a:cubicBezTo>
                    <a:cubicBezTo>
                      <a:pt x="135" y="4"/>
                      <a:pt x="131" y="0"/>
                      <a:pt x="1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68" name="Freeform 187"/>
              <p:cNvSpPr/>
              <p:nvPr/>
            </p:nvSpPr>
            <p:spPr bwMode="auto">
              <a:xfrm>
                <a:off x="1194" y="3059"/>
                <a:ext cx="90" cy="29"/>
              </a:xfrm>
              <a:custGeom>
                <a:gdLst>
                  <a:gd name="T0" fmla="*/ 10 w 62"/>
                  <a:gd name="T1" fmla="*/ 10 h 20"/>
                  <a:gd name="T2" fmla="*/ 52 w 62"/>
                  <a:gd name="T3" fmla="*/ 10 h 20"/>
                  <a:gd name="T4" fmla="*/ 52 w 62"/>
                  <a:gd name="T5" fmla="*/ 20 h 20"/>
                  <a:gd name="T6" fmla="*/ 62 w 62"/>
                  <a:gd name="T7" fmla="*/ 20 h 20"/>
                  <a:gd name="T8" fmla="*/ 62 w 62"/>
                  <a:gd name="T9" fmla="*/ 8 h 20"/>
                  <a:gd name="T10" fmla="*/ 53 w 62"/>
                  <a:gd name="T11" fmla="*/ 0 h 20"/>
                  <a:gd name="T12" fmla="*/ 8 w 62"/>
                  <a:gd name="T13" fmla="*/ 0 h 20"/>
                  <a:gd name="T14" fmla="*/ 0 w 62"/>
                  <a:gd name="T15" fmla="*/ 8 h 20"/>
                  <a:gd name="T16" fmla="*/ 0 w 62"/>
                  <a:gd name="T17" fmla="*/ 20 h 20"/>
                  <a:gd name="T18" fmla="*/ 10 w 62"/>
                  <a:gd name="T19" fmla="*/ 20 h 20"/>
                  <a:gd name="T20" fmla="*/ 10 w 62"/>
                  <a:gd name="T21" fmla="*/ 10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20">
                    <a:moveTo>
                      <a:pt x="10" y="10"/>
                    </a:moveTo>
                    <a:cubicBezTo>
                      <a:pt x="52" y="10"/>
                      <a:pt x="52" y="10"/>
                      <a:pt x="52" y="10"/>
                    </a:cubicBezTo>
                    <a:cubicBezTo>
                      <a:pt x="52" y="20"/>
                      <a:pt x="52" y="20"/>
                      <a:pt x="52" y="20"/>
                    </a:cubicBezTo>
                    <a:cubicBezTo>
                      <a:pt x="62" y="20"/>
                      <a:pt x="62" y="20"/>
                      <a:pt x="62" y="20"/>
                    </a:cubicBezTo>
                    <a:cubicBezTo>
                      <a:pt x="62" y="8"/>
                      <a:pt x="62" y="8"/>
                      <a:pt x="62" y="8"/>
                    </a:cubicBezTo>
                    <a:cubicBezTo>
                      <a:pt x="62" y="4"/>
                      <a:pt x="58" y="0"/>
                      <a:pt x="53" y="0"/>
                    </a:cubicBezTo>
                    <a:cubicBezTo>
                      <a:pt x="8" y="0"/>
                      <a:pt x="8" y="0"/>
                      <a:pt x="8" y="0"/>
                    </a:cubicBezTo>
                    <a:cubicBezTo>
                      <a:pt x="3" y="0"/>
                      <a:pt x="0" y="4"/>
                      <a:pt x="0" y="8"/>
                    </a:cubicBezTo>
                    <a:cubicBezTo>
                      <a:pt x="0" y="20"/>
                      <a:pt x="0" y="20"/>
                      <a:pt x="0" y="20"/>
                    </a:cubicBezTo>
                    <a:cubicBezTo>
                      <a:pt x="10" y="20"/>
                      <a:pt x="10" y="20"/>
                      <a:pt x="10" y="20"/>
                    </a:cubicBezTo>
                    <a:lnTo>
                      <a:pt x="1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69" name="Freeform 188"/>
              <p:cNvSpPr>
                <a:spLocks noEditPoints="1"/>
              </p:cNvSpPr>
              <p:nvPr/>
            </p:nvSpPr>
            <p:spPr bwMode="auto">
              <a:xfrm>
                <a:off x="2481" y="1740"/>
                <a:ext cx="93" cy="139"/>
              </a:xfrm>
              <a:custGeom>
                <a:gdLst>
                  <a:gd name="T0" fmla="*/ 56 w 64"/>
                  <a:gd name="T1" fmla="*/ 0 h 96"/>
                  <a:gd name="T2" fmla="*/ 7 w 64"/>
                  <a:gd name="T3" fmla="*/ 0 h 96"/>
                  <a:gd name="T4" fmla="*/ 0 w 64"/>
                  <a:gd name="T5" fmla="*/ 8 h 96"/>
                  <a:gd name="T6" fmla="*/ 0 w 64"/>
                  <a:gd name="T7" fmla="*/ 88 h 96"/>
                  <a:gd name="T8" fmla="*/ 7 w 64"/>
                  <a:gd name="T9" fmla="*/ 96 h 96"/>
                  <a:gd name="T10" fmla="*/ 56 w 64"/>
                  <a:gd name="T11" fmla="*/ 96 h 96"/>
                  <a:gd name="T12" fmla="*/ 64 w 64"/>
                  <a:gd name="T13" fmla="*/ 88 h 96"/>
                  <a:gd name="T14" fmla="*/ 64 w 64"/>
                  <a:gd name="T15" fmla="*/ 8 h 96"/>
                  <a:gd name="T16" fmla="*/ 56 w 64"/>
                  <a:gd name="T17" fmla="*/ 0 h 96"/>
                  <a:gd name="T18" fmla="*/ 15 w 64"/>
                  <a:gd name="T19" fmla="*/ 85 h 96"/>
                  <a:gd name="T20" fmla="*/ 8 w 64"/>
                  <a:gd name="T21" fmla="*/ 78 h 96"/>
                  <a:gd name="T22" fmla="*/ 15 w 64"/>
                  <a:gd name="T23" fmla="*/ 71 h 96"/>
                  <a:gd name="T24" fmla="*/ 21 w 64"/>
                  <a:gd name="T25" fmla="*/ 78 h 96"/>
                  <a:gd name="T26" fmla="*/ 15 w 64"/>
                  <a:gd name="T27" fmla="*/ 85 h 96"/>
                  <a:gd name="T28" fmla="*/ 49 w 64"/>
                  <a:gd name="T29" fmla="*/ 85 h 96"/>
                  <a:gd name="T30" fmla="*/ 42 w 64"/>
                  <a:gd name="T31" fmla="*/ 78 h 96"/>
                  <a:gd name="T32" fmla="*/ 49 w 64"/>
                  <a:gd name="T33" fmla="*/ 71 h 96"/>
                  <a:gd name="T34" fmla="*/ 56 w 64"/>
                  <a:gd name="T35" fmla="*/ 78 h 96"/>
                  <a:gd name="T36" fmla="*/ 49 w 64"/>
                  <a:gd name="T37" fmla="*/ 85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96">
                    <a:moveTo>
                      <a:pt x="56" y="0"/>
                    </a:moveTo>
                    <a:cubicBezTo>
                      <a:pt x="7" y="0"/>
                      <a:pt x="7" y="0"/>
                      <a:pt x="7" y="0"/>
                    </a:cubicBezTo>
                    <a:cubicBezTo>
                      <a:pt x="3" y="0"/>
                      <a:pt x="0" y="4"/>
                      <a:pt x="0" y="8"/>
                    </a:cubicBezTo>
                    <a:cubicBezTo>
                      <a:pt x="0" y="88"/>
                      <a:pt x="0" y="88"/>
                      <a:pt x="0" y="88"/>
                    </a:cubicBezTo>
                    <a:cubicBezTo>
                      <a:pt x="0" y="92"/>
                      <a:pt x="3" y="96"/>
                      <a:pt x="7" y="96"/>
                    </a:cubicBezTo>
                    <a:cubicBezTo>
                      <a:pt x="56" y="96"/>
                      <a:pt x="56" y="96"/>
                      <a:pt x="56" y="96"/>
                    </a:cubicBezTo>
                    <a:cubicBezTo>
                      <a:pt x="60" y="96"/>
                      <a:pt x="64" y="92"/>
                      <a:pt x="64" y="88"/>
                    </a:cubicBezTo>
                    <a:cubicBezTo>
                      <a:pt x="64" y="8"/>
                      <a:pt x="64" y="8"/>
                      <a:pt x="64" y="8"/>
                    </a:cubicBezTo>
                    <a:cubicBezTo>
                      <a:pt x="64" y="4"/>
                      <a:pt x="60" y="0"/>
                      <a:pt x="56" y="0"/>
                    </a:cubicBezTo>
                    <a:close/>
                    <a:moveTo>
                      <a:pt x="15" y="85"/>
                    </a:moveTo>
                    <a:cubicBezTo>
                      <a:pt x="11" y="85"/>
                      <a:pt x="8" y="82"/>
                      <a:pt x="8" y="78"/>
                    </a:cubicBezTo>
                    <a:cubicBezTo>
                      <a:pt x="8" y="74"/>
                      <a:pt x="11" y="71"/>
                      <a:pt x="15" y="71"/>
                    </a:cubicBezTo>
                    <a:cubicBezTo>
                      <a:pt x="18" y="71"/>
                      <a:pt x="21" y="74"/>
                      <a:pt x="21" y="78"/>
                    </a:cubicBezTo>
                    <a:cubicBezTo>
                      <a:pt x="21" y="82"/>
                      <a:pt x="18" y="85"/>
                      <a:pt x="15" y="85"/>
                    </a:cubicBezTo>
                    <a:close/>
                    <a:moveTo>
                      <a:pt x="49" y="85"/>
                    </a:moveTo>
                    <a:cubicBezTo>
                      <a:pt x="45" y="85"/>
                      <a:pt x="42" y="82"/>
                      <a:pt x="42" y="78"/>
                    </a:cubicBezTo>
                    <a:cubicBezTo>
                      <a:pt x="42" y="74"/>
                      <a:pt x="45" y="71"/>
                      <a:pt x="49" y="71"/>
                    </a:cubicBezTo>
                    <a:cubicBezTo>
                      <a:pt x="53" y="71"/>
                      <a:pt x="56" y="74"/>
                      <a:pt x="56" y="78"/>
                    </a:cubicBezTo>
                    <a:cubicBezTo>
                      <a:pt x="56" y="82"/>
                      <a:pt x="53" y="85"/>
                      <a:pt x="49"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70" name="Freeform 189"/>
              <p:cNvSpPr>
                <a:spLocks noEditPoints="1"/>
              </p:cNvSpPr>
              <p:nvPr/>
            </p:nvSpPr>
            <p:spPr bwMode="auto">
              <a:xfrm>
                <a:off x="2379" y="1760"/>
                <a:ext cx="79" cy="116"/>
              </a:xfrm>
              <a:custGeom>
                <a:gdLst>
                  <a:gd name="T0" fmla="*/ 6 w 54"/>
                  <a:gd name="T1" fmla="*/ 80 h 80"/>
                  <a:gd name="T2" fmla="*/ 47 w 54"/>
                  <a:gd name="T3" fmla="*/ 80 h 80"/>
                  <a:gd name="T4" fmla="*/ 54 w 54"/>
                  <a:gd name="T5" fmla="*/ 74 h 80"/>
                  <a:gd name="T6" fmla="*/ 54 w 54"/>
                  <a:gd name="T7" fmla="*/ 7 h 80"/>
                  <a:gd name="T8" fmla="*/ 47 w 54"/>
                  <a:gd name="T9" fmla="*/ 0 h 80"/>
                  <a:gd name="T10" fmla="*/ 6 w 54"/>
                  <a:gd name="T11" fmla="*/ 0 h 80"/>
                  <a:gd name="T12" fmla="*/ 0 w 54"/>
                  <a:gd name="T13" fmla="*/ 7 h 80"/>
                  <a:gd name="T14" fmla="*/ 0 w 54"/>
                  <a:gd name="T15" fmla="*/ 74 h 80"/>
                  <a:gd name="T16" fmla="*/ 6 w 54"/>
                  <a:gd name="T17" fmla="*/ 80 h 80"/>
                  <a:gd name="T18" fmla="*/ 41 w 54"/>
                  <a:gd name="T19" fmla="*/ 10 h 80"/>
                  <a:gd name="T20" fmla="*/ 47 w 54"/>
                  <a:gd name="T21" fmla="*/ 15 h 80"/>
                  <a:gd name="T22" fmla="*/ 41 w 54"/>
                  <a:gd name="T23" fmla="*/ 21 h 80"/>
                  <a:gd name="T24" fmla="*/ 36 w 54"/>
                  <a:gd name="T25" fmla="*/ 15 h 80"/>
                  <a:gd name="T26" fmla="*/ 41 w 54"/>
                  <a:gd name="T27" fmla="*/ 10 h 80"/>
                  <a:gd name="T28" fmla="*/ 13 w 54"/>
                  <a:gd name="T29" fmla="*/ 10 h 80"/>
                  <a:gd name="T30" fmla="*/ 18 w 54"/>
                  <a:gd name="T31" fmla="*/ 15 h 80"/>
                  <a:gd name="T32" fmla="*/ 13 w 54"/>
                  <a:gd name="T33" fmla="*/ 21 h 80"/>
                  <a:gd name="T34" fmla="*/ 7 w 54"/>
                  <a:gd name="T35" fmla="*/ 15 h 80"/>
                  <a:gd name="T36" fmla="*/ 13 w 54"/>
                  <a:gd name="T37" fmla="*/ 10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80">
                    <a:moveTo>
                      <a:pt x="6" y="80"/>
                    </a:moveTo>
                    <a:cubicBezTo>
                      <a:pt x="47" y="80"/>
                      <a:pt x="47" y="80"/>
                      <a:pt x="47" y="80"/>
                    </a:cubicBezTo>
                    <a:cubicBezTo>
                      <a:pt x="51" y="80"/>
                      <a:pt x="54" y="77"/>
                      <a:pt x="54" y="74"/>
                    </a:cubicBezTo>
                    <a:cubicBezTo>
                      <a:pt x="54" y="7"/>
                      <a:pt x="54" y="7"/>
                      <a:pt x="54" y="7"/>
                    </a:cubicBezTo>
                    <a:cubicBezTo>
                      <a:pt x="54" y="3"/>
                      <a:pt x="51" y="0"/>
                      <a:pt x="47" y="0"/>
                    </a:cubicBezTo>
                    <a:cubicBezTo>
                      <a:pt x="6" y="0"/>
                      <a:pt x="6" y="0"/>
                      <a:pt x="6" y="0"/>
                    </a:cubicBezTo>
                    <a:cubicBezTo>
                      <a:pt x="3" y="0"/>
                      <a:pt x="0" y="3"/>
                      <a:pt x="0" y="7"/>
                    </a:cubicBezTo>
                    <a:cubicBezTo>
                      <a:pt x="0" y="74"/>
                      <a:pt x="0" y="74"/>
                      <a:pt x="0" y="74"/>
                    </a:cubicBezTo>
                    <a:cubicBezTo>
                      <a:pt x="0" y="77"/>
                      <a:pt x="3" y="80"/>
                      <a:pt x="6" y="80"/>
                    </a:cubicBezTo>
                    <a:close/>
                    <a:moveTo>
                      <a:pt x="41" y="10"/>
                    </a:moveTo>
                    <a:cubicBezTo>
                      <a:pt x="44" y="10"/>
                      <a:pt x="47" y="12"/>
                      <a:pt x="47" y="15"/>
                    </a:cubicBezTo>
                    <a:cubicBezTo>
                      <a:pt x="47" y="19"/>
                      <a:pt x="44" y="21"/>
                      <a:pt x="41" y="21"/>
                    </a:cubicBezTo>
                    <a:cubicBezTo>
                      <a:pt x="38" y="21"/>
                      <a:pt x="36" y="19"/>
                      <a:pt x="36" y="15"/>
                    </a:cubicBezTo>
                    <a:cubicBezTo>
                      <a:pt x="36" y="12"/>
                      <a:pt x="38" y="10"/>
                      <a:pt x="41" y="10"/>
                    </a:cubicBezTo>
                    <a:close/>
                    <a:moveTo>
                      <a:pt x="13" y="10"/>
                    </a:moveTo>
                    <a:cubicBezTo>
                      <a:pt x="16" y="10"/>
                      <a:pt x="18" y="12"/>
                      <a:pt x="18" y="15"/>
                    </a:cubicBezTo>
                    <a:cubicBezTo>
                      <a:pt x="18" y="19"/>
                      <a:pt x="16" y="21"/>
                      <a:pt x="13" y="21"/>
                    </a:cubicBezTo>
                    <a:cubicBezTo>
                      <a:pt x="9" y="21"/>
                      <a:pt x="7" y="19"/>
                      <a:pt x="7" y="15"/>
                    </a:cubicBezTo>
                    <a:cubicBezTo>
                      <a:pt x="7" y="12"/>
                      <a:pt x="9" y="10"/>
                      <a:pt x="1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71" name="Freeform 190"/>
              <p:cNvSpPr>
                <a:spLocks noEditPoints="1"/>
              </p:cNvSpPr>
              <p:nvPr/>
            </p:nvSpPr>
            <p:spPr bwMode="auto">
              <a:xfrm>
                <a:off x="2471" y="1574"/>
                <a:ext cx="108" cy="131"/>
              </a:xfrm>
              <a:custGeom>
                <a:gdLst>
                  <a:gd name="T0" fmla="*/ 44 w 74"/>
                  <a:gd name="T1" fmla="*/ 1 h 90"/>
                  <a:gd name="T2" fmla="*/ 5 w 74"/>
                  <a:gd name="T3" fmla="*/ 14 h 90"/>
                  <a:gd name="T4" fmla="*/ 1 w 74"/>
                  <a:gd name="T5" fmla="*/ 22 h 90"/>
                  <a:gd name="T6" fmla="*/ 22 w 74"/>
                  <a:gd name="T7" fmla="*/ 85 h 90"/>
                  <a:gd name="T8" fmla="*/ 30 w 74"/>
                  <a:gd name="T9" fmla="*/ 89 h 90"/>
                  <a:gd name="T10" fmla="*/ 69 w 74"/>
                  <a:gd name="T11" fmla="*/ 76 h 90"/>
                  <a:gd name="T12" fmla="*/ 73 w 74"/>
                  <a:gd name="T13" fmla="*/ 68 h 90"/>
                  <a:gd name="T14" fmla="*/ 52 w 74"/>
                  <a:gd name="T15" fmla="*/ 5 h 90"/>
                  <a:gd name="T16" fmla="*/ 44 w 74"/>
                  <a:gd name="T17" fmla="*/ 1 h 90"/>
                  <a:gd name="T18" fmla="*/ 33 w 74"/>
                  <a:gd name="T19" fmla="*/ 78 h 90"/>
                  <a:gd name="T20" fmla="*/ 26 w 74"/>
                  <a:gd name="T21" fmla="*/ 75 h 90"/>
                  <a:gd name="T22" fmla="*/ 30 w 74"/>
                  <a:gd name="T23" fmla="*/ 67 h 90"/>
                  <a:gd name="T24" fmla="*/ 37 w 74"/>
                  <a:gd name="T25" fmla="*/ 71 h 90"/>
                  <a:gd name="T26" fmla="*/ 33 w 74"/>
                  <a:gd name="T27" fmla="*/ 78 h 90"/>
                  <a:gd name="T28" fmla="*/ 60 w 74"/>
                  <a:gd name="T29" fmla="*/ 69 h 90"/>
                  <a:gd name="T30" fmla="*/ 53 w 74"/>
                  <a:gd name="T31" fmla="*/ 66 h 90"/>
                  <a:gd name="T32" fmla="*/ 56 w 74"/>
                  <a:gd name="T33" fmla="*/ 58 h 90"/>
                  <a:gd name="T34" fmla="*/ 63 w 74"/>
                  <a:gd name="T35" fmla="*/ 62 h 90"/>
                  <a:gd name="T36" fmla="*/ 60 w 74"/>
                  <a:gd name="T37" fmla="*/ 69 h 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90">
                    <a:moveTo>
                      <a:pt x="44" y="1"/>
                    </a:moveTo>
                    <a:cubicBezTo>
                      <a:pt x="5" y="14"/>
                      <a:pt x="5" y="14"/>
                      <a:pt x="5" y="14"/>
                    </a:cubicBezTo>
                    <a:cubicBezTo>
                      <a:pt x="2" y="15"/>
                      <a:pt x="0" y="19"/>
                      <a:pt x="1" y="22"/>
                    </a:cubicBezTo>
                    <a:cubicBezTo>
                      <a:pt x="22" y="85"/>
                      <a:pt x="22" y="85"/>
                      <a:pt x="22" y="85"/>
                    </a:cubicBezTo>
                    <a:cubicBezTo>
                      <a:pt x="24" y="88"/>
                      <a:pt x="27" y="90"/>
                      <a:pt x="30" y="89"/>
                    </a:cubicBezTo>
                    <a:cubicBezTo>
                      <a:pt x="69" y="76"/>
                      <a:pt x="69" y="76"/>
                      <a:pt x="69" y="76"/>
                    </a:cubicBezTo>
                    <a:cubicBezTo>
                      <a:pt x="72" y="75"/>
                      <a:pt x="74" y="71"/>
                      <a:pt x="73" y="68"/>
                    </a:cubicBezTo>
                    <a:cubicBezTo>
                      <a:pt x="52" y="5"/>
                      <a:pt x="52" y="5"/>
                      <a:pt x="52" y="5"/>
                    </a:cubicBezTo>
                    <a:cubicBezTo>
                      <a:pt x="50" y="2"/>
                      <a:pt x="47" y="0"/>
                      <a:pt x="44" y="1"/>
                    </a:cubicBezTo>
                    <a:close/>
                    <a:moveTo>
                      <a:pt x="33" y="78"/>
                    </a:moveTo>
                    <a:cubicBezTo>
                      <a:pt x="30" y="79"/>
                      <a:pt x="27" y="77"/>
                      <a:pt x="26" y="75"/>
                    </a:cubicBezTo>
                    <a:cubicBezTo>
                      <a:pt x="25" y="72"/>
                      <a:pt x="27" y="68"/>
                      <a:pt x="30" y="67"/>
                    </a:cubicBezTo>
                    <a:cubicBezTo>
                      <a:pt x="33" y="66"/>
                      <a:pt x="36" y="68"/>
                      <a:pt x="37" y="71"/>
                    </a:cubicBezTo>
                    <a:cubicBezTo>
                      <a:pt x="38" y="74"/>
                      <a:pt x="36" y="77"/>
                      <a:pt x="33" y="78"/>
                    </a:cubicBezTo>
                    <a:close/>
                    <a:moveTo>
                      <a:pt x="60" y="69"/>
                    </a:moveTo>
                    <a:cubicBezTo>
                      <a:pt x="57" y="70"/>
                      <a:pt x="54" y="68"/>
                      <a:pt x="53" y="66"/>
                    </a:cubicBezTo>
                    <a:cubicBezTo>
                      <a:pt x="52" y="63"/>
                      <a:pt x="53" y="59"/>
                      <a:pt x="56" y="58"/>
                    </a:cubicBezTo>
                    <a:cubicBezTo>
                      <a:pt x="59" y="57"/>
                      <a:pt x="63" y="59"/>
                      <a:pt x="63" y="62"/>
                    </a:cubicBezTo>
                    <a:cubicBezTo>
                      <a:pt x="64" y="65"/>
                      <a:pt x="63" y="68"/>
                      <a:pt x="60"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72" name="Freeform 191"/>
              <p:cNvSpPr>
                <a:spLocks noEditPoints="1"/>
              </p:cNvSpPr>
              <p:nvPr/>
            </p:nvSpPr>
            <p:spPr bwMode="auto">
              <a:xfrm>
                <a:off x="1802" y="860"/>
                <a:ext cx="84" cy="89"/>
              </a:xfrm>
              <a:custGeom>
                <a:gdLst>
                  <a:gd name="T0" fmla="*/ 23 w 58"/>
                  <a:gd name="T1" fmla="*/ 2 h 61"/>
                  <a:gd name="T2" fmla="*/ 2 w 58"/>
                  <a:gd name="T3" fmla="*/ 18 h 61"/>
                  <a:gd name="T4" fmla="*/ 2 w 58"/>
                  <a:gd name="T5" fmla="*/ 24 h 61"/>
                  <a:gd name="T6" fmla="*/ 29 w 58"/>
                  <a:gd name="T7" fmla="*/ 59 h 61"/>
                  <a:gd name="T8" fmla="*/ 35 w 58"/>
                  <a:gd name="T9" fmla="*/ 60 h 61"/>
                  <a:gd name="T10" fmla="*/ 56 w 58"/>
                  <a:gd name="T11" fmla="*/ 43 h 61"/>
                  <a:gd name="T12" fmla="*/ 57 w 58"/>
                  <a:gd name="T13" fmla="*/ 37 h 61"/>
                  <a:gd name="T14" fmla="*/ 29 w 58"/>
                  <a:gd name="T15" fmla="*/ 3 h 61"/>
                  <a:gd name="T16" fmla="*/ 23 w 58"/>
                  <a:gd name="T17" fmla="*/ 2 h 61"/>
                  <a:gd name="T18" fmla="*/ 34 w 58"/>
                  <a:gd name="T19" fmla="*/ 52 h 61"/>
                  <a:gd name="T20" fmla="*/ 29 w 58"/>
                  <a:gd name="T21" fmla="*/ 52 h 61"/>
                  <a:gd name="T22" fmla="*/ 29 w 58"/>
                  <a:gd name="T23" fmla="*/ 47 h 61"/>
                  <a:gd name="T24" fmla="*/ 35 w 58"/>
                  <a:gd name="T25" fmla="*/ 47 h 61"/>
                  <a:gd name="T26" fmla="*/ 34 w 58"/>
                  <a:gd name="T27" fmla="*/ 52 h 61"/>
                  <a:gd name="T28" fmla="*/ 49 w 58"/>
                  <a:gd name="T29" fmla="*/ 41 h 61"/>
                  <a:gd name="T30" fmla="*/ 44 w 58"/>
                  <a:gd name="T31" fmla="*/ 40 h 61"/>
                  <a:gd name="T32" fmla="*/ 44 w 58"/>
                  <a:gd name="T33" fmla="*/ 35 h 61"/>
                  <a:gd name="T34" fmla="*/ 49 w 58"/>
                  <a:gd name="T35" fmla="*/ 36 h 61"/>
                  <a:gd name="T36" fmla="*/ 49 w 58"/>
                  <a:gd name="T37" fmla="*/ 41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61">
                    <a:moveTo>
                      <a:pt x="23" y="2"/>
                    </a:moveTo>
                    <a:cubicBezTo>
                      <a:pt x="2" y="18"/>
                      <a:pt x="2" y="18"/>
                      <a:pt x="2" y="18"/>
                    </a:cubicBezTo>
                    <a:cubicBezTo>
                      <a:pt x="0" y="20"/>
                      <a:pt x="0" y="23"/>
                      <a:pt x="2" y="24"/>
                    </a:cubicBezTo>
                    <a:cubicBezTo>
                      <a:pt x="29" y="59"/>
                      <a:pt x="29" y="59"/>
                      <a:pt x="29" y="59"/>
                    </a:cubicBezTo>
                    <a:cubicBezTo>
                      <a:pt x="30" y="61"/>
                      <a:pt x="33" y="61"/>
                      <a:pt x="35" y="60"/>
                    </a:cubicBezTo>
                    <a:cubicBezTo>
                      <a:pt x="56" y="43"/>
                      <a:pt x="56" y="43"/>
                      <a:pt x="56" y="43"/>
                    </a:cubicBezTo>
                    <a:cubicBezTo>
                      <a:pt x="58" y="42"/>
                      <a:pt x="58" y="39"/>
                      <a:pt x="57" y="37"/>
                    </a:cubicBezTo>
                    <a:cubicBezTo>
                      <a:pt x="29" y="3"/>
                      <a:pt x="29" y="3"/>
                      <a:pt x="29" y="3"/>
                    </a:cubicBezTo>
                    <a:cubicBezTo>
                      <a:pt x="28" y="1"/>
                      <a:pt x="25" y="0"/>
                      <a:pt x="23" y="2"/>
                    </a:cubicBezTo>
                    <a:close/>
                    <a:moveTo>
                      <a:pt x="34" y="52"/>
                    </a:moveTo>
                    <a:cubicBezTo>
                      <a:pt x="32" y="54"/>
                      <a:pt x="30" y="53"/>
                      <a:pt x="29" y="52"/>
                    </a:cubicBezTo>
                    <a:cubicBezTo>
                      <a:pt x="27" y="50"/>
                      <a:pt x="28" y="48"/>
                      <a:pt x="29" y="47"/>
                    </a:cubicBezTo>
                    <a:cubicBezTo>
                      <a:pt x="31" y="45"/>
                      <a:pt x="33" y="46"/>
                      <a:pt x="35" y="47"/>
                    </a:cubicBezTo>
                    <a:cubicBezTo>
                      <a:pt x="36" y="49"/>
                      <a:pt x="36" y="51"/>
                      <a:pt x="34" y="52"/>
                    </a:cubicBezTo>
                    <a:close/>
                    <a:moveTo>
                      <a:pt x="49" y="41"/>
                    </a:moveTo>
                    <a:cubicBezTo>
                      <a:pt x="47" y="42"/>
                      <a:pt x="45" y="42"/>
                      <a:pt x="44" y="40"/>
                    </a:cubicBezTo>
                    <a:cubicBezTo>
                      <a:pt x="42" y="39"/>
                      <a:pt x="43" y="36"/>
                      <a:pt x="44" y="35"/>
                    </a:cubicBezTo>
                    <a:cubicBezTo>
                      <a:pt x="46" y="34"/>
                      <a:pt x="48" y="34"/>
                      <a:pt x="49" y="36"/>
                    </a:cubicBezTo>
                    <a:cubicBezTo>
                      <a:pt x="51" y="37"/>
                      <a:pt x="50" y="40"/>
                      <a:pt x="49"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73" name="Freeform 192"/>
              <p:cNvSpPr/>
              <p:nvPr/>
            </p:nvSpPr>
            <p:spPr bwMode="auto">
              <a:xfrm>
                <a:off x="1703" y="2842"/>
                <a:ext cx="263" cy="182"/>
              </a:xfrm>
              <a:custGeom>
                <a:gdLst>
                  <a:gd name="T0" fmla="*/ 181 w 181"/>
                  <a:gd name="T1" fmla="*/ 113 h 125"/>
                  <a:gd name="T2" fmla="*/ 169 w 181"/>
                  <a:gd name="T3" fmla="*/ 125 h 125"/>
                  <a:gd name="T4" fmla="*/ 12 w 181"/>
                  <a:gd name="T5" fmla="*/ 125 h 125"/>
                  <a:gd name="T6" fmla="*/ 0 w 181"/>
                  <a:gd name="T7" fmla="*/ 113 h 125"/>
                  <a:gd name="T8" fmla="*/ 0 w 181"/>
                  <a:gd name="T9" fmla="*/ 12 h 125"/>
                  <a:gd name="T10" fmla="*/ 12 w 181"/>
                  <a:gd name="T11" fmla="*/ 0 h 125"/>
                  <a:gd name="T12" fmla="*/ 169 w 181"/>
                  <a:gd name="T13" fmla="*/ 0 h 125"/>
                  <a:gd name="T14" fmla="*/ 181 w 181"/>
                  <a:gd name="T15" fmla="*/ 12 h 125"/>
                  <a:gd name="T16" fmla="*/ 181 w 181"/>
                  <a:gd name="T17" fmla="*/ 113 h 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125">
                    <a:moveTo>
                      <a:pt x="181" y="113"/>
                    </a:moveTo>
                    <a:cubicBezTo>
                      <a:pt x="181" y="120"/>
                      <a:pt x="176" y="125"/>
                      <a:pt x="169" y="125"/>
                    </a:cubicBezTo>
                    <a:cubicBezTo>
                      <a:pt x="12" y="125"/>
                      <a:pt x="12" y="125"/>
                      <a:pt x="12" y="125"/>
                    </a:cubicBezTo>
                    <a:cubicBezTo>
                      <a:pt x="5" y="125"/>
                      <a:pt x="0" y="120"/>
                      <a:pt x="0" y="113"/>
                    </a:cubicBezTo>
                    <a:cubicBezTo>
                      <a:pt x="0" y="12"/>
                      <a:pt x="0" y="12"/>
                      <a:pt x="0" y="12"/>
                    </a:cubicBezTo>
                    <a:cubicBezTo>
                      <a:pt x="0" y="5"/>
                      <a:pt x="5" y="0"/>
                      <a:pt x="12" y="0"/>
                    </a:cubicBezTo>
                    <a:cubicBezTo>
                      <a:pt x="169" y="0"/>
                      <a:pt x="169" y="0"/>
                      <a:pt x="169" y="0"/>
                    </a:cubicBezTo>
                    <a:cubicBezTo>
                      <a:pt x="176" y="0"/>
                      <a:pt x="181" y="5"/>
                      <a:pt x="181" y="12"/>
                    </a:cubicBezTo>
                    <a:lnTo>
                      <a:pt x="181" y="113"/>
                    </a:lnTo>
                    <a:close/>
                  </a:path>
                </a:pathLst>
              </a:custGeom>
              <a:solidFill>
                <a:schemeClr val="accent2"/>
              </a:solidFill>
              <a:ln w="26988" cap="flat">
                <a:noFill/>
                <a:prstDash val="solid"/>
                <a:miter lim="800000"/>
              </a:ln>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74" name="Rectangle 193"/>
              <p:cNvSpPr>
                <a:spLocks noChangeArrowheads="1"/>
              </p:cNvSpPr>
              <p:nvPr/>
            </p:nvSpPr>
            <p:spPr bwMode="auto">
              <a:xfrm>
                <a:off x="1809" y="2948"/>
                <a:ext cx="117" cy="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75" name="Rectangle 194"/>
              <p:cNvSpPr>
                <a:spLocks noChangeArrowheads="1"/>
              </p:cNvSpPr>
              <p:nvPr/>
            </p:nvSpPr>
            <p:spPr bwMode="auto">
              <a:xfrm>
                <a:off x="1853" y="2983"/>
                <a:ext cx="73" cy="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76" name="Rectangle 195"/>
              <p:cNvSpPr>
                <a:spLocks noChangeArrowheads="1"/>
              </p:cNvSpPr>
              <p:nvPr/>
            </p:nvSpPr>
            <p:spPr bwMode="auto">
              <a:xfrm>
                <a:off x="1707" y="2893"/>
                <a:ext cx="256" cy="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77" name="Freeform 196"/>
              <p:cNvSpPr/>
              <p:nvPr/>
            </p:nvSpPr>
            <p:spPr bwMode="auto">
              <a:xfrm>
                <a:off x="787" y="1959"/>
                <a:ext cx="280" cy="194"/>
              </a:xfrm>
              <a:custGeom>
                <a:gdLst>
                  <a:gd name="T0" fmla="*/ 193 w 193"/>
                  <a:gd name="T1" fmla="*/ 121 h 133"/>
                  <a:gd name="T2" fmla="*/ 180 w 193"/>
                  <a:gd name="T3" fmla="*/ 133 h 133"/>
                  <a:gd name="T4" fmla="*/ 13 w 193"/>
                  <a:gd name="T5" fmla="*/ 133 h 133"/>
                  <a:gd name="T6" fmla="*/ 0 w 193"/>
                  <a:gd name="T7" fmla="*/ 121 h 133"/>
                  <a:gd name="T8" fmla="*/ 0 w 193"/>
                  <a:gd name="T9" fmla="*/ 13 h 133"/>
                  <a:gd name="T10" fmla="*/ 13 w 193"/>
                  <a:gd name="T11" fmla="*/ 0 h 133"/>
                  <a:gd name="T12" fmla="*/ 180 w 193"/>
                  <a:gd name="T13" fmla="*/ 0 h 133"/>
                  <a:gd name="T14" fmla="*/ 193 w 193"/>
                  <a:gd name="T15" fmla="*/ 13 h 133"/>
                  <a:gd name="T16" fmla="*/ 193 w 193"/>
                  <a:gd name="T17" fmla="*/ 121 h 1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33">
                    <a:moveTo>
                      <a:pt x="193" y="121"/>
                    </a:moveTo>
                    <a:cubicBezTo>
                      <a:pt x="193" y="128"/>
                      <a:pt x="187" y="133"/>
                      <a:pt x="180" y="133"/>
                    </a:cubicBezTo>
                    <a:cubicBezTo>
                      <a:pt x="13" y="133"/>
                      <a:pt x="13" y="133"/>
                      <a:pt x="13" y="133"/>
                    </a:cubicBezTo>
                    <a:cubicBezTo>
                      <a:pt x="6" y="133"/>
                      <a:pt x="0" y="128"/>
                      <a:pt x="0" y="121"/>
                    </a:cubicBezTo>
                    <a:cubicBezTo>
                      <a:pt x="0" y="13"/>
                      <a:pt x="0" y="13"/>
                      <a:pt x="0" y="13"/>
                    </a:cubicBezTo>
                    <a:cubicBezTo>
                      <a:pt x="0" y="5"/>
                      <a:pt x="6" y="0"/>
                      <a:pt x="13" y="0"/>
                    </a:cubicBezTo>
                    <a:cubicBezTo>
                      <a:pt x="180" y="0"/>
                      <a:pt x="180" y="0"/>
                      <a:pt x="180" y="0"/>
                    </a:cubicBezTo>
                    <a:cubicBezTo>
                      <a:pt x="187" y="0"/>
                      <a:pt x="193" y="5"/>
                      <a:pt x="193" y="13"/>
                    </a:cubicBezTo>
                    <a:lnTo>
                      <a:pt x="193" y="121"/>
                    </a:lnTo>
                    <a:close/>
                  </a:path>
                </a:pathLst>
              </a:custGeom>
              <a:solidFill>
                <a:schemeClr val="accent2"/>
              </a:solidFill>
              <a:ln w="26988" cap="flat">
                <a:noFill/>
                <a:prstDash val="solid"/>
                <a:miter lim="800000"/>
              </a:ln>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78" name="Rectangle 197"/>
              <p:cNvSpPr>
                <a:spLocks noChangeArrowheads="1"/>
              </p:cNvSpPr>
              <p:nvPr/>
            </p:nvSpPr>
            <p:spPr bwMode="auto">
              <a:xfrm>
                <a:off x="900" y="2073"/>
                <a:ext cx="124" cy="1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79" name="Rectangle 198"/>
              <p:cNvSpPr>
                <a:spLocks noChangeArrowheads="1"/>
              </p:cNvSpPr>
              <p:nvPr/>
            </p:nvSpPr>
            <p:spPr bwMode="auto">
              <a:xfrm>
                <a:off x="947" y="2109"/>
                <a:ext cx="77"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80" name="Rectangle 199"/>
              <p:cNvSpPr>
                <a:spLocks noChangeArrowheads="1"/>
              </p:cNvSpPr>
              <p:nvPr/>
            </p:nvSpPr>
            <p:spPr bwMode="auto">
              <a:xfrm>
                <a:off x="791" y="2013"/>
                <a:ext cx="273" cy="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81" name="Freeform 200"/>
              <p:cNvSpPr/>
              <p:nvPr/>
            </p:nvSpPr>
            <p:spPr bwMode="auto">
              <a:xfrm>
                <a:off x="630" y="1175"/>
                <a:ext cx="260" cy="185"/>
              </a:xfrm>
              <a:custGeom>
                <a:gdLst>
                  <a:gd name="T0" fmla="*/ 173 w 179"/>
                  <a:gd name="T1" fmla="*/ 110 h 127"/>
                  <a:gd name="T2" fmla="*/ 167 w 179"/>
                  <a:gd name="T3" fmla="*/ 110 h 127"/>
                  <a:gd name="T4" fmla="*/ 162 w 179"/>
                  <a:gd name="T5" fmla="*/ 115 h 127"/>
                  <a:gd name="T6" fmla="*/ 17 w 179"/>
                  <a:gd name="T7" fmla="*/ 115 h 127"/>
                  <a:gd name="T8" fmla="*/ 12 w 179"/>
                  <a:gd name="T9" fmla="*/ 110 h 127"/>
                  <a:gd name="T10" fmla="*/ 12 w 179"/>
                  <a:gd name="T11" fmla="*/ 17 h 127"/>
                  <a:gd name="T12" fmla="*/ 17 w 179"/>
                  <a:gd name="T13" fmla="*/ 12 h 127"/>
                  <a:gd name="T14" fmla="*/ 162 w 179"/>
                  <a:gd name="T15" fmla="*/ 12 h 127"/>
                  <a:gd name="T16" fmla="*/ 167 w 179"/>
                  <a:gd name="T17" fmla="*/ 17 h 127"/>
                  <a:gd name="T18" fmla="*/ 167 w 179"/>
                  <a:gd name="T19" fmla="*/ 110 h 127"/>
                  <a:gd name="T20" fmla="*/ 173 w 179"/>
                  <a:gd name="T21" fmla="*/ 110 h 127"/>
                  <a:gd name="T22" fmla="*/ 179 w 179"/>
                  <a:gd name="T23" fmla="*/ 110 h 127"/>
                  <a:gd name="T24" fmla="*/ 179 w 179"/>
                  <a:gd name="T25" fmla="*/ 17 h 127"/>
                  <a:gd name="T26" fmla="*/ 162 w 179"/>
                  <a:gd name="T27" fmla="*/ 0 h 127"/>
                  <a:gd name="T28" fmla="*/ 17 w 179"/>
                  <a:gd name="T29" fmla="*/ 0 h 127"/>
                  <a:gd name="T30" fmla="*/ 0 w 179"/>
                  <a:gd name="T31" fmla="*/ 17 h 127"/>
                  <a:gd name="T32" fmla="*/ 0 w 179"/>
                  <a:gd name="T33" fmla="*/ 110 h 127"/>
                  <a:gd name="T34" fmla="*/ 17 w 179"/>
                  <a:gd name="T35" fmla="*/ 127 h 127"/>
                  <a:gd name="T36" fmla="*/ 162 w 179"/>
                  <a:gd name="T37" fmla="*/ 127 h 127"/>
                  <a:gd name="T38" fmla="*/ 179 w 179"/>
                  <a:gd name="T39" fmla="*/ 110 h 127"/>
                  <a:gd name="T40" fmla="*/ 173 w 179"/>
                  <a:gd name="T41" fmla="*/ 110 h 1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9" h="127">
                    <a:moveTo>
                      <a:pt x="173" y="110"/>
                    </a:moveTo>
                    <a:cubicBezTo>
                      <a:pt x="167" y="110"/>
                      <a:pt x="167" y="110"/>
                      <a:pt x="167" y="110"/>
                    </a:cubicBezTo>
                    <a:cubicBezTo>
                      <a:pt x="167" y="113"/>
                      <a:pt x="165" y="115"/>
                      <a:pt x="162" y="115"/>
                    </a:cubicBezTo>
                    <a:cubicBezTo>
                      <a:pt x="17" y="115"/>
                      <a:pt x="17" y="115"/>
                      <a:pt x="17" y="115"/>
                    </a:cubicBezTo>
                    <a:cubicBezTo>
                      <a:pt x="14" y="115"/>
                      <a:pt x="12" y="113"/>
                      <a:pt x="12" y="110"/>
                    </a:cubicBezTo>
                    <a:cubicBezTo>
                      <a:pt x="12" y="17"/>
                      <a:pt x="12" y="17"/>
                      <a:pt x="12" y="17"/>
                    </a:cubicBezTo>
                    <a:cubicBezTo>
                      <a:pt x="12" y="14"/>
                      <a:pt x="14" y="12"/>
                      <a:pt x="17" y="12"/>
                    </a:cubicBezTo>
                    <a:cubicBezTo>
                      <a:pt x="162" y="12"/>
                      <a:pt x="162" y="12"/>
                      <a:pt x="162" y="12"/>
                    </a:cubicBezTo>
                    <a:cubicBezTo>
                      <a:pt x="165" y="12"/>
                      <a:pt x="167" y="14"/>
                      <a:pt x="167" y="17"/>
                    </a:cubicBezTo>
                    <a:cubicBezTo>
                      <a:pt x="167" y="110"/>
                      <a:pt x="167" y="110"/>
                      <a:pt x="167" y="110"/>
                    </a:cubicBezTo>
                    <a:cubicBezTo>
                      <a:pt x="173" y="110"/>
                      <a:pt x="173" y="110"/>
                      <a:pt x="173" y="110"/>
                    </a:cubicBezTo>
                    <a:cubicBezTo>
                      <a:pt x="179" y="110"/>
                      <a:pt x="179" y="110"/>
                      <a:pt x="179" y="110"/>
                    </a:cubicBezTo>
                    <a:cubicBezTo>
                      <a:pt x="179" y="17"/>
                      <a:pt x="179" y="17"/>
                      <a:pt x="179" y="17"/>
                    </a:cubicBezTo>
                    <a:cubicBezTo>
                      <a:pt x="179" y="7"/>
                      <a:pt x="172" y="0"/>
                      <a:pt x="162" y="0"/>
                    </a:cubicBezTo>
                    <a:cubicBezTo>
                      <a:pt x="17" y="0"/>
                      <a:pt x="17" y="0"/>
                      <a:pt x="17" y="0"/>
                    </a:cubicBezTo>
                    <a:cubicBezTo>
                      <a:pt x="8" y="0"/>
                      <a:pt x="0" y="7"/>
                      <a:pt x="0" y="17"/>
                    </a:cubicBezTo>
                    <a:cubicBezTo>
                      <a:pt x="0" y="110"/>
                      <a:pt x="0" y="110"/>
                      <a:pt x="0" y="110"/>
                    </a:cubicBezTo>
                    <a:cubicBezTo>
                      <a:pt x="0" y="120"/>
                      <a:pt x="8" y="127"/>
                      <a:pt x="17" y="127"/>
                    </a:cubicBezTo>
                    <a:cubicBezTo>
                      <a:pt x="162" y="127"/>
                      <a:pt x="162" y="127"/>
                      <a:pt x="162" y="127"/>
                    </a:cubicBezTo>
                    <a:cubicBezTo>
                      <a:pt x="172" y="127"/>
                      <a:pt x="179" y="120"/>
                      <a:pt x="179" y="110"/>
                    </a:cubicBezTo>
                    <a:cubicBezTo>
                      <a:pt x="173" y="110"/>
                      <a:pt x="173" y="110"/>
                      <a:pt x="173" y="11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82" name="Rectangle 201"/>
              <p:cNvSpPr>
                <a:spLocks noChangeArrowheads="1"/>
              </p:cNvSpPr>
              <p:nvPr/>
            </p:nvSpPr>
            <p:spPr bwMode="auto">
              <a:xfrm>
                <a:off x="736" y="1282"/>
                <a:ext cx="107"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83" name="Rectangle 202"/>
              <p:cNvSpPr>
                <a:spLocks noChangeArrowheads="1"/>
              </p:cNvSpPr>
              <p:nvPr/>
            </p:nvSpPr>
            <p:spPr bwMode="auto">
              <a:xfrm>
                <a:off x="778" y="1314"/>
                <a:ext cx="65"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84" name="Rectangle 203"/>
              <p:cNvSpPr>
                <a:spLocks noChangeArrowheads="1"/>
              </p:cNvSpPr>
              <p:nvPr/>
            </p:nvSpPr>
            <p:spPr bwMode="auto">
              <a:xfrm>
                <a:off x="643" y="1231"/>
                <a:ext cx="235" cy="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85" name="Freeform 204"/>
              <p:cNvSpPr/>
              <p:nvPr/>
            </p:nvSpPr>
            <p:spPr bwMode="auto">
              <a:xfrm>
                <a:off x="2048" y="895"/>
                <a:ext cx="185" cy="128"/>
              </a:xfrm>
              <a:custGeom>
                <a:gdLst>
                  <a:gd name="T0" fmla="*/ 127 w 127"/>
                  <a:gd name="T1" fmla="*/ 80 h 88"/>
                  <a:gd name="T2" fmla="*/ 119 w 127"/>
                  <a:gd name="T3" fmla="*/ 88 h 88"/>
                  <a:gd name="T4" fmla="*/ 9 w 127"/>
                  <a:gd name="T5" fmla="*/ 88 h 88"/>
                  <a:gd name="T6" fmla="*/ 0 w 127"/>
                  <a:gd name="T7" fmla="*/ 80 h 88"/>
                  <a:gd name="T8" fmla="*/ 0 w 127"/>
                  <a:gd name="T9" fmla="*/ 9 h 88"/>
                  <a:gd name="T10" fmla="*/ 9 w 127"/>
                  <a:gd name="T11" fmla="*/ 0 h 88"/>
                  <a:gd name="T12" fmla="*/ 119 w 127"/>
                  <a:gd name="T13" fmla="*/ 0 h 88"/>
                  <a:gd name="T14" fmla="*/ 127 w 127"/>
                  <a:gd name="T15" fmla="*/ 9 h 88"/>
                  <a:gd name="T16" fmla="*/ 127 w 127"/>
                  <a:gd name="T17" fmla="*/ 80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88">
                    <a:moveTo>
                      <a:pt x="127" y="80"/>
                    </a:moveTo>
                    <a:cubicBezTo>
                      <a:pt x="127" y="84"/>
                      <a:pt x="123" y="88"/>
                      <a:pt x="119" y="88"/>
                    </a:cubicBezTo>
                    <a:cubicBezTo>
                      <a:pt x="9" y="88"/>
                      <a:pt x="9" y="88"/>
                      <a:pt x="9" y="88"/>
                    </a:cubicBezTo>
                    <a:cubicBezTo>
                      <a:pt x="4" y="88"/>
                      <a:pt x="0" y="84"/>
                      <a:pt x="0" y="80"/>
                    </a:cubicBezTo>
                    <a:cubicBezTo>
                      <a:pt x="0" y="9"/>
                      <a:pt x="0" y="9"/>
                      <a:pt x="0" y="9"/>
                    </a:cubicBezTo>
                    <a:cubicBezTo>
                      <a:pt x="0" y="4"/>
                      <a:pt x="4" y="0"/>
                      <a:pt x="9" y="0"/>
                    </a:cubicBezTo>
                    <a:cubicBezTo>
                      <a:pt x="119" y="0"/>
                      <a:pt x="119" y="0"/>
                      <a:pt x="119" y="0"/>
                    </a:cubicBezTo>
                    <a:cubicBezTo>
                      <a:pt x="123" y="0"/>
                      <a:pt x="127" y="4"/>
                      <a:pt x="127" y="9"/>
                    </a:cubicBezTo>
                    <a:lnTo>
                      <a:pt x="127" y="80"/>
                    </a:lnTo>
                    <a:close/>
                  </a:path>
                </a:pathLst>
              </a:custGeom>
              <a:grpFill/>
              <a:ln w="26988" cap="flat">
                <a:noFill/>
                <a:prstDash val="solid"/>
                <a:miter lim="800000"/>
              </a:ln>
            </p:spPr>
            <p:txBody>
              <a:bodyPr/>
              <a:lstStyle/>
              <a:p>
                <a:pPr defTabSz="685800" eaLnBrk="1" fontAlgn="auto" hangingPunct="1">
                  <a:spcBef>
                    <a:spcPct val="0"/>
                  </a:spcBef>
                  <a:spcAft>
                    <a:spcPct val="0"/>
                  </a:spcAft>
                  <a:defRPr/>
                </a:pPr>
                <a:endParaRPr lang="zh-CN" altLang="en-US" sz="1350">
                  <a:latin typeface="+mn-lt"/>
                  <a:ea typeface="+mn-ea"/>
                </a:endParaRPr>
              </a:p>
            </p:txBody>
          </p:sp>
        </p:grpSp>
        <p:grpSp>
          <p:nvGrpSpPr>
            <p:cNvPr id="4" name="Group 406"/>
            <p:cNvGrpSpPr/>
            <p:nvPr/>
          </p:nvGrpSpPr>
          <p:grpSpPr>
            <a:xfrm>
              <a:off x="586" y="587"/>
              <a:ext cx="2147" cy="2825"/>
              <a:chOff x="586" y="587"/>
              <a:chExt cx="2147" cy="2825"/>
            </a:xfrm>
            <a:grpFill/>
          </p:grpSpPr>
          <p:sp>
            <p:nvSpPr>
              <p:cNvPr id="188" name="Rectangle 206"/>
              <p:cNvSpPr>
                <a:spLocks noChangeArrowheads="1"/>
              </p:cNvSpPr>
              <p:nvPr/>
            </p:nvSpPr>
            <p:spPr bwMode="auto">
              <a:xfrm>
                <a:off x="2122" y="969"/>
                <a:ext cx="81"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89" name="Rectangle 207"/>
              <p:cNvSpPr>
                <a:spLocks noChangeArrowheads="1"/>
              </p:cNvSpPr>
              <p:nvPr/>
            </p:nvSpPr>
            <p:spPr bwMode="auto">
              <a:xfrm>
                <a:off x="2154" y="994"/>
                <a:ext cx="49"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90" name="Rectangle 208"/>
              <p:cNvSpPr>
                <a:spLocks noChangeArrowheads="1"/>
              </p:cNvSpPr>
              <p:nvPr/>
            </p:nvSpPr>
            <p:spPr bwMode="auto">
              <a:xfrm>
                <a:off x="2052" y="931"/>
                <a:ext cx="179" cy="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91" name="Freeform 209"/>
              <p:cNvSpPr/>
              <p:nvPr/>
            </p:nvSpPr>
            <p:spPr bwMode="auto">
              <a:xfrm>
                <a:off x="2061" y="1439"/>
                <a:ext cx="166" cy="116"/>
              </a:xfrm>
              <a:custGeom>
                <a:gdLst>
                  <a:gd name="T0" fmla="*/ 114 w 114"/>
                  <a:gd name="T1" fmla="*/ 72 h 80"/>
                  <a:gd name="T2" fmla="*/ 107 w 114"/>
                  <a:gd name="T3" fmla="*/ 80 h 80"/>
                  <a:gd name="T4" fmla="*/ 7 w 114"/>
                  <a:gd name="T5" fmla="*/ 80 h 80"/>
                  <a:gd name="T6" fmla="*/ 0 w 114"/>
                  <a:gd name="T7" fmla="*/ 72 h 80"/>
                  <a:gd name="T8" fmla="*/ 0 w 114"/>
                  <a:gd name="T9" fmla="*/ 8 h 80"/>
                  <a:gd name="T10" fmla="*/ 7 w 114"/>
                  <a:gd name="T11" fmla="*/ 0 h 80"/>
                  <a:gd name="T12" fmla="*/ 107 w 114"/>
                  <a:gd name="T13" fmla="*/ 0 h 80"/>
                  <a:gd name="T14" fmla="*/ 114 w 114"/>
                  <a:gd name="T15" fmla="*/ 8 h 80"/>
                  <a:gd name="T16" fmla="*/ 114 w 114"/>
                  <a:gd name="T17" fmla="*/ 72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80">
                    <a:moveTo>
                      <a:pt x="114" y="72"/>
                    </a:moveTo>
                    <a:cubicBezTo>
                      <a:pt x="114" y="76"/>
                      <a:pt x="111" y="80"/>
                      <a:pt x="107" y="80"/>
                    </a:cubicBezTo>
                    <a:cubicBezTo>
                      <a:pt x="7" y="80"/>
                      <a:pt x="7" y="80"/>
                      <a:pt x="7" y="80"/>
                    </a:cubicBezTo>
                    <a:cubicBezTo>
                      <a:pt x="3" y="80"/>
                      <a:pt x="0" y="76"/>
                      <a:pt x="0" y="72"/>
                    </a:cubicBezTo>
                    <a:cubicBezTo>
                      <a:pt x="0" y="8"/>
                      <a:pt x="0" y="8"/>
                      <a:pt x="0" y="8"/>
                    </a:cubicBezTo>
                    <a:cubicBezTo>
                      <a:pt x="0" y="4"/>
                      <a:pt x="3" y="0"/>
                      <a:pt x="7" y="0"/>
                    </a:cubicBezTo>
                    <a:cubicBezTo>
                      <a:pt x="107" y="0"/>
                      <a:pt x="107" y="0"/>
                      <a:pt x="107" y="0"/>
                    </a:cubicBezTo>
                    <a:cubicBezTo>
                      <a:pt x="111" y="0"/>
                      <a:pt x="114" y="4"/>
                      <a:pt x="114" y="8"/>
                    </a:cubicBezTo>
                    <a:lnTo>
                      <a:pt x="114" y="72"/>
                    </a:lnTo>
                    <a:close/>
                  </a:path>
                </a:pathLst>
              </a:custGeom>
              <a:grpFill/>
              <a:ln w="26988" cap="flat">
                <a:noFill/>
                <a:prstDash val="solid"/>
                <a:miter lim="800000"/>
              </a:ln>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92" name="Rectangle 210"/>
              <p:cNvSpPr>
                <a:spLocks noChangeArrowheads="1"/>
              </p:cNvSpPr>
              <p:nvPr/>
            </p:nvSpPr>
            <p:spPr bwMode="auto">
              <a:xfrm>
                <a:off x="2128" y="1506"/>
                <a:ext cx="73" cy="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93" name="Rectangle 211"/>
              <p:cNvSpPr>
                <a:spLocks noChangeArrowheads="1"/>
              </p:cNvSpPr>
              <p:nvPr/>
            </p:nvSpPr>
            <p:spPr bwMode="auto">
              <a:xfrm>
                <a:off x="2155" y="1529"/>
                <a:ext cx="46"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94" name="Rectangle 212"/>
              <p:cNvSpPr>
                <a:spLocks noChangeArrowheads="1"/>
              </p:cNvSpPr>
              <p:nvPr/>
            </p:nvSpPr>
            <p:spPr bwMode="auto">
              <a:xfrm>
                <a:off x="2064" y="1471"/>
                <a:ext cx="161" cy="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95" name="Freeform 213"/>
              <p:cNvSpPr>
                <a:spLocks noEditPoints="1"/>
              </p:cNvSpPr>
              <p:nvPr/>
            </p:nvSpPr>
            <p:spPr bwMode="auto">
              <a:xfrm>
                <a:off x="781" y="1655"/>
                <a:ext cx="246" cy="256"/>
              </a:xfrm>
              <a:custGeom>
                <a:gdLst>
                  <a:gd name="T0" fmla="*/ 128 w 246"/>
                  <a:gd name="T1" fmla="*/ 13 h 256"/>
                  <a:gd name="T2" fmla="*/ 128 w 246"/>
                  <a:gd name="T3" fmla="*/ 0 h 256"/>
                  <a:gd name="T4" fmla="*/ 100 w 246"/>
                  <a:gd name="T5" fmla="*/ 0 h 256"/>
                  <a:gd name="T6" fmla="*/ 100 w 246"/>
                  <a:gd name="T7" fmla="*/ 25 h 256"/>
                  <a:gd name="T8" fmla="*/ 67 w 246"/>
                  <a:gd name="T9" fmla="*/ 25 h 256"/>
                  <a:gd name="T10" fmla="*/ 64 w 246"/>
                  <a:gd name="T11" fmla="*/ 12 h 256"/>
                  <a:gd name="T12" fmla="*/ 11 w 246"/>
                  <a:gd name="T13" fmla="*/ 12 h 256"/>
                  <a:gd name="T14" fmla="*/ 11 w 246"/>
                  <a:gd name="T15" fmla="*/ 114 h 256"/>
                  <a:gd name="T16" fmla="*/ 0 w 246"/>
                  <a:gd name="T17" fmla="*/ 114 h 256"/>
                  <a:gd name="T18" fmla="*/ 0 w 246"/>
                  <a:gd name="T19" fmla="*/ 127 h 256"/>
                  <a:gd name="T20" fmla="*/ 10 w 246"/>
                  <a:gd name="T21" fmla="*/ 127 h 256"/>
                  <a:gd name="T22" fmla="*/ 10 w 246"/>
                  <a:gd name="T23" fmla="*/ 256 h 256"/>
                  <a:gd name="T24" fmla="*/ 224 w 246"/>
                  <a:gd name="T25" fmla="*/ 256 h 256"/>
                  <a:gd name="T26" fmla="*/ 224 w 246"/>
                  <a:gd name="T27" fmla="*/ 131 h 256"/>
                  <a:gd name="T28" fmla="*/ 246 w 246"/>
                  <a:gd name="T29" fmla="*/ 131 h 256"/>
                  <a:gd name="T30" fmla="*/ 128 w 246"/>
                  <a:gd name="T31" fmla="*/ 13 h 256"/>
                  <a:gd name="T32" fmla="*/ 57 w 246"/>
                  <a:gd name="T33" fmla="*/ 210 h 256"/>
                  <a:gd name="T34" fmla="*/ 39 w 246"/>
                  <a:gd name="T35" fmla="*/ 210 h 256"/>
                  <a:gd name="T36" fmla="*/ 39 w 246"/>
                  <a:gd name="T37" fmla="*/ 192 h 256"/>
                  <a:gd name="T38" fmla="*/ 57 w 246"/>
                  <a:gd name="T39" fmla="*/ 192 h 256"/>
                  <a:gd name="T40" fmla="*/ 57 w 246"/>
                  <a:gd name="T41" fmla="*/ 210 h 256"/>
                  <a:gd name="T42" fmla="*/ 57 w 246"/>
                  <a:gd name="T43" fmla="*/ 172 h 256"/>
                  <a:gd name="T44" fmla="*/ 39 w 246"/>
                  <a:gd name="T45" fmla="*/ 172 h 256"/>
                  <a:gd name="T46" fmla="*/ 39 w 246"/>
                  <a:gd name="T47" fmla="*/ 155 h 256"/>
                  <a:gd name="T48" fmla="*/ 57 w 246"/>
                  <a:gd name="T49" fmla="*/ 155 h 256"/>
                  <a:gd name="T50" fmla="*/ 57 w 246"/>
                  <a:gd name="T51" fmla="*/ 172 h 256"/>
                  <a:gd name="T52" fmla="*/ 97 w 246"/>
                  <a:gd name="T53" fmla="*/ 210 h 256"/>
                  <a:gd name="T54" fmla="*/ 80 w 246"/>
                  <a:gd name="T55" fmla="*/ 210 h 256"/>
                  <a:gd name="T56" fmla="*/ 80 w 246"/>
                  <a:gd name="T57" fmla="*/ 192 h 256"/>
                  <a:gd name="T58" fmla="*/ 97 w 246"/>
                  <a:gd name="T59" fmla="*/ 192 h 256"/>
                  <a:gd name="T60" fmla="*/ 97 w 246"/>
                  <a:gd name="T61" fmla="*/ 210 h 256"/>
                  <a:gd name="T62" fmla="*/ 97 w 246"/>
                  <a:gd name="T63" fmla="*/ 172 h 256"/>
                  <a:gd name="T64" fmla="*/ 80 w 246"/>
                  <a:gd name="T65" fmla="*/ 172 h 256"/>
                  <a:gd name="T66" fmla="*/ 80 w 246"/>
                  <a:gd name="T67" fmla="*/ 155 h 256"/>
                  <a:gd name="T68" fmla="*/ 97 w 246"/>
                  <a:gd name="T69" fmla="*/ 155 h 256"/>
                  <a:gd name="T70" fmla="*/ 97 w 246"/>
                  <a:gd name="T71" fmla="*/ 172 h 256"/>
                  <a:gd name="T72" fmla="*/ 201 w 246"/>
                  <a:gd name="T73" fmla="*/ 235 h 256"/>
                  <a:gd name="T74" fmla="*/ 138 w 246"/>
                  <a:gd name="T75" fmla="*/ 235 h 256"/>
                  <a:gd name="T76" fmla="*/ 138 w 246"/>
                  <a:gd name="T77" fmla="*/ 155 h 256"/>
                  <a:gd name="T78" fmla="*/ 201 w 246"/>
                  <a:gd name="T79" fmla="*/ 155 h 256"/>
                  <a:gd name="T80" fmla="*/ 201 w 246"/>
                  <a:gd name="T81" fmla="*/ 235 h 2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256">
                    <a:moveTo>
                      <a:pt x="128" y="13"/>
                    </a:moveTo>
                    <a:lnTo>
                      <a:pt x="128" y="0"/>
                    </a:lnTo>
                    <a:lnTo>
                      <a:pt x="100" y="0"/>
                    </a:lnTo>
                    <a:lnTo>
                      <a:pt x="100" y="25"/>
                    </a:lnTo>
                    <a:lnTo>
                      <a:pt x="67" y="25"/>
                    </a:lnTo>
                    <a:lnTo>
                      <a:pt x="64" y="12"/>
                    </a:lnTo>
                    <a:lnTo>
                      <a:pt x="11" y="12"/>
                    </a:lnTo>
                    <a:lnTo>
                      <a:pt x="11" y="114"/>
                    </a:lnTo>
                    <a:lnTo>
                      <a:pt x="0" y="114"/>
                    </a:lnTo>
                    <a:lnTo>
                      <a:pt x="0" y="127"/>
                    </a:lnTo>
                    <a:lnTo>
                      <a:pt x="10" y="127"/>
                    </a:lnTo>
                    <a:lnTo>
                      <a:pt x="10" y="256"/>
                    </a:lnTo>
                    <a:lnTo>
                      <a:pt x="224" y="256"/>
                    </a:lnTo>
                    <a:lnTo>
                      <a:pt x="224" y="131"/>
                    </a:lnTo>
                    <a:lnTo>
                      <a:pt x="246" y="131"/>
                    </a:lnTo>
                    <a:lnTo>
                      <a:pt x="128" y="13"/>
                    </a:lnTo>
                    <a:close/>
                    <a:moveTo>
                      <a:pt x="57" y="210"/>
                    </a:moveTo>
                    <a:lnTo>
                      <a:pt x="39" y="210"/>
                    </a:lnTo>
                    <a:lnTo>
                      <a:pt x="39" y="192"/>
                    </a:lnTo>
                    <a:lnTo>
                      <a:pt x="57" y="192"/>
                    </a:lnTo>
                    <a:lnTo>
                      <a:pt x="57" y="210"/>
                    </a:lnTo>
                    <a:close/>
                    <a:moveTo>
                      <a:pt x="57" y="172"/>
                    </a:moveTo>
                    <a:lnTo>
                      <a:pt x="39" y="172"/>
                    </a:lnTo>
                    <a:lnTo>
                      <a:pt x="39" y="155"/>
                    </a:lnTo>
                    <a:lnTo>
                      <a:pt x="57" y="155"/>
                    </a:lnTo>
                    <a:lnTo>
                      <a:pt x="57" y="172"/>
                    </a:lnTo>
                    <a:close/>
                    <a:moveTo>
                      <a:pt x="97" y="210"/>
                    </a:moveTo>
                    <a:lnTo>
                      <a:pt x="80" y="210"/>
                    </a:lnTo>
                    <a:lnTo>
                      <a:pt x="80" y="192"/>
                    </a:lnTo>
                    <a:lnTo>
                      <a:pt x="97" y="192"/>
                    </a:lnTo>
                    <a:lnTo>
                      <a:pt x="97" y="210"/>
                    </a:lnTo>
                    <a:close/>
                    <a:moveTo>
                      <a:pt x="97" y="172"/>
                    </a:moveTo>
                    <a:lnTo>
                      <a:pt x="80" y="172"/>
                    </a:lnTo>
                    <a:lnTo>
                      <a:pt x="80" y="155"/>
                    </a:lnTo>
                    <a:lnTo>
                      <a:pt x="97" y="155"/>
                    </a:lnTo>
                    <a:lnTo>
                      <a:pt x="97" y="172"/>
                    </a:lnTo>
                    <a:close/>
                    <a:moveTo>
                      <a:pt x="201" y="235"/>
                    </a:moveTo>
                    <a:lnTo>
                      <a:pt x="138" y="235"/>
                    </a:lnTo>
                    <a:lnTo>
                      <a:pt x="138" y="155"/>
                    </a:lnTo>
                    <a:lnTo>
                      <a:pt x="201" y="155"/>
                    </a:lnTo>
                    <a:lnTo>
                      <a:pt x="201" y="235"/>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96" name="Freeform 214"/>
              <p:cNvSpPr>
                <a:spLocks noEditPoints="1"/>
              </p:cNvSpPr>
              <p:nvPr/>
            </p:nvSpPr>
            <p:spPr bwMode="auto">
              <a:xfrm>
                <a:off x="2537" y="2063"/>
                <a:ext cx="133" cy="141"/>
              </a:xfrm>
              <a:custGeom>
                <a:gdLst>
                  <a:gd name="T0" fmla="*/ 69 w 133"/>
                  <a:gd name="T1" fmla="*/ 7 h 141"/>
                  <a:gd name="T2" fmla="*/ 69 w 133"/>
                  <a:gd name="T3" fmla="*/ 0 h 141"/>
                  <a:gd name="T4" fmla="*/ 55 w 133"/>
                  <a:gd name="T5" fmla="*/ 0 h 141"/>
                  <a:gd name="T6" fmla="*/ 55 w 133"/>
                  <a:gd name="T7" fmla="*/ 14 h 141"/>
                  <a:gd name="T8" fmla="*/ 36 w 133"/>
                  <a:gd name="T9" fmla="*/ 14 h 141"/>
                  <a:gd name="T10" fmla="*/ 34 w 133"/>
                  <a:gd name="T11" fmla="*/ 7 h 141"/>
                  <a:gd name="T12" fmla="*/ 5 w 133"/>
                  <a:gd name="T13" fmla="*/ 7 h 141"/>
                  <a:gd name="T14" fmla="*/ 5 w 133"/>
                  <a:gd name="T15" fmla="*/ 62 h 141"/>
                  <a:gd name="T16" fmla="*/ 0 w 133"/>
                  <a:gd name="T17" fmla="*/ 62 h 141"/>
                  <a:gd name="T18" fmla="*/ 0 w 133"/>
                  <a:gd name="T19" fmla="*/ 69 h 141"/>
                  <a:gd name="T20" fmla="*/ 5 w 133"/>
                  <a:gd name="T21" fmla="*/ 69 h 141"/>
                  <a:gd name="T22" fmla="*/ 5 w 133"/>
                  <a:gd name="T23" fmla="*/ 141 h 141"/>
                  <a:gd name="T24" fmla="*/ 122 w 133"/>
                  <a:gd name="T25" fmla="*/ 141 h 141"/>
                  <a:gd name="T26" fmla="*/ 122 w 133"/>
                  <a:gd name="T27" fmla="*/ 72 h 141"/>
                  <a:gd name="T28" fmla="*/ 133 w 133"/>
                  <a:gd name="T29" fmla="*/ 72 h 141"/>
                  <a:gd name="T30" fmla="*/ 69 w 133"/>
                  <a:gd name="T31" fmla="*/ 7 h 141"/>
                  <a:gd name="T32" fmla="*/ 32 w 133"/>
                  <a:gd name="T33" fmla="*/ 116 h 141"/>
                  <a:gd name="T34" fmla="*/ 21 w 133"/>
                  <a:gd name="T35" fmla="*/ 116 h 141"/>
                  <a:gd name="T36" fmla="*/ 21 w 133"/>
                  <a:gd name="T37" fmla="*/ 106 h 141"/>
                  <a:gd name="T38" fmla="*/ 32 w 133"/>
                  <a:gd name="T39" fmla="*/ 106 h 141"/>
                  <a:gd name="T40" fmla="*/ 32 w 133"/>
                  <a:gd name="T41" fmla="*/ 116 h 141"/>
                  <a:gd name="T42" fmla="*/ 32 w 133"/>
                  <a:gd name="T43" fmla="*/ 94 h 141"/>
                  <a:gd name="T44" fmla="*/ 21 w 133"/>
                  <a:gd name="T45" fmla="*/ 94 h 141"/>
                  <a:gd name="T46" fmla="*/ 21 w 133"/>
                  <a:gd name="T47" fmla="*/ 85 h 141"/>
                  <a:gd name="T48" fmla="*/ 32 w 133"/>
                  <a:gd name="T49" fmla="*/ 85 h 141"/>
                  <a:gd name="T50" fmla="*/ 32 w 133"/>
                  <a:gd name="T51" fmla="*/ 94 h 141"/>
                  <a:gd name="T52" fmla="*/ 53 w 133"/>
                  <a:gd name="T53" fmla="*/ 116 h 141"/>
                  <a:gd name="T54" fmla="*/ 43 w 133"/>
                  <a:gd name="T55" fmla="*/ 116 h 141"/>
                  <a:gd name="T56" fmla="*/ 43 w 133"/>
                  <a:gd name="T57" fmla="*/ 106 h 141"/>
                  <a:gd name="T58" fmla="*/ 53 w 133"/>
                  <a:gd name="T59" fmla="*/ 106 h 141"/>
                  <a:gd name="T60" fmla="*/ 53 w 133"/>
                  <a:gd name="T61" fmla="*/ 116 h 141"/>
                  <a:gd name="T62" fmla="*/ 53 w 133"/>
                  <a:gd name="T63" fmla="*/ 94 h 141"/>
                  <a:gd name="T64" fmla="*/ 43 w 133"/>
                  <a:gd name="T65" fmla="*/ 94 h 141"/>
                  <a:gd name="T66" fmla="*/ 43 w 133"/>
                  <a:gd name="T67" fmla="*/ 85 h 141"/>
                  <a:gd name="T68" fmla="*/ 53 w 133"/>
                  <a:gd name="T69" fmla="*/ 85 h 141"/>
                  <a:gd name="T70" fmla="*/ 53 w 133"/>
                  <a:gd name="T71" fmla="*/ 94 h 141"/>
                  <a:gd name="T72" fmla="*/ 109 w 133"/>
                  <a:gd name="T73" fmla="*/ 129 h 141"/>
                  <a:gd name="T74" fmla="*/ 75 w 133"/>
                  <a:gd name="T75" fmla="*/ 129 h 141"/>
                  <a:gd name="T76" fmla="*/ 75 w 133"/>
                  <a:gd name="T77" fmla="*/ 85 h 141"/>
                  <a:gd name="T78" fmla="*/ 109 w 133"/>
                  <a:gd name="T79" fmla="*/ 85 h 141"/>
                  <a:gd name="T80" fmla="*/ 109 w 133"/>
                  <a:gd name="T81" fmla="*/ 129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3" h="141">
                    <a:moveTo>
                      <a:pt x="69" y="7"/>
                    </a:moveTo>
                    <a:lnTo>
                      <a:pt x="69" y="0"/>
                    </a:lnTo>
                    <a:lnTo>
                      <a:pt x="55" y="0"/>
                    </a:lnTo>
                    <a:lnTo>
                      <a:pt x="55" y="14"/>
                    </a:lnTo>
                    <a:lnTo>
                      <a:pt x="36" y="14"/>
                    </a:lnTo>
                    <a:lnTo>
                      <a:pt x="34" y="7"/>
                    </a:lnTo>
                    <a:lnTo>
                      <a:pt x="5" y="7"/>
                    </a:lnTo>
                    <a:lnTo>
                      <a:pt x="5" y="62"/>
                    </a:lnTo>
                    <a:lnTo>
                      <a:pt x="0" y="62"/>
                    </a:lnTo>
                    <a:lnTo>
                      <a:pt x="0" y="69"/>
                    </a:lnTo>
                    <a:lnTo>
                      <a:pt x="5" y="69"/>
                    </a:lnTo>
                    <a:lnTo>
                      <a:pt x="5" y="141"/>
                    </a:lnTo>
                    <a:lnTo>
                      <a:pt x="122" y="141"/>
                    </a:lnTo>
                    <a:lnTo>
                      <a:pt x="122" y="72"/>
                    </a:lnTo>
                    <a:lnTo>
                      <a:pt x="133" y="72"/>
                    </a:lnTo>
                    <a:lnTo>
                      <a:pt x="69" y="7"/>
                    </a:lnTo>
                    <a:close/>
                    <a:moveTo>
                      <a:pt x="32" y="116"/>
                    </a:moveTo>
                    <a:lnTo>
                      <a:pt x="21" y="116"/>
                    </a:lnTo>
                    <a:lnTo>
                      <a:pt x="21" y="106"/>
                    </a:lnTo>
                    <a:lnTo>
                      <a:pt x="32" y="106"/>
                    </a:lnTo>
                    <a:lnTo>
                      <a:pt x="32" y="116"/>
                    </a:lnTo>
                    <a:close/>
                    <a:moveTo>
                      <a:pt x="32" y="94"/>
                    </a:moveTo>
                    <a:lnTo>
                      <a:pt x="21" y="94"/>
                    </a:lnTo>
                    <a:lnTo>
                      <a:pt x="21" y="85"/>
                    </a:lnTo>
                    <a:lnTo>
                      <a:pt x="32" y="85"/>
                    </a:lnTo>
                    <a:lnTo>
                      <a:pt x="32" y="94"/>
                    </a:lnTo>
                    <a:close/>
                    <a:moveTo>
                      <a:pt x="53" y="116"/>
                    </a:moveTo>
                    <a:lnTo>
                      <a:pt x="43" y="116"/>
                    </a:lnTo>
                    <a:lnTo>
                      <a:pt x="43" y="106"/>
                    </a:lnTo>
                    <a:lnTo>
                      <a:pt x="53" y="106"/>
                    </a:lnTo>
                    <a:lnTo>
                      <a:pt x="53" y="116"/>
                    </a:lnTo>
                    <a:close/>
                    <a:moveTo>
                      <a:pt x="53" y="94"/>
                    </a:moveTo>
                    <a:lnTo>
                      <a:pt x="43" y="94"/>
                    </a:lnTo>
                    <a:lnTo>
                      <a:pt x="43" y="85"/>
                    </a:lnTo>
                    <a:lnTo>
                      <a:pt x="53" y="85"/>
                    </a:lnTo>
                    <a:lnTo>
                      <a:pt x="53" y="94"/>
                    </a:lnTo>
                    <a:close/>
                    <a:moveTo>
                      <a:pt x="109" y="129"/>
                    </a:moveTo>
                    <a:lnTo>
                      <a:pt x="75" y="129"/>
                    </a:lnTo>
                    <a:lnTo>
                      <a:pt x="75" y="85"/>
                    </a:lnTo>
                    <a:lnTo>
                      <a:pt x="109" y="85"/>
                    </a:lnTo>
                    <a:lnTo>
                      <a:pt x="109"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97" name="Freeform 215"/>
              <p:cNvSpPr>
                <a:spLocks noEditPoints="1"/>
              </p:cNvSpPr>
              <p:nvPr/>
            </p:nvSpPr>
            <p:spPr bwMode="auto">
              <a:xfrm>
                <a:off x="1617" y="587"/>
                <a:ext cx="246" cy="255"/>
              </a:xfrm>
              <a:custGeom>
                <a:gdLst>
                  <a:gd name="T0" fmla="*/ 127 w 246"/>
                  <a:gd name="T1" fmla="*/ 13 h 255"/>
                  <a:gd name="T2" fmla="*/ 127 w 246"/>
                  <a:gd name="T3" fmla="*/ 0 h 255"/>
                  <a:gd name="T4" fmla="*/ 99 w 246"/>
                  <a:gd name="T5" fmla="*/ 0 h 255"/>
                  <a:gd name="T6" fmla="*/ 99 w 246"/>
                  <a:gd name="T7" fmla="*/ 24 h 255"/>
                  <a:gd name="T8" fmla="*/ 67 w 246"/>
                  <a:gd name="T9" fmla="*/ 24 h 255"/>
                  <a:gd name="T10" fmla="*/ 64 w 246"/>
                  <a:gd name="T11" fmla="*/ 13 h 255"/>
                  <a:gd name="T12" fmla="*/ 12 w 246"/>
                  <a:gd name="T13" fmla="*/ 13 h 255"/>
                  <a:gd name="T14" fmla="*/ 12 w 246"/>
                  <a:gd name="T15" fmla="*/ 114 h 255"/>
                  <a:gd name="T16" fmla="*/ 0 w 246"/>
                  <a:gd name="T17" fmla="*/ 114 h 255"/>
                  <a:gd name="T18" fmla="*/ 0 w 246"/>
                  <a:gd name="T19" fmla="*/ 126 h 255"/>
                  <a:gd name="T20" fmla="*/ 10 w 246"/>
                  <a:gd name="T21" fmla="*/ 126 h 255"/>
                  <a:gd name="T22" fmla="*/ 10 w 246"/>
                  <a:gd name="T23" fmla="*/ 255 h 255"/>
                  <a:gd name="T24" fmla="*/ 224 w 246"/>
                  <a:gd name="T25" fmla="*/ 255 h 255"/>
                  <a:gd name="T26" fmla="*/ 224 w 246"/>
                  <a:gd name="T27" fmla="*/ 130 h 255"/>
                  <a:gd name="T28" fmla="*/ 246 w 246"/>
                  <a:gd name="T29" fmla="*/ 130 h 255"/>
                  <a:gd name="T30" fmla="*/ 127 w 246"/>
                  <a:gd name="T31" fmla="*/ 13 h 255"/>
                  <a:gd name="T32" fmla="*/ 57 w 246"/>
                  <a:gd name="T33" fmla="*/ 210 h 255"/>
                  <a:gd name="T34" fmla="*/ 40 w 246"/>
                  <a:gd name="T35" fmla="*/ 210 h 255"/>
                  <a:gd name="T36" fmla="*/ 40 w 246"/>
                  <a:gd name="T37" fmla="*/ 191 h 255"/>
                  <a:gd name="T38" fmla="*/ 57 w 246"/>
                  <a:gd name="T39" fmla="*/ 191 h 255"/>
                  <a:gd name="T40" fmla="*/ 57 w 246"/>
                  <a:gd name="T41" fmla="*/ 210 h 255"/>
                  <a:gd name="T42" fmla="*/ 57 w 246"/>
                  <a:gd name="T43" fmla="*/ 171 h 255"/>
                  <a:gd name="T44" fmla="*/ 40 w 246"/>
                  <a:gd name="T45" fmla="*/ 171 h 255"/>
                  <a:gd name="T46" fmla="*/ 40 w 246"/>
                  <a:gd name="T47" fmla="*/ 154 h 255"/>
                  <a:gd name="T48" fmla="*/ 57 w 246"/>
                  <a:gd name="T49" fmla="*/ 154 h 255"/>
                  <a:gd name="T50" fmla="*/ 57 w 246"/>
                  <a:gd name="T51" fmla="*/ 171 h 255"/>
                  <a:gd name="T52" fmla="*/ 98 w 246"/>
                  <a:gd name="T53" fmla="*/ 210 h 255"/>
                  <a:gd name="T54" fmla="*/ 80 w 246"/>
                  <a:gd name="T55" fmla="*/ 210 h 255"/>
                  <a:gd name="T56" fmla="*/ 80 w 246"/>
                  <a:gd name="T57" fmla="*/ 191 h 255"/>
                  <a:gd name="T58" fmla="*/ 98 w 246"/>
                  <a:gd name="T59" fmla="*/ 191 h 255"/>
                  <a:gd name="T60" fmla="*/ 98 w 246"/>
                  <a:gd name="T61" fmla="*/ 210 h 255"/>
                  <a:gd name="T62" fmla="*/ 98 w 246"/>
                  <a:gd name="T63" fmla="*/ 171 h 255"/>
                  <a:gd name="T64" fmla="*/ 80 w 246"/>
                  <a:gd name="T65" fmla="*/ 171 h 255"/>
                  <a:gd name="T66" fmla="*/ 80 w 246"/>
                  <a:gd name="T67" fmla="*/ 154 h 255"/>
                  <a:gd name="T68" fmla="*/ 98 w 246"/>
                  <a:gd name="T69" fmla="*/ 154 h 255"/>
                  <a:gd name="T70" fmla="*/ 98 w 246"/>
                  <a:gd name="T71" fmla="*/ 171 h 255"/>
                  <a:gd name="T72" fmla="*/ 200 w 246"/>
                  <a:gd name="T73" fmla="*/ 234 h 255"/>
                  <a:gd name="T74" fmla="*/ 137 w 246"/>
                  <a:gd name="T75" fmla="*/ 234 h 255"/>
                  <a:gd name="T76" fmla="*/ 137 w 246"/>
                  <a:gd name="T77" fmla="*/ 154 h 255"/>
                  <a:gd name="T78" fmla="*/ 200 w 246"/>
                  <a:gd name="T79" fmla="*/ 154 h 255"/>
                  <a:gd name="T80" fmla="*/ 200 w 246"/>
                  <a:gd name="T81" fmla="*/ 234 h 2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255">
                    <a:moveTo>
                      <a:pt x="127" y="13"/>
                    </a:moveTo>
                    <a:lnTo>
                      <a:pt x="127" y="0"/>
                    </a:lnTo>
                    <a:lnTo>
                      <a:pt x="99" y="0"/>
                    </a:lnTo>
                    <a:lnTo>
                      <a:pt x="99" y="24"/>
                    </a:lnTo>
                    <a:lnTo>
                      <a:pt x="67" y="24"/>
                    </a:lnTo>
                    <a:lnTo>
                      <a:pt x="64" y="13"/>
                    </a:lnTo>
                    <a:lnTo>
                      <a:pt x="12" y="13"/>
                    </a:lnTo>
                    <a:lnTo>
                      <a:pt x="12" y="114"/>
                    </a:lnTo>
                    <a:lnTo>
                      <a:pt x="0" y="114"/>
                    </a:lnTo>
                    <a:lnTo>
                      <a:pt x="0" y="126"/>
                    </a:lnTo>
                    <a:lnTo>
                      <a:pt x="10" y="126"/>
                    </a:lnTo>
                    <a:lnTo>
                      <a:pt x="10" y="255"/>
                    </a:lnTo>
                    <a:lnTo>
                      <a:pt x="224" y="255"/>
                    </a:lnTo>
                    <a:lnTo>
                      <a:pt x="224" y="130"/>
                    </a:lnTo>
                    <a:lnTo>
                      <a:pt x="246" y="130"/>
                    </a:lnTo>
                    <a:lnTo>
                      <a:pt x="127" y="13"/>
                    </a:lnTo>
                    <a:close/>
                    <a:moveTo>
                      <a:pt x="57" y="210"/>
                    </a:moveTo>
                    <a:lnTo>
                      <a:pt x="40" y="210"/>
                    </a:lnTo>
                    <a:lnTo>
                      <a:pt x="40" y="191"/>
                    </a:lnTo>
                    <a:lnTo>
                      <a:pt x="57" y="191"/>
                    </a:lnTo>
                    <a:lnTo>
                      <a:pt x="57" y="210"/>
                    </a:lnTo>
                    <a:close/>
                    <a:moveTo>
                      <a:pt x="57" y="171"/>
                    </a:moveTo>
                    <a:lnTo>
                      <a:pt x="40" y="171"/>
                    </a:lnTo>
                    <a:lnTo>
                      <a:pt x="40" y="154"/>
                    </a:lnTo>
                    <a:lnTo>
                      <a:pt x="57" y="154"/>
                    </a:lnTo>
                    <a:lnTo>
                      <a:pt x="57" y="171"/>
                    </a:lnTo>
                    <a:close/>
                    <a:moveTo>
                      <a:pt x="98" y="210"/>
                    </a:moveTo>
                    <a:lnTo>
                      <a:pt x="80" y="210"/>
                    </a:lnTo>
                    <a:lnTo>
                      <a:pt x="80" y="191"/>
                    </a:lnTo>
                    <a:lnTo>
                      <a:pt x="98" y="191"/>
                    </a:lnTo>
                    <a:lnTo>
                      <a:pt x="98" y="210"/>
                    </a:lnTo>
                    <a:close/>
                    <a:moveTo>
                      <a:pt x="98" y="171"/>
                    </a:moveTo>
                    <a:lnTo>
                      <a:pt x="80" y="171"/>
                    </a:lnTo>
                    <a:lnTo>
                      <a:pt x="80" y="154"/>
                    </a:lnTo>
                    <a:lnTo>
                      <a:pt x="98" y="154"/>
                    </a:lnTo>
                    <a:lnTo>
                      <a:pt x="98" y="171"/>
                    </a:lnTo>
                    <a:close/>
                    <a:moveTo>
                      <a:pt x="200" y="234"/>
                    </a:moveTo>
                    <a:lnTo>
                      <a:pt x="137" y="234"/>
                    </a:lnTo>
                    <a:lnTo>
                      <a:pt x="137" y="154"/>
                    </a:lnTo>
                    <a:lnTo>
                      <a:pt x="200" y="154"/>
                    </a:lnTo>
                    <a:lnTo>
                      <a:pt x="200" y="23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98" name="Freeform 216"/>
              <p:cNvSpPr>
                <a:spLocks noEditPoints="1"/>
              </p:cNvSpPr>
              <p:nvPr/>
            </p:nvSpPr>
            <p:spPr bwMode="auto">
              <a:xfrm>
                <a:off x="1556" y="2859"/>
                <a:ext cx="128" cy="126"/>
              </a:xfrm>
              <a:custGeom>
                <a:gdLst>
                  <a:gd name="T0" fmla="*/ 86 w 88"/>
                  <a:gd name="T1" fmla="*/ 39 h 86"/>
                  <a:gd name="T2" fmla="*/ 62 w 88"/>
                  <a:gd name="T3" fmla="*/ 27 h 86"/>
                  <a:gd name="T4" fmla="*/ 54 w 88"/>
                  <a:gd name="T5" fmla="*/ 3 h 86"/>
                  <a:gd name="T6" fmla="*/ 4 w 88"/>
                  <a:gd name="T7" fmla="*/ 2 h 86"/>
                  <a:gd name="T8" fmla="*/ 4 w 88"/>
                  <a:gd name="T9" fmla="*/ 82 h 86"/>
                  <a:gd name="T10" fmla="*/ 33 w 88"/>
                  <a:gd name="T11" fmla="*/ 85 h 86"/>
                  <a:gd name="T12" fmla="*/ 45 w 88"/>
                  <a:gd name="T13" fmla="*/ 74 h 86"/>
                  <a:gd name="T14" fmla="*/ 57 w 88"/>
                  <a:gd name="T15" fmla="*/ 86 h 86"/>
                  <a:gd name="T16" fmla="*/ 85 w 88"/>
                  <a:gd name="T17" fmla="*/ 85 h 86"/>
                  <a:gd name="T18" fmla="*/ 86 w 88"/>
                  <a:gd name="T19" fmla="*/ 39 h 86"/>
                  <a:gd name="T20" fmla="*/ 30 w 88"/>
                  <a:gd name="T21" fmla="*/ 46 h 86"/>
                  <a:gd name="T22" fmla="*/ 24 w 88"/>
                  <a:gd name="T23" fmla="*/ 46 h 86"/>
                  <a:gd name="T24" fmla="*/ 22 w 88"/>
                  <a:gd name="T25" fmla="*/ 43 h 86"/>
                  <a:gd name="T26" fmla="*/ 24 w 88"/>
                  <a:gd name="T27" fmla="*/ 41 h 86"/>
                  <a:gd name="T28" fmla="*/ 30 w 88"/>
                  <a:gd name="T29" fmla="*/ 41 h 86"/>
                  <a:gd name="T30" fmla="*/ 32 w 88"/>
                  <a:gd name="T31" fmla="*/ 43 h 86"/>
                  <a:gd name="T32" fmla="*/ 30 w 88"/>
                  <a:gd name="T33" fmla="*/ 46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86">
                    <a:moveTo>
                      <a:pt x="86" y="39"/>
                    </a:moveTo>
                    <a:cubicBezTo>
                      <a:pt x="85" y="34"/>
                      <a:pt x="62" y="32"/>
                      <a:pt x="62" y="27"/>
                    </a:cubicBezTo>
                    <a:cubicBezTo>
                      <a:pt x="62" y="22"/>
                      <a:pt x="54" y="3"/>
                      <a:pt x="54" y="3"/>
                    </a:cubicBezTo>
                    <a:cubicBezTo>
                      <a:pt x="53" y="0"/>
                      <a:pt x="4" y="2"/>
                      <a:pt x="4" y="2"/>
                    </a:cubicBezTo>
                    <a:cubicBezTo>
                      <a:pt x="4" y="2"/>
                      <a:pt x="0" y="79"/>
                      <a:pt x="4" y="82"/>
                    </a:cubicBezTo>
                    <a:cubicBezTo>
                      <a:pt x="5" y="84"/>
                      <a:pt x="18" y="85"/>
                      <a:pt x="33" y="85"/>
                    </a:cubicBezTo>
                    <a:cubicBezTo>
                      <a:pt x="34" y="79"/>
                      <a:pt x="39" y="74"/>
                      <a:pt x="45" y="74"/>
                    </a:cubicBezTo>
                    <a:cubicBezTo>
                      <a:pt x="51" y="74"/>
                      <a:pt x="56" y="79"/>
                      <a:pt x="57" y="86"/>
                    </a:cubicBezTo>
                    <a:cubicBezTo>
                      <a:pt x="72" y="86"/>
                      <a:pt x="84" y="86"/>
                      <a:pt x="85" y="85"/>
                    </a:cubicBezTo>
                    <a:cubicBezTo>
                      <a:pt x="88" y="82"/>
                      <a:pt x="87" y="43"/>
                      <a:pt x="86" y="39"/>
                    </a:cubicBezTo>
                    <a:close/>
                    <a:moveTo>
                      <a:pt x="30" y="46"/>
                    </a:moveTo>
                    <a:cubicBezTo>
                      <a:pt x="24" y="46"/>
                      <a:pt x="24" y="46"/>
                      <a:pt x="24" y="46"/>
                    </a:cubicBezTo>
                    <a:cubicBezTo>
                      <a:pt x="23" y="46"/>
                      <a:pt x="22" y="45"/>
                      <a:pt x="22" y="43"/>
                    </a:cubicBezTo>
                    <a:cubicBezTo>
                      <a:pt x="22" y="42"/>
                      <a:pt x="23" y="41"/>
                      <a:pt x="24" y="41"/>
                    </a:cubicBezTo>
                    <a:cubicBezTo>
                      <a:pt x="30" y="41"/>
                      <a:pt x="30" y="41"/>
                      <a:pt x="30" y="41"/>
                    </a:cubicBezTo>
                    <a:cubicBezTo>
                      <a:pt x="31" y="41"/>
                      <a:pt x="32" y="42"/>
                      <a:pt x="32" y="43"/>
                    </a:cubicBezTo>
                    <a:cubicBezTo>
                      <a:pt x="32" y="45"/>
                      <a:pt x="31" y="46"/>
                      <a:pt x="30"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99" name="Freeform 217"/>
              <p:cNvSpPr/>
              <p:nvPr/>
            </p:nvSpPr>
            <p:spPr bwMode="auto">
              <a:xfrm>
                <a:off x="1390" y="2919"/>
                <a:ext cx="166" cy="64"/>
              </a:xfrm>
              <a:custGeom>
                <a:gdLst>
                  <a:gd name="T0" fmla="*/ 7 w 114"/>
                  <a:gd name="T1" fmla="*/ 1 h 44"/>
                  <a:gd name="T2" fmla="*/ 4 w 114"/>
                  <a:gd name="T3" fmla="*/ 43 h 44"/>
                  <a:gd name="T4" fmla="*/ 37 w 114"/>
                  <a:gd name="T5" fmla="*/ 44 h 44"/>
                  <a:gd name="T6" fmla="*/ 49 w 114"/>
                  <a:gd name="T7" fmla="*/ 33 h 44"/>
                  <a:gd name="T8" fmla="*/ 61 w 114"/>
                  <a:gd name="T9" fmla="*/ 44 h 44"/>
                  <a:gd name="T10" fmla="*/ 111 w 114"/>
                  <a:gd name="T11" fmla="*/ 43 h 44"/>
                  <a:gd name="T12" fmla="*/ 114 w 114"/>
                  <a:gd name="T13" fmla="*/ 3 h 44"/>
                  <a:gd name="T14" fmla="*/ 7 w 114"/>
                  <a:gd name="T15" fmla="*/ 1 h 4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44">
                    <a:moveTo>
                      <a:pt x="7" y="1"/>
                    </a:moveTo>
                    <a:cubicBezTo>
                      <a:pt x="3" y="3"/>
                      <a:pt x="0" y="41"/>
                      <a:pt x="4" y="43"/>
                    </a:cubicBezTo>
                    <a:cubicBezTo>
                      <a:pt x="6" y="44"/>
                      <a:pt x="20" y="44"/>
                      <a:pt x="37" y="44"/>
                    </a:cubicBezTo>
                    <a:cubicBezTo>
                      <a:pt x="38" y="38"/>
                      <a:pt x="43" y="33"/>
                      <a:pt x="49" y="33"/>
                    </a:cubicBezTo>
                    <a:cubicBezTo>
                      <a:pt x="55" y="33"/>
                      <a:pt x="60" y="38"/>
                      <a:pt x="61" y="44"/>
                    </a:cubicBezTo>
                    <a:cubicBezTo>
                      <a:pt x="87" y="44"/>
                      <a:pt x="111" y="44"/>
                      <a:pt x="111" y="43"/>
                    </a:cubicBezTo>
                    <a:cubicBezTo>
                      <a:pt x="111" y="41"/>
                      <a:pt x="114" y="3"/>
                      <a:pt x="114" y="3"/>
                    </a:cubicBezTo>
                    <a:cubicBezTo>
                      <a:pt x="114" y="2"/>
                      <a:pt x="10" y="0"/>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00" name="Freeform 218"/>
              <p:cNvSpPr>
                <a:spLocks noEditPoints="1"/>
              </p:cNvSpPr>
              <p:nvPr/>
            </p:nvSpPr>
            <p:spPr bwMode="auto">
              <a:xfrm>
                <a:off x="1446" y="2971"/>
                <a:ext cx="30" cy="34"/>
              </a:xfrm>
              <a:custGeom>
                <a:gdLst>
                  <a:gd name="T0" fmla="*/ 11 w 21"/>
                  <a:gd name="T1" fmla="*/ 0 h 23"/>
                  <a:gd name="T2" fmla="*/ 0 w 21"/>
                  <a:gd name="T3" fmla="*/ 11 h 23"/>
                  <a:gd name="T4" fmla="*/ 11 w 21"/>
                  <a:gd name="T5" fmla="*/ 23 h 23"/>
                  <a:gd name="T6" fmla="*/ 21 w 21"/>
                  <a:gd name="T7" fmla="*/ 11 h 23"/>
                  <a:gd name="T8" fmla="*/ 11 w 21"/>
                  <a:gd name="T9" fmla="*/ 0 h 23"/>
                  <a:gd name="T10" fmla="*/ 11 w 21"/>
                  <a:gd name="T11" fmla="*/ 16 h 23"/>
                  <a:gd name="T12" fmla="*/ 7 w 21"/>
                  <a:gd name="T13" fmla="*/ 11 h 23"/>
                  <a:gd name="T14" fmla="*/ 11 w 21"/>
                  <a:gd name="T15" fmla="*/ 7 h 23"/>
                  <a:gd name="T16" fmla="*/ 15 w 21"/>
                  <a:gd name="T17" fmla="*/ 11 h 23"/>
                  <a:gd name="T18" fmla="*/ 11 w 21"/>
                  <a:gd name="T19" fmla="*/ 16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3">
                    <a:moveTo>
                      <a:pt x="11" y="0"/>
                    </a:moveTo>
                    <a:cubicBezTo>
                      <a:pt x="5" y="0"/>
                      <a:pt x="0" y="5"/>
                      <a:pt x="0" y="11"/>
                    </a:cubicBezTo>
                    <a:cubicBezTo>
                      <a:pt x="0" y="18"/>
                      <a:pt x="5" y="23"/>
                      <a:pt x="11" y="23"/>
                    </a:cubicBezTo>
                    <a:cubicBezTo>
                      <a:pt x="17" y="23"/>
                      <a:pt x="21" y="18"/>
                      <a:pt x="21" y="11"/>
                    </a:cubicBezTo>
                    <a:cubicBezTo>
                      <a:pt x="21" y="5"/>
                      <a:pt x="17" y="0"/>
                      <a:pt x="11" y="0"/>
                    </a:cubicBezTo>
                    <a:close/>
                    <a:moveTo>
                      <a:pt x="11" y="16"/>
                    </a:moveTo>
                    <a:cubicBezTo>
                      <a:pt x="9" y="16"/>
                      <a:pt x="7" y="14"/>
                      <a:pt x="7" y="11"/>
                    </a:cubicBezTo>
                    <a:cubicBezTo>
                      <a:pt x="7" y="9"/>
                      <a:pt x="9" y="7"/>
                      <a:pt x="11" y="7"/>
                    </a:cubicBezTo>
                    <a:cubicBezTo>
                      <a:pt x="13" y="7"/>
                      <a:pt x="15" y="9"/>
                      <a:pt x="15" y="11"/>
                    </a:cubicBezTo>
                    <a:cubicBezTo>
                      <a:pt x="15" y="14"/>
                      <a:pt x="13" y="16"/>
                      <a:pt x="1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01" name="Freeform 219"/>
              <p:cNvSpPr>
                <a:spLocks noEditPoints="1"/>
              </p:cNvSpPr>
              <p:nvPr/>
            </p:nvSpPr>
            <p:spPr bwMode="auto">
              <a:xfrm>
                <a:off x="1606" y="2971"/>
                <a:ext cx="30" cy="34"/>
              </a:xfrm>
              <a:custGeom>
                <a:gdLst>
                  <a:gd name="T0" fmla="*/ 11 w 21"/>
                  <a:gd name="T1" fmla="*/ 0 h 23"/>
                  <a:gd name="T2" fmla="*/ 0 w 21"/>
                  <a:gd name="T3" fmla="*/ 11 h 23"/>
                  <a:gd name="T4" fmla="*/ 11 w 21"/>
                  <a:gd name="T5" fmla="*/ 23 h 23"/>
                  <a:gd name="T6" fmla="*/ 21 w 21"/>
                  <a:gd name="T7" fmla="*/ 11 h 23"/>
                  <a:gd name="T8" fmla="*/ 11 w 21"/>
                  <a:gd name="T9" fmla="*/ 0 h 23"/>
                  <a:gd name="T10" fmla="*/ 11 w 21"/>
                  <a:gd name="T11" fmla="*/ 16 h 23"/>
                  <a:gd name="T12" fmla="*/ 7 w 21"/>
                  <a:gd name="T13" fmla="*/ 11 h 23"/>
                  <a:gd name="T14" fmla="*/ 11 w 21"/>
                  <a:gd name="T15" fmla="*/ 7 h 23"/>
                  <a:gd name="T16" fmla="*/ 15 w 21"/>
                  <a:gd name="T17" fmla="*/ 11 h 23"/>
                  <a:gd name="T18" fmla="*/ 11 w 21"/>
                  <a:gd name="T19" fmla="*/ 16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3">
                    <a:moveTo>
                      <a:pt x="11" y="0"/>
                    </a:moveTo>
                    <a:cubicBezTo>
                      <a:pt x="5" y="0"/>
                      <a:pt x="0" y="5"/>
                      <a:pt x="0" y="11"/>
                    </a:cubicBezTo>
                    <a:cubicBezTo>
                      <a:pt x="0" y="18"/>
                      <a:pt x="5" y="23"/>
                      <a:pt x="11" y="23"/>
                    </a:cubicBezTo>
                    <a:cubicBezTo>
                      <a:pt x="17" y="23"/>
                      <a:pt x="21" y="18"/>
                      <a:pt x="21" y="11"/>
                    </a:cubicBezTo>
                    <a:cubicBezTo>
                      <a:pt x="21" y="5"/>
                      <a:pt x="17" y="0"/>
                      <a:pt x="11" y="0"/>
                    </a:cubicBezTo>
                    <a:close/>
                    <a:moveTo>
                      <a:pt x="11" y="16"/>
                    </a:moveTo>
                    <a:cubicBezTo>
                      <a:pt x="9" y="16"/>
                      <a:pt x="7" y="14"/>
                      <a:pt x="7" y="11"/>
                    </a:cubicBezTo>
                    <a:cubicBezTo>
                      <a:pt x="7" y="9"/>
                      <a:pt x="9" y="7"/>
                      <a:pt x="11" y="7"/>
                    </a:cubicBezTo>
                    <a:cubicBezTo>
                      <a:pt x="13" y="7"/>
                      <a:pt x="15" y="9"/>
                      <a:pt x="15" y="11"/>
                    </a:cubicBezTo>
                    <a:cubicBezTo>
                      <a:pt x="15" y="14"/>
                      <a:pt x="13" y="16"/>
                      <a:pt x="1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02" name="Freeform 220"/>
              <p:cNvSpPr>
                <a:spLocks noEditPoints="1"/>
              </p:cNvSpPr>
              <p:nvPr/>
            </p:nvSpPr>
            <p:spPr bwMode="auto">
              <a:xfrm>
                <a:off x="2414" y="1395"/>
                <a:ext cx="134" cy="130"/>
              </a:xfrm>
              <a:custGeom>
                <a:gdLst>
                  <a:gd name="T0" fmla="*/ 90 w 92"/>
                  <a:gd name="T1" fmla="*/ 40 h 89"/>
                  <a:gd name="T2" fmla="*/ 65 w 92"/>
                  <a:gd name="T3" fmla="*/ 28 h 89"/>
                  <a:gd name="T4" fmla="*/ 56 w 92"/>
                  <a:gd name="T5" fmla="*/ 4 h 89"/>
                  <a:gd name="T6" fmla="*/ 4 w 92"/>
                  <a:gd name="T7" fmla="*/ 2 h 89"/>
                  <a:gd name="T8" fmla="*/ 4 w 92"/>
                  <a:gd name="T9" fmla="*/ 85 h 89"/>
                  <a:gd name="T10" fmla="*/ 34 w 92"/>
                  <a:gd name="T11" fmla="*/ 88 h 89"/>
                  <a:gd name="T12" fmla="*/ 47 w 92"/>
                  <a:gd name="T13" fmla="*/ 77 h 89"/>
                  <a:gd name="T14" fmla="*/ 59 w 92"/>
                  <a:gd name="T15" fmla="*/ 89 h 89"/>
                  <a:gd name="T16" fmla="*/ 89 w 92"/>
                  <a:gd name="T17" fmla="*/ 88 h 89"/>
                  <a:gd name="T18" fmla="*/ 90 w 92"/>
                  <a:gd name="T19" fmla="*/ 40 h 89"/>
                  <a:gd name="T20" fmla="*/ 31 w 92"/>
                  <a:gd name="T21" fmla="*/ 47 h 89"/>
                  <a:gd name="T22" fmla="*/ 25 w 92"/>
                  <a:gd name="T23" fmla="*/ 47 h 89"/>
                  <a:gd name="T24" fmla="*/ 23 w 92"/>
                  <a:gd name="T25" fmla="*/ 45 h 89"/>
                  <a:gd name="T26" fmla="*/ 25 w 92"/>
                  <a:gd name="T27" fmla="*/ 43 h 89"/>
                  <a:gd name="T28" fmla="*/ 31 w 92"/>
                  <a:gd name="T29" fmla="*/ 43 h 89"/>
                  <a:gd name="T30" fmla="*/ 33 w 92"/>
                  <a:gd name="T31" fmla="*/ 45 h 89"/>
                  <a:gd name="T32" fmla="*/ 31 w 92"/>
                  <a:gd name="T33" fmla="*/ 47 h 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89">
                    <a:moveTo>
                      <a:pt x="90" y="40"/>
                    </a:moveTo>
                    <a:cubicBezTo>
                      <a:pt x="89" y="35"/>
                      <a:pt x="65" y="33"/>
                      <a:pt x="65" y="28"/>
                    </a:cubicBezTo>
                    <a:cubicBezTo>
                      <a:pt x="65" y="23"/>
                      <a:pt x="56" y="4"/>
                      <a:pt x="56" y="4"/>
                    </a:cubicBezTo>
                    <a:cubicBezTo>
                      <a:pt x="55" y="0"/>
                      <a:pt x="4" y="2"/>
                      <a:pt x="4" y="2"/>
                    </a:cubicBezTo>
                    <a:cubicBezTo>
                      <a:pt x="4" y="2"/>
                      <a:pt x="0" y="82"/>
                      <a:pt x="4" y="85"/>
                    </a:cubicBezTo>
                    <a:cubicBezTo>
                      <a:pt x="6" y="87"/>
                      <a:pt x="19" y="88"/>
                      <a:pt x="34" y="88"/>
                    </a:cubicBezTo>
                    <a:cubicBezTo>
                      <a:pt x="35" y="82"/>
                      <a:pt x="40" y="77"/>
                      <a:pt x="47" y="77"/>
                    </a:cubicBezTo>
                    <a:cubicBezTo>
                      <a:pt x="53" y="77"/>
                      <a:pt x="58" y="82"/>
                      <a:pt x="59" y="89"/>
                    </a:cubicBezTo>
                    <a:cubicBezTo>
                      <a:pt x="75" y="89"/>
                      <a:pt x="88" y="89"/>
                      <a:pt x="89" y="88"/>
                    </a:cubicBezTo>
                    <a:cubicBezTo>
                      <a:pt x="92" y="85"/>
                      <a:pt x="91" y="45"/>
                      <a:pt x="90" y="40"/>
                    </a:cubicBezTo>
                    <a:close/>
                    <a:moveTo>
                      <a:pt x="31" y="47"/>
                    </a:moveTo>
                    <a:cubicBezTo>
                      <a:pt x="25" y="47"/>
                      <a:pt x="25" y="47"/>
                      <a:pt x="25" y="47"/>
                    </a:cubicBezTo>
                    <a:cubicBezTo>
                      <a:pt x="24" y="47"/>
                      <a:pt x="23" y="46"/>
                      <a:pt x="23" y="45"/>
                    </a:cubicBezTo>
                    <a:cubicBezTo>
                      <a:pt x="23" y="44"/>
                      <a:pt x="24" y="43"/>
                      <a:pt x="25" y="43"/>
                    </a:cubicBezTo>
                    <a:cubicBezTo>
                      <a:pt x="31" y="43"/>
                      <a:pt x="31" y="43"/>
                      <a:pt x="31" y="43"/>
                    </a:cubicBezTo>
                    <a:cubicBezTo>
                      <a:pt x="32" y="43"/>
                      <a:pt x="33" y="44"/>
                      <a:pt x="33" y="45"/>
                    </a:cubicBezTo>
                    <a:cubicBezTo>
                      <a:pt x="33" y="46"/>
                      <a:pt x="32" y="47"/>
                      <a:pt x="31"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03" name="Freeform 221"/>
              <p:cNvSpPr/>
              <p:nvPr/>
            </p:nvSpPr>
            <p:spPr bwMode="auto">
              <a:xfrm>
                <a:off x="2243" y="1456"/>
                <a:ext cx="171" cy="67"/>
              </a:xfrm>
              <a:custGeom>
                <a:gdLst>
                  <a:gd name="T0" fmla="*/ 7 w 118"/>
                  <a:gd name="T1" fmla="*/ 2 h 46"/>
                  <a:gd name="T2" fmla="*/ 5 w 118"/>
                  <a:gd name="T3" fmla="*/ 45 h 46"/>
                  <a:gd name="T4" fmla="*/ 38 w 118"/>
                  <a:gd name="T5" fmla="*/ 46 h 46"/>
                  <a:gd name="T6" fmla="*/ 51 w 118"/>
                  <a:gd name="T7" fmla="*/ 35 h 46"/>
                  <a:gd name="T8" fmla="*/ 63 w 118"/>
                  <a:gd name="T9" fmla="*/ 46 h 46"/>
                  <a:gd name="T10" fmla="*/ 115 w 118"/>
                  <a:gd name="T11" fmla="*/ 45 h 46"/>
                  <a:gd name="T12" fmla="*/ 118 w 118"/>
                  <a:gd name="T13" fmla="*/ 3 h 46"/>
                  <a:gd name="T14" fmla="*/ 7 w 118"/>
                  <a:gd name="T15" fmla="*/ 2 h 4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46">
                    <a:moveTo>
                      <a:pt x="7" y="2"/>
                    </a:moveTo>
                    <a:cubicBezTo>
                      <a:pt x="4" y="3"/>
                      <a:pt x="0" y="43"/>
                      <a:pt x="5" y="45"/>
                    </a:cubicBezTo>
                    <a:cubicBezTo>
                      <a:pt x="6" y="46"/>
                      <a:pt x="21" y="46"/>
                      <a:pt x="38" y="46"/>
                    </a:cubicBezTo>
                    <a:cubicBezTo>
                      <a:pt x="39" y="40"/>
                      <a:pt x="45" y="35"/>
                      <a:pt x="51" y="35"/>
                    </a:cubicBezTo>
                    <a:cubicBezTo>
                      <a:pt x="57" y="35"/>
                      <a:pt x="62" y="40"/>
                      <a:pt x="63" y="46"/>
                    </a:cubicBezTo>
                    <a:cubicBezTo>
                      <a:pt x="90" y="46"/>
                      <a:pt x="115" y="46"/>
                      <a:pt x="115" y="45"/>
                    </a:cubicBezTo>
                    <a:cubicBezTo>
                      <a:pt x="115" y="43"/>
                      <a:pt x="118" y="3"/>
                      <a:pt x="118" y="3"/>
                    </a:cubicBezTo>
                    <a:cubicBezTo>
                      <a:pt x="118" y="2"/>
                      <a:pt x="11" y="0"/>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04" name="Freeform 222"/>
              <p:cNvSpPr>
                <a:spLocks noEditPoints="1"/>
              </p:cNvSpPr>
              <p:nvPr/>
            </p:nvSpPr>
            <p:spPr bwMode="auto">
              <a:xfrm>
                <a:off x="2301" y="1511"/>
                <a:ext cx="32" cy="34"/>
              </a:xfrm>
              <a:custGeom>
                <a:gdLst>
                  <a:gd name="T0" fmla="*/ 11 w 22"/>
                  <a:gd name="T1" fmla="*/ 0 h 23"/>
                  <a:gd name="T2" fmla="*/ 0 w 22"/>
                  <a:gd name="T3" fmla="*/ 12 h 23"/>
                  <a:gd name="T4" fmla="*/ 11 w 22"/>
                  <a:gd name="T5" fmla="*/ 23 h 23"/>
                  <a:gd name="T6" fmla="*/ 22 w 22"/>
                  <a:gd name="T7" fmla="*/ 12 h 23"/>
                  <a:gd name="T8" fmla="*/ 11 w 22"/>
                  <a:gd name="T9" fmla="*/ 0 h 23"/>
                  <a:gd name="T10" fmla="*/ 11 w 22"/>
                  <a:gd name="T11" fmla="*/ 16 h 23"/>
                  <a:gd name="T12" fmla="*/ 7 w 22"/>
                  <a:gd name="T13" fmla="*/ 12 h 23"/>
                  <a:gd name="T14" fmla="*/ 11 w 22"/>
                  <a:gd name="T15" fmla="*/ 7 h 23"/>
                  <a:gd name="T16" fmla="*/ 15 w 22"/>
                  <a:gd name="T17" fmla="*/ 12 h 23"/>
                  <a:gd name="T18" fmla="*/ 11 w 22"/>
                  <a:gd name="T19" fmla="*/ 16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3">
                    <a:moveTo>
                      <a:pt x="11" y="0"/>
                    </a:moveTo>
                    <a:cubicBezTo>
                      <a:pt x="5" y="0"/>
                      <a:pt x="0" y="5"/>
                      <a:pt x="0" y="12"/>
                    </a:cubicBezTo>
                    <a:cubicBezTo>
                      <a:pt x="0" y="18"/>
                      <a:pt x="5" y="23"/>
                      <a:pt x="11" y="23"/>
                    </a:cubicBezTo>
                    <a:cubicBezTo>
                      <a:pt x="17" y="23"/>
                      <a:pt x="22" y="18"/>
                      <a:pt x="22" y="12"/>
                    </a:cubicBezTo>
                    <a:cubicBezTo>
                      <a:pt x="22" y="5"/>
                      <a:pt x="17" y="0"/>
                      <a:pt x="11" y="0"/>
                    </a:cubicBezTo>
                    <a:close/>
                    <a:moveTo>
                      <a:pt x="11" y="16"/>
                    </a:moveTo>
                    <a:cubicBezTo>
                      <a:pt x="9" y="16"/>
                      <a:pt x="7" y="14"/>
                      <a:pt x="7" y="12"/>
                    </a:cubicBezTo>
                    <a:cubicBezTo>
                      <a:pt x="7" y="9"/>
                      <a:pt x="9" y="7"/>
                      <a:pt x="11" y="7"/>
                    </a:cubicBezTo>
                    <a:cubicBezTo>
                      <a:pt x="13" y="7"/>
                      <a:pt x="15" y="9"/>
                      <a:pt x="15" y="12"/>
                    </a:cubicBezTo>
                    <a:cubicBezTo>
                      <a:pt x="15" y="14"/>
                      <a:pt x="13" y="16"/>
                      <a:pt x="1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05" name="Freeform 223"/>
              <p:cNvSpPr>
                <a:spLocks noEditPoints="1"/>
              </p:cNvSpPr>
              <p:nvPr/>
            </p:nvSpPr>
            <p:spPr bwMode="auto">
              <a:xfrm>
                <a:off x="2467" y="1511"/>
                <a:ext cx="32" cy="34"/>
              </a:xfrm>
              <a:custGeom>
                <a:gdLst>
                  <a:gd name="T0" fmla="*/ 11 w 22"/>
                  <a:gd name="T1" fmla="*/ 0 h 23"/>
                  <a:gd name="T2" fmla="*/ 0 w 22"/>
                  <a:gd name="T3" fmla="*/ 12 h 23"/>
                  <a:gd name="T4" fmla="*/ 11 w 22"/>
                  <a:gd name="T5" fmla="*/ 23 h 23"/>
                  <a:gd name="T6" fmla="*/ 22 w 22"/>
                  <a:gd name="T7" fmla="*/ 12 h 23"/>
                  <a:gd name="T8" fmla="*/ 11 w 22"/>
                  <a:gd name="T9" fmla="*/ 0 h 23"/>
                  <a:gd name="T10" fmla="*/ 11 w 22"/>
                  <a:gd name="T11" fmla="*/ 16 h 23"/>
                  <a:gd name="T12" fmla="*/ 7 w 22"/>
                  <a:gd name="T13" fmla="*/ 12 h 23"/>
                  <a:gd name="T14" fmla="*/ 11 w 22"/>
                  <a:gd name="T15" fmla="*/ 7 h 23"/>
                  <a:gd name="T16" fmla="*/ 15 w 22"/>
                  <a:gd name="T17" fmla="*/ 12 h 23"/>
                  <a:gd name="T18" fmla="*/ 11 w 22"/>
                  <a:gd name="T19" fmla="*/ 16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3">
                    <a:moveTo>
                      <a:pt x="11" y="0"/>
                    </a:moveTo>
                    <a:cubicBezTo>
                      <a:pt x="5" y="0"/>
                      <a:pt x="0" y="5"/>
                      <a:pt x="0" y="12"/>
                    </a:cubicBezTo>
                    <a:cubicBezTo>
                      <a:pt x="0" y="18"/>
                      <a:pt x="5" y="23"/>
                      <a:pt x="11" y="23"/>
                    </a:cubicBezTo>
                    <a:cubicBezTo>
                      <a:pt x="17" y="23"/>
                      <a:pt x="22" y="18"/>
                      <a:pt x="22" y="12"/>
                    </a:cubicBezTo>
                    <a:cubicBezTo>
                      <a:pt x="22" y="5"/>
                      <a:pt x="17" y="0"/>
                      <a:pt x="11" y="0"/>
                    </a:cubicBezTo>
                    <a:close/>
                    <a:moveTo>
                      <a:pt x="11" y="16"/>
                    </a:moveTo>
                    <a:cubicBezTo>
                      <a:pt x="8" y="16"/>
                      <a:pt x="7" y="14"/>
                      <a:pt x="7" y="12"/>
                    </a:cubicBezTo>
                    <a:cubicBezTo>
                      <a:pt x="7" y="9"/>
                      <a:pt x="8" y="7"/>
                      <a:pt x="11" y="7"/>
                    </a:cubicBezTo>
                    <a:cubicBezTo>
                      <a:pt x="13" y="7"/>
                      <a:pt x="15" y="9"/>
                      <a:pt x="15" y="12"/>
                    </a:cubicBezTo>
                    <a:cubicBezTo>
                      <a:pt x="15" y="14"/>
                      <a:pt x="13" y="16"/>
                      <a:pt x="1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06" name="Freeform 224"/>
              <p:cNvSpPr>
                <a:spLocks noEditPoints="1"/>
              </p:cNvSpPr>
              <p:nvPr/>
            </p:nvSpPr>
            <p:spPr bwMode="auto">
              <a:xfrm>
                <a:off x="1166" y="1660"/>
                <a:ext cx="57" cy="54"/>
              </a:xfrm>
              <a:custGeom>
                <a:gdLst>
                  <a:gd name="T0" fmla="*/ 38 w 39"/>
                  <a:gd name="T1" fmla="*/ 17 h 37"/>
                  <a:gd name="T2" fmla="*/ 28 w 39"/>
                  <a:gd name="T3" fmla="*/ 12 h 37"/>
                  <a:gd name="T4" fmla="*/ 24 w 39"/>
                  <a:gd name="T5" fmla="*/ 1 h 37"/>
                  <a:gd name="T6" fmla="*/ 2 w 39"/>
                  <a:gd name="T7" fmla="*/ 1 h 37"/>
                  <a:gd name="T8" fmla="*/ 2 w 39"/>
                  <a:gd name="T9" fmla="*/ 36 h 37"/>
                  <a:gd name="T10" fmla="*/ 15 w 39"/>
                  <a:gd name="T11" fmla="*/ 37 h 37"/>
                  <a:gd name="T12" fmla="*/ 20 w 39"/>
                  <a:gd name="T13" fmla="*/ 32 h 37"/>
                  <a:gd name="T14" fmla="*/ 25 w 39"/>
                  <a:gd name="T15" fmla="*/ 37 h 37"/>
                  <a:gd name="T16" fmla="*/ 38 w 39"/>
                  <a:gd name="T17" fmla="*/ 37 h 37"/>
                  <a:gd name="T18" fmla="*/ 38 w 39"/>
                  <a:gd name="T19" fmla="*/ 17 h 37"/>
                  <a:gd name="T20" fmla="*/ 13 w 39"/>
                  <a:gd name="T21" fmla="*/ 20 h 37"/>
                  <a:gd name="T22" fmla="*/ 11 w 39"/>
                  <a:gd name="T23" fmla="*/ 20 h 37"/>
                  <a:gd name="T24" fmla="*/ 10 w 39"/>
                  <a:gd name="T25" fmla="*/ 19 h 37"/>
                  <a:gd name="T26" fmla="*/ 11 w 39"/>
                  <a:gd name="T27" fmla="*/ 18 h 37"/>
                  <a:gd name="T28" fmla="*/ 13 w 39"/>
                  <a:gd name="T29" fmla="*/ 18 h 37"/>
                  <a:gd name="T30" fmla="*/ 14 w 39"/>
                  <a:gd name="T31" fmla="*/ 19 h 37"/>
                  <a:gd name="T32" fmla="*/ 13 w 39"/>
                  <a:gd name="T33" fmla="*/ 20 h 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7">
                    <a:moveTo>
                      <a:pt x="38" y="17"/>
                    </a:moveTo>
                    <a:cubicBezTo>
                      <a:pt x="38" y="15"/>
                      <a:pt x="28" y="14"/>
                      <a:pt x="28" y="12"/>
                    </a:cubicBezTo>
                    <a:cubicBezTo>
                      <a:pt x="28" y="10"/>
                      <a:pt x="24" y="1"/>
                      <a:pt x="24" y="1"/>
                    </a:cubicBezTo>
                    <a:cubicBezTo>
                      <a:pt x="24" y="0"/>
                      <a:pt x="2" y="1"/>
                      <a:pt x="2" y="1"/>
                    </a:cubicBezTo>
                    <a:cubicBezTo>
                      <a:pt x="2" y="1"/>
                      <a:pt x="0" y="34"/>
                      <a:pt x="2" y="36"/>
                    </a:cubicBezTo>
                    <a:cubicBezTo>
                      <a:pt x="3" y="36"/>
                      <a:pt x="8" y="37"/>
                      <a:pt x="15" y="37"/>
                    </a:cubicBezTo>
                    <a:cubicBezTo>
                      <a:pt x="15" y="34"/>
                      <a:pt x="17" y="32"/>
                      <a:pt x="20" y="32"/>
                    </a:cubicBezTo>
                    <a:cubicBezTo>
                      <a:pt x="23" y="32"/>
                      <a:pt x="25" y="35"/>
                      <a:pt x="25" y="37"/>
                    </a:cubicBezTo>
                    <a:cubicBezTo>
                      <a:pt x="32" y="37"/>
                      <a:pt x="37" y="37"/>
                      <a:pt x="38" y="37"/>
                    </a:cubicBezTo>
                    <a:cubicBezTo>
                      <a:pt x="39" y="36"/>
                      <a:pt x="39" y="19"/>
                      <a:pt x="38" y="17"/>
                    </a:cubicBezTo>
                    <a:close/>
                    <a:moveTo>
                      <a:pt x="13" y="20"/>
                    </a:moveTo>
                    <a:cubicBezTo>
                      <a:pt x="11" y="20"/>
                      <a:pt x="11" y="20"/>
                      <a:pt x="11" y="20"/>
                    </a:cubicBezTo>
                    <a:cubicBezTo>
                      <a:pt x="10" y="20"/>
                      <a:pt x="10" y="19"/>
                      <a:pt x="10" y="19"/>
                    </a:cubicBezTo>
                    <a:cubicBezTo>
                      <a:pt x="10" y="18"/>
                      <a:pt x="10" y="18"/>
                      <a:pt x="11" y="18"/>
                    </a:cubicBezTo>
                    <a:cubicBezTo>
                      <a:pt x="13" y="18"/>
                      <a:pt x="13" y="18"/>
                      <a:pt x="13" y="18"/>
                    </a:cubicBezTo>
                    <a:cubicBezTo>
                      <a:pt x="14" y="18"/>
                      <a:pt x="14" y="18"/>
                      <a:pt x="14" y="19"/>
                    </a:cubicBezTo>
                    <a:cubicBezTo>
                      <a:pt x="14" y="19"/>
                      <a:pt x="14" y="20"/>
                      <a:pt x="1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07" name="Freeform 225"/>
              <p:cNvSpPr/>
              <p:nvPr/>
            </p:nvSpPr>
            <p:spPr bwMode="auto">
              <a:xfrm>
                <a:off x="1095" y="1686"/>
                <a:ext cx="71" cy="28"/>
              </a:xfrm>
              <a:custGeom>
                <a:gdLst>
                  <a:gd name="T0" fmla="*/ 3 w 49"/>
                  <a:gd name="T1" fmla="*/ 0 h 19"/>
                  <a:gd name="T2" fmla="*/ 2 w 49"/>
                  <a:gd name="T3" fmla="*/ 19 h 19"/>
                  <a:gd name="T4" fmla="*/ 16 w 49"/>
                  <a:gd name="T5" fmla="*/ 19 h 19"/>
                  <a:gd name="T6" fmla="*/ 21 w 49"/>
                  <a:gd name="T7" fmla="*/ 14 h 19"/>
                  <a:gd name="T8" fmla="*/ 26 w 49"/>
                  <a:gd name="T9" fmla="*/ 19 h 19"/>
                  <a:gd name="T10" fmla="*/ 48 w 49"/>
                  <a:gd name="T11" fmla="*/ 19 h 19"/>
                  <a:gd name="T12" fmla="*/ 49 w 49"/>
                  <a:gd name="T13" fmla="*/ 1 h 19"/>
                  <a:gd name="T14" fmla="*/ 3 w 49"/>
                  <a:gd name="T15" fmla="*/ 0 h 1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9">
                    <a:moveTo>
                      <a:pt x="3" y="0"/>
                    </a:moveTo>
                    <a:cubicBezTo>
                      <a:pt x="1" y="1"/>
                      <a:pt x="0" y="18"/>
                      <a:pt x="2" y="19"/>
                    </a:cubicBezTo>
                    <a:cubicBezTo>
                      <a:pt x="2" y="19"/>
                      <a:pt x="8" y="19"/>
                      <a:pt x="16" y="19"/>
                    </a:cubicBezTo>
                    <a:cubicBezTo>
                      <a:pt x="16" y="16"/>
                      <a:pt x="18" y="14"/>
                      <a:pt x="21" y="14"/>
                    </a:cubicBezTo>
                    <a:cubicBezTo>
                      <a:pt x="24" y="14"/>
                      <a:pt x="26" y="16"/>
                      <a:pt x="26" y="19"/>
                    </a:cubicBezTo>
                    <a:cubicBezTo>
                      <a:pt x="37" y="19"/>
                      <a:pt x="48" y="19"/>
                      <a:pt x="48" y="19"/>
                    </a:cubicBezTo>
                    <a:cubicBezTo>
                      <a:pt x="48" y="18"/>
                      <a:pt x="49" y="1"/>
                      <a:pt x="49" y="1"/>
                    </a:cubicBezTo>
                    <a:cubicBezTo>
                      <a:pt x="49"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08" name="Freeform 226"/>
              <p:cNvSpPr>
                <a:spLocks noEditPoints="1"/>
              </p:cNvSpPr>
              <p:nvPr/>
            </p:nvSpPr>
            <p:spPr bwMode="auto">
              <a:xfrm>
                <a:off x="1118" y="1709"/>
                <a:ext cx="15" cy="13"/>
              </a:xfrm>
              <a:custGeom>
                <a:gdLst>
                  <a:gd name="T0" fmla="*/ 5 w 10"/>
                  <a:gd name="T1" fmla="*/ 0 h 9"/>
                  <a:gd name="T2" fmla="*/ 0 w 10"/>
                  <a:gd name="T3" fmla="*/ 5 h 9"/>
                  <a:gd name="T4" fmla="*/ 5 w 10"/>
                  <a:gd name="T5" fmla="*/ 9 h 9"/>
                  <a:gd name="T6" fmla="*/ 10 w 10"/>
                  <a:gd name="T7" fmla="*/ 5 h 9"/>
                  <a:gd name="T8" fmla="*/ 5 w 10"/>
                  <a:gd name="T9" fmla="*/ 0 h 9"/>
                  <a:gd name="T10" fmla="*/ 5 w 10"/>
                  <a:gd name="T11" fmla="*/ 6 h 9"/>
                  <a:gd name="T12" fmla="*/ 3 w 10"/>
                  <a:gd name="T13" fmla="*/ 5 h 9"/>
                  <a:gd name="T14" fmla="*/ 5 w 10"/>
                  <a:gd name="T15" fmla="*/ 3 h 9"/>
                  <a:gd name="T16" fmla="*/ 7 w 10"/>
                  <a:gd name="T17" fmla="*/ 5 h 9"/>
                  <a:gd name="T18" fmla="*/ 5 w 10"/>
                  <a:gd name="T19" fmla="*/ 6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9">
                    <a:moveTo>
                      <a:pt x="5" y="0"/>
                    </a:moveTo>
                    <a:cubicBezTo>
                      <a:pt x="3" y="0"/>
                      <a:pt x="0" y="2"/>
                      <a:pt x="0" y="5"/>
                    </a:cubicBezTo>
                    <a:cubicBezTo>
                      <a:pt x="0" y="7"/>
                      <a:pt x="3" y="9"/>
                      <a:pt x="5" y="9"/>
                    </a:cubicBezTo>
                    <a:cubicBezTo>
                      <a:pt x="8" y="9"/>
                      <a:pt x="10" y="7"/>
                      <a:pt x="10" y="5"/>
                    </a:cubicBezTo>
                    <a:cubicBezTo>
                      <a:pt x="10" y="2"/>
                      <a:pt x="8" y="0"/>
                      <a:pt x="5" y="0"/>
                    </a:cubicBezTo>
                    <a:close/>
                    <a:moveTo>
                      <a:pt x="5" y="6"/>
                    </a:moveTo>
                    <a:cubicBezTo>
                      <a:pt x="4" y="6"/>
                      <a:pt x="3" y="6"/>
                      <a:pt x="3" y="5"/>
                    </a:cubicBezTo>
                    <a:cubicBezTo>
                      <a:pt x="3" y="4"/>
                      <a:pt x="4" y="3"/>
                      <a:pt x="5" y="3"/>
                    </a:cubicBezTo>
                    <a:cubicBezTo>
                      <a:pt x="6" y="3"/>
                      <a:pt x="7" y="4"/>
                      <a:pt x="7" y="5"/>
                    </a:cubicBezTo>
                    <a:cubicBezTo>
                      <a:pt x="7" y="6"/>
                      <a:pt x="6"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09" name="Freeform 227"/>
              <p:cNvSpPr>
                <a:spLocks noEditPoints="1"/>
              </p:cNvSpPr>
              <p:nvPr/>
            </p:nvSpPr>
            <p:spPr bwMode="auto">
              <a:xfrm>
                <a:off x="1188" y="1709"/>
                <a:ext cx="15" cy="13"/>
              </a:xfrm>
              <a:custGeom>
                <a:gdLst>
                  <a:gd name="T0" fmla="*/ 5 w 10"/>
                  <a:gd name="T1" fmla="*/ 0 h 9"/>
                  <a:gd name="T2" fmla="*/ 0 w 10"/>
                  <a:gd name="T3" fmla="*/ 5 h 9"/>
                  <a:gd name="T4" fmla="*/ 5 w 10"/>
                  <a:gd name="T5" fmla="*/ 9 h 9"/>
                  <a:gd name="T6" fmla="*/ 10 w 10"/>
                  <a:gd name="T7" fmla="*/ 5 h 9"/>
                  <a:gd name="T8" fmla="*/ 5 w 10"/>
                  <a:gd name="T9" fmla="*/ 0 h 9"/>
                  <a:gd name="T10" fmla="*/ 5 w 10"/>
                  <a:gd name="T11" fmla="*/ 6 h 9"/>
                  <a:gd name="T12" fmla="*/ 3 w 10"/>
                  <a:gd name="T13" fmla="*/ 5 h 9"/>
                  <a:gd name="T14" fmla="*/ 5 w 10"/>
                  <a:gd name="T15" fmla="*/ 3 h 9"/>
                  <a:gd name="T16" fmla="*/ 7 w 10"/>
                  <a:gd name="T17" fmla="*/ 5 h 9"/>
                  <a:gd name="T18" fmla="*/ 5 w 10"/>
                  <a:gd name="T19" fmla="*/ 6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9">
                    <a:moveTo>
                      <a:pt x="5" y="0"/>
                    </a:moveTo>
                    <a:cubicBezTo>
                      <a:pt x="2" y="0"/>
                      <a:pt x="0" y="2"/>
                      <a:pt x="0" y="5"/>
                    </a:cubicBezTo>
                    <a:cubicBezTo>
                      <a:pt x="0" y="7"/>
                      <a:pt x="2" y="9"/>
                      <a:pt x="5" y="9"/>
                    </a:cubicBezTo>
                    <a:cubicBezTo>
                      <a:pt x="8" y="9"/>
                      <a:pt x="10" y="7"/>
                      <a:pt x="10" y="5"/>
                    </a:cubicBezTo>
                    <a:cubicBezTo>
                      <a:pt x="10" y="2"/>
                      <a:pt x="8" y="0"/>
                      <a:pt x="5" y="0"/>
                    </a:cubicBezTo>
                    <a:close/>
                    <a:moveTo>
                      <a:pt x="5" y="6"/>
                    </a:moveTo>
                    <a:cubicBezTo>
                      <a:pt x="4" y="6"/>
                      <a:pt x="3" y="6"/>
                      <a:pt x="3" y="5"/>
                    </a:cubicBezTo>
                    <a:cubicBezTo>
                      <a:pt x="3" y="4"/>
                      <a:pt x="4" y="3"/>
                      <a:pt x="5" y="3"/>
                    </a:cubicBezTo>
                    <a:cubicBezTo>
                      <a:pt x="6" y="3"/>
                      <a:pt x="7" y="4"/>
                      <a:pt x="7" y="5"/>
                    </a:cubicBezTo>
                    <a:cubicBezTo>
                      <a:pt x="7" y="6"/>
                      <a:pt x="6"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10" name="Freeform 228"/>
              <p:cNvSpPr>
                <a:spLocks noEditPoints="1"/>
              </p:cNvSpPr>
              <p:nvPr/>
            </p:nvSpPr>
            <p:spPr bwMode="auto">
              <a:xfrm>
                <a:off x="1961" y="2001"/>
                <a:ext cx="62" cy="60"/>
              </a:xfrm>
              <a:custGeom>
                <a:gdLst>
                  <a:gd name="T0" fmla="*/ 42 w 43"/>
                  <a:gd name="T1" fmla="*/ 19 h 41"/>
                  <a:gd name="T2" fmla="*/ 30 w 43"/>
                  <a:gd name="T3" fmla="*/ 13 h 41"/>
                  <a:gd name="T4" fmla="*/ 26 w 43"/>
                  <a:gd name="T5" fmla="*/ 1 h 41"/>
                  <a:gd name="T6" fmla="*/ 2 w 43"/>
                  <a:gd name="T7" fmla="*/ 1 h 41"/>
                  <a:gd name="T8" fmla="*/ 2 w 43"/>
                  <a:gd name="T9" fmla="*/ 39 h 41"/>
                  <a:gd name="T10" fmla="*/ 16 w 43"/>
                  <a:gd name="T11" fmla="*/ 41 h 41"/>
                  <a:gd name="T12" fmla="*/ 22 w 43"/>
                  <a:gd name="T13" fmla="*/ 36 h 41"/>
                  <a:gd name="T14" fmla="*/ 28 w 43"/>
                  <a:gd name="T15" fmla="*/ 41 h 41"/>
                  <a:gd name="T16" fmla="*/ 41 w 43"/>
                  <a:gd name="T17" fmla="*/ 41 h 41"/>
                  <a:gd name="T18" fmla="*/ 42 w 43"/>
                  <a:gd name="T19" fmla="*/ 19 h 41"/>
                  <a:gd name="T20" fmla="*/ 15 w 43"/>
                  <a:gd name="T21" fmla="*/ 22 h 41"/>
                  <a:gd name="T22" fmla="*/ 12 w 43"/>
                  <a:gd name="T23" fmla="*/ 22 h 41"/>
                  <a:gd name="T24" fmla="*/ 11 w 43"/>
                  <a:gd name="T25" fmla="*/ 21 h 41"/>
                  <a:gd name="T26" fmla="*/ 12 w 43"/>
                  <a:gd name="T27" fmla="*/ 20 h 41"/>
                  <a:gd name="T28" fmla="*/ 15 w 43"/>
                  <a:gd name="T29" fmla="*/ 20 h 41"/>
                  <a:gd name="T30" fmla="*/ 16 w 43"/>
                  <a:gd name="T31" fmla="*/ 21 h 41"/>
                  <a:gd name="T32" fmla="*/ 15 w 43"/>
                  <a:gd name="T33" fmla="*/ 22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1">
                    <a:moveTo>
                      <a:pt x="42" y="19"/>
                    </a:moveTo>
                    <a:cubicBezTo>
                      <a:pt x="41" y="16"/>
                      <a:pt x="30" y="15"/>
                      <a:pt x="30" y="13"/>
                    </a:cubicBezTo>
                    <a:cubicBezTo>
                      <a:pt x="30" y="11"/>
                      <a:pt x="26" y="1"/>
                      <a:pt x="26" y="1"/>
                    </a:cubicBezTo>
                    <a:cubicBezTo>
                      <a:pt x="26" y="0"/>
                      <a:pt x="2" y="1"/>
                      <a:pt x="2" y="1"/>
                    </a:cubicBezTo>
                    <a:cubicBezTo>
                      <a:pt x="2" y="1"/>
                      <a:pt x="0" y="38"/>
                      <a:pt x="2" y="39"/>
                    </a:cubicBezTo>
                    <a:cubicBezTo>
                      <a:pt x="3" y="40"/>
                      <a:pt x="9" y="41"/>
                      <a:pt x="16" y="41"/>
                    </a:cubicBezTo>
                    <a:cubicBezTo>
                      <a:pt x="16" y="38"/>
                      <a:pt x="19" y="36"/>
                      <a:pt x="22" y="36"/>
                    </a:cubicBezTo>
                    <a:cubicBezTo>
                      <a:pt x="25" y="36"/>
                      <a:pt x="27" y="38"/>
                      <a:pt x="28" y="41"/>
                    </a:cubicBezTo>
                    <a:cubicBezTo>
                      <a:pt x="35" y="41"/>
                      <a:pt x="41" y="41"/>
                      <a:pt x="41" y="41"/>
                    </a:cubicBezTo>
                    <a:cubicBezTo>
                      <a:pt x="43" y="40"/>
                      <a:pt x="42" y="21"/>
                      <a:pt x="42" y="19"/>
                    </a:cubicBezTo>
                    <a:close/>
                    <a:moveTo>
                      <a:pt x="15" y="22"/>
                    </a:moveTo>
                    <a:cubicBezTo>
                      <a:pt x="12" y="22"/>
                      <a:pt x="12" y="22"/>
                      <a:pt x="12" y="22"/>
                    </a:cubicBezTo>
                    <a:cubicBezTo>
                      <a:pt x="11" y="22"/>
                      <a:pt x="11" y="21"/>
                      <a:pt x="11" y="21"/>
                    </a:cubicBezTo>
                    <a:cubicBezTo>
                      <a:pt x="11" y="20"/>
                      <a:pt x="11" y="20"/>
                      <a:pt x="12" y="20"/>
                    </a:cubicBezTo>
                    <a:cubicBezTo>
                      <a:pt x="15" y="20"/>
                      <a:pt x="15" y="20"/>
                      <a:pt x="15" y="20"/>
                    </a:cubicBezTo>
                    <a:cubicBezTo>
                      <a:pt x="15" y="20"/>
                      <a:pt x="16" y="20"/>
                      <a:pt x="16" y="21"/>
                    </a:cubicBezTo>
                    <a:cubicBezTo>
                      <a:pt x="16" y="21"/>
                      <a:pt x="15" y="22"/>
                      <a:pt x="1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11" name="Freeform 229"/>
              <p:cNvSpPr/>
              <p:nvPr/>
            </p:nvSpPr>
            <p:spPr bwMode="auto">
              <a:xfrm>
                <a:off x="1881" y="2029"/>
                <a:ext cx="80" cy="32"/>
              </a:xfrm>
              <a:custGeom>
                <a:gdLst>
                  <a:gd name="T0" fmla="*/ 3 w 55"/>
                  <a:gd name="T1" fmla="*/ 1 h 22"/>
                  <a:gd name="T2" fmla="*/ 2 w 55"/>
                  <a:gd name="T3" fmla="*/ 21 h 22"/>
                  <a:gd name="T4" fmla="*/ 18 w 55"/>
                  <a:gd name="T5" fmla="*/ 22 h 22"/>
                  <a:gd name="T6" fmla="*/ 24 w 55"/>
                  <a:gd name="T7" fmla="*/ 17 h 22"/>
                  <a:gd name="T8" fmla="*/ 30 w 55"/>
                  <a:gd name="T9" fmla="*/ 22 h 22"/>
                  <a:gd name="T10" fmla="*/ 54 w 55"/>
                  <a:gd name="T11" fmla="*/ 21 h 22"/>
                  <a:gd name="T12" fmla="*/ 55 w 55"/>
                  <a:gd name="T13" fmla="*/ 2 h 22"/>
                  <a:gd name="T14" fmla="*/ 3 w 55"/>
                  <a:gd name="T15" fmla="*/ 1 h 2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22">
                    <a:moveTo>
                      <a:pt x="3" y="1"/>
                    </a:moveTo>
                    <a:cubicBezTo>
                      <a:pt x="2" y="2"/>
                      <a:pt x="0" y="20"/>
                      <a:pt x="2" y="21"/>
                    </a:cubicBezTo>
                    <a:cubicBezTo>
                      <a:pt x="3" y="22"/>
                      <a:pt x="10" y="22"/>
                      <a:pt x="18" y="22"/>
                    </a:cubicBezTo>
                    <a:cubicBezTo>
                      <a:pt x="19" y="19"/>
                      <a:pt x="21" y="17"/>
                      <a:pt x="24" y="17"/>
                    </a:cubicBezTo>
                    <a:cubicBezTo>
                      <a:pt x="27" y="17"/>
                      <a:pt x="29" y="19"/>
                      <a:pt x="30" y="22"/>
                    </a:cubicBezTo>
                    <a:cubicBezTo>
                      <a:pt x="42" y="22"/>
                      <a:pt x="54" y="22"/>
                      <a:pt x="54" y="21"/>
                    </a:cubicBezTo>
                    <a:cubicBezTo>
                      <a:pt x="54" y="21"/>
                      <a:pt x="55" y="2"/>
                      <a:pt x="55" y="2"/>
                    </a:cubicBezTo>
                    <a:cubicBezTo>
                      <a:pt x="55" y="1"/>
                      <a:pt x="5"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12" name="Freeform 230"/>
              <p:cNvSpPr>
                <a:spLocks noEditPoints="1"/>
              </p:cNvSpPr>
              <p:nvPr/>
            </p:nvSpPr>
            <p:spPr bwMode="auto">
              <a:xfrm>
                <a:off x="1908" y="2055"/>
                <a:ext cx="15" cy="16"/>
              </a:xfrm>
              <a:custGeom>
                <a:gdLst>
                  <a:gd name="T0" fmla="*/ 5 w 10"/>
                  <a:gd name="T1" fmla="*/ 0 h 11"/>
                  <a:gd name="T2" fmla="*/ 0 w 10"/>
                  <a:gd name="T3" fmla="*/ 6 h 11"/>
                  <a:gd name="T4" fmla="*/ 5 w 10"/>
                  <a:gd name="T5" fmla="*/ 11 h 11"/>
                  <a:gd name="T6" fmla="*/ 10 w 10"/>
                  <a:gd name="T7" fmla="*/ 6 h 11"/>
                  <a:gd name="T8" fmla="*/ 5 w 10"/>
                  <a:gd name="T9" fmla="*/ 0 h 11"/>
                  <a:gd name="T10" fmla="*/ 5 w 10"/>
                  <a:gd name="T11" fmla="*/ 8 h 11"/>
                  <a:gd name="T12" fmla="*/ 3 w 10"/>
                  <a:gd name="T13" fmla="*/ 6 h 11"/>
                  <a:gd name="T14" fmla="*/ 5 w 10"/>
                  <a:gd name="T15" fmla="*/ 4 h 11"/>
                  <a:gd name="T16" fmla="*/ 7 w 10"/>
                  <a:gd name="T17" fmla="*/ 6 h 11"/>
                  <a:gd name="T18" fmla="*/ 5 w 10"/>
                  <a:gd name="T19" fmla="*/ 8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5" y="0"/>
                    </a:moveTo>
                    <a:cubicBezTo>
                      <a:pt x="2" y="0"/>
                      <a:pt x="0" y="3"/>
                      <a:pt x="0" y="6"/>
                    </a:cubicBezTo>
                    <a:cubicBezTo>
                      <a:pt x="0" y="8"/>
                      <a:pt x="2" y="11"/>
                      <a:pt x="5" y="11"/>
                    </a:cubicBezTo>
                    <a:cubicBezTo>
                      <a:pt x="8" y="11"/>
                      <a:pt x="10" y="8"/>
                      <a:pt x="10" y="6"/>
                    </a:cubicBezTo>
                    <a:cubicBezTo>
                      <a:pt x="10" y="3"/>
                      <a:pt x="8" y="0"/>
                      <a:pt x="5" y="0"/>
                    </a:cubicBezTo>
                    <a:close/>
                    <a:moveTo>
                      <a:pt x="5" y="8"/>
                    </a:moveTo>
                    <a:cubicBezTo>
                      <a:pt x="4" y="8"/>
                      <a:pt x="3" y="7"/>
                      <a:pt x="3" y="6"/>
                    </a:cubicBezTo>
                    <a:cubicBezTo>
                      <a:pt x="3" y="4"/>
                      <a:pt x="4" y="4"/>
                      <a:pt x="5" y="4"/>
                    </a:cubicBezTo>
                    <a:cubicBezTo>
                      <a:pt x="6" y="4"/>
                      <a:pt x="7" y="4"/>
                      <a:pt x="7" y="6"/>
                    </a:cubicBezTo>
                    <a:cubicBezTo>
                      <a:pt x="7" y="7"/>
                      <a:pt x="6" y="8"/>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13" name="Freeform 231"/>
              <p:cNvSpPr>
                <a:spLocks noEditPoints="1"/>
              </p:cNvSpPr>
              <p:nvPr/>
            </p:nvSpPr>
            <p:spPr bwMode="auto">
              <a:xfrm>
                <a:off x="1985" y="2055"/>
                <a:ext cx="15" cy="16"/>
              </a:xfrm>
              <a:custGeom>
                <a:gdLst>
                  <a:gd name="T0" fmla="*/ 5 w 10"/>
                  <a:gd name="T1" fmla="*/ 0 h 11"/>
                  <a:gd name="T2" fmla="*/ 0 w 10"/>
                  <a:gd name="T3" fmla="*/ 6 h 11"/>
                  <a:gd name="T4" fmla="*/ 5 w 10"/>
                  <a:gd name="T5" fmla="*/ 11 h 11"/>
                  <a:gd name="T6" fmla="*/ 10 w 10"/>
                  <a:gd name="T7" fmla="*/ 6 h 11"/>
                  <a:gd name="T8" fmla="*/ 5 w 10"/>
                  <a:gd name="T9" fmla="*/ 0 h 11"/>
                  <a:gd name="T10" fmla="*/ 5 w 10"/>
                  <a:gd name="T11" fmla="*/ 8 h 11"/>
                  <a:gd name="T12" fmla="*/ 3 w 10"/>
                  <a:gd name="T13" fmla="*/ 6 h 11"/>
                  <a:gd name="T14" fmla="*/ 5 w 10"/>
                  <a:gd name="T15" fmla="*/ 4 h 11"/>
                  <a:gd name="T16" fmla="*/ 7 w 10"/>
                  <a:gd name="T17" fmla="*/ 6 h 11"/>
                  <a:gd name="T18" fmla="*/ 5 w 10"/>
                  <a:gd name="T19" fmla="*/ 8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5" y="0"/>
                    </a:moveTo>
                    <a:cubicBezTo>
                      <a:pt x="2" y="0"/>
                      <a:pt x="0" y="3"/>
                      <a:pt x="0" y="6"/>
                    </a:cubicBezTo>
                    <a:cubicBezTo>
                      <a:pt x="0" y="8"/>
                      <a:pt x="2" y="11"/>
                      <a:pt x="5" y="11"/>
                    </a:cubicBezTo>
                    <a:cubicBezTo>
                      <a:pt x="8" y="11"/>
                      <a:pt x="10" y="8"/>
                      <a:pt x="10" y="6"/>
                    </a:cubicBezTo>
                    <a:cubicBezTo>
                      <a:pt x="10" y="3"/>
                      <a:pt x="8" y="0"/>
                      <a:pt x="5" y="0"/>
                    </a:cubicBezTo>
                    <a:close/>
                    <a:moveTo>
                      <a:pt x="5" y="8"/>
                    </a:moveTo>
                    <a:cubicBezTo>
                      <a:pt x="4" y="8"/>
                      <a:pt x="3" y="7"/>
                      <a:pt x="3" y="6"/>
                    </a:cubicBezTo>
                    <a:cubicBezTo>
                      <a:pt x="3" y="4"/>
                      <a:pt x="4" y="4"/>
                      <a:pt x="5" y="4"/>
                    </a:cubicBezTo>
                    <a:cubicBezTo>
                      <a:pt x="6" y="4"/>
                      <a:pt x="7" y="4"/>
                      <a:pt x="7" y="6"/>
                    </a:cubicBezTo>
                    <a:cubicBezTo>
                      <a:pt x="7" y="7"/>
                      <a:pt x="6" y="8"/>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14" name="Rectangle 232"/>
              <p:cNvSpPr>
                <a:spLocks noChangeArrowheads="1"/>
              </p:cNvSpPr>
              <p:nvPr/>
            </p:nvSpPr>
            <p:spPr bwMode="auto">
              <a:xfrm>
                <a:off x="1366" y="2537"/>
                <a:ext cx="226"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15" name="Rectangle 233"/>
              <p:cNvSpPr>
                <a:spLocks noChangeArrowheads="1"/>
              </p:cNvSpPr>
              <p:nvPr/>
            </p:nvSpPr>
            <p:spPr bwMode="auto">
              <a:xfrm>
                <a:off x="1383" y="2464"/>
                <a:ext cx="20"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16" name="Rectangle 234"/>
              <p:cNvSpPr>
                <a:spLocks noChangeArrowheads="1"/>
              </p:cNvSpPr>
              <p:nvPr/>
            </p:nvSpPr>
            <p:spPr bwMode="auto">
              <a:xfrm>
                <a:off x="1415" y="2464"/>
                <a:ext cx="20"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17" name="Rectangle 235"/>
              <p:cNvSpPr>
                <a:spLocks noChangeArrowheads="1"/>
              </p:cNvSpPr>
              <p:nvPr/>
            </p:nvSpPr>
            <p:spPr bwMode="auto">
              <a:xfrm>
                <a:off x="1459" y="2502"/>
                <a:ext cx="20" cy="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18" name="Rectangle 236"/>
              <p:cNvSpPr>
                <a:spLocks noChangeArrowheads="1"/>
              </p:cNvSpPr>
              <p:nvPr/>
            </p:nvSpPr>
            <p:spPr bwMode="auto">
              <a:xfrm>
                <a:off x="1491" y="2521"/>
                <a:ext cx="20" cy="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19" name="Rectangle 237"/>
              <p:cNvSpPr>
                <a:spLocks noChangeArrowheads="1"/>
              </p:cNvSpPr>
              <p:nvPr/>
            </p:nvSpPr>
            <p:spPr bwMode="auto">
              <a:xfrm>
                <a:off x="1892" y="1612"/>
                <a:ext cx="182" cy="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20" name="Rectangle 238"/>
              <p:cNvSpPr>
                <a:spLocks noChangeArrowheads="1"/>
              </p:cNvSpPr>
              <p:nvPr/>
            </p:nvSpPr>
            <p:spPr bwMode="auto">
              <a:xfrm>
                <a:off x="1905" y="1554"/>
                <a:ext cx="16" cy="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21" name="Rectangle 239"/>
              <p:cNvSpPr>
                <a:spLocks noChangeArrowheads="1"/>
              </p:cNvSpPr>
              <p:nvPr/>
            </p:nvSpPr>
            <p:spPr bwMode="auto">
              <a:xfrm>
                <a:off x="1931" y="1554"/>
                <a:ext cx="18" cy="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22" name="Rectangle 240"/>
              <p:cNvSpPr>
                <a:spLocks noChangeArrowheads="1"/>
              </p:cNvSpPr>
              <p:nvPr/>
            </p:nvSpPr>
            <p:spPr bwMode="auto">
              <a:xfrm>
                <a:off x="1966" y="1583"/>
                <a:ext cx="16" cy="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23" name="Rectangle 241"/>
              <p:cNvSpPr>
                <a:spLocks noChangeArrowheads="1"/>
              </p:cNvSpPr>
              <p:nvPr/>
            </p:nvSpPr>
            <p:spPr bwMode="auto">
              <a:xfrm>
                <a:off x="1990" y="1599"/>
                <a:ext cx="1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24" name="Rectangle 242"/>
              <p:cNvSpPr>
                <a:spLocks noChangeArrowheads="1"/>
              </p:cNvSpPr>
              <p:nvPr/>
            </p:nvSpPr>
            <p:spPr bwMode="auto">
              <a:xfrm>
                <a:off x="2011" y="1583"/>
                <a:ext cx="18" cy="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25" name="Rectangle 243"/>
              <p:cNvSpPr>
                <a:spLocks noChangeArrowheads="1"/>
              </p:cNvSpPr>
              <p:nvPr/>
            </p:nvSpPr>
            <p:spPr bwMode="auto">
              <a:xfrm>
                <a:off x="2035" y="1599"/>
                <a:ext cx="1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26" name="Rectangle 244"/>
              <p:cNvSpPr>
                <a:spLocks noChangeArrowheads="1"/>
              </p:cNvSpPr>
              <p:nvPr/>
            </p:nvSpPr>
            <p:spPr bwMode="auto">
              <a:xfrm>
                <a:off x="2074" y="1343"/>
                <a:ext cx="86" cy="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27" name="Rectangle 245"/>
              <p:cNvSpPr>
                <a:spLocks noChangeArrowheads="1"/>
              </p:cNvSpPr>
              <p:nvPr/>
            </p:nvSpPr>
            <p:spPr bwMode="auto">
              <a:xfrm>
                <a:off x="2081" y="1315"/>
                <a:ext cx="8" cy="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28" name="Rectangle 246"/>
              <p:cNvSpPr>
                <a:spLocks noChangeArrowheads="1"/>
              </p:cNvSpPr>
              <p:nvPr/>
            </p:nvSpPr>
            <p:spPr bwMode="auto">
              <a:xfrm>
                <a:off x="2093" y="1315"/>
                <a:ext cx="9" cy="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29" name="Rectangle 247"/>
              <p:cNvSpPr>
                <a:spLocks noChangeArrowheads="1"/>
              </p:cNvSpPr>
              <p:nvPr/>
            </p:nvSpPr>
            <p:spPr bwMode="auto">
              <a:xfrm>
                <a:off x="2109" y="1330"/>
                <a:ext cx="9"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30" name="Rectangle 248"/>
              <p:cNvSpPr>
                <a:spLocks noChangeArrowheads="1"/>
              </p:cNvSpPr>
              <p:nvPr/>
            </p:nvSpPr>
            <p:spPr bwMode="auto">
              <a:xfrm>
                <a:off x="2121" y="1335"/>
                <a:ext cx="7" cy="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31" name="Rectangle 249"/>
              <p:cNvSpPr>
                <a:spLocks noChangeArrowheads="1"/>
              </p:cNvSpPr>
              <p:nvPr/>
            </p:nvSpPr>
            <p:spPr bwMode="auto">
              <a:xfrm>
                <a:off x="2131" y="1330"/>
                <a:ext cx="7"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32" name="Rectangle 250"/>
              <p:cNvSpPr>
                <a:spLocks noChangeArrowheads="1"/>
              </p:cNvSpPr>
              <p:nvPr/>
            </p:nvSpPr>
            <p:spPr bwMode="auto">
              <a:xfrm>
                <a:off x="2141" y="1335"/>
                <a:ext cx="7" cy="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33" name="Rectangle 251"/>
              <p:cNvSpPr>
                <a:spLocks noChangeArrowheads="1"/>
              </p:cNvSpPr>
              <p:nvPr/>
            </p:nvSpPr>
            <p:spPr bwMode="auto">
              <a:xfrm>
                <a:off x="2333" y="1964"/>
                <a:ext cx="209" cy="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34" name="Rectangle 252"/>
              <p:cNvSpPr>
                <a:spLocks noChangeArrowheads="1"/>
              </p:cNvSpPr>
              <p:nvPr/>
            </p:nvSpPr>
            <p:spPr bwMode="auto">
              <a:xfrm>
                <a:off x="2349" y="1897"/>
                <a:ext cx="19" cy="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35" name="Rectangle 253"/>
              <p:cNvSpPr>
                <a:spLocks noChangeArrowheads="1"/>
              </p:cNvSpPr>
              <p:nvPr/>
            </p:nvSpPr>
            <p:spPr bwMode="auto">
              <a:xfrm>
                <a:off x="2378" y="1897"/>
                <a:ext cx="20" cy="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36" name="Rectangle 254"/>
              <p:cNvSpPr>
                <a:spLocks noChangeArrowheads="1"/>
              </p:cNvSpPr>
              <p:nvPr/>
            </p:nvSpPr>
            <p:spPr bwMode="auto">
              <a:xfrm>
                <a:off x="2419" y="1932"/>
                <a:ext cx="19" cy="3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37" name="Rectangle 255"/>
              <p:cNvSpPr>
                <a:spLocks noChangeArrowheads="1"/>
              </p:cNvSpPr>
              <p:nvPr/>
            </p:nvSpPr>
            <p:spPr bwMode="auto">
              <a:xfrm>
                <a:off x="2445" y="1949"/>
                <a:ext cx="19"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38" name="Rectangle 256"/>
              <p:cNvSpPr>
                <a:spLocks noChangeArrowheads="1"/>
              </p:cNvSpPr>
              <p:nvPr/>
            </p:nvSpPr>
            <p:spPr bwMode="auto">
              <a:xfrm>
                <a:off x="2471" y="1932"/>
                <a:ext cx="19" cy="3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39" name="Rectangle 257"/>
              <p:cNvSpPr>
                <a:spLocks noChangeArrowheads="1"/>
              </p:cNvSpPr>
              <p:nvPr/>
            </p:nvSpPr>
            <p:spPr bwMode="auto">
              <a:xfrm>
                <a:off x="2497" y="1949"/>
                <a:ext cx="19"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40" name="Freeform 258"/>
              <p:cNvSpPr/>
              <p:nvPr/>
            </p:nvSpPr>
            <p:spPr bwMode="auto">
              <a:xfrm>
                <a:off x="2144" y="684"/>
                <a:ext cx="96" cy="83"/>
              </a:xfrm>
              <a:custGeom>
                <a:gdLst>
                  <a:gd name="T0" fmla="*/ 0 w 96"/>
                  <a:gd name="T1" fmla="*/ 83 h 83"/>
                  <a:gd name="T2" fmla="*/ 48 w 96"/>
                  <a:gd name="T3" fmla="*/ 0 h 83"/>
                  <a:gd name="T4" fmla="*/ 96 w 96"/>
                  <a:gd name="T5" fmla="*/ 83 h 83"/>
                  <a:gd name="T6" fmla="*/ 0 w 96"/>
                  <a:gd name="T7" fmla="*/ 83 h 83"/>
                </a:gdLst>
                <a:cxnLst>
                  <a:cxn ang="0">
                    <a:pos x="T0" y="T1"/>
                  </a:cxn>
                  <a:cxn ang="0">
                    <a:pos x="T2" y="T3"/>
                  </a:cxn>
                  <a:cxn ang="0">
                    <a:pos x="T4" y="T5"/>
                  </a:cxn>
                  <a:cxn ang="0">
                    <a:pos x="T6" y="T7"/>
                  </a:cxn>
                </a:cxnLst>
                <a:rect l="0" t="0" r="r" b="b"/>
                <a:pathLst>
                  <a:path w="96" h="83">
                    <a:moveTo>
                      <a:pt x="0" y="83"/>
                    </a:moveTo>
                    <a:lnTo>
                      <a:pt x="48" y="0"/>
                    </a:lnTo>
                    <a:lnTo>
                      <a:pt x="96" y="83"/>
                    </a:lnTo>
                    <a:lnTo>
                      <a:pt x="0"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41" name="Freeform 259"/>
              <p:cNvSpPr/>
              <p:nvPr/>
            </p:nvSpPr>
            <p:spPr bwMode="auto">
              <a:xfrm>
                <a:off x="2144" y="783"/>
                <a:ext cx="96" cy="83"/>
              </a:xfrm>
              <a:custGeom>
                <a:gdLst>
                  <a:gd name="T0" fmla="*/ 0 w 96"/>
                  <a:gd name="T1" fmla="*/ 0 h 83"/>
                  <a:gd name="T2" fmla="*/ 48 w 96"/>
                  <a:gd name="T3" fmla="*/ 83 h 83"/>
                  <a:gd name="T4" fmla="*/ 96 w 96"/>
                  <a:gd name="T5" fmla="*/ 0 h 83"/>
                  <a:gd name="T6" fmla="*/ 0 w 96"/>
                  <a:gd name="T7" fmla="*/ 0 h 83"/>
                </a:gdLst>
                <a:cxnLst>
                  <a:cxn ang="0">
                    <a:pos x="T0" y="T1"/>
                  </a:cxn>
                  <a:cxn ang="0">
                    <a:pos x="T2" y="T3"/>
                  </a:cxn>
                  <a:cxn ang="0">
                    <a:pos x="T4" y="T5"/>
                  </a:cxn>
                  <a:cxn ang="0">
                    <a:pos x="T6" y="T7"/>
                  </a:cxn>
                </a:cxnLst>
                <a:rect l="0" t="0" r="r" b="b"/>
                <a:pathLst>
                  <a:path w="96" h="83">
                    <a:moveTo>
                      <a:pt x="0" y="0"/>
                    </a:moveTo>
                    <a:lnTo>
                      <a:pt x="48" y="83"/>
                    </a:lnTo>
                    <a:lnTo>
                      <a:pt x="9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42" name="Freeform 260"/>
              <p:cNvSpPr>
                <a:spLocks noEditPoints="1"/>
              </p:cNvSpPr>
              <p:nvPr/>
            </p:nvSpPr>
            <p:spPr bwMode="auto">
              <a:xfrm>
                <a:off x="1725" y="1744"/>
                <a:ext cx="89" cy="87"/>
              </a:xfrm>
              <a:custGeom>
                <a:gdLst>
                  <a:gd name="T0" fmla="*/ 30 w 61"/>
                  <a:gd name="T1" fmla="*/ 0 h 60"/>
                  <a:gd name="T2" fmla="*/ 0 w 61"/>
                  <a:gd name="T3" fmla="*/ 30 h 60"/>
                  <a:gd name="T4" fmla="*/ 30 w 61"/>
                  <a:gd name="T5" fmla="*/ 60 h 60"/>
                  <a:gd name="T6" fmla="*/ 61 w 61"/>
                  <a:gd name="T7" fmla="*/ 30 h 60"/>
                  <a:gd name="T8" fmla="*/ 30 w 61"/>
                  <a:gd name="T9" fmla="*/ 0 h 60"/>
                  <a:gd name="T10" fmla="*/ 30 w 61"/>
                  <a:gd name="T11" fmla="*/ 51 h 60"/>
                  <a:gd name="T12" fmla="*/ 10 w 61"/>
                  <a:gd name="T13" fmla="*/ 30 h 60"/>
                  <a:gd name="T14" fmla="*/ 30 w 61"/>
                  <a:gd name="T15" fmla="*/ 9 h 60"/>
                  <a:gd name="T16" fmla="*/ 51 w 61"/>
                  <a:gd name="T17" fmla="*/ 30 h 60"/>
                  <a:gd name="T18" fmla="*/ 30 w 61"/>
                  <a:gd name="T19" fmla="*/ 51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0">
                    <a:moveTo>
                      <a:pt x="30" y="0"/>
                    </a:moveTo>
                    <a:cubicBezTo>
                      <a:pt x="14" y="0"/>
                      <a:pt x="0" y="13"/>
                      <a:pt x="0" y="30"/>
                    </a:cubicBezTo>
                    <a:cubicBezTo>
                      <a:pt x="0" y="47"/>
                      <a:pt x="14" y="60"/>
                      <a:pt x="30" y="60"/>
                    </a:cubicBezTo>
                    <a:cubicBezTo>
                      <a:pt x="47" y="60"/>
                      <a:pt x="61" y="47"/>
                      <a:pt x="61" y="30"/>
                    </a:cubicBezTo>
                    <a:cubicBezTo>
                      <a:pt x="61" y="13"/>
                      <a:pt x="47" y="0"/>
                      <a:pt x="30" y="0"/>
                    </a:cubicBezTo>
                    <a:close/>
                    <a:moveTo>
                      <a:pt x="30" y="51"/>
                    </a:moveTo>
                    <a:cubicBezTo>
                      <a:pt x="19" y="51"/>
                      <a:pt x="10" y="42"/>
                      <a:pt x="10" y="30"/>
                    </a:cubicBezTo>
                    <a:cubicBezTo>
                      <a:pt x="10" y="19"/>
                      <a:pt x="19" y="9"/>
                      <a:pt x="30" y="9"/>
                    </a:cubicBezTo>
                    <a:cubicBezTo>
                      <a:pt x="42" y="9"/>
                      <a:pt x="51" y="19"/>
                      <a:pt x="51" y="30"/>
                    </a:cubicBezTo>
                    <a:cubicBezTo>
                      <a:pt x="51" y="42"/>
                      <a:pt x="42" y="51"/>
                      <a:pt x="3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43" name="Rectangle 261"/>
              <p:cNvSpPr>
                <a:spLocks noChangeArrowheads="1"/>
              </p:cNvSpPr>
              <p:nvPr/>
            </p:nvSpPr>
            <p:spPr bwMode="auto">
              <a:xfrm>
                <a:off x="1760" y="1826"/>
                <a:ext cx="19" cy="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44" name="Rectangle 262"/>
              <p:cNvSpPr>
                <a:spLocks noChangeArrowheads="1"/>
              </p:cNvSpPr>
              <p:nvPr/>
            </p:nvSpPr>
            <p:spPr bwMode="auto">
              <a:xfrm>
                <a:off x="1760" y="1766"/>
                <a:ext cx="19" cy="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45" name="Freeform 263"/>
              <p:cNvSpPr/>
              <p:nvPr/>
            </p:nvSpPr>
            <p:spPr bwMode="auto">
              <a:xfrm>
                <a:off x="1697" y="1741"/>
                <a:ext cx="169" cy="112"/>
              </a:xfrm>
              <a:custGeom>
                <a:gdLst>
                  <a:gd name="T0" fmla="*/ 0 w 169"/>
                  <a:gd name="T1" fmla="*/ 0 h 112"/>
                  <a:gd name="T2" fmla="*/ 0 w 169"/>
                  <a:gd name="T3" fmla="*/ 112 h 112"/>
                  <a:gd name="T4" fmla="*/ 40 w 169"/>
                  <a:gd name="T5" fmla="*/ 112 h 112"/>
                  <a:gd name="T6" fmla="*/ 40 w 169"/>
                  <a:gd name="T7" fmla="*/ 96 h 112"/>
                  <a:gd name="T8" fmla="*/ 117 w 169"/>
                  <a:gd name="T9" fmla="*/ 96 h 112"/>
                  <a:gd name="T10" fmla="*/ 117 w 169"/>
                  <a:gd name="T11" fmla="*/ 112 h 112"/>
                  <a:gd name="T12" fmla="*/ 169 w 169"/>
                  <a:gd name="T13" fmla="*/ 112 h 112"/>
                  <a:gd name="T14" fmla="*/ 169 w 169"/>
                  <a:gd name="T15" fmla="*/ 0 h 112"/>
                  <a:gd name="T16" fmla="*/ 0 w 169"/>
                  <a:gd name="T17" fmla="*/ 0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12">
                    <a:moveTo>
                      <a:pt x="0" y="0"/>
                    </a:moveTo>
                    <a:lnTo>
                      <a:pt x="0" y="112"/>
                    </a:lnTo>
                    <a:lnTo>
                      <a:pt x="40" y="112"/>
                    </a:lnTo>
                    <a:lnTo>
                      <a:pt x="40" y="96"/>
                    </a:lnTo>
                    <a:lnTo>
                      <a:pt x="117" y="96"/>
                    </a:lnTo>
                    <a:lnTo>
                      <a:pt x="117" y="112"/>
                    </a:lnTo>
                    <a:lnTo>
                      <a:pt x="169" y="112"/>
                    </a:lnTo>
                    <a:lnTo>
                      <a:pt x="169" y="0"/>
                    </a:lnTo>
                    <a:lnTo>
                      <a:pt x="0" y="0"/>
                    </a:lnTo>
                    <a:close/>
                  </a:path>
                </a:pathLst>
              </a:custGeom>
              <a:grpFill/>
              <a:ln w="26988" cap="flat">
                <a:noFill/>
                <a:prstDash val="solid"/>
                <a:miter lim="800000"/>
              </a:ln>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46" name="Freeform 264"/>
              <p:cNvSpPr/>
              <p:nvPr/>
            </p:nvSpPr>
            <p:spPr bwMode="auto">
              <a:xfrm>
                <a:off x="720" y="1017"/>
                <a:ext cx="122" cy="135"/>
              </a:xfrm>
              <a:custGeom>
                <a:gdLst>
                  <a:gd name="T0" fmla="*/ 37 w 84"/>
                  <a:gd name="T1" fmla="*/ 0 h 93"/>
                  <a:gd name="T2" fmla="*/ 0 w 84"/>
                  <a:gd name="T3" fmla="*/ 19 h 93"/>
                  <a:gd name="T4" fmla="*/ 27 w 84"/>
                  <a:gd name="T5" fmla="*/ 46 h 93"/>
                  <a:gd name="T6" fmla="*/ 0 w 84"/>
                  <a:gd name="T7" fmla="*/ 74 h 93"/>
                  <a:gd name="T8" fmla="*/ 37 w 84"/>
                  <a:gd name="T9" fmla="*/ 93 h 93"/>
                  <a:gd name="T10" fmla="*/ 84 w 84"/>
                  <a:gd name="T11" fmla="*/ 46 h 93"/>
                  <a:gd name="T12" fmla="*/ 37 w 84"/>
                  <a:gd name="T13" fmla="*/ 0 h 93"/>
                </a:gdLst>
                <a:cxnLst>
                  <a:cxn ang="0">
                    <a:pos x="T0" y="T1"/>
                  </a:cxn>
                  <a:cxn ang="0">
                    <a:pos x="T2" y="T3"/>
                  </a:cxn>
                  <a:cxn ang="0">
                    <a:pos x="T4" y="T5"/>
                  </a:cxn>
                  <a:cxn ang="0">
                    <a:pos x="T6" y="T7"/>
                  </a:cxn>
                  <a:cxn ang="0">
                    <a:pos x="T8" y="T9"/>
                  </a:cxn>
                  <a:cxn ang="0">
                    <a:pos x="T10" y="T11"/>
                  </a:cxn>
                  <a:cxn ang="0">
                    <a:pos x="T12" y="T13"/>
                  </a:cxn>
                </a:cxnLst>
                <a:rect l="0" t="0" r="r" b="b"/>
                <a:pathLst>
                  <a:path w="84" h="93">
                    <a:moveTo>
                      <a:pt x="37" y="0"/>
                    </a:moveTo>
                    <a:cubicBezTo>
                      <a:pt x="22" y="0"/>
                      <a:pt x="8" y="7"/>
                      <a:pt x="0" y="19"/>
                    </a:cubicBezTo>
                    <a:cubicBezTo>
                      <a:pt x="15" y="19"/>
                      <a:pt x="27" y="31"/>
                      <a:pt x="27" y="46"/>
                    </a:cubicBezTo>
                    <a:cubicBezTo>
                      <a:pt x="27" y="61"/>
                      <a:pt x="15" y="74"/>
                      <a:pt x="0" y="74"/>
                    </a:cubicBezTo>
                    <a:cubicBezTo>
                      <a:pt x="8" y="85"/>
                      <a:pt x="22" y="93"/>
                      <a:pt x="37" y="93"/>
                    </a:cubicBezTo>
                    <a:cubicBezTo>
                      <a:pt x="63" y="93"/>
                      <a:pt x="84" y="72"/>
                      <a:pt x="84" y="46"/>
                    </a:cubicBezTo>
                    <a:cubicBezTo>
                      <a:pt x="84" y="21"/>
                      <a:pt x="63"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47" name="Oval 265"/>
              <p:cNvSpPr>
                <a:spLocks noChangeArrowheads="1"/>
              </p:cNvSpPr>
              <p:nvPr/>
            </p:nvSpPr>
            <p:spPr bwMode="auto">
              <a:xfrm>
                <a:off x="680" y="1049"/>
                <a:ext cx="70" cy="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48" name="Rectangle 266"/>
              <p:cNvSpPr>
                <a:spLocks noChangeArrowheads="1"/>
              </p:cNvSpPr>
              <p:nvPr/>
            </p:nvSpPr>
            <p:spPr bwMode="auto">
              <a:xfrm>
                <a:off x="810" y="1064"/>
                <a:ext cx="94"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49" name="Freeform 267"/>
              <p:cNvSpPr>
                <a:spLocks noEditPoints="1"/>
              </p:cNvSpPr>
              <p:nvPr/>
            </p:nvSpPr>
            <p:spPr bwMode="auto">
              <a:xfrm>
                <a:off x="787" y="917"/>
                <a:ext cx="83" cy="84"/>
              </a:xfrm>
              <a:custGeom>
                <a:gdLst>
                  <a:gd name="T0" fmla="*/ 29 w 57"/>
                  <a:gd name="T1" fmla="*/ 0 h 58"/>
                  <a:gd name="T2" fmla="*/ 0 w 57"/>
                  <a:gd name="T3" fmla="*/ 29 h 58"/>
                  <a:gd name="T4" fmla="*/ 29 w 57"/>
                  <a:gd name="T5" fmla="*/ 58 h 58"/>
                  <a:gd name="T6" fmla="*/ 57 w 57"/>
                  <a:gd name="T7" fmla="*/ 29 h 58"/>
                  <a:gd name="T8" fmla="*/ 29 w 57"/>
                  <a:gd name="T9" fmla="*/ 0 h 58"/>
                  <a:gd name="T10" fmla="*/ 29 w 57"/>
                  <a:gd name="T11" fmla="*/ 41 h 58"/>
                  <a:gd name="T12" fmla="*/ 17 w 57"/>
                  <a:gd name="T13" fmla="*/ 29 h 58"/>
                  <a:gd name="T14" fmla="*/ 29 w 57"/>
                  <a:gd name="T15" fmla="*/ 17 h 58"/>
                  <a:gd name="T16" fmla="*/ 40 w 57"/>
                  <a:gd name="T17" fmla="*/ 29 h 58"/>
                  <a:gd name="T18" fmla="*/ 29 w 57"/>
                  <a:gd name="T19" fmla="*/ 41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13" y="0"/>
                      <a:pt x="0" y="13"/>
                      <a:pt x="0" y="29"/>
                    </a:cubicBezTo>
                    <a:cubicBezTo>
                      <a:pt x="0" y="45"/>
                      <a:pt x="13" y="58"/>
                      <a:pt x="29" y="58"/>
                    </a:cubicBezTo>
                    <a:cubicBezTo>
                      <a:pt x="45" y="58"/>
                      <a:pt x="57" y="45"/>
                      <a:pt x="57" y="29"/>
                    </a:cubicBezTo>
                    <a:cubicBezTo>
                      <a:pt x="57" y="13"/>
                      <a:pt x="45" y="0"/>
                      <a:pt x="29" y="0"/>
                    </a:cubicBezTo>
                    <a:close/>
                    <a:moveTo>
                      <a:pt x="29" y="41"/>
                    </a:moveTo>
                    <a:cubicBezTo>
                      <a:pt x="22" y="41"/>
                      <a:pt x="17" y="36"/>
                      <a:pt x="17" y="29"/>
                    </a:cubicBezTo>
                    <a:cubicBezTo>
                      <a:pt x="17" y="23"/>
                      <a:pt x="22" y="17"/>
                      <a:pt x="29" y="17"/>
                    </a:cubicBezTo>
                    <a:cubicBezTo>
                      <a:pt x="35" y="17"/>
                      <a:pt x="40" y="23"/>
                      <a:pt x="40" y="29"/>
                    </a:cubicBezTo>
                    <a:cubicBezTo>
                      <a:pt x="40" y="36"/>
                      <a:pt x="35" y="41"/>
                      <a:pt x="29"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50" name="Freeform 268"/>
              <p:cNvSpPr>
                <a:spLocks noEditPoints="1"/>
              </p:cNvSpPr>
              <p:nvPr/>
            </p:nvSpPr>
            <p:spPr bwMode="auto">
              <a:xfrm>
                <a:off x="1984" y="1014"/>
                <a:ext cx="57" cy="57"/>
              </a:xfrm>
              <a:custGeom>
                <a:gdLst>
                  <a:gd name="T0" fmla="*/ 20 w 39"/>
                  <a:gd name="T1" fmla="*/ 0 h 39"/>
                  <a:gd name="T2" fmla="*/ 0 w 39"/>
                  <a:gd name="T3" fmla="*/ 19 h 39"/>
                  <a:gd name="T4" fmla="*/ 20 w 39"/>
                  <a:gd name="T5" fmla="*/ 39 h 39"/>
                  <a:gd name="T6" fmla="*/ 39 w 39"/>
                  <a:gd name="T7" fmla="*/ 19 h 39"/>
                  <a:gd name="T8" fmla="*/ 20 w 39"/>
                  <a:gd name="T9" fmla="*/ 0 h 39"/>
                  <a:gd name="T10" fmla="*/ 20 w 39"/>
                  <a:gd name="T11" fmla="*/ 27 h 39"/>
                  <a:gd name="T12" fmla="*/ 12 w 39"/>
                  <a:gd name="T13" fmla="*/ 19 h 39"/>
                  <a:gd name="T14" fmla="*/ 20 w 39"/>
                  <a:gd name="T15" fmla="*/ 11 h 39"/>
                  <a:gd name="T16" fmla="*/ 28 w 39"/>
                  <a:gd name="T17" fmla="*/ 19 h 39"/>
                  <a:gd name="T18" fmla="*/ 20 w 39"/>
                  <a:gd name="T19" fmla="*/ 27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20" y="0"/>
                    </a:moveTo>
                    <a:cubicBezTo>
                      <a:pt x="9" y="0"/>
                      <a:pt x="0" y="8"/>
                      <a:pt x="0" y="19"/>
                    </a:cubicBezTo>
                    <a:cubicBezTo>
                      <a:pt x="0" y="30"/>
                      <a:pt x="9" y="39"/>
                      <a:pt x="20" y="39"/>
                    </a:cubicBezTo>
                    <a:cubicBezTo>
                      <a:pt x="31" y="39"/>
                      <a:pt x="39" y="30"/>
                      <a:pt x="39" y="19"/>
                    </a:cubicBezTo>
                    <a:cubicBezTo>
                      <a:pt x="39" y="8"/>
                      <a:pt x="31" y="0"/>
                      <a:pt x="20" y="0"/>
                    </a:cubicBezTo>
                    <a:close/>
                    <a:moveTo>
                      <a:pt x="20" y="27"/>
                    </a:moveTo>
                    <a:cubicBezTo>
                      <a:pt x="15" y="27"/>
                      <a:pt x="12" y="23"/>
                      <a:pt x="12" y="19"/>
                    </a:cubicBezTo>
                    <a:cubicBezTo>
                      <a:pt x="12" y="15"/>
                      <a:pt x="15" y="11"/>
                      <a:pt x="20" y="11"/>
                    </a:cubicBezTo>
                    <a:cubicBezTo>
                      <a:pt x="24" y="11"/>
                      <a:pt x="28" y="15"/>
                      <a:pt x="28" y="19"/>
                    </a:cubicBezTo>
                    <a:cubicBezTo>
                      <a:pt x="28" y="23"/>
                      <a:pt x="24" y="27"/>
                      <a:pt x="2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51" name="Freeform 269"/>
              <p:cNvSpPr>
                <a:spLocks noEditPoints="1"/>
              </p:cNvSpPr>
              <p:nvPr/>
            </p:nvSpPr>
            <p:spPr bwMode="auto">
              <a:xfrm>
                <a:off x="1822" y="605"/>
                <a:ext cx="57" cy="57"/>
              </a:xfrm>
              <a:custGeom>
                <a:gdLst>
                  <a:gd name="T0" fmla="*/ 20 w 39"/>
                  <a:gd name="T1" fmla="*/ 0 h 39"/>
                  <a:gd name="T2" fmla="*/ 0 w 39"/>
                  <a:gd name="T3" fmla="*/ 20 h 39"/>
                  <a:gd name="T4" fmla="*/ 20 w 39"/>
                  <a:gd name="T5" fmla="*/ 39 h 39"/>
                  <a:gd name="T6" fmla="*/ 39 w 39"/>
                  <a:gd name="T7" fmla="*/ 20 h 39"/>
                  <a:gd name="T8" fmla="*/ 20 w 39"/>
                  <a:gd name="T9" fmla="*/ 0 h 39"/>
                  <a:gd name="T10" fmla="*/ 20 w 39"/>
                  <a:gd name="T11" fmla="*/ 28 h 39"/>
                  <a:gd name="T12" fmla="*/ 12 w 39"/>
                  <a:gd name="T13" fmla="*/ 20 h 39"/>
                  <a:gd name="T14" fmla="*/ 20 w 39"/>
                  <a:gd name="T15" fmla="*/ 12 h 39"/>
                  <a:gd name="T16" fmla="*/ 27 w 39"/>
                  <a:gd name="T17" fmla="*/ 20 h 39"/>
                  <a:gd name="T18" fmla="*/ 20 w 39"/>
                  <a:gd name="T19" fmla="*/ 28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20" y="0"/>
                    </a:moveTo>
                    <a:cubicBezTo>
                      <a:pt x="9" y="0"/>
                      <a:pt x="0" y="9"/>
                      <a:pt x="0" y="20"/>
                    </a:cubicBezTo>
                    <a:cubicBezTo>
                      <a:pt x="0" y="31"/>
                      <a:pt x="9" y="39"/>
                      <a:pt x="20" y="39"/>
                    </a:cubicBezTo>
                    <a:cubicBezTo>
                      <a:pt x="30" y="39"/>
                      <a:pt x="39" y="31"/>
                      <a:pt x="39" y="20"/>
                    </a:cubicBezTo>
                    <a:cubicBezTo>
                      <a:pt x="39" y="9"/>
                      <a:pt x="30" y="0"/>
                      <a:pt x="20" y="0"/>
                    </a:cubicBezTo>
                    <a:close/>
                    <a:moveTo>
                      <a:pt x="20" y="28"/>
                    </a:moveTo>
                    <a:cubicBezTo>
                      <a:pt x="15" y="28"/>
                      <a:pt x="12" y="24"/>
                      <a:pt x="12" y="20"/>
                    </a:cubicBezTo>
                    <a:cubicBezTo>
                      <a:pt x="12" y="15"/>
                      <a:pt x="15" y="12"/>
                      <a:pt x="20" y="12"/>
                    </a:cubicBezTo>
                    <a:cubicBezTo>
                      <a:pt x="24" y="12"/>
                      <a:pt x="27" y="15"/>
                      <a:pt x="27" y="20"/>
                    </a:cubicBezTo>
                    <a:cubicBezTo>
                      <a:pt x="27" y="24"/>
                      <a:pt x="24" y="28"/>
                      <a:pt x="2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52" name="Freeform 270"/>
              <p:cNvSpPr>
                <a:spLocks noEditPoints="1"/>
              </p:cNvSpPr>
              <p:nvPr/>
            </p:nvSpPr>
            <p:spPr bwMode="auto">
              <a:xfrm>
                <a:off x="2352" y="838"/>
                <a:ext cx="55" cy="57"/>
              </a:xfrm>
              <a:custGeom>
                <a:gdLst>
                  <a:gd name="T0" fmla="*/ 19 w 38"/>
                  <a:gd name="T1" fmla="*/ 0 h 39"/>
                  <a:gd name="T2" fmla="*/ 0 w 38"/>
                  <a:gd name="T3" fmla="*/ 19 h 39"/>
                  <a:gd name="T4" fmla="*/ 19 w 38"/>
                  <a:gd name="T5" fmla="*/ 39 h 39"/>
                  <a:gd name="T6" fmla="*/ 38 w 38"/>
                  <a:gd name="T7" fmla="*/ 19 h 39"/>
                  <a:gd name="T8" fmla="*/ 19 w 38"/>
                  <a:gd name="T9" fmla="*/ 0 h 39"/>
                  <a:gd name="T10" fmla="*/ 19 w 38"/>
                  <a:gd name="T11" fmla="*/ 27 h 39"/>
                  <a:gd name="T12" fmla="*/ 11 w 38"/>
                  <a:gd name="T13" fmla="*/ 19 h 39"/>
                  <a:gd name="T14" fmla="*/ 19 w 38"/>
                  <a:gd name="T15" fmla="*/ 12 h 39"/>
                  <a:gd name="T16" fmla="*/ 27 w 38"/>
                  <a:gd name="T17" fmla="*/ 19 h 39"/>
                  <a:gd name="T18" fmla="*/ 19 w 38"/>
                  <a:gd name="T19" fmla="*/ 27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19" y="0"/>
                    </a:moveTo>
                    <a:cubicBezTo>
                      <a:pt x="8" y="0"/>
                      <a:pt x="0" y="9"/>
                      <a:pt x="0" y="19"/>
                    </a:cubicBezTo>
                    <a:cubicBezTo>
                      <a:pt x="0" y="30"/>
                      <a:pt x="8" y="39"/>
                      <a:pt x="19" y="39"/>
                    </a:cubicBezTo>
                    <a:cubicBezTo>
                      <a:pt x="30" y="39"/>
                      <a:pt x="38" y="30"/>
                      <a:pt x="38" y="19"/>
                    </a:cubicBezTo>
                    <a:cubicBezTo>
                      <a:pt x="38" y="9"/>
                      <a:pt x="30" y="0"/>
                      <a:pt x="19" y="0"/>
                    </a:cubicBezTo>
                    <a:close/>
                    <a:moveTo>
                      <a:pt x="19" y="27"/>
                    </a:moveTo>
                    <a:cubicBezTo>
                      <a:pt x="15" y="27"/>
                      <a:pt x="11" y="24"/>
                      <a:pt x="11" y="19"/>
                    </a:cubicBezTo>
                    <a:cubicBezTo>
                      <a:pt x="11" y="15"/>
                      <a:pt x="15" y="12"/>
                      <a:pt x="19" y="12"/>
                    </a:cubicBezTo>
                    <a:cubicBezTo>
                      <a:pt x="23" y="12"/>
                      <a:pt x="27" y="15"/>
                      <a:pt x="27" y="19"/>
                    </a:cubicBezTo>
                    <a:cubicBezTo>
                      <a:pt x="27" y="24"/>
                      <a:pt x="23" y="27"/>
                      <a:pt x="19"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53" name="Freeform 271"/>
              <p:cNvSpPr>
                <a:spLocks noEditPoints="1"/>
              </p:cNvSpPr>
              <p:nvPr/>
            </p:nvSpPr>
            <p:spPr bwMode="auto">
              <a:xfrm>
                <a:off x="586" y="1369"/>
                <a:ext cx="57" cy="57"/>
              </a:xfrm>
              <a:custGeom>
                <a:gdLst>
                  <a:gd name="T0" fmla="*/ 20 w 39"/>
                  <a:gd name="T1" fmla="*/ 0 h 39"/>
                  <a:gd name="T2" fmla="*/ 0 w 39"/>
                  <a:gd name="T3" fmla="*/ 20 h 39"/>
                  <a:gd name="T4" fmla="*/ 20 w 39"/>
                  <a:gd name="T5" fmla="*/ 39 h 39"/>
                  <a:gd name="T6" fmla="*/ 39 w 39"/>
                  <a:gd name="T7" fmla="*/ 20 h 39"/>
                  <a:gd name="T8" fmla="*/ 20 w 39"/>
                  <a:gd name="T9" fmla="*/ 0 h 39"/>
                  <a:gd name="T10" fmla="*/ 20 w 39"/>
                  <a:gd name="T11" fmla="*/ 27 h 39"/>
                  <a:gd name="T12" fmla="*/ 12 w 39"/>
                  <a:gd name="T13" fmla="*/ 20 h 39"/>
                  <a:gd name="T14" fmla="*/ 20 w 39"/>
                  <a:gd name="T15" fmla="*/ 12 h 39"/>
                  <a:gd name="T16" fmla="*/ 28 w 39"/>
                  <a:gd name="T17" fmla="*/ 20 h 39"/>
                  <a:gd name="T18" fmla="*/ 20 w 39"/>
                  <a:gd name="T19" fmla="*/ 27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20" y="0"/>
                    </a:moveTo>
                    <a:cubicBezTo>
                      <a:pt x="9" y="0"/>
                      <a:pt x="0" y="9"/>
                      <a:pt x="0" y="20"/>
                    </a:cubicBezTo>
                    <a:cubicBezTo>
                      <a:pt x="0" y="30"/>
                      <a:pt x="9" y="39"/>
                      <a:pt x="20" y="39"/>
                    </a:cubicBezTo>
                    <a:cubicBezTo>
                      <a:pt x="30" y="39"/>
                      <a:pt x="39" y="30"/>
                      <a:pt x="39" y="20"/>
                    </a:cubicBezTo>
                    <a:cubicBezTo>
                      <a:pt x="39" y="9"/>
                      <a:pt x="30" y="0"/>
                      <a:pt x="20" y="0"/>
                    </a:cubicBezTo>
                    <a:close/>
                    <a:moveTo>
                      <a:pt x="20" y="27"/>
                    </a:moveTo>
                    <a:cubicBezTo>
                      <a:pt x="15" y="27"/>
                      <a:pt x="12" y="24"/>
                      <a:pt x="12" y="20"/>
                    </a:cubicBezTo>
                    <a:cubicBezTo>
                      <a:pt x="12" y="15"/>
                      <a:pt x="15" y="12"/>
                      <a:pt x="20" y="12"/>
                    </a:cubicBezTo>
                    <a:cubicBezTo>
                      <a:pt x="24" y="12"/>
                      <a:pt x="28" y="15"/>
                      <a:pt x="28" y="20"/>
                    </a:cubicBezTo>
                    <a:cubicBezTo>
                      <a:pt x="28" y="24"/>
                      <a:pt x="24" y="27"/>
                      <a:pt x="2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54" name="Freeform 272"/>
              <p:cNvSpPr>
                <a:spLocks noEditPoints="1"/>
              </p:cNvSpPr>
              <p:nvPr/>
            </p:nvSpPr>
            <p:spPr bwMode="auto">
              <a:xfrm>
                <a:off x="871" y="1126"/>
                <a:ext cx="57" cy="57"/>
              </a:xfrm>
              <a:custGeom>
                <a:gdLst>
                  <a:gd name="T0" fmla="*/ 20 w 39"/>
                  <a:gd name="T1" fmla="*/ 0 h 39"/>
                  <a:gd name="T2" fmla="*/ 0 w 39"/>
                  <a:gd name="T3" fmla="*/ 20 h 39"/>
                  <a:gd name="T4" fmla="*/ 20 w 39"/>
                  <a:gd name="T5" fmla="*/ 39 h 39"/>
                  <a:gd name="T6" fmla="*/ 39 w 39"/>
                  <a:gd name="T7" fmla="*/ 20 h 39"/>
                  <a:gd name="T8" fmla="*/ 20 w 39"/>
                  <a:gd name="T9" fmla="*/ 0 h 39"/>
                  <a:gd name="T10" fmla="*/ 20 w 39"/>
                  <a:gd name="T11" fmla="*/ 28 h 39"/>
                  <a:gd name="T12" fmla="*/ 12 w 39"/>
                  <a:gd name="T13" fmla="*/ 20 h 39"/>
                  <a:gd name="T14" fmla="*/ 20 w 39"/>
                  <a:gd name="T15" fmla="*/ 12 h 39"/>
                  <a:gd name="T16" fmla="*/ 28 w 39"/>
                  <a:gd name="T17" fmla="*/ 20 h 39"/>
                  <a:gd name="T18" fmla="*/ 20 w 39"/>
                  <a:gd name="T19" fmla="*/ 28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20" y="0"/>
                    </a:moveTo>
                    <a:cubicBezTo>
                      <a:pt x="9" y="0"/>
                      <a:pt x="0" y="9"/>
                      <a:pt x="0" y="20"/>
                    </a:cubicBezTo>
                    <a:cubicBezTo>
                      <a:pt x="0" y="30"/>
                      <a:pt x="9" y="39"/>
                      <a:pt x="20" y="39"/>
                    </a:cubicBezTo>
                    <a:cubicBezTo>
                      <a:pt x="30" y="39"/>
                      <a:pt x="39" y="30"/>
                      <a:pt x="39" y="20"/>
                    </a:cubicBezTo>
                    <a:cubicBezTo>
                      <a:pt x="39" y="9"/>
                      <a:pt x="30" y="0"/>
                      <a:pt x="20" y="0"/>
                    </a:cubicBezTo>
                    <a:close/>
                    <a:moveTo>
                      <a:pt x="20" y="28"/>
                    </a:moveTo>
                    <a:cubicBezTo>
                      <a:pt x="15" y="28"/>
                      <a:pt x="12" y="24"/>
                      <a:pt x="12" y="20"/>
                    </a:cubicBezTo>
                    <a:cubicBezTo>
                      <a:pt x="12" y="15"/>
                      <a:pt x="15" y="12"/>
                      <a:pt x="20" y="12"/>
                    </a:cubicBezTo>
                    <a:cubicBezTo>
                      <a:pt x="24" y="12"/>
                      <a:pt x="28" y="15"/>
                      <a:pt x="28" y="20"/>
                    </a:cubicBezTo>
                    <a:cubicBezTo>
                      <a:pt x="28" y="24"/>
                      <a:pt x="24" y="28"/>
                      <a:pt x="2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55" name="Freeform 273"/>
              <p:cNvSpPr/>
              <p:nvPr/>
            </p:nvSpPr>
            <p:spPr bwMode="auto">
              <a:xfrm>
                <a:off x="1597" y="3079"/>
                <a:ext cx="113" cy="103"/>
              </a:xfrm>
              <a:custGeom>
                <a:gdLst>
                  <a:gd name="T0" fmla="*/ 78 w 78"/>
                  <a:gd name="T1" fmla="*/ 32 h 71"/>
                  <a:gd name="T2" fmla="*/ 62 w 78"/>
                  <a:gd name="T3" fmla="*/ 0 h 71"/>
                  <a:gd name="T4" fmla="*/ 39 w 78"/>
                  <a:gd name="T5" fmla="*/ 23 h 71"/>
                  <a:gd name="T6" fmla="*/ 16 w 78"/>
                  <a:gd name="T7" fmla="*/ 0 h 71"/>
                  <a:gd name="T8" fmla="*/ 0 w 78"/>
                  <a:gd name="T9" fmla="*/ 32 h 71"/>
                  <a:gd name="T10" fmla="*/ 39 w 78"/>
                  <a:gd name="T11" fmla="*/ 71 h 71"/>
                  <a:gd name="T12" fmla="*/ 78 w 78"/>
                  <a:gd name="T13" fmla="*/ 32 h 71"/>
                </a:gdLst>
                <a:cxnLst>
                  <a:cxn ang="0">
                    <a:pos x="T0" y="T1"/>
                  </a:cxn>
                  <a:cxn ang="0">
                    <a:pos x="T2" y="T3"/>
                  </a:cxn>
                  <a:cxn ang="0">
                    <a:pos x="T4" y="T5"/>
                  </a:cxn>
                  <a:cxn ang="0">
                    <a:pos x="T6" y="T7"/>
                  </a:cxn>
                  <a:cxn ang="0">
                    <a:pos x="T8" y="T9"/>
                  </a:cxn>
                  <a:cxn ang="0">
                    <a:pos x="T10" y="T11"/>
                  </a:cxn>
                  <a:cxn ang="0">
                    <a:pos x="T12" y="T13"/>
                  </a:cxn>
                </a:cxnLst>
                <a:rect l="0" t="0" r="r" b="b"/>
                <a:pathLst>
                  <a:path w="78" h="71">
                    <a:moveTo>
                      <a:pt x="78" y="32"/>
                    </a:moveTo>
                    <a:cubicBezTo>
                      <a:pt x="78" y="19"/>
                      <a:pt x="72" y="7"/>
                      <a:pt x="62" y="0"/>
                    </a:cubicBezTo>
                    <a:cubicBezTo>
                      <a:pt x="62" y="13"/>
                      <a:pt x="52" y="23"/>
                      <a:pt x="39" y="23"/>
                    </a:cubicBezTo>
                    <a:cubicBezTo>
                      <a:pt x="26" y="23"/>
                      <a:pt x="16" y="13"/>
                      <a:pt x="16" y="0"/>
                    </a:cubicBezTo>
                    <a:cubicBezTo>
                      <a:pt x="6" y="7"/>
                      <a:pt x="0" y="19"/>
                      <a:pt x="0" y="32"/>
                    </a:cubicBezTo>
                    <a:cubicBezTo>
                      <a:pt x="0" y="53"/>
                      <a:pt x="17" y="71"/>
                      <a:pt x="39" y="71"/>
                    </a:cubicBezTo>
                    <a:cubicBezTo>
                      <a:pt x="61" y="71"/>
                      <a:pt x="78" y="53"/>
                      <a:pt x="7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56" name="Oval 274"/>
              <p:cNvSpPr>
                <a:spLocks noChangeArrowheads="1"/>
              </p:cNvSpPr>
              <p:nvPr/>
            </p:nvSpPr>
            <p:spPr bwMode="auto">
              <a:xfrm>
                <a:off x="1624" y="3047"/>
                <a:ext cx="59" cy="5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57" name="Rectangle 275"/>
              <p:cNvSpPr>
                <a:spLocks noChangeArrowheads="1"/>
              </p:cNvSpPr>
              <p:nvPr/>
            </p:nvSpPr>
            <p:spPr bwMode="auto">
              <a:xfrm>
                <a:off x="1636" y="3156"/>
                <a:ext cx="35" cy="7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58" name="Freeform 276"/>
              <p:cNvSpPr>
                <a:spLocks noEditPoints="1"/>
              </p:cNvSpPr>
              <p:nvPr/>
            </p:nvSpPr>
            <p:spPr bwMode="auto">
              <a:xfrm>
                <a:off x="1882" y="1760"/>
                <a:ext cx="161" cy="221"/>
              </a:xfrm>
              <a:custGeom>
                <a:gdLst>
                  <a:gd name="T0" fmla="*/ 0 w 161"/>
                  <a:gd name="T1" fmla="*/ 0 h 221"/>
                  <a:gd name="T2" fmla="*/ 0 w 161"/>
                  <a:gd name="T3" fmla="*/ 221 h 221"/>
                  <a:gd name="T4" fmla="*/ 134 w 161"/>
                  <a:gd name="T5" fmla="*/ 221 h 221"/>
                  <a:gd name="T6" fmla="*/ 161 w 161"/>
                  <a:gd name="T7" fmla="*/ 192 h 221"/>
                  <a:gd name="T8" fmla="*/ 161 w 161"/>
                  <a:gd name="T9" fmla="*/ 0 h 221"/>
                  <a:gd name="T10" fmla="*/ 0 w 161"/>
                  <a:gd name="T11" fmla="*/ 0 h 221"/>
                  <a:gd name="T12" fmla="*/ 35 w 161"/>
                  <a:gd name="T13" fmla="*/ 195 h 221"/>
                  <a:gd name="T14" fmla="*/ 20 w 161"/>
                  <a:gd name="T15" fmla="*/ 195 h 221"/>
                  <a:gd name="T16" fmla="*/ 20 w 161"/>
                  <a:gd name="T17" fmla="*/ 167 h 221"/>
                  <a:gd name="T18" fmla="*/ 35 w 161"/>
                  <a:gd name="T19" fmla="*/ 167 h 221"/>
                  <a:gd name="T20" fmla="*/ 35 w 161"/>
                  <a:gd name="T21" fmla="*/ 195 h 221"/>
                  <a:gd name="T22" fmla="*/ 63 w 161"/>
                  <a:gd name="T23" fmla="*/ 195 h 221"/>
                  <a:gd name="T24" fmla="*/ 52 w 161"/>
                  <a:gd name="T25" fmla="*/ 195 h 221"/>
                  <a:gd name="T26" fmla="*/ 52 w 161"/>
                  <a:gd name="T27" fmla="*/ 172 h 221"/>
                  <a:gd name="T28" fmla="*/ 63 w 161"/>
                  <a:gd name="T29" fmla="*/ 172 h 221"/>
                  <a:gd name="T30" fmla="*/ 63 w 161"/>
                  <a:gd name="T31" fmla="*/ 195 h 221"/>
                  <a:gd name="T32" fmla="*/ 92 w 161"/>
                  <a:gd name="T33" fmla="*/ 195 h 221"/>
                  <a:gd name="T34" fmla="*/ 81 w 161"/>
                  <a:gd name="T35" fmla="*/ 195 h 221"/>
                  <a:gd name="T36" fmla="*/ 81 w 161"/>
                  <a:gd name="T37" fmla="*/ 172 h 221"/>
                  <a:gd name="T38" fmla="*/ 92 w 161"/>
                  <a:gd name="T39" fmla="*/ 172 h 221"/>
                  <a:gd name="T40" fmla="*/ 92 w 161"/>
                  <a:gd name="T41" fmla="*/ 195 h 221"/>
                  <a:gd name="T42" fmla="*/ 121 w 161"/>
                  <a:gd name="T43" fmla="*/ 195 h 221"/>
                  <a:gd name="T44" fmla="*/ 111 w 161"/>
                  <a:gd name="T45" fmla="*/ 195 h 221"/>
                  <a:gd name="T46" fmla="*/ 111 w 161"/>
                  <a:gd name="T47" fmla="*/ 172 h 221"/>
                  <a:gd name="T48" fmla="*/ 121 w 161"/>
                  <a:gd name="T49" fmla="*/ 172 h 221"/>
                  <a:gd name="T50" fmla="*/ 121 w 161"/>
                  <a:gd name="T51" fmla="*/ 195 h 221"/>
                  <a:gd name="T52" fmla="*/ 129 w 161"/>
                  <a:gd name="T53" fmla="*/ 54 h 221"/>
                  <a:gd name="T54" fmla="*/ 28 w 161"/>
                  <a:gd name="T55" fmla="*/ 54 h 221"/>
                  <a:gd name="T56" fmla="*/ 28 w 161"/>
                  <a:gd name="T57" fmla="*/ 28 h 221"/>
                  <a:gd name="T58" fmla="*/ 129 w 161"/>
                  <a:gd name="T59" fmla="*/ 28 h 221"/>
                  <a:gd name="T60" fmla="*/ 129 w 161"/>
                  <a:gd name="T61" fmla="*/ 54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1" h="221">
                    <a:moveTo>
                      <a:pt x="0" y="0"/>
                    </a:moveTo>
                    <a:lnTo>
                      <a:pt x="0" y="221"/>
                    </a:lnTo>
                    <a:lnTo>
                      <a:pt x="134" y="221"/>
                    </a:lnTo>
                    <a:lnTo>
                      <a:pt x="161" y="192"/>
                    </a:lnTo>
                    <a:lnTo>
                      <a:pt x="161" y="0"/>
                    </a:lnTo>
                    <a:lnTo>
                      <a:pt x="0" y="0"/>
                    </a:lnTo>
                    <a:close/>
                    <a:moveTo>
                      <a:pt x="35" y="195"/>
                    </a:moveTo>
                    <a:lnTo>
                      <a:pt x="20" y="195"/>
                    </a:lnTo>
                    <a:lnTo>
                      <a:pt x="20" y="167"/>
                    </a:lnTo>
                    <a:lnTo>
                      <a:pt x="35" y="167"/>
                    </a:lnTo>
                    <a:lnTo>
                      <a:pt x="35" y="195"/>
                    </a:lnTo>
                    <a:close/>
                    <a:moveTo>
                      <a:pt x="63" y="195"/>
                    </a:moveTo>
                    <a:lnTo>
                      <a:pt x="52" y="195"/>
                    </a:lnTo>
                    <a:lnTo>
                      <a:pt x="52" y="172"/>
                    </a:lnTo>
                    <a:lnTo>
                      <a:pt x="63" y="172"/>
                    </a:lnTo>
                    <a:lnTo>
                      <a:pt x="63" y="195"/>
                    </a:lnTo>
                    <a:close/>
                    <a:moveTo>
                      <a:pt x="92" y="195"/>
                    </a:moveTo>
                    <a:lnTo>
                      <a:pt x="81" y="195"/>
                    </a:lnTo>
                    <a:lnTo>
                      <a:pt x="81" y="172"/>
                    </a:lnTo>
                    <a:lnTo>
                      <a:pt x="92" y="172"/>
                    </a:lnTo>
                    <a:lnTo>
                      <a:pt x="92" y="195"/>
                    </a:lnTo>
                    <a:close/>
                    <a:moveTo>
                      <a:pt x="121" y="195"/>
                    </a:moveTo>
                    <a:lnTo>
                      <a:pt x="111" y="195"/>
                    </a:lnTo>
                    <a:lnTo>
                      <a:pt x="111" y="172"/>
                    </a:lnTo>
                    <a:lnTo>
                      <a:pt x="121" y="172"/>
                    </a:lnTo>
                    <a:lnTo>
                      <a:pt x="121" y="195"/>
                    </a:lnTo>
                    <a:close/>
                    <a:moveTo>
                      <a:pt x="129" y="54"/>
                    </a:moveTo>
                    <a:lnTo>
                      <a:pt x="28" y="54"/>
                    </a:lnTo>
                    <a:lnTo>
                      <a:pt x="28" y="28"/>
                    </a:lnTo>
                    <a:lnTo>
                      <a:pt x="129" y="28"/>
                    </a:lnTo>
                    <a:lnTo>
                      <a:pt x="129"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59" name="Freeform 277"/>
              <p:cNvSpPr>
                <a:spLocks noEditPoints="1"/>
              </p:cNvSpPr>
              <p:nvPr/>
            </p:nvSpPr>
            <p:spPr bwMode="auto">
              <a:xfrm>
                <a:off x="2269" y="902"/>
                <a:ext cx="99" cy="137"/>
              </a:xfrm>
              <a:custGeom>
                <a:gdLst>
                  <a:gd name="T0" fmla="*/ 0 w 99"/>
                  <a:gd name="T1" fmla="*/ 0 h 137"/>
                  <a:gd name="T2" fmla="*/ 0 w 99"/>
                  <a:gd name="T3" fmla="*/ 137 h 137"/>
                  <a:gd name="T4" fmla="*/ 81 w 99"/>
                  <a:gd name="T5" fmla="*/ 137 h 137"/>
                  <a:gd name="T6" fmla="*/ 99 w 99"/>
                  <a:gd name="T7" fmla="*/ 118 h 137"/>
                  <a:gd name="T8" fmla="*/ 99 w 99"/>
                  <a:gd name="T9" fmla="*/ 2 h 137"/>
                  <a:gd name="T10" fmla="*/ 0 w 99"/>
                  <a:gd name="T11" fmla="*/ 0 h 137"/>
                  <a:gd name="T12" fmla="*/ 20 w 99"/>
                  <a:gd name="T13" fmla="*/ 119 h 137"/>
                  <a:gd name="T14" fmla="*/ 12 w 99"/>
                  <a:gd name="T15" fmla="*/ 119 h 137"/>
                  <a:gd name="T16" fmla="*/ 12 w 99"/>
                  <a:gd name="T17" fmla="*/ 103 h 137"/>
                  <a:gd name="T18" fmla="*/ 20 w 99"/>
                  <a:gd name="T19" fmla="*/ 103 h 137"/>
                  <a:gd name="T20" fmla="*/ 20 w 99"/>
                  <a:gd name="T21" fmla="*/ 119 h 137"/>
                  <a:gd name="T22" fmla="*/ 38 w 99"/>
                  <a:gd name="T23" fmla="*/ 119 h 137"/>
                  <a:gd name="T24" fmla="*/ 30 w 99"/>
                  <a:gd name="T25" fmla="*/ 119 h 137"/>
                  <a:gd name="T26" fmla="*/ 30 w 99"/>
                  <a:gd name="T27" fmla="*/ 106 h 137"/>
                  <a:gd name="T28" fmla="*/ 38 w 99"/>
                  <a:gd name="T29" fmla="*/ 106 h 137"/>
                  <a:gd name="T30" fmla="*/ 38 w 99"/>
                  <a:gd name="T31" fmla="*/ 119 h 137"/>
                  <a:gd name="T32" fmla="*/ 55 w 99"/>
                  <a:gd name="T33" fmla="*/ 119 h 137"/>
                  <a:gd name="T34" fmla="*/ 49 w 99"/>
                  <a:gd name="T35" fmla="*/ 119 h 137"/>
                  <a:gd name="T36" fmla="*/ 49 w 99"/>
                  <a:gd name="T37" fmla="*/ 106 h 137"/>
                  <a:gd name="T38" fmla="*/ 55 w 99"/>
                  <a:gd name="T39" fmla="*/ 106 h 137"/>
                  <a:gd name="T40" fmla="*/ 55 w 99"/>
                  <a:gd name="T41" fmla="*/ 119 h 137"/>
                  <a:gd name="T42" fmla="*/ 73 w 99"/>
                  <a:gd name="T43" fmla="*/ 119 h 137"/>
                  <a:gd name="T44" fmla="*/ 67 w 99"/>
                  <a:gd name="T45" fmla="*/ 119 h 137"/>
                  <a:gd name="T46" fmla="*/ 67 w 99"/>
                  <a:gd name="T47" fmla="*/ 106 h 137"/>
                  <a:gd name="T48" fmla="*/ 73 w 99"/>
                  <a:gd name="T49" fmla="*/ 106 h 137"/>
                  <a:gd name="T50" fmla="*/ 73 w 99"/>
                  <a:gd name="T51" fmla="*/ 119 h 137"/>
                  <a:gd name="T52" fmla="*/ 78 w 99"/>
                  <a:gd name="T53" fmla="*/ 34 h 137"/>
                  <a:gd name="T54" fmla="*/ 16 w 99"/>
                  <a:gd name="T55" fmla="*/ 34 h 137"/>
                  <a:gd name="T56" fmla="*/ 16 w 99"/>
                  <a:gd name="T57" fmla="*/ 18 h 137"/>
                  <a:gd name="T58" fmla="*/ 78 w 99"/>
                  <a:gd name="T59" fmla="*/ 18 h 137"/>
                  <a:gd name="T60" fmla="*/ 78 w 99"/>
                  <a:gd name="T61" fmla="*/ 34 h 1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9" h="137">
                    <a:moveTo>
                      <a:pt x="0" y="0"/>
                    </a:moveTo>
                    <a:lnTo>
                      <a:pt x="0" y="137"/>
                    </a:lnTo>
                    <a:lnTo>
                      <a:pt x="81" y="137"/>
                    </a:lnTo>
                    <a:lnTo>
                      <a:pt x="99" y="118"/>
                    </a:lnTo>
                    <a:lnTo>
                      <a:pt x="99" y="2"/>
                    </a:lnTo>
                    <a:lnTo>
                      <a:pt x="0" y="0"/>
                    </a:lnTo>
                    <a:close/>
                    <a:moveTo>
                      <a:pt x="20" y="119"/>
                    </a:moveTo>
                    <a:lnTo>
                      <a:pt x="12" y="119"/>
                    </a:lnTo>
                    <a:lnTo>
                      <a:pt x="12" y="103"/>
                    </a:lnTo>
                    <a:lnTo>
                      <a:pt x="20" y="103"/>
                    </a:lnTo>
                    <a:lnTo>
                      <a:pt x="20" y="119"/>
                    </a:lnTo>
                    <a:close/>
                    <a:moveTo>
                      <a:pt x="38" y="119"/>
                    </a:moveTo>
                    <a:lnTo>
                      <a:pt x="30" y="119"/>
                    </a:lnTo>
                    <a:lnTo>
                      <a:pt x="30" y="106"/>
                    </a:lnTo>
                    <a:lnTo>
                      <a:pt x="38" y="106"/>
                    </a:lnTo>
                    <a:lnTo>
                      <a:pt x="38" y="119"/>
                    </a:lnTo>
                    <a:close/>
                    <a:moveTo>
                      <a:pt x="55" y="119"/>
                    </a:moveTo>
                    <a:lnTo>
                      <a:pt x="49" y="119"/>
                    </a:lnTo>
                    <a:lnTo>
                      <a:pt x="49" y="106"/>
                    </a:lnTo>
                    <a:lnTo>
                      <a:pt x="55" y="106"/>
                    </a:lnTo>
                    <a:lnTo>
                      <a:pt x="55" y="119"/>
                    </a:lnTo>
                    <a:close/>
                    <a:moveTo>
                      <a:pt x="73" y="119"/>
                    </a:moveTo>
                    <a:lnTo>
                      <a:pt x="67" y="119"/>
                    </a:lnTo>
                    <a:lnTo>
                      <a:pt x="67" y="106"/>
                    </a:lnTo>
                    <a:lnTo>
                      <a:pt x="73" y="106"/>
                    </a:lnTo>
                    <a:lnTo>
                      <a:pt x="73" y="119"/>
                    </a:lnTo>
                    <a:close/>
                    <a:moveTo>
                      <a:pt x="78" y="34"/>
                    </a:moveTo>
                    <a:lnTo>
                      <a:pt x="16" y="34"/>
                    </a:lnTo>
                    <a:lnTo>
                      <a:pt x="16" y="18"/>
                    </a:lnTo>
                    <a:lnTo>
                      <a:pt x="78" y="18"/>
                    </a:lnTo>
                    <a:lnTo>
                      <a:pt x="78"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60" name="Freeform 278"/>
              <p:cNvSpPr>
                <a:spLocks noEditPoints="1"/>
              </p:cNvSpPr>
              <p:nvPr/>
            </p:nvSpPr>
            <p:spPr bwMode="auto">
              <a:xfrm>
                <a:off x="1841" y="2317"/>
                <a:ext cx="214" cy="294"/>
              </a:xfrm>
              <a:custGeom>
                <a:gdLst>
                  <a:gd name="T0" fmla="*/ 0 w 214"/>
                  <a:gd name="T1" fmla="*/ 0 h 294"/>
                  <a:gd name="T2" fmla="*/ 0 w 214"/>
                  <a:gd name="T3" fmla="*/ 294 h 294"/>
                  <a:gd name="T4" fmla="*/ 176 w 214"/>
                  <a:gd name="T5" fmla="*/ 294 h 294"/>
                  <a:gd name="T6" fmla="*/ 214 w 214"/>
                  <a:gd name="T7" fmla="*/ 256 h 294"/>
                  <a:gd name="T8" fmla="*/ 214 w 214"/>
                  <a:gd name="T9" fmla="*/ 2 h 294"/>
                  <a:gd name="T10" fmla="*/ 0 w 214"/>
                  <a:gd name="T11" fmla="*/ 0 h 294"/>
                  <a:gd name="T12" fmla="*/ 47 w 214"/>
                  <a:gd name="T13" fmla="*/ 259 h 294"/>
                  <a:gd name="T14" fmla="*/ 26 w 214"/>
                  <a:gd name="T15" fmla="*/ 259 h 294"/>
                  <a:gd name="T16" fmla="*/ 26 w 214"/>
                  <a:gd name="T17" fmla="*/ 223 h 294"/>
                  <a:gd name="T18" fmla="*/ 47 w 214"/>
                  <a:gd name="T19" fmla="*/ 223 h 294"/>
                  <a:gd name="T20" fmla="*/ 47 w 214"/>
                  <a:gd name="T21" fmla="*/ 259 h 294"/>
                  <a:gd name="T22" fmla="*/ 83 w 214"/>
                  <a:gd name="T23" fmla="*/ 259 h 294"/>
                  <a:gd name="T24" fmla="*/ 69 w 214"/>
                  <a:gd name="T25" fmla="*/ 259 h 294"/>
                  <a:gd name="T26" fmla="*/ 69 w 214"/>
                  <a:gd name="T27" fmla="*/ 228 h 294"/>
                  <a:gd name="T28" fmla="*/ 83 w 214"/>
                  <a:gd name="T29" fmla="*/ 228 h 294"/>
                  <a:gd name="T30" fmla="*/ 83 w 214"/>
                  <a:gd name="T31" fmla="*/ 259 h 294"/>
                  <a:gd name="T32" fmla="*/ 121 w 214"/>
                  <a:gd name="T33" fmla="*/ 259 h 294"/>
                  <a:gd name="T34" fmla="*/ 108 w 214"/>
                  <a:gd name="T35" fmla="*/ 259 h 294"/>
                  <a:gd name="T36" fmla="*/ 108 w 214"/>
                  <a:gd name="T37" fmla="*/ 228 h 294"/>
                  <a:gd name="T38" fmla="*/ 121 w 214"/>
                  <a:gd name="T39" fmla="*/ 228 h 294"/>
                  <a:gd name="T40" fmla="*/ 121 w 214"/>
                  <a:gd name="T41" fmla="*/ 259 h 294"/>
                  <a:gd name="T42" fmla="*/ 160 w 214"/>
                  <a:gd name="T43" fmla="*/ 259 h 294"/>
                  <a:gd name="T44" fmla="*/ 146 w 214"/>
                  <a:gd name="T45" fmla="*/ 259 h 294"/>
                  <a:gd name="T46" fmla="*/ 146 w 214"/>
                  <a:gd name="T47" fmla="*/ 228 h 294"/>
                  <a:gd name="T48" fmla="*/ 160 w 214"/>
                  <a:gd name="T49" fmla="*/ 228 h 294"/>
                  <a:gd name="T50" fmla="*/ 160 w 214"/>
                  <a:gd name="T51" fmla="*/ 259 h 294"/>
                  <a:gd name="T52" fmla="*/ 172 w 214"/>
                  <a:gd name="T53" fmla="*/ 73 h 294"/>
                  <a:gd name="T54" fmla="*/ 37 w 214"/>
                  <a:gd name="T55" fmla="*/ 73 h 294"/>
                  <a:gd name="T56" fmla="*/ 37 w 214"/>
                  <a:gd name="T57" fmla="*/ 36 h 294"/>
                  <a:gd name="T58" fmla="*/ 172 w 214"/>
                  <a:gd name="T59" fmla="*/ 36 h 294"/>
                  <a:gd name="T60" fmla="*/ 172 w 214"/>
                  <a:gd name="T61" fmla="*/ 73 h 2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4" h="294">
                    <a:moveTo>
                      <a:pt x="0" y="0"/>
                    </a:moveTo>
                    <a:lnTo>
                      <a:pt x="0" y="294"/>
                    </a:lnTo>
                    <a:lnTo>
                      <a:pt x="176" y="294"/>
                    </a:lnTo>
                    <a:lnTo>
                      <a:pt x="214" y="256"/>
                    </a:lnTo>
                    <a:lnTo>
                      <a:pt x="214" y="2"/>
                    </a:lnTo>
                    <a:lnTo>
                      <a:pt x="0" y="0"/>
                    </a:lnTo>
                    <a:close/>
                    <a:moveTo>
                      <a:pt x="47" y="259"/>
                    </a:moveTo>
                    <a:lnTo>
                      <a:pt x="26" y="259"/>
                    </a:lnTo>
                    <a:lnTo>
                      <a:pt x="26" y="223"/>
                    </a:lnTo>
                    <a:lnTo>
                      <a:pt x="47" y="223"/>
                    </a:lnTo>
                    <a:lnTo>
                      <a:pt x="47" y="259"/>
                    </a:lnTo>
                    <a:close/>
                    <a:moveTo>
                      <a:pt x="83" y="259"/>
                    </a:moveTo>
                    <a:lnTo>
                      <a:pt x="69" y="259"/>
                    </a:lnTo>
                    <a:lnTo>
                      <a:pt x="69" y="228"/>
                    </a:lnTo>
                    <a:lnTo>
                      <a:pt x="83" y="228"/>
                    </a:lnTo>
                    <a:lnTo>
                      <a:pt x="83" y="259"/>
                    </a:lnTo>
                    <a:close/>
                    <a:moveTo>
                      <a:pt x="121" y="259"/>
                    </a:moveTo>
                    <a:lnTo>
                      <a:pt x="108" y="259"/>
                    </a:lnTo>
                    <a:lnTo>
                      <a:pt x="108" y="228"/>
                    </a:lnTo>
                    <a:lnTo>
                      <a:pt x="121" y="228"/>
                    </a:lnTo>
                    <a:lnTo>
                      <a:pt x="121" y="259"/>
                    </a:lnTo>
                    <a:close/>
                    <a:moveTo>
                      <a:pt x="160" y="259"/>
                    </a:moveTo>
                    <a:lnTo>
                      <a:pt x="146" y="259"/>
                    </a:lnTo>
                    <a:lnTo>
                      <a:pt x="146" y="228"/>
                    </a:lnTo>
                    <a:lnTo>
                      <a:pt x="160" y="228"/>
                    </a:lnTo>
                    <a:lnTo>
                      <a:pt x="160" y="259"/>
                    </a:lnTo>
                    <a:close/>
                    <a:moveTo>
                      <a:pt x="172" y="73"/>
                    </a:moveTo>
                    <a:lnTo>
                      <a:pt x="37" y="73"/>
                    </a:lnTo>
                    <a:lnTo>
                      <a:pt x="37" y="36"/>
                    </a:lnTo>
                    <a:lnTo>
                      <a:pt x="172" y="36"/>
                    </a:lnTo>
                    <a:lnTo>
                      <a:pt x="172" y="73"/>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61" name="Freeform 279"/>
              <p:cNvSpPr>
                <a:spLocks noEditPoints="1"/>
              </p:cNvSpPr>
              <p:nvPr/>
            </p:nvSpPr>
            <p:spPr bwMode="auto">
              <a:xfrm>
                <a:off x="1373" y="2367"/>
                <a:ext cx="55" cy="77"/>
              </a:xfrm>
              <a:custGeom>
                <a:gdLst>
                  <a:gd name="T0" fmla="*/ 0 w 55"/>
                  <a:gd name="T1" fmla="*/ 0 h 77"/>
                  <a:gd name="T2" fmla="*/ 0 w 55"/>
                  <a:gd name="T3" fmla="*/ 77 h 77"/>
                  <a:gd name="T4" fmla="*/ 45 w 55"/>
                  <a:gd name="T5" fmla="*/ 77 h 77"/>
                  <a:gd name="T6" fmla="*/ 55 w 55"/>
                  <a:gd name="T7" fmla="*/ 66 h 77"/>
                  <a:gd name="T8" fmla="*/ 55 w 55"/>
                  <a:gd name="T9" fmla="*/ 0 h 77"/>
                  <a:gd name="T10" fmla="*/ 0 w 55"/>
                  <a:gd name="T11" fmla="*/ 0 h 77"/>
                  <a:gd name="T12" fmla="*/ 11 w 55"/>
                  <a:gd name="T13" fmla="*/ 66 h 77"/>
                  <a:gd name="T14" fmla="*/ 6 w 55"/>
                  <a:gd name="T15" fmla="*/ 66 h 77"/>
                  <a:gd name="T16" fmla="*/ 6 w 55"/>
                  <a:gd name="T17" fmla="*/ 58 h 77"/>
                  <a:gd name="T18" fmla="*/ 11 w 55"/>
                  <a:gd name="T19" fmla="*/ 58 h 77"/>
                  <a:gd name="T20" fmla="*/ 11 w 55"/>
                  <a:gd name="T21" fmla="*/ 66 h 77"/>
                  <a:gd name="T22" fmla="*/ 20 w 55"/>
                  <a:gd name="T23" fmla="*/ 66 h 77"/>
                  <a:gd name="T24" fmla="*/ 17 w 55"/>
                  <a:gd name="T25" fmla="*/ 66 h 77"/>
                  <a:gd name="T26" fmla="*/ 17 w 55"/>
                  <a:gd name="T27" fmla="*/ 59 h 77"/>
                  <a:gd name="T28" fmla="*/ 20 w 55"/>
                  <a:gd name="T29" fmla="*/ 59 h 77"/>
                  <a:gd name="T30" fmla="*/ 20 w 55"/>
                  <a:gd name="T31" fmla="*/ 66 h 77"/>
                  <a:gd name="T32" fmla="*/ 30 w 55"/>
                  <a:gd name="T33" fmla="*/ 66 h 77"/>
                  <a:gd name="T34" fmla="*/ 27 w 55"/>
                  <a:gd name="T35" fmla="*/ 66 h 77"/>
                  <a:gd name="T36" fmla="*/ 27 w 55"/>
                  <a:gd name="T37" fmla="*/ 59 h 77"/>
                  <a:gd name="T38" fmla="*/ 30 w 55"/>
                  <a:gd name="T39" fmla="*/ 59 h 77"/>
                  <a:gd name="T40" fmla="*/ 30 w 55"/>
                  <a:gd name="T41" fmla="*/ 66 h 77"/>
                  <a:gd name="T42" fmla="*/ 41 w 55"/>
                  <a:gd name="T43" fmla="*/ 66 h 77"/>
                  <a:gd name="T44" fmla="*/ 38 w 55"/>
                  <a:gd name="T45" fmla="*/ 66 h 77"/>
                  <a:gd name="T46" fmla="*/ 38 w 55"/>
                  <a:gd name="T47" fmla="*/ 59 h 77"/>
                  <a:gd name="T48" fmla="*/ 41 w 55"/>
                  <a:gd name="T49" fmla="*/ 59 h 77"/>
                  <a:gd name="T50" fmla="*/ 41 w 55"/>
                  <a:gd name="T51" fmla="*/ 66 h 77"/>
                  <a:gd name="T52" fmla="*/ 43 w 55"/>
                  <a:gd name="T53" fmla="*/ 18 h 77"/>
                  <a:gd name="T54" fmla="*/ 9 w 55"/>
                  <a:gd name="T55" fmla="*/ 18 h 77"/>
                  <a:gd name="T56" fmla="*/ 9 w 55"/>
                  <a:gd name="T57" fmla="*/ 8 h 77"/>
                  <a:gd name="T58" fmla="*/ 43 w 55"/>
                  <a:gd name="T59" fmla="*/ 8 h 77"/>
                  <a:gd name="T60" fmla="*/ 43 w 55"/>
                  <a:gd name="T61" fmla="*/ 18 h 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77">
                    <a:moveTo>
                      <a:pt x="0" y="0"/>
                    </a:moveTo>
                    <a:lnTo>
                      <a:pt x="0" y="77"/>
                    </a:lnTo>
                    <a:lnTo>
                      <a:pt x="45" y="77"/>
                    </a:lnTo>
                    <a:lnTo>
                      <a:pt x="55" y="66"/>
                    </a:lnTo>
                    <a:lnTo>
                      <a:pt x="55" y="0"/>
                    </a:lnTo>
                    <a:lnTo>
                      <a:pt x="0" y="0"/>
                    </a:lnTo>
                    <a:close/>
                    <a:moveTo>
                      <a:pt x="11" y="66"/>
                    </a:moveTo>
                    <a:lnTo>
                      <a:pt x="6" y="66"/>
                    </a:lnTo>
                    <a:lnTo>
                      <a:pt x="6" y="58"/>
                    </a:lnTo>
                    <a:lnTo>
                      <a:pt x="11" y="58"/>
                    </a:lnTo>
                    <a:lnTo>
                      <a:pt x="11" y="66"/>
                    </a:lnTo>
                    <a:close/>
                    <a:moveTo>
                      <a:pt x="20" y="66"/>
                    </a:moveTo>
                    <a:lnTo>
                      <a:pt x="17" y="66"/>
                    </a:lnTo>
                    <a:lnTo>
                      <a:pt x="17" y="59"/>
                    </a:lnTo>
                    <a:lnTo>
                      <a:pt x="20" y="59"/>
                    </a:lnTo>
                    <a:lnTo>
                      <a:pt x="20" y="66"/>
                    </a:lnTo>
                    <a:close/>
                    <a:moveTo>
                      <a:pt x="30" y="66"/>
                    </a:moveTo>
                    <a:lnTo>
                      <a:pt x="27" y="66"/>
                    </a:lnTo>
                    <a:lnTo>
                      <a:pt x="27" y="59"/>
                    </a:lnTo>
                    <a:lnTo>
                      <a:pt x="30" y="59"/>
                    </a:lnTo>
                    <a:lnTo>
                      <a:pt x="30" y="66"/>
                    </a:lnTo>
                    <a:close/>
                    <a:moveTo>
                      <a:pt x="41" y="66"/>
                    </a:moveTo>
                    <a:lnTo>
                      <a:pt x="38" y="66"/>
                    </a:lnTo>
                    <a:lnTo>
                      <a:pt x="38" y="59"/>
                    </a:lnTo>
                    <a:lnTo>
                      <a:pt x="41" y="59"/>
                    </a:lnTo>
                    <a:lnTo>
                      <a:pt x="41" y="66"/>
                    </a:lnTo>
                    <a:close/>
                    <a:moveTo>
                      <a:pt x="43" y="18"/>
                    </a:moveTo>
                    <a:lnTo>
                      <a:pt x="9" y="18"/>
                    </a:lnTo>
                    <a:lnTo>
                      <a:pt x="9" y="8"/>
                    </a:lnTo>
                    <a:lnTo>
                      <a:pt x="43" y="8"/>
                    </a:lnTo>
                    <a:lnTo>
                      <a:pt x="43"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62" name="Freeform 280"/>
              <p:cNvSpPr>
                <a:spLocks noEditPoints="1"/>
              </p:cNvSpPr>
              <p:nvPr/>
            </p:nvSpPr>
            <p:spPr bwMode="auto">
              <a:xfrm>
                <a:off x="1095" y="1959"/>
                <a:ext cx="125" cy="201"/>
              </a:xfrm>
              <a:custGeom>
                <a:gdLst>
                  <a:gd name="T0" fmla="*/ 62 w 86"/>
                  <a:gd name="T1" fmla="*/ 0 h 138"/>
                  <a:gd name="T2" fmla="*/ 24 w 86"/>
                  <a:gd name="T3" fmla="*/ 0 h 138"/>
                  <a:gd name="T4" fmla="*/ 0 w 86"/>
                  <a:gd name="T5" fmla="*/ 24 h 138"/>
                  <a:gd name="T6" fmla="*/ 0 w 86"/>
                  <a:gd name="T7" fmla="*/ 114 h 138"/>
                  <a:gd name="T8" fmla="*/ 24 w 86"/>
                  <a:gd name="T9" fmla="*/ 138 h 138"/>
                  <a:gd name="T10" fmla="*/ 62 w 86"/>
                  <a:gd name="T11" fmla="*/ 138 h 138"/>
                  <a:gd name="T12" fmla="*/ 86 w 86"/>
                  <a:gd name="T13" fmla="*/ 114 h 138"/>
                  <a:gd name="T14" fmla="*/ 86 w 86"/>
                  <a:gd name="T15" fmla="*/ 24 h 138"/>
                  <a:gd name="T16" fmla="*/ 62 w 86"/>
                  <a:gd name="T17" fmla="*/ 0 h 138"/>
                  <a:gd name="T18" fmla="*/ 15 w 86"/>
                  <a:gd name="T19" fmla="*/ 11 h 138"/>
                  <a:gd name="T20" fmla="*/ 70 w 86"/>
                  <a:gd name="T21" fmla="*/ 11 h 138"/>
                  <a:gd name="T22" fmla="*/ 70 w 86"/>
                  <a:gd name="T23" fmla="*/ 22 h 138"/>
                  <a:gd name="T24" fmla="*/ 15 w 86"/>
                  <a:gd name="T25" fmla="*/ 22 h 138"/>
                  <a:gd name="T26" fmla="*/ 15 w 86"/>
                  <a:gd name="T27" fmla="*/ 11 h 138"/>
                  <a:gd name="T28" fmla="*/ 23 w 86"/>
                  <a:gd name="T29" fmla="*/ 120 h 138"/>
                  <a:gd name="T30" fmla="*/ 13 w 86"/>
                  <a:gd name="T31" fmla="*/ 109 h 138"/>
                  <a:gd name="T32" fmla="*/ 23 w 86"/>
                  <a:gd name="T33" fmla="*/ 97 h 138"/>
                  <a:gd name="T34" fmla="*/ 34 w 86"/>
                  <a:gd name="T35" fmla="*/ 109 h 138"/>
                  <a:gd name="T36" fmla="*/ 23 w 86"/>
                  <a:gd name="T37" fmla="*/ 120 h 138"/>
                  <a:gd name="T38" fmla="*/ 62 w 86"/>
                  <a:gd name="T39" fmla="*/ 120 h 138"/>
                  <a:gd name="T40" fmla="*/ 52 w 86"/>
                  <a:gd name="T41" fmla="*/ 109 h 138"/>
                  <a:gd name="T42" fmla="*/ 62 w 86"/>
                  <a:gd name="T43" fmla="*/ 97 h 138"/>
                  <a:gd name="T44" fmla="*/ 73 w 86"/>
                  <a:gd name="T45" fmla="*/ 109 h 138"/>
                  <a:gd name="T46" fmla="*/ 62 w 86"/>
                  <a:gd name="T47" fmla="*/ 120 h 1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138">
                    <a:moveTo>
                      <a:pt x="62" y="0"/>
                    </a:moveTo>
                    <a:cubicBezTo>
                      <a:pt x="24" y="0"/>
                      <a:pt x="24" y="0"/>
                      <a:pt x="24" y="0"/>
                    </a:cubicBezTo>
                    <a:cubicBezTo>
                      <a:pt x="11" y="0"/>
                      <a:pt x="0" y="10"/>
                      <a:pt x="0" y="24"/>
                    </a:cubicBezTo>
                    <a:cubicBezTo>
                      <a:pt x="0" y="114"/>
                      <a:pt x="0" y="114"/>
                      <a:pt x="0" y="114"/>
                    </a:cubicBezTo>
                    <a:cubicBezTo>
                      <a:pt x="0" y="127"/>
                      <a:pt x="11" y="138"/>
                      <a:pt x="24" y="138"/>
                    </a:cubicBezTo>
                    <a:cubicBezTo>
                      <a:pt x="62" y="138"/>
                      <a:pt x="62" y="138"/>
                      <a:pt x="62" y="138"/>
                    </a:cubicBezTo>
                    <a:cubicBezTo>
                      <a:pt x="76" y="138"/>
                      <a:pt x="86" y="127"/>
                      <a:pt x="86" y="114"/>
                    </a:cubicBezTo>
                    <a:cubicBezTo>
                      <a:pt x="86" y="24"/>
                      <a:pt x="86" y="24"/>
                      <a:pt x="86" y="24"/>
                    </a:cubicBezTo>
                    <a:cubicBezTo>
                      <a:pt x="86" y="10"/>
                      <a:pt x="76" y="0"/>
                      <a:pt x="62" y="0"/>
                    </a:cubicBezTo>
                    <a:close/>
                    <a:moveTo>
                      <a:pt x="15" y="11"/>
                    </a:moveTo>
                    <a:cubicBezTo>
                      <a:pt x="70" y="11"/>
                      <a:pt x="70" y="11"/>
                      <a:pt x="70" y="11"/>
                    </a:cubicBezTo>
                    <a:cubicBezTo>
                      <a:pt x="70" y="22"/>
                      <a:pt x="70" y="22"/>
                      <a:pt x="70" y="22"/>
                    </a:cubicBezTo>
                    <a:cubicBezTo>
                      <a:pt x="15" y="22"/>
                      <a:pt x="15" y="22"/>
                      <a:pt x="15" y="22"/>
                    </a:cubicBezTo>
                    <a:lnTo>
                      <a:pt x="15" y="11"/>
                    </a:lnTo>
                    <a:close/>
                    <a:moveTo>
                      <a:pt x="23" y="120"/>
                    </a:moveTo>
                    <a:cubicBezTo>
                      <a:pt x="18" y="120"/>
                      <a:pt x="13" y="115"/>
                      <a:pt x="13" y="109"/>
                    </a:cubicBezTo>
                    <a:cubicBezTo>
                      <a:pt x="13" y="102"/>
                      <a:pt x="18" y="97"/>
                      <a:pt x="23" y="97"/>
                    </a:cubicBezTo>
                    <a:cubicBezTo>
                      <a:pt x="29" y="97"/>
                      <a:pt x="34" y="102"/>
                      <a:pt x="34" y="109"/>
                    </a:cubicBezTo>
                    <a:cubicBezTo>
                      <a:pt x="34" y="115"/>
                      <a:pt x="29" y="120"/>
                      <a:pt x="23" y="120"/>
                    </a:cubicBezTo>
                    <a:close/>
                    <a:moveTo>
                      <a:pt x="62" y="120"/>
                    </a:moveTo>
                    <a:cubicBezTo>
                      <a:pt x="56" y="120"/>
                      <a:pt x="52" y="115"/>
                      <a:pt x="52" y="109"/>
                    </a:cubicBezTo>
                    <a:cubicBezTo>
                      <a:pt x="52" y="102"/>
                      <a:pt x="56" y="97"/>
                      <a:pt x="62" y="97"/>
                    </a:cubicBezTo>
                    <a:cubicBezTo>
                      <a:pt x="68" y="97"/>
                      <a:pt x="73" y="102"/>
                      <a:pt x="73" y="109"/>
                    </a:cubicBezTo>
                    <a:cubicBezTo>
                      <a:pt x="73" y="115"/>
                      <a:pt x="68" y="120"/>
                      <a:pt x="62"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63" name="Freeform 281"/>
              <p:cNvSpPr/>
              <p:nvPr/>
            </p:nvSpPr>
            <p:spPr bwMode="auto">
              <a:xfrm>
                <a:off x="1907" y="2660"/>
                <a:ext cx="67" cy="58"/>
              </a:xfrm>
              <a:custGeom>
                <a:gdLst>
                  <a:gd name="T0" fmla="*/ 0 w 67"/>
                  <a:gd name="T1" fmla="*/ 58 h 58"/>
                  <a:gd name="T2" fmla="*/ 33 w 67"/>
                  <a:gd name="T3" fmla="*/ 0 h 58"/>
                  <a:gd name="T4" fmla="*/ 67 w 67"/>
                  <a:gd name="T5" fmla="*/ 58 h 58"/>
                  <a:gd name="T6" fmla="*/ 0 w 67"/>
                  <a:gd name="T7" fmla="*/ 58 h 58"/>
                </a:gdLst>
                <a:cxnLst>
                  <a:cxn ang="0">
                    <a:pos x="T0" y="T1"/>
                  </a:cxn>
                  <a:cxn ang="0">
                    <a:pos x="T2" y="T3"/>
                  </a:cxn>
                  <a:cxn ang="0">
                    <a:pos x="T4" y="T5"/>
                  </a:cxn>
                  <a:cxn ang="0">
                    <a:pos x="T6" y="T7"/>
                  </a:cxn>
                </a:cxnLst>
                <a:rect l="0" t="0" r="r" b="b"/>
                <a:pathLst>
                  <a:path w="67" h="57">
                    <a:moveTo>
                      <a:pt x="0" y="58"/>
                    </a:moveTo>
                    <a:lnTo>
                      <a:pt x="33" y="0"/>
                    </a:lnTo>
                    <a:lnTo>
                      <a:pt x="67" y="58"/>
                    </a:ln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64" name="Freeform 282"/>
              <p:cNvSpPr/>
              <p:nvPr/>
            </p:nvSpPr>
            <p:spPr bwMode="auto">
              <a:xfrm>
                <a:off x="1907" y="2729"/>
                <a:ext cx="67" cy="58"/>
              </a:xfrm>
              <a:custGeom>
                <a:gdLst>
                  <a:gd name="T0" fmla="*/ 0 w 67"/>
                  <a:gd name="T1" fmla="*/ 0 h 58"/>
                  <a:gd name="T2" fmla="*/ 33 w 67"/>
                  <a:gd name="T3" fmla="*/ 58 h 58"/>
                  <a:gd name="T4" fmla="*/ 67 w 67"/>
                  <a:gd name="T5" fmla="*/ 0 h 58"/>
                  <a:gd name="T6" fmla="*/ 0 w 67"/>
                  <a:gd name="T7" fmla="*/ 0 h 58"/>
                </a:gdLst>
                <a:cxnLst>
                  <a:cxn ang="0">
                    <a:pos x="T0" y="T1"/>
                  </a:cxn>
                  <a:cxn ang="0">
                    <a:pos x="T2" y="T3"/>
                  </a:cxn>
                  <a:cxn ang="0">
                    <a:pos x="T4" y="T5"/>
                  </a:cxn>
                  <a:cxn ang="0">
                    <a:pos x="T6" y="T7"/>
                  </a:cxn>
                </a:cxnLst>
                <a:rect l="0" t="0" r="r" b="b"/>
                <a:pathLst>
                  <a:path w="67" h="57">
                    <a:moveTo>
                      <a:pt x="0" y="0"/>
                    </a:moveTo>
                    <a:lnTo>
                      <a:pt x="33" y="58"/>
                    </a:lnTo>
                    <a:lnTo>
                      <a:pt x="67"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65" name="Freeform 283"/>
              <p:cNvSpPr/>
              <p:nvPr/>
            </p:nvSpPr>
            <p:spPr bwMode="auto">
              <a:xfrm>
                <a:off x="2233" y="2711"/>
                <a:ext cx="126" cy="22"/>
              </a:xfrm>
              <a:custGeom>
                <a:gdLst>
                  <a:gd name="T0" fmla="*/ 126 w 126"/>
                  <a:gd name="T1" fmla="*/ 21 h 22"/>
                  <a:gd name="T2" fmla="*/ 91 w 126"/>
                  <a:gd name="T3" fmla="*/ 0 h 22"/>
                  <a:gd name="T4" fmla="*/ 33 w 126"/>
                  <a:gd name="T5" fmla="*/ 0 h 22"/>
                  <a:gd name="T6" fmla="*/ 0 w 126"/>
                  <a:gd name="T7" fmla="*/ 21 h 22"/>
                  <a:gd name="T8" fmla="*/ 0 w 126"/>
                  <a:gd name="T9" fmla="*/ 22 h 22"/>
                  <a:gd name="T10" fmla="*/ 126 w 126"/>
                  <a:gd name="T11" fmla="*/ 22 h 22"/>
                  <a:gd name="T12" fmla="*/ 126 w 126"/>
                  <a:gd name="T13" fmla="*/ 21 h 22"/>
                </a:gdLst>
                <a:cxnLst>
                  <a:cxn ang="0">
                    <a:pos x="T0" y="T1"/>
                  </a:cxn>
                  <a:cxn ang="0">
                    <a:pos x="T2" y="T3"/>
                  </a:cxn>
                  <a:cxn ang="0">
                    <a:pos x="T4" y="T5"/>
                  </a:cxn>
                  <a:cxn ang="0">
                    <a:pos x="T6" y="T7"/>
                  </a:cxn>
                  <a:cxn ang="0">
                    <a:pos x="T8" y="T9"/>
                  </a:cxn>
                  <a:cxn ang="0">
                    <a:pos x="T10" y="T11"/>
                  </a:cxn>
                  <a:cxn ang="0">
                    <a:pos x="T12" y="T13"/>
                  </a:cxn>
                </a:cxnLst>
                <a:rect l="0" t="0" r="r" b="b"/>
                <a:pathLst>
                  <a:path w="125" h="22">
                    <a:moveTo>
                      <a:pt x="126" y="21"/>
                    </a:moveTo>
                    <a:lnTo>
                      <a:pt x="91" y="0"/>
                    </a:lnTo>
                    <a:lnTo>
                      <a:pt x="33" y="0"/>
                    </a:lnTo>
                    <a:lnTo>
                      <a:pt x="0" y="21"/>
                    </a:lnTo>
                    <a:lnTo>
                      <a:pt x="0" y="22"/>
                    </a:lnTo>
                    <a:lnTo>
                      <a:pt x="126" y="22"/>
                    </a:lnTo>
                    <a:lnTo>
                      <a:pt x="126"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66" name="Rectangle 284"/>
              <p:cNvSpPr>
                <a:spLocks noChangeArrowheads="1"/>
              </p:cNvSpPr>
              <p:nvPr/>
            </p:nvSpPr>
            <p:spPr bwMode="auto">
              <a:xfrm>
                <a:off x="2233" y="2733"/>
                <a:ext cx="126" cy="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67" name="Rectangle 285"/>
              <p:cNvSpPr>
                <a:spLocks noChangeArrowheads="1"/>
              </p:cNvSpPr>
              <p:nvPr/>
            </p:nvSpPr>
            <p:spPr bwMode="auto">
              <a:xfrm>
                <a:off x="2282" y="2694"/>
                <a:ext cx="26" cy="2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68" name="Freeform 286"/>
              <p:cNvSpPr>
                <a:spLocks noEditPoints="1"/>
              </p:cNvSpPr>
              <p:nvPr/>
            </p:nvSpPr>
            <p:spPr bwMode="auto">
              <a:xfrm>
                <a:off x="2218" y="2577"/>
                <a:ext cx="154" cy="124"/>
              </a:xfrm>
              <a:custGeom>
                <a:gdLst>
                  <a:gd name="T0" fmla="*/ 0 w 154"/>
                  <a:gd name="T1" fmla="*/ 0 h 124"/>
                  <a:gd name="T2" fmla="*/ 0 w 154"/>
                  <a:gd name="T3" fmla="*/ 124 h 124"/>
                  <a:gd name="T4" fmla="*/ 154 w 154"/>
                  <a:gd name="T5" fmla="*/ 124 h 124"/>
                  <a:gd name="T6" fmla="*/ 154 w 154"/>
                  <a:gd name="T7" fmla="*/ 0 h 124"/>
                  <a:gd name="T8" fmla="*/ 0 w 154"/>
                  <a:gd name="T9" fmla="*/ 0 h 124"/>
                  <a:gd name="T10" fmla="*/ 138 w 154"/>
                  <a:gd name="T11" fmla="*/ 104 h 124"/>
                  <a:gd name="T12" fmla="*/ 16 w 154"/>
                  <a:gd name="T13" fmla="*/ 104 h 124"/>
                  <a:gd name="T14" fmla="*/ 16 w 154"/>
                  <a:gd name="T15" fmla="*/ 15 h 124"/>
                  <a:gd name="T16" fmla="*/ 138 w 154"/>
                  <a:gd name="T17" fmla="*/ 15 h 124"/>
                  <a:gd name="T18" fmla="*/ 138 w 154"/>
                  <a:gd name="T19" fmla="*/ 104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124">
                    <a:moveTo>
                      <a:pt x="0" y="0"/>
                    </a:moveTo>
                    <a:lnTo>
                      <a:pt x="0" y="124"/>
                    </a:lnTo>
                    <a:lnTo>
                      <a:pt x="154" y="124"/>
                    </a:lnTo>
                    <a:lnTo>
                      <a:pt x="154" y="0"/>
                    </a:lnTo>
                    <a:lnTo>
                      <a:pt x="0" y="0"/>
                    </a:lnTo>
                    <a:close/>
                    <a:moveTo>
                      <a:pt x="138" y="104"/>
                    </a:moveTo>
                    <a:lnTo>
                      <a:pt x="16" y="104"/>
                    </a:lnTo>
                    <a:lnTo>
                      <a:pt x="16" y="15"/>
                    </a:lnTo>
                    <a:lnTo>
                      <a:pt x="138" y="15"/>
                    </a:lnTo>
                    <a:lnTo>
                      <a:pt x="138" y="10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69" name="Rectangle 287"/>
              <p:cNvSpPr>
                <a:spLocks noChangeArrowheads="1"/>
              </p:cNvSpPr>
              <p:nvPr/>
            </p:nvSpPr>
            <p:spPr bwMode="auto">
              <a:xfrm>
                <a:off x="2343" y="2688"/>
                <a:ext cx="13" cy="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70" name="Freeform 288"/>
              <p:cNvSpPr/>
              <p:nvPr/>
            </p:nvSpPr>
            <p:spPr bwMode="auto">
              <a:xfrm>
                <a:off x="2225" y="2611"/>
                <a:ext cx="117" cy="51"/>
              </a:xfrm>
              <a:custGeom>
                <a:gdLst>
                  <a:gd name="T0" fmla="*/ 80 w 80"/>
                  <a:gd name="T1" fmla="*/ 0 h 35"/>
                  <a:gd name="T2" fmla="*/ 58 w 80"/>
                  <a:gd name="T3" fmla="*/ 0 h 35"/>
                  <a:gd name="T4" fmla="*/ 63 w 80"/>
                  <a:gd name="T5" fmla="*/ 7 h 35"/>
                  <a:gd name="T6" fmla="*/ 48 w 80"/>
                  <a:gd name="T7" fmla="*/ 20 h 35"/>
                  <a:gd name="T8" fmla="*/ 34 w 80"/>
                  <a:gd name="T9" fmla="*/ 1 h 35"/>
                  <a:gd name="T10" fmla="*/ 30 w 80"/>
                  <a:gd name="T11" fmla="*/ 4 h 35"/>
                  <a:gd name="T12" fmla="*/ 0 w 80"/>
                  <a:gd name="T13" fmla="*/ 28 h 35"/>
                  <a:gd name="T14" fmla="*/ 6 w 80"/>
                  <a:gd name="T15" fmla="*/ 35 h 35"/>
                  <a:gd name="T16" fmla="*/ 32 w 80"/>
                  <a:gd name="T17" fmla="*/ 14 h 35"/>
                  <a:gd name="T18" fmla="*/ 46 w 80"/>
                  <a:gd name="T19" fmla="*/ 33 h 35"/>
                  <a:gd name="T20" fmla="*/ 69 w 80"/>
                  <a:gd name="T21" fmla="*/ 15 h 35"/>
                  <a:gd name="T22" fmla="*/ 74 w 80"/>
                  <a:gd name="T23" fmla="*/ 22 h 35"/>
                  <a:gd name="T24" fmla="*/ 80 w 80"/>
                  <a:gd name="T25" fmla="*/ 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35">
                    <a:moveTo>
                      <a:pt x="80" y="0"/>
                    </a:moveTo>
                    <a:cubicBezTo>
                      <a:pt x="58" y="0"/>
                      <a:pt x="58" y="0"/>
                      <a:pt x="58" y="0"/>
                    </a:cubicBezTo>
                    <a:cubicBezTo>
                      <a:pt x="63" y="7"/>
                      <a:pt x="63" y="7"/>
                      <a:pt x="63" y="7"/>
                    </a:cubicBezTo>
                    <a:cubicBezTo>
                      <a:pt x="59" y="11"/>
                      <a:pt x="51" y="17"/>
                      <a:pt x="48" y="20"/>
                    </a:cubicBezTo>
                    <a:cubicBezTo>
                      <a:pt x="44" y="15"/>
                      <a:pt x="34" y="1"/>
                      <a:pt x="34" y="1"/>
                    </a:cubicBezTo>
                    <a:cubicBezTo>
                      <a:pt x="30" y="4"/>
                      <a:pt x="30" y="4"/>
                      <a:pt x="30" y="4"/>
                    </a:cubicBezTo>
                    <a:cubicBezTo>
                      <a:pt x="0" y="28"/>
                      <a:pt x="0" y="28"/>
                      <a:pt x="0" y="28"/>
                    </a:cubicBezTo>
                    <a:cubicBezTo>
                      <a:pt x="6" y="35"/>
                      <a:pt x="6" y="35"/>
                      <a:pt x="6" y="35"/>
                    </a:cubicBezTo>
                    <a:cubicBezTo>
                      <a:pt x="6" y="35"/>
                      <a:pt x="26" y="19"/>
                      <a:pt x="32" y="14"/>
                    </a:cubicBezTo>
                    <a:cubicBezTo>
                      <a:pt x="36" y="19"/>
                      <a:pt x="46" y="33"/>
                      <a:pt x="46" y="33"/>
                    </a:cubicBezTo>
                    <a:cubicBezTo>
                      <a:pt x="69" y="15"/>
                      <a:pt x="69" y="15"/>
                      <a:pt x="69" y="15"/>
                    </a:cubicBezTo>
                    <a:cubicBezTo>
                      <a:pt x="74" y="22"/>
                      <a:pt x="74" y="22"/>
                      <a:pt x="74" y="22"/>
                    </a:cubicBezTo>
                    <a:lnTo>
                      <a:pt x="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71" name="Freeform 289"/>
              <p:cNvSpPr/>
              <p:nvPr/>
            </p:nvSpPr>
            <p:spPr bwMode="auto">
              <a:xfrm>
                <a:off x="1406" y="3185"/>
                <a:ext cx="125" cy="22"/>
              </a:xfrm>
              <a:custGeom>
                <a:gdLst>
                  <a:gd name="T0" fmla="*/ 125 w 125"/>
                  <a:gd name="T1" fmla="*/ 22 h 22"/>
                  <a:gd name="T2" fmla="*/ 92 w 125"/>
                  <a:gd name="T3" fmla="*/ 0 h 22"/>
                  <a:gd name="T4" fmla="*/ 34 w 125"/>
                  <a:gd name="T5" fmla="*/ 0 h 22"/>
                  <a:gd name="T6" fmla="*/ 0 w 125"/>
                  <a:gd name="T7" fmla="*/ 22 h 22"/>
                  <a:gd name="T8" fmla="*/ 0 w 125"/>
                  <a:gd name="T9" fmla="*/ 22 h 22"/>
                  <a:gd name="T10" fmla="*/ 125 w 125"/>
                  <a:gd name="T11" fmla="*/ 22 h 22"/>
                  <a:gd name="T12" fmla="*/ 125 w 125"/>
                  <a:gd name="T13" fmla="*/ 22 h 22"/>
                </a:gdLst>
                <a:cxnLst>
                  <a:cxn ang="0">
                    <a:pos x="T0" y="T1"/>
                  </a:cxn>
                  <a:cxn ang="0">
                    <a:pos x="T2" y="T3"/>
                  </a:cxn>
                  <a:cxn ang="0">
                    <a:pos x="T4" y="T5"/>
                  </a:cxn>
                  <a:cxn ang="0">
                    <a:pos x="T6" y="T7"/>
                  </a:cxn>
                  <a:cxn ang="0">
                    <a:pos x="T8" y="T9"/>
                  </a:cxn>
                  <a:cxn ang="0">
                    <a:pos x="T10" y="T11"/>
                  </a:cxn>
                  <a:cxn ang="0">
                    <a:pos x="T12" y="T13"/>
                  </a:cxn>
                </a:cxnLst>
                <a:rect l="0" t="0" r="r" b="b"/>
                <a:pathLst>
                  <a:path w="125" h="22">
                    <a:moveTo>
                      <a:pt x="125" y="22"/>
                    </a:moveTo>
                    <a:lnTo>
                      <a:pt x="92" y="0"/>
                    </a:lnTo>
                    <a:lnTo>
                      <a:pt x="34" y="0"/>
                    </a:lnTo>
                    <a:lnTo>
                      <a:pt x="0" y="22"/>
                    </a:lnTo>
                    <a:lnTo>
                      <a:pt x="0" y="22"/>
                    </a:lnTo>
                    <a:lnTo>
                      <a:pt x="125" y="22"/>
                    </a:lnTo>
                    <a:lnTo>
                      <a:pt x="125"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72" name="Rectangle 290"/>
              <p:cNvSpPr>
                <a:spLocks noChangeArrowheads="1"/>
              </p:cNvSpPr>
              <p:nvPr/>
            </p:nvSpPr>
            <p:spPr bwMode="auto">
              <a:xfrm>
                <a:off x="1406" y="3207"/>
                <a:ext cx="125" cy="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73" name="Rectangle 291"/>
              <p:cNvSpPr>
                <a:spLocks noChangeArrowheads="1"/>
              </p:cNvSpPr>
              <p:nvPr/>
            </p:nvSpPr>
            <p:spPr bwMode="auto">
              <a:xfrm>
                <a:off x="1456" y="3168"/>
                <a:ext cx="26" cy="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74" name="Freeform 292"/>
              <p:cNvSpPr>
                <a:spLocks noEditPoints="1"/>
              </p:cNvSpPr>
              <p:nvPr/>
            </p:nvSpPr>
            <p:spPr bwMode="auto">
              <a:xfrm>
                <a:off x="1392" y="3051"/>
                <a:ext cx="154" cy="124"/>
              </a:xfrm>
              <a:custGeom>
                <a:gdLst>
                  <a:gd name="T0" fmla="*/ 0 w 154"/>
                  <a:gd name="T1" fmla="*/ 0 h 124"/>
                  <a:gd name="T2" fmla="*/ 0 w 154"/>
                  <a:gd name="T3" fmla="*/ 124 h 124"/>
                  <a:gd name="T4" fmla="*/ 154 w 154"/>
                  <a:gd name="T5" fmla="*/ 124 h 124"/>
                  <a:gd name="T6" fmla="*/ 154 w 154"/>
                  <a:gd name="T7" fmla="*/ 0 h 124"/>
                  <a:gd name="T8" fmla="*/ 0 w 154"/>
                  <a:gd name="T9" fmla="*/ 0 h 124"/>
                  <a:gd name="T10" fmla="*/ 138 w 154"/>
                  <a:gd name="T11" fmla="*/ 104 h 124"/>
                  <a:gd name="T12" fmla="*/ 16 w 154"/>
                  <a:gd name="T13" fmla="*/ 104 h 124"/>
                  <a:gd name="T14" fmla="*/ 16 w 154"/>
                  <a:gd name="T15" fmla="*/ 15 h 124"/>
                  <a:gd name="T16" fmla="*/ 138 w 154"/>
                  <a:gd name="T17" fmla="*/ 15 h 124"/>
                  <a:gd name="T18" fmla="*/ 138 w 154"/>
                  <a:gd name="T19" fmla="*/ 104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124">
                    <a:moveTo>
                      <a:pt x="0" y="0"/>
                    </a:moveTo>
                    <a:lnTo>
                      <a:pt x="0" y="124"/>
                    </a:lnTo>
                    <a:lnTo>
                      <a:pt x="154" y="124"/>
                    </a:lnTo>
                    <a:lnTo>
                      <a:pt x="154" y="0"/>
                    </a:lnTo>
                    <a:lnTo>
                      <a:pt x="0" y="0"/>
                    </a:lnTo>
                    <a:close/>
                    <a:moveTo>
                      <a:pt x="138" y="104"/>
                    </a:moveTo>
                    <a:lnTo>
                      <a:pt x="16" y="104"/>
                    </a:lnTo>
                    <a:lnTo>
                      <a:pt x="16" y="15"/>
                    </a:lnTo>
                    <a:lnTo>
                      <a:pt x="138" y="15"/>
                    </a:lnTo>
                    <a:lnTo>
                      <a:pt x="138"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75" name="Rectangle 293"/>
              <p:cNvSpPr>
                <a:spLocks noChangeArrowheads="1"/>
              </p:cNvSpPr>
              <p:nvPr/>
            </p:nvSpPr>
            <p:spPr bwMode="auto">
              <a:xfrm>
                <a:off x="1517" y="3162"/>
                <a:ext cx="13" cy="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76" name="Freeform 294"/>
              <p:cNvSpPr/>
              <p:nvPr/>
            </p:nvSpPr>
            <p:spPr bwMode="auto">
              <a:xfrm>
                <a:off x="1399" y="3085"/>
                <a:ext cx="116" cy="51"/>
              </a:xfrm>
              <a:custGeom>
                <a:gdLst>
                  <a:gd name="T0" fmla="*/ 80 w 80"/>
                  <a:gd name="T1" fmla="*/ 1 h 35"/>
                  <a:gd name="T2" fmla="*/ 58 w 80"/>
                  <a:gd name="T3" fmla="*/ 0 h 35"/>
                  <a:gd name="T4" fmla="*/ 63 w 80"/>
                  <a:gd name="T5" fmla="*/ 8 h 35"/>
                  <a:gd name="T6" fmla="*/ 47 w 80"/>
                  <a:gd name="T7" fmla="*/ 20 h 35"/>
                  <a:gd name="T8" fmla="*/ 34 w 80"/>
                  <a:gd name="T9" fmla="*/ 1 h 35"/>
                  <a:gd name="T10" fmla="*/ 30 w 80"/>
                  <a:gd name="T11" fmla="*/ 4 h 35"/>
                  <a:gd name="T12" fmla="*/ 0 w 80"/>
                  <a:gd name="T13" fmla="*/ 28 h 35"/>
                  <a:gd name="T14" fmla="*/ 5 w 80"/>
                  <a:gd name="T15" fmla="*/ 35 h 35"/>
                  <a:gd name="T16" fmla="*/ 32 w 80"/>
                  <a:gd name="T17" fmla="*/ 14 h 35"/>
                  <a:gd name="T18" fmla="*/ 46 w 80"/>
                  <a:gd name="T19" fmla="*/ 33 h 35"/>
                  <a:gd name="T20" fmla="*/ 68 w 80"/>
                  <a:gd name="T21" fmla="*/ 15 h 35"/>
                  <a:gd name="T22" fmla="*/ 73 w 80"/>
                  <a:gd name="T23" fmla="*/ 22 h 35"/>
                  <a:gd name="T24" fmla="*/ 80 w 80"/>
                  <a:gd name="T25" fmla="*/ 1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35">
                    <a:moveTo>
                      <a:pt x="80" y="1"/>
                    </a:moveTo>
                    <a:cubicBezTo>
                      <a:pt x="58" y="0"/>
                      <a:pt x="58" y="0"/>
                      <a:pt x="58" y="0"/>
                    </a:cubicBezTo>
                    <a:cubicBezTo>
                      <a:pt x="63" y="8"/>
                      <a:pt x="63" y="8"/>
                      <a:pt x="63" y="8"/>
                    </a:cubicBezTo>
                    <a:cubicBezTo>
                      <a:pt x="58" y="11"/>
                      <a:pt x="51" y="17"/>
                      <a:pt x="47" y="20"/>
                    </a:cubicBezTo>
                    <a:cubicBezTo>
                      <a:pt x="44" y="15"/>
                      <a:pt x="34" y="1"/>
                      <a:pt x="34" y="1"/>
                    </a:cubicBezTo>
                    <a:cubicBezTo>
                      <a:pt x="30" y="4"/>
                      <a:pt x="30" y="4"/>
                      <a:pt x="30" y="4"/>
                    </a:cubicBezTo>
                    <a:cubicBezTo>
                      <a:pt x="0" y="28"/>
                      <a:pt x="0" y="28"/>
                      <a:pt x="0" y="28"/>
                    </a:cubicBezTo>
                    <a:cubicBezTo>
                      <a:pt x="5" y="35"/>
                      <a:pt x="5" y="35"/>
                      <a:pt x="5" y="35"/>
                    </a:cubicBezTo>
                    <a:cubicBezTo>
                      <a:pt x="5" y="35"/>
                      <a:pt x="26" y="19"/>
                      <a:pt x="32" y="14"/>
                    </a:cubicBezTo>
                    <a:cubicBezTo>
                      <a:pt x="35" y="19"/>
                      <a:pt x="46" y="33"/>
                      <a:pt x="46" y="33"/>
                    </a:cubicBezTo>
                    <a:cubicBezTo>
                      <a:pt x="68" y="15"/>
                      <a:pt x="68" y="15"/>
                      <a:pt x="68" y="15"/>
                    </a:cubicBezTo>
                    <a:cubicBezTo>
                      <a:pt x="73" y="22"/>
                      <a:pt x="73" y="22"/>
                      <a:pt x="73" y="22"/>
                    </a:cubicBezTo>
                    <a:lnTo>
                      <a:pt x="8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77" name="Freeform 295"/>
              <p:cNvSpPr/>
              <p:nvPr/>
            </p:nvSpPr>
            <p:spPr bwMode="auto">
              <a:xfrm>
                <a:off x="1069" y="1871"/>
                <a:ext cx="126" cy="21"/>
              </a:xfrm>
              <a:custGeom>
                <a:gdLst>
                  <a:gd name="T0" fmla="*/ 126 w 126"/>
                  <a:gd name="T1" fmla="*/ 20 h 21"/>
                  <a:gd name="T2" fmla="*/ 93 w 126"/>
                  <a:gd name="T3" fmla="*/ 0 h 21"/>
                  <a:gd name="T4" fmla="*/ 35 w 126"/>
                  <a:gd name="T5" fmla="*/ 0 h 21"/>
                  <a:gd name="T6" fmla="*/ 0 w 126"/>
                  <a:gd name="T7" fmla="*/ 20 h 21"/>
                  <a:gd name="T8" fmla="*/ 0 w 126"/>
                  <a:gd name="T9" fmla="*/ 21 h 21"/>
                  <a:gd name="T10" fmla="*/ 126 w 126"/>
                  <a:gd name="T11" fmla="*/ 21 h 21"/>
                  <a:gd name="T12" fmla="*/ 126 w 126"/>
                  <a:gd name="T13" fmla="*/ 20 h 21"/>
                </a:gdLst>
                <a:cxnLst>
                  <a:cxn ang="0">
                    <a:pos x="T0" y="T1"/>
                  </a:cxn>
                  <a:cxn ang="0">
                    <a:pos x="T2" y="T3"/>
                  </a:cxn>
                  <a:cxn ang="0">
                    <a:pos x="T4" y="T5"/>
                  </a:cxn>
                  <a:cxn ang="0">
                    <a:pos x="T6" y="T7"/>
                  </a:cxn>
                  <a:cxn ang="0">
                    <a:pos x="T8" y="T9"/>
                  </a:cxn>
                  <a:cxn ang="0">
                    <a:pos x="T10" y="T11"/>
                  </a:cxn>
                  <a:cxn ang="0">
                    <a:pos x="T12" y="T13"/>
                  </a:cxn>
                </a:cxnLst>
                <a:rect l="0" t="0" r="r" b="b"/>
                <a:pathLst>
                  <a:path w="125" h="21">
                    <a:moveTo>
                      <a:pt x="126" y="20"/>
                    </a:moveTo>
                    <a:lnTo>
                      <a:pt x="93" y="0"/>
                    </a:lnTo>
                    <a:lnTo>
                      <a:pt x="35" y="0"/>
                    </a:lnTo>
                    <a:lnTo>
                      <a:pt x="0" y="20"/>
                    </a:lnTo>
                    <a:lnTo>
                      <a:pt x="0" y="21"/>
                    </a:lnTo>
                    <a:lnTo>
                      <a:pt x="126" y="21"/>
                    </a:lnTo>
                    <a:lnTo>
                      <a:pt x="126"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78" name="Rectangle 296"/>
              <p:cNvSpPr>
                <a:spLocks noChangeArrowheads="1"/>
              </p:cNvSpPr>
              <p:nvPr/>
            </p:nvSpPr>
            <p:spPr bwMode="auto">
              <a:xfrm>
                <a:off x="1069" y="1892"/>
                <a:ext cx="126" cy="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79" name="Rectangle 297"/>
              <p:cNvSpPr>
                <a:spLocks noChangeArrowheads="1"/>
              </p:cNvSpPr>
              <p:nvPr/>
            </p:nvSpPr>
            <p:spPr bwMode="auto">
              <a:xfrm>
                <a:off x="1120" y="1852"/>
                <a:ext cx="26" cy="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80" name="Freeform 298"/>
              <p:cNvSpPr>
                <a:spLocks noEditPoints="1"/>
              </p:cNvSpPr>
              <p:nvPr/>
            </p:nvSpPr>
            <p:spPr bwMode="auto">
              <a:xfrm>
                <a:off x="1056" y="1737"/>
                <a:ext cx="154" cy="123"/>
              </a:xfrm>
              <a:custGeom>
                <a:gdLst>
                  <a:gd name="T0" fmla="*/ 0 w 154"/>
                  <a:gd name="T1" fmla="*/ 0 h 123"/>
                  <a:gd name="T2" fmla="*/ 0 w 154"/>
                  <a:gd name="T3" fmla="*/ 123 h 123"/>
                  <a:gd name="T4" fmla="*/ 154 w 154"/>
                  <a:gd name="T5" fmla="*/ 123 h 123"/>
                  <a:gd name="T6" fmla="*/ 154 w 154"/>
                  <a:gd name="T7" fmla="*/ 0 h 123"/>
                  <a:gd name="T8" fmla="*/ 0 w 154"/>
                  <a:gd name="T9" fmla="*/ 0 h 123"/>
                  <a:gd name="T10" fmla="*/ 138 w 154"/>
                  <a:gd name="T11" fmla="*/ 102 h 123"/>
                  <a:gd name="T12" fmla="*/ 16 w 154"/>
                  <a:gd name="T13" fmla="*/ 102 h 123"/>
                  <a:gd name="T14" fmla="*/ 16 w 154"/>
                  <a:gd name="T15" fmla="*/ 13 h 123"/>
                  <a:gd name="T16" fmla="*/ 138 w 154"/>
                  <a:gd name="T17" fmla="*/ 13 h 123"/>
                  <a:gd name="T18" fmla="*/ 138 w 154"/>
                  <a:gd name="T19" fmla="*/ 102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123">
                    <a:moveTo>
                      <a:pt x="0" y="0"/>
                    </a:moveTo>
                    <a:lnTo>
                      <a:pt x="0" y="123"/>
                    </a:lnTo>
                    <a:lnTo>
                      <a:pt x="154" y="123"/>
                    </a:lnTo>
                    <a:lnTo>
                      <a:pt x="154" y="0"/>
                    </a:lnTo>
                    <a:lnTo>
                      <a:pt x="0" y="0"/>
                    </a:lnTo>
                    <a:close/>
                    <a:moveTo>
                      <a:pt x="138" y="102"/>
                    </a:moveTo>
                    <a:lnTo>
                      <a:pt x="16" y="102"/>
                    </a:lnTo>
                    <a:lnTo>
                      <a:pt x="16" y="13"/>
                    </a:lnTo>
                    <a:lnTo>
                      <a:pt x="138" y="13"/>
                    </a:lnTo>
                    <a:lnTo>
                      <a:pt x="138"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81" name="Rectangle 299"/>
              <p:cNvSpPr>
                <a:spLocks noChangeArrowheads="1"/>
              </p:cNvSpPr>
              <p:nvPr/>
            </p:nvSpPr>
            <p:spPr bwMode="auto">
              <a:xfrm>
                <a:off x="1179" y="1847"/>
                <a:ext cx="15" cy="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82" name="Freeform 300"/>
              <p:cNvSpPr/>
              <p:nvPr/>
            </p:nvSpPr>
            <p:spPr bwMode="auto">
              <a:xfrm>
                <a:off x="1062" y="1770"/>
                <a:ext cx="117" cy="51"/>
              </a:xfrm>
              <a:custGeom>
                <a:gdLst>
                  <a:gd name="T0" fmla="*/ 81 w 81"/>
                  <a:gd name="T1" fmla="*/ 0 h 35"/>
                  <a:gd name="T2" fmla="*/ 58 w 81"/>
                  <a:gd name="T3" fmla="*/ 0 h 35"/>
                  <a:gd name="T4" fmla="*/ 64 w 81"/>
                  <a:gd name="T5" fmla="*/ 7 h 35"/>
                  <a:gd name="T6" fmla="*/ 48 w 81"/>
                  <a:gd name="T7" fmla="*/ 19 h 35"/>
                  <a:gd name="T8" fmla="*/ 34 w 81"/>
                  <a:gd name="T9" fmla="*/ 1 h 35"/>
                  <a:gd name="T10" fmla="*/ 31 w 81"/>
                  <a:gd name="T11" fmla="*/ 4 h 35"/>
                  <a:gd name="T12" fmla="*/ 0 w 81"/>
                  <a:gd name="T13" fmla="*/ 28 h 35"/>
                  <a:gd name="T14" fmla="*/ 6 w 81"/>
                  <a:gd name="T15" fmla="*/ 35 h 35"/>
                  <a:gd name="T16" fmla="*/ 33 w 81"/>
                  <a:gd name="T17" fmla="*/ 14 h 35"/>
                  <a:gd name="T18" fmla="*/ 46 w 81"/>
                  <a:gd name="T19" fmla="*/ 33 h 35"/>
                  <a:gd name="T20" fmla="*/ 69 w 81"/>
                  <a:gd name="T21" fmla="*/ 15 h 35"/>
                  <a:gd name="T22" fmla="*/ 74 w 81"/>
                  <a:gd name="T23" fmla="*/ 21 h 35"/>
                  <a:gd name="T24" fmla="*/ 81 w 81"/>
                  <a:gd name="T25" fmla="*/ 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35">
                    <a:moveTo>
                      <a:pt x="81" y="0"/>
                    </a:moveTo>
                    <a:cubicBezTo>
                      <a:pt x="58" y="0"/>
                      <a:pt x="58" y="0"/>
                      <a:pt x="58" y="0"/>
                    </a:cubicBezTo>
                    <a:cubicBezTo>
                      <a:pt x="64" y="7"/>
                      <a:pt x="64" y="7"/>
                      <a:pt x="64" y="7"/>
                    </a:cubicBezTo>
                    <a:cubicBezTo>
                      <a:pt x="59" y="11"/>
                      <a:pt x="52" y="17"/>
                      <a:pt x="48" y="19"/>
                    </a:cubicBezTo>
                    <a:cubicBezTo>
                      <a:pt x="45" y="14"/>
                      <a:pt x="34" y="1"/>
                      <a:pt x="34" y="1"/>
                    </a:cubicBezTo>
                    <a:cubicBezTo>
                      <a:pt x="31" y="4"/>
                      <a:pt x="31" y="4"/>
                      <a:pt x="31" y="4"/>
                    </a:cubicBezTo>
                    <a:cubicBezTo>
                      <a:pt x="0" y="28"/>
                      <a:pt x="0" y="28"/>
                      <a:pt x="0" y="28"/>
                    </a:cubicBezTo>
                    <a:cubicBezTo>
                      <a:pt x="6" y="35"/>
                      <a:pt x="6" y="35"/>
                      <a:pt x="6" y="35"/>
                    </a:cubicBezTo>
                    <a:cubicBezTo>
                      <a:pt x="6" y="35"/>
                      <a:pt x="27" y="18"/>
                      <a:pt x="33" y="14"/>
                    </a:cubicBezTo>
                    <a:cubicBezTo>
                      <a:pt x="36" y="19"/>
                      <a:pt x="46" y="33"/>
                      <a:pt x="46" y="33"/>
                    </a:cubicBezTo>
                    <a:cubicBezTo>
                      <a:pt x="69" y="15"/>
                      <a:pt x="69" y="15"/>
                      <a:pt x="69" y="15"/>
                    </a:cubicBezTo>
                    <a:cubicBezTo>
                      <a:pt x="74" y="21"/>
                      <a:pt x="74" y="21"/>
                      <a:pt x="74" y="21"/>
                    </a:cubicBezTo>
                    <a:lnTo>
                      <a:pt x="8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83" name="Freeform 301"/>
              <p:cNvSpPr>
                <a:spLocks noEditPoints="1"/>
              </p:cNvSpPr>
              <p:nvPr/>
            </p:nvSpPr>
            <p:spPr bwMode="auto">
              <a:xfrm>
                <a:off x="2582" y="1920"/>
                <a:ext cx="151" cy="153"/>
              </a:xfrm>
              <a:custGeom>
                <a:gdLst>
                  <a:gd name="T0" fmla="*/ 52 w 104"/>
                  <a:gd name="T1" fmla="*/ 0 h 105"/>
                  <a:gd name="T2" fmla="*/ 0 w 104"/>
                  <a:gd name="T3" fmla="*/ 53 h 105"/>
                  <a:gd name="T4" fmla="*/ 52 w 104"/>
                  <a:gd name="T5" fmla="*/ 105 h 105"/>
                  <a:gd name="T6" fmla="*/ 104 w 104"/>
                  <a:gd name="T7" fmla="*/ 53 h 105"/>
                  <a:gd name="T8" fmla="*/ 52 w 104"/>
                  <a:gd name="T9" fmla="*/ 0 h 105"/>
                  <a:gd name="T10" fmla="*/ 52 w 104"/>
                  <a:gd name="T11" fmla="*/ 94 h 105"/>
                  <a:gd name="T12" fmla="*/ 11 w 104"/>
                  <a:gd name="T13" fmla="*/ 53 h 105"/>
                  <a:gd name="T14" fmla="*/ 52 w 104"/>
                  <a:gd name="T15" fmla="*/ 11 h 105"/>
                  <a:gd name="T16" fmla="*/ 93 w 104"/>
                  <a:gd name="T17" fmla="*/ 53 h 105"/>
                  <a:gd name="T18" fmla="*/ 52 w 104"/>
                  <a:gd name="T19" fmla="*/ 94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5">
                    <a:moveTo>
                      <a:pt x="52" y="0"/>
                    </a:moveTo>
                    <a:cubicBezTo>
                      <a:pt x="23" y="0"/>
                      <a:pt x="0" y="24"/>
                      <a:pt x="0" y="53"/>
                    </a:cubicBezTo>
                    <a:cubicBezTo>
                      <a:pt x="0" y="82"/>
                      <a:pt x="23" y="105"/>
                      <a:pt x="52" y="105"/>
                    </a:cubicBezTo>
                    <a:cubicBezTo>
                      <a:pt x="81" y="105"/>
                      <a:pt x="104" y="82"/>
                      <a:pt x="104" y="53"/>
                    </a:cubicBezTo>
                    <a:cubicBezTo>
                      <a:pt x="104" y="24"/>
                      <a:pt x="81" y="0"/>
                      <a:pt x="52" y="0"/>
                    </a:cubicBezTo>
                    <a:close/>
                    <a:moveTo>
                      <a:pt x="52" y="94"/>
                    </a:moveTo>
                    <a:cubicBezTo>
                      <a:pt x="29" y="94"/>
                      <a:pt x="11" y="76"/>
                      <a:pt x="11" y="53"/>
                    </a:cubicBezTo>
                    <a:cubicBezTo>
                      <a:pt x="11" y="30"/>
                      <a:pt x="29" y="11"/>
                      <a:pt x="52" y="11"/>
                    </a:cubicBezTo>
                    <a:cubicBezTo>
                      <a:pt x="75" y="11"/>
                      <a:pt x="93" y="30"/>
                      <a:pt x="93" y="53"/>
                    </a:cubicBezTo>
                    <a:cubicBezTo>
                      <a:pt x="93" y="76"/>
                      <a:pt x="75" y="94"/>
                      <a:pt x="52"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84" name="Freeform 302"/>
              <p:cNvSpPr/>
              <p:nvPr/>
            </p:nvSpPr>
            <p:spPr bwMode="auto">
              <a:xfrm>
                <a:off x="2614" y="1959"/>
                <a:ext cx="67" cy="76"/>
              </a:xfrm>
              <a:custGeom>
                <a:gdLst>
                  <a:gd name="T0" fmla="*/ 20 w 46"/>
                  <a:gd name="T1" fmla="*/ 0 h 52"/>
                  <a:gd name="T2" fmla="*/ 0 w 46"/>
                  <a:gd name="T3" fmla="*/ 10 h 52"/>
                  <a:gd name="T4" fmla="*/ 9 w 46"/>
                  <a:gd name="T5" fmla="*/ 7 h 52"/>
                  <a:gd name="T6" fmla="*/ 29 w 46"/>
                  <a:gd name="T7" fmla="*/ 26 h 52"/>
                  <a:gd name="T8" fmla="*/ 9 w 46"/>
                  <a:gd name="T9" fmla="*/ 46 h 52"/>
                  <a:gd name="T10" fmla="*/ 2 w 46"/>
                  <a:gd name="T11" fmla="*/ 45 h 52"/>
                  <a:gd name="T12" fmla="*/ 20 w 46"/>
                  <a:gd name="T13" fmla="*/ 52 h 52"/>
                  <a:gd name="T14" fmla="*/ 46 w 46"/>
                  <a:gd name="T15" fmla="*/ 26 h 52"/>
                  <a:gd name="T16" fmla="*/ 20 w 46"/>
                  <a:gd name="T17" fmla="*/ 0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2">
                    <a:moveTo>
                      <a:pt x="20" y="0"/>
                    </a:moveTo>
                    <a:cubicBezTo>
                      <a:pt x="12" y="0"/>
                      <a:pt x="5" y="4"/>
                      <a:pt x="0" y="10"/>
                    </a:cubicBezTo>
                    <a:cubicBezTo>
                      <a:pt x="3" y="8"/>
                      <a:pt x="6" y="7"/>
                      <a:pt x="9" y="7"/>
                    </a:cubicBezTo>
                    <a:cubicBezTo>
                      <a:pt x="20" y="7"/>
                      <a:pt x="29" y="16"/>
                      <a:pt x="29" y="26"/>
                    </a:cubicBezTo>
                    <a:cubicBezTo>
                      <a:pt x="29" y="37"/>
                      <a:pt x="20" y="46"/>
                      <a:pt x="9" y="46"/>
                    </a:cubicBezTo>
                    <a:cubicBezTo>
                      <a:pt x="7" y="46"/>
                      <a:pt x="4" y="46"/>
                      <a:pt x="2" y="45"/>
                    </a:cubicBezTo>
                    <a:cubicBezTo>
                      <a:pt x="7" y="49"/>
                      <a:pt x="13" y="52"/>
                      <a:pt x="20" y="52"/>
                    </a:cubicBezTo>
                    <a:cubicBezTo>
                      <a:pt x="35" y="52"/>
                      <a:pt x="46" y="40"/>
                      <a:pt x="46" y="26"/>
                    </a:cubicBezTo>
                    <a:cubicBezTo>
                      <a:pt x="46" y="11"/>
                      <a:pt x="35"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85" name="Rectangle 303"/>
              <p:cNvSpPr>
                <a:spLocks noChangeArrowheads="1"/>
              </p:cNvSpPr>
              <p:nvPr/>
            </p:nvSpPr>
            <p:spPr bwMode="auto">
              <a:xfrm>
                <a:off x="2681" y="1990"/>
                <a:ext cx="21"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86" name="Freeform 304"/>
              <p:cNvSpPr>
                <a:spLocks noEditPoints="1"/>
              </p:cNvSpPr>
              <p:nvPr/>
            </p:nvSpPr>
            <p:spPr bwMode="auto">
              <a:xfrm>
                <a:off x="2000" y="1693"/>
                <a:ext cx="48" cy="47"/>
              </a:xfrm>
              <a:custGeom>
                <a:gdLst>
                  <a:gd name="T0" fmla="*/ 17 w 33"/>
                  <a:gd name="T1" fmla="*/ 0 h 32"/>
                  <a:gd name="T2" fmla="*/ 0 w 33"/>
                  <a:gd name="T3" fmla="*/ 16 h 32"/>
                  <a:gd name="T4" fmla="*/ 17 w 33"/>
                  <a:gd name="T5" fmla="*/ 32 h 32"/>
                  <a:gd name="T6" fmla="*/ 33 w 33"/>
                  <a:gd name="T7" fmla="*/ 16 h 32"/>
                  <a:gd name="T8" fmla="*/ 17 w 33"/>
                  <a:gd name="T9" fmla="*/ 0 h 32"/>
                  <a:gd name="T10" fmla="*/ 17 w 33"/>
                  <a:gd name="T11" fmla="*/ 29 h 32"/>
                  <a:gd name="T12" fmla="*/ 4 w 33"/>
                  <a:gd name="T13" fmla="*/ 16 h 32"/>
                  <a:gd name="T14" fmla="*/ 17 w 33"/>
                  <a:gd name="T15" fmla="*/ 3 h 32"/>
                  <a:gd name="T16" fmla="*/ 30 w 33"/>
                  <a:gd name="T17" fmla="*/ 16 h 32"/>
                  <a:gd name="T18" fmla="*/ 17 w 33"/>
                  <a:gd name="T19" fmla="*/ 29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7" y="0"/>
                    </a:moveTo>
                    <a:cubicBezTo>
                      <a:pt x="8" y="0"/>
                      <a:pt x="0" y="7"/>
                      <a:pt x="0" y="16"/>
                    </a:cubicBezTo>
                    <a:cubicBezTo>
                      <a:pt x="0" y="25"/>
                      <a:pt x="8" y="32"/>
                      <a:pt x="17" y="32"/>
                    </a:cubicBezTo>
                    <a:cubicBezTo>
                      <a:pt x="26" y="32"/>
                      <a:pt x="33" y="25"/>
                      <a:pt x="33" y="16"/>
                    </a:cubicBezTo>
                    <a:cubicBezTo>
                      <a:pt x="33" y="7"/>
                      <a:pt x="26" y="0"/>
                      <a:pt x="17" y="0"/>
                    </a:cubicBezTo>
                    <a:close/>
                    <a:moveTo>
                      <a:pt x="17" y="29"/>
                    </a:moveTo>
                    <a:cubicBezTo>
                      <a:pt x="10" y="29"/>
                      <a:pt x="4" y="23"/>
                      <a:pt x="4" y="16"/>
                    </a:cubicBezTo>
                    <a:cubicBezTo>
                      <a:pt x="4" y="9"/>
                      <a:pt x="10" y="3"/>
                      <a:pt x="17" y="3"/>
                    </a:cubicBezTo>
                    <a:cubicBezTo>
                      <a:pt x="24" y="3"/>
                      <a:pt x="30" y="9"/>
                      <a:pt x="30" y="16"/>
                    </a:cubicBezTo>
                    <a:cubicBezTo>
                      <a:pt x="30" y="23"/>
                      <a:pt x="24" y="29"/>
                      <a:pt x="17"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87" name="Freeform 305"/>
              <p:cNvSpPr/>
              <p:nvPr/>
            </p:nvSpPr>
            <p:spPr bwMode="auto">
              <a:xfrm>
                <a:off x="2010" y="1705"/>
                <a:ext cx="22" cy="23"/>
              </a:xfrm>
              <a:custGeom>
                <a:gdLst>
                  <a:gd name="T0" fmla="*/ 7 w 15"/>
                  <a:gd name="T1" fmla="*/ 0 h 16"/>
                  <a:gd name="T2" fmla="*/ 0 w 15"/>
                  <a:gd name="T3" fmla="*/ 3 h 16"/>
                  <a:gd name="T4" fmla="*/ 3 w 15"/>
                  <a:gd name="T5" fmla="*/ 2 h 16"/>
                  <a:gd name="T6" fmla="*/ 9 w 15"/>
                  <a:gd name="T7" fmla="*/ 8 h 16"/>
                  <a:gd name="T8" fmla="*/ 3 w 15"/>
                  <a:gd name="T9" fmla="*/ 14 h 16"/>
                  <a:gd name="T10" fmla="*/ 1 w 15"/>
                  <a:gd name="T11" fmla="*/ 14 h 16"/>
                  <a:gd name="T12" fmla="*/ 7 w 15"/>
                  <a:gd name="T13" fmla="*/ 16 h 16"/>
                  <a:gd name="T14" fmla="*/ 15 w 15"/>
                  <a:gd name="T15" fmla="*/ 8 h 16"/>
                  <a:gd name="T16" fmla="*/ 7 w 15"/>
                  <a:gd name="T17" fmla="*/ 0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7" y="0"/>
                    </a:moveTo>
                    <a:cubicBezTo>
                      <a:pt x="4" y="0"/>
                      <a:pt x="2" y="1"/>
                      <a:pt x="0" y="3"/>
                    </a:cubicBezTo>
                    <a:cubicBezTo>
                      <a:pt x="1" y="3"/>
                      <a:pt x="2" y="2"/>
                      <a:pt x="3" y="2"/>
                    </a:cubicBezTo>
                    <a:cubicBezTo>
                      <a:pt x="7" y="2"/>
                      <a:pt x="9" y="5"/>
                      <a:pt x="9" y="8"/>
                    </a:cubicBezTo>
                    <a:cubicBezTo>
                      <a:pt x="9" y="12"/>
                      <a:pt x="7" y="14"/>
                      <a:pt x="3" y="14"/>
                    </a:cubicBezTo>
                    <a:cubicBezTo>
                      <a:pt x="3" y="14"/>
                      <a:pt x="2" y="14"/>
                      <a:pt x="1" y="14"/>
                    </a:cubicBezTo>
                    <a:cubicBezTo>
                      <a:pt x="3" y="15"/>
                      <a:pt x="5" y="16"/>
                      <a:pt x="7" y="16"/>
                    </a:cubicBezTo>
                    <a:cubicBezTo>
                      <a:pt x="11" y="16"/>
                      <a:pt x="15" y="13"/>
                      <a:pt x="15" y="8"/>
                    </a:cubicBezTo>
                    <a:cubicBezTo>
                      <a:pt x="15" y="4"/>
                      <a:pt x="11"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88" name="Rectangle 306"/>
              <p:cNvSpPr>
                <a:spLocks noChangeArrowheads="1"/>
              </p:cNvSpPr>
              <p:nvPr/>
            </p:nvSpPr>
            <p:spPr bwMode="auto">
              <a:xfrm>
                <a:off x="2032" y="1715"/>
                <a:ext cx="7"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89" name="Freeform 307"/>
              <p:cNvSpPr>
                <a:spLocks noEditPoints="1"/>
              </p:cNvSpPr>
              <p:nvPr/>
            </p:nvSpPr>
            <p:spPr bwMode="auto">
              <a:xfrm>
                <a:off x="2366" y="1289"/>
                <a:ext cx="63" cy="62"/>
              </a:xfrm>
              <a:custGeom>
                <a:gdLst>
                  <a:gd name="T0" fmla="*/ 22 w 43"/>
                  <a:gd name="T1" fmla="*/ 0 h 43"/>
                  <a:gd name="T2" fmla="*/ 0 w 43"/>
                  <a:gd name="T3" fmla="*/ 21 h 43"/>
                  <a:gd name="T4" fmla="*/ 22 w 43"/>
                  <a:gd name="T5" fmla="*/ 43 h 43"/>
                  <a:gd name="T6" fmla="*/ 43 w 43"/>
                  <a:gd name="T7" fmla="*/ 21 h 43"/>
                  <a:gd name="T8" fmla="*/ 22 w 43"/>
                  <a:gd name="T9" fmla="*/ 0 h 43"/>
                  <a:gd name="T10" fmla="*/ 22 w 43"/>
                  <a:gd name="T11" fmla="*/ 38 h 43"/>
                  <a:gd name="T12" fmla="*/ 4 w 43"/>
                  <a:gd name="T13" fmla="*/ 21 h 43"/>
                  <a:gd name="T14" fmla="*/ 22 w 43"/>
                  <a:gd name="T15" fmla="*/ 4 h 43"/>
                  <a:gd name="T16" fmla="*/ 39 w 43"/>
                  <a:gd name="T17" fmla="*/ 21 h 43"/>
                  <a:gd name="T18" fmla="*/ 22 w 43"/>
                  <a:gd name="T19" fmla="*/ 38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3">
                    <a:moveTo>
                      <a:pt x="22" y="0"/>
                    </a:moveTo>
                    <a:cubicBezTo>
                      <a:pt x="10" y="0"/>
                      <a:pt x="0" y="9"/>
                      <a:pt x="0" y="21"/>
                    </a:cubicBezTo>
                    <a:cubicBezTo>
                      <a:pt x="0" y="33"/>
                      <a:pt x="10" y="43"/>
                      <a:pt x="22" y="43"/>
                    </a:cubicBezTo>
                    <a:cubicBezTo>
                      <a:pt x="34" y="43"/>
                      <a:pt x="43" y="33"/>
                      <a:pt x="43" y="21"/>
                    </a:cubicBezTo>
                    <a:cubicBezTo>
                      <a:pt x="43" y="9"/>
                      <a:pt x="34" y="0"/>
                      <a:pt x="22" y="0"/>
                    </a:cubicBezTo>
                    <a:close/>
                    <a:moveTo>
                      <a:pt x="22" y="38"/>
                    </a:moveTo>
                    <a:cubicBezTo>
                      <a:pt x="12" y="38"/>
                      <a:pt x="4" y="31"/>
                      <a:pt x="4" y="21"/>
                    </a:cubicBezTo>
                    <a:cubicBezTo>
                      <a:pt x="4" y="12"/>
                      <a:pt x="12" y="4"/>
                      <a:pt x="22" y="4"/>
                    </a:cubicBezTo>
                    <a:cubicBezTo>
                      <a:pt x="31" y="4"/>
                      <a:pt x="39" y="12"/>
                      <a:pt x="39" y="21"/>
                    </a:cubicBezTo>
                    <a:cubicBezTo>
                      <a:pt x="39" y="31"/>
                      <a:pt x="31" y="38"/>
                      <a:pt x="22"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90" name="Freeform 308"/>
              <p:cNvSpPr/>
              <p:nvPr/>
            </p:nvSpPr>
            <p:spPr bwMode="auto">
              <a:xfrm>
                <a:off x="2379" y="1303"/>
                <a:ext cx="28" cy="32"/>
              </a:xfrm>
              <a:custGeom>
                <a:gdLst>
                  <a:gd name="T0" fmla="*/ 8 w 19"/>
                  <a:gd name="T1" fmla="*/ 0 h 22"/>
                  <a:gd name="T2" fmla="*/ 0 w 19"/>
                  <a:gd name="T3" fmla="*/ 5 h 22"/>
                  <a:gd name="T4" fmla="*/ 4 w 19"/>
                  <a:gd name="T5" fmla="*/ 4 h 22"/>
                  <a:gd name="T6" fmla="*/ 12 w 19"/>
                  <a:gd name="T7" fmla="*/ 12 h 22"/>
                  <a:gd name="T8" fmla="*/ 4 w 19"/>
                  <a:gd name="T9" fmla="*/ 20 h 22"/>
                  <a:gd name="T10" fmla="*/ 1 w 19"/>
                  <a:gd name="T11" fmla="*/ 19 h 22"/>
                  <a:gd name="T12" fmla="*/ 8 w 19"/>
                  <a:gd name="T13" fmla="*/ 22 h 22"/>
                  <a:gd name="T14" fmla="*/ 19 w 19"/>
                  <a:gd name="T15" fmla="*/ 11 h 22"/>
                  <a:gd name="T16" fmla="*/ 8 w 19"/>
                  <a:gd name="T17" fmla="*/ 0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8" y="0"/>
                    </a:moveTo>
                    <a:cubicBezTo>
                      <a:pt x="5" y="0"/>
                      <a:pt x="2" y="2"/>
                      <a:pt x="0" y="5"/>
                    </a:cubicBezTo>
                    <a:cubicBezTo>
                      <a:pt x="1" y="4"/>
                      <a:pt x="3" y="4"/>
                      <a:pt x="4" y="4"/>
                    </a:cubicBezTo>
                    <a:cubicBezTo>
                      <a:pt x="9" y="4"/>
                      <a:pt x="12" y="7"/>
                      <a:pt x="12" y="12"/>
                    </a:cubicBezTo>
                    <a:cubicBezTo>
                      <a:pt x="12" y="16"/>
                      <a:pt x="9" y="20"/>
                      <a:pt x="4" y="20"/>
                    </a:cubicBezTo>
                    <a:cubicBezTo>
                      <a:pt x="3" y="20"/>
                      <a:pt x="2" y="20"/>
                      <a:pt x="1" y="19"/>
                    </a:cubicBezTo>
                    <a:cubicBezTo>
                      <a:pt x="3" y="21"/>
                      <a:pt x="6" y="22"/>
                      <a:pt x="8" y="22"/>
                    </a:cubicBezTo>
                    <a:cubicBezTo>
                      <a:pt x="14" y="22"/>
                      <a:pt x="19" y="17"/>
                      <a:pt x="19" y="11"/>
                    </a:cubicBezTo>
                    <a:cubicBezTo>
                      <a:pt x="19" y="5"/>
                      <a:pt x="14"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91" name="Rectangle 309"/>
              <p:cNvSpPr>
                <a:spLocks noChangeArrowheads="1"/>
              </p:cNvSpPr>
              <p:nvPr/>
            </p:nvSpPr>
            <p:spPr bwMode="auto">
              <a:xfrm>
                <a:off x="2407" y="1317"/>
                <a:ext cx="10"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92" name="Freeform 310"/>
              <p:cNvSpPr>
                <a:spLocks noEditPoints="1"/>
              </p:cNvSpPr>
              <p:nvPr/>
            </p:nvSpPr>
            <p:spPr bwMode="auto">
              <a:xfrm>
                <a:off x="2080" y="2304"/>
                <a:ext cx="151" cy="153"/>
              </a:xfrm>
              <a:custGeom>
                <a:gdLst>
                  <a:gd name="T0" fmla="*/ 52 w 104"/>
                  <a:gd name="T1" fmla="*/ 0 h 105"/>
                  <a:gd name="T2" fmla="*/ 0 w 104"/>
                  <a:gd name="T3" fmla="*/ 53 h 105"/>
                  <a:gd name="T4" fmla="*/ 52 w 104"/>
                  <a:gd name="T5" fmla="*/ 105 h 105"/>
                  <a:gd name="T6" fmla="*/ 104 w 104"/>
                  <a:gd name="T7" fmla="*/ 53 h 105"/>
                  <a:gd name="T8" fmla="*/ 52 w 104"/>
                  <a:gd name="T9" fmla="*/ 0 h 105"/>
                  <a:gd name="T10" fmla="*/ 52 w 104"/>
                  <a:gd name="T11" fmla="*/ 94 h 105"/>
                  <a:gd name="T12" fmla="*/ 11 w 104"/>
                  <a:gd name="T13" fmla="*/ 53 h 105"/>
                  <a:gd name="T14" fmla="*/ 52 w 104"/>
                  <a:gd name="T15" fmla="*/ 11 h 105"/>
                  <a:gd name="T16" fmla="*/ 93 w 104"/>
                  <a:gd name="T17" fmla="*/ 53 h 105"/>
                  <a:gd name="T18" fmla="*/ 52 w 104"/>
                  <a:gd name="T19" fmla="*/ 94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5">
                    <a:moveTo>
                      <a:pt x="52" y="0"/>
                    </a:moveTo>
                    <a:cubicBezTo>
                      <a:pt x="23" y="0"/>
                      <a:pt x="0" y="24"/>
                      <a:pt x="0" y="53"/>
                    </a:cubicBezTo>
                    <a:cubicBezTo>
                      <a:pt x="0" y="82"/>
                      <a:pt x="23" y="105"/>
                      <a:pt x="52" y="105"/>
                    </a:cubicBezTo>
                    <a:cubicBezTo>
                      <a:pt x="81" y="105"/>
                      <a:pt x="104" y="82"/>
                      <a:pt x="104" y="53"/>
                    </a:cubicBezTo>
                    <a:cubicBezTo>
                      <a:pt x="104" y="24"/>
                      <a:pt x="81" y="0"/>
                      <a:pt x="52" y="0"/>
                    </a:cubicBezTo>
                    <a:close/>
                    <a:moveTo>
                      <a:pt x="52" y="94"/>
                    </a:moveTo>
                    <a:cubicBezTo>
                      <a:pt x="29" y="94"/>
                      <a:pt x="11" y="75"/>
                      <a:pt x="11" y="53"/>
                    </a:cubicBezTo>
                    <a:cubicBezTo>
                      <a:pt x="11" y="30"/>
                      <a:pt x="29" y="11"/>
                      <a:pt x="52" y="11"/>
                    </a:cubicBezTo>
                    <a:cubicBezTo>
                      <a:pt x="75" y="11"/>
                      <a:pt x="93" y="30"/>
                      <a:pt x="93" y="53"/>
                    </a:cubicBezTo>
                    <a:cubicBezTo>
                      <a:pt x="93" y="75"/>
                      <a:pt x="75" y="94"/>
                      <a:pt x="52"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93" name="Freeform 311"/>
              <p:cNvSpPr/>
              <p:nvPr/>
            </p:nvSpPr>
            <p:spPr bwMode="auto">
              <a:xfrm>
                <a:off x="2110" y="2342"/>
                <a:ext cx="69" cy="77"/>
              </a:xfrm>
              <a:custGeom>
                <a:gdLst>
                  <a:gd name="T0" fmla="*/ 21 w 47"/>
                  <a:gd name="T1" fmla="*/ 0 h 53"/>
                  <a:gd name="T2" fmla="*/ 0 w 47"/>
                  <a:gd name="T3" fmla="*/ 10 h 53"/>
                  <a:gd name="T4" fmla="*/ 10 w 47"/>
                  <a:gd name="T5" fmla="*/ 8 h 53"/>
                  <a:gd name="T6" fmla="*/ 30 w 47"/>
                  <a:gd name="T7" fmla="*/ 27 h 53"/>
                  <a:gd name="T8" fmla="*/ 10 w 47"/>
                  <a:gd name="T9" fmla="*/ 47 h 53"/>
                  <a:gd name="T10" fmla="*/ 3 w 47"/>
                  <a:gd name="T11" fmla="*/ 45 h 53"/>
                  <a:gd name="T12" fmla="*/ 21 w 47"/>
                  <a:gd name="T13" fmla="*/ 53 h 53"/>
                  <a:gd name="T14" fmla="*/ 47 w 47"/>
                  <a:gd name="T15" fmla="*/ 27 h 53"/>
                  <a:gd name="T16" fmla="*/ 21 w 47"/>
                  <a:gd name="T17" fmla="*/ 0 h 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52">
                    <a:moveTo>
                      <a:pt x="21" y="0"/>
                    </a:moveTo>
                    <a:cubicBezTo>
                      <a:pt x="13" y="0"/>
                      <a:pt x="5" y="4"/>
                      <a:pt x="0" y="10"/>
                    </a:cubicBezTo>
                    <a:cubicBezTo>
                      <a:pt x="3" y="9"/>
                      <a:pt x="7" y="8"/>
                      <a:pt x="10" y="8"/>
                    </a:cubicBezTo>
                    <a:cubicBezTo>
                      <a:pt x="21" y="8"/>
                      <a:pt x="30" y="17"/>
                      <a:pt x="30" y="27"/>
                    </a:cubicBezTo>
                    <a:cubicBezTo>
                      <a:pt x="30" y="38"/>
                      <a:pt x="21" y="47"/>
                      <a:pt x="10" y="47"/>
                    </a:cubicBezTo>
                    <a:cubicBezTo>
                      <a:pt x="8" y="47"/>
                      <a:pt x="5" y="46"/>
                      <a:pt x="3" y="45"/>
                    </a:cubicBezTo>
                    <a:cubicBezTo>
                      <a:pt x="8" y="50"/>
                      <a:pt x="14" y="53"/>
                      <a:pt x="21" y="53"/>
                    </a:cubicBezTo>
                    <a:cubicBezTo>
                      <a:pt x="35" y="53"/>
                      <a:pt x="47" y="41"/>
                      <a:pt x="47" y="27"/>
                    </a:cubicBezTo>
                    <a:cubicBezTo>
                      <a:pt x="47" y="12"/>
                      <a:pt x="35" y="0"/>
                      <a:pt x="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94" name="Rectangle 312"/>
              <p:cNvSpPr>
                <a:spLocks noChangeArrowheads="1"/>
              </p:cNvSpPr>
              <p:nvPr/>
            </p:nvSpPr>
            <p:spPr bwMode="auto">
              <a:xfrm>
                <a:off x="2179" y="2374"/>
                <a:ext cx="22"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95" name="Freeform 313"/>
              <p:cNvSpPr>
                <a:spLocks noEditPoints="1"/>
              </p:cNvSpPr>
              <p:nvPr/>
            </p:nvSpPr>
            <p:spPr bwMode="auto">
              <a:xfrm>
                <a:off x="1610" y="1891"/>
                <a:ext cx="151" cy="153"/>
              </a:xfrm>
              <a:custGeom>
                <a:gdLst>
                  <a:gd name="T0" fmla="*/ 52 w 104"/>
                  <a:gd name="T1" fmla="*/ 0 h 105"/>
                  <a:gd name="T2" fmla="*/ 0 w 104"/>
                  <a:gd name="T3" fmla="*/ 53 h 105"/>
                  <a:gd name="T4" fmla="*/ 52 w 104"/>
                  <a:gd name="T5" fmla="*/ 105 h 105"/>
                  <a:gd name="T6" fmla="*/ 104 w 104"/>
                  <a:gd name="T7" fmla="*/ 53 h 105"/>
                  <a:gd name="T8" fmla="*/ 52 w 104"/>
                  <a:gd name="T9" fmla="*/ 0 h 105"/>
                  <a:gd name="T10" fmla="*/ 52 w 104"/>
                  <a:gd name="T11" fmla="*/ 94 h 105"/>
                  <a:gd name="T12" fmla="*/ 11 w 104"/>
                  <a:gd name="T13" fmla="*/ 53 h 105"/>
                  <a:gd name="T14" fmla="*/ 52 w 104"/>
                  <a:gd name="T15" fmla="*/ 11 h 105"/>
                  <a:gd name="T16" fmla="*/ 93 w 104"/>
                  <a:gd name="T17" fmla="*/ 53 h 105"/>
                  <a:gd name="T18" fmla="*/ 52 w 104"/>
                  <a:gd name="T19" fmla="*/ 94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5">
                    <a:moveTo>
                      <a:pt x="52" y="0"/>
                    </a:moveTo>
                    <a:cubicBezTo>
                      <a:pt x="23" y="0"/>
                      <a:pt x="0" y="24"/>
                      <a:pt x="0" y="53"/>
                    </a:cubicBezTo>
                    <a:cubicBezTo>
                      <a:pt x="0" y="82"/>
                      <a:pt x="23" y="105"/>
                      <a:pt x="52" y="105"/>
                    </a:cubicBezTo>
                    <a:cubicBezTo>
                      <a:pt x="81" y="105"/>
                      <a:pt x="104" y="82"/>
                      <a:pt x="104" y="53"/>
                    </a:cubicBezTo>
                    <a:cubicBezTo>
                      <a:pt x="104" y="24"/>
                      <a:pt x="81" y="0"/>
                      <a:pt x="52" y="0"/>
                    </a:cubicBezTo>
                    <a:close/>
                    <a:moveTo>
                      <a:pt x="52" y="94"/>
                    </a:moveTo>
                    <a:cubicBezTo>
                      <a:pt x="29" y="94"/>
                      <a:pt x="11" y="76"/>
                      <a:pt x="11" y="53"/>
                    </a:cubicBezTo>
                    <a:cubicBezTo>
                      <a:pt x="11" y="30"/>
                      <a:pt x="29" y="11"/>
                      <a:pt x="52" y="11"/>
                    </a:cubicBezTo>
                    <a:cubicBezTo>
                      <a:pt x="75" y="11"/>
                      <a:pt x="93" y="30"/>
                      <a:pt x="93" y="53"/>
                    </a:cubicBezTo>
                    <a:cubicBezTo>
                      <a:pt x="93" y="76"/>
                      <a:pt x="75" y="94"/>
                      <a:pt x="52"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96" name="Freeform 314"/>
              <p:cNvSpPr/>
              <p:nvPr/>
            </p:nvSpPr>
            <p:spPr bwMode="auto">
              <a:xfrm>
                <a:off x="1642" y="1930"/>
                <a:ext cx="67" cy="76"/>
              </a:xfrm>
              <a:custGeom>
                <a:gdLst>
                  <a:gd name="T0" fmla="*/ 20 w 46"/>
                  <a:gd name="T1" fmla="*/ 0 h 52"/>
                  <a:gd name="T2" fmla="*/ 0 w 46"/>
                  <a:gd name="T3" fmla="*/ 10 h 52"/>
                  <a:gd name="T4" fmla="*/ 9 w 46"/>
                  <a:gd name="T5" fmla="*/ 7 h 52"/>
                  <a:gd name="T6" fmla="*/ 29 w 46"/>
                  <a:gd name="T7" fmla="*/ 26 h 52"/>
                  <a:gd name="T8" fmla="*/ 9 w 46"/>
                  <a:gd name="T9" fmla="*/ 46 h 52"/>
                  <a:gd name="T10" fmla="*/ 2 w 46"/>
                  <a:gd name="T11" fmla="*/ 45 h 52"/>
                  <a:gd name="T12" fmla="*/ 20 w 46"/>
                  <a:gd name="T13" fmla="*/ 52 h 52"/>
                  <a:gd name="T14" fmla="*/ 46 w 46"/>
                  <a:gd name="T15" fmla="*/ 26 h 52"/>
                  <a:gd name="T16" fmla="*/ 20 w 46"/>
                  <a:gd name="T17" fmla="*/ 0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2">
                    <a:moveTo>
                      <a:pt x="20" y="0"/>
                    </a:moveTo>
                    <a:cubicBezTo>
                      <a:pt x="12" y="0"/>
                      <a:pt x="4" y="4"/>
                      <a:pt x="0" y="10"/>
                    </a:cubicBezTo>
                    <a:cubicBezTo>
                      <a:pt x="3" y="8"/>
                      <a:pt x="6" y="7"/>
                      <a:pt x="9" y="7"/>
                    </a:cubicBezTo>
                    <a:cubicBezTo>
                      <a:pt x="20" y="7"/>
                      <a:pt x="29" y="16"/>
                      <a:pt x="29" y="26"/>
                    </a:cubicBezTo>
                    <a:cubicBezTo>
                      <a:pt x="29" y="37"/>
                      <a:pt x="20" y="46"/>
                      <a:pt x="9" y="46"/>
                    </a:cubicBezTo>
                    <a:cubicBezTo>
                      <a:pt x="7" y="46"/>
                      <a:pt x="4" y="46"/>
                      <a:pt x="2" y="45"/>
                    </a:cubicBezTo>
                    <a:cubicBezTo>
                      <a:pt x="7" y="49"/>
                      <a:pt x="13" y="52"/>
                      <a:pt x="20" y="52"/>
                    </a:cubicBezTo>
                    <a:cubicBezTo>
                      <a:pt x="35" y="52"/>
                      <a:pt x="46" y="40"/>
                      <a:pt x="46" y="26"/>
                    </a:cubicBezTo>
                    <a:cubicBezTo>
                      <a:pt x="46" y="11"/>
                      <a:pt x="35"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97" name="Rectangle 315"/>
              <p:cNvSpPr>
                <a:spLocks noChangeArrowheads="1"/>
              </p:cNvSpPr>
              <p:nvPr/>
            </p:nvSpPr>
            <p:spPr bwMode="auto">
              <a:xfrm>
                <a:off x="1709" y="1961"/>
                <a:ext cx="22"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98" name="Oval 316"/>
              <p:cNvSpPr>
                <a:spLocks noChangeArrowheads="1"/>
              </p:cNvSpPr>
              <p:nvPr/>
            </p:nvSpPr>
            <p:spPr bwMode="auto">
              <a:xfrm>
                <a:off x="1499" y="2256"/>
                <a:ext cx="53" cy="52"/>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99" name="Freeform 317"/>
              <p:cNvSpPr/>
              <p:nvPr/>
            </p:nvSpPr>
            <p:spPr bwMode="auto">
              <a:xfrm>
                <a:off x="1464" y="2323"/>
                <a:ext cx="123" cy="281"/>
              </a:xfrm>
              <a:custGeom>
                <a:gdLst>
                  <a:gd name="T0" fmla="*/ 42 w 84"/>
                  <a:gd name="T1" fmla="*/ 108 h 193"/>
                  <a:gd name="T2" fmla="*/ 50 w 84"/>
                  <a:gd name="T3" fmla="*/ 193 h 193"/>
                  <a:gd name="T4" fmla="*/ 65 w 84"/>
                  <a:gd name="T5" fmla="*/ 193 h 193"/>
                  <a:gd name="T6" fmla="*/ 65 w 84"/>
                  <a:gd name="T7" fmla="*/ 93 h 193"/>
                  <a:gd name="T8" fmla="*/ 77 w 84"/>
                  <a:gd name="T9" fmla="*/ 93 h 193"/>
                  <a:gd name="T10" fmla="*/ 81 w 84"/>
                  <a:gd name="T11" fmla="*/ 35 h 193"/>
                  <a:gd name="T12" fmla="*/ 65 w 84"/>
                  <a:gd name="T13" fmla="*/ 2 h 193"/>
                  <a:gd name="T14" fmla="*/ 54 w 84"/>
                  <a:gd name="T15" fmla="*/ 0 h 193"/>
                  <a:gd name="T16" fmla="*/ 42 w 84"/>
                  <a:gd name="T17" fmla="*/ 0 h 193"/>
                  <a:gd name="T18" fmla="*/ 30 w 84"/>
                  <a:gd name="T19" fmla="*/ 0 h 193"/>
                  <a:gd name="T20" fmla="*/ 19 w 84"/>
                  <a:gd name="T21" fmla="*/ 2 h 193"/>
                  <a:gd name="T22" fmla="*/ 3 w 84"/>
                  <a:gd name="T23" fmla="*/ 35 h 193"/>
                  <a:gd name="T24" fmla="*/ 7 w 84"/>
                  <a:gd name="T25" fmla="*/ 93 h 193"/>
                  <a:gd name="T26" fmla="*/ 19 w 84"/>
                  <a:gd name="T27" fmla="*/ 93 h 193"/>
                  <a:gd name="T28" fmla="*/ 19 w 84"/>
                  <a:gd name="T29" fmla="*/ 193 h 193"/>
                  <a:gd name="T30" fmla="*/ 34 w 84"/>
                  <a:gd name="T31" fmla="*/ 193 h 193"/>
                  <a:gd name="T32" fmla="*/ 42 w 84"/>
                  <a:gd name="T33" fmla="*/ 108 h 1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93">
                    <a:moveTo>
                      <a:pt x="42" y="108"/>
                    </a:moveTo>
                    <a:cubicBezTo>
                      <a:pt x="50" y="193"/>
                      <a:pt x="50" y="193"/>
                      <a:pt x="50" y="193"/>
                    </a:cubicBezTo>
                    <a:cubicBezTo>
                      <a:pt x="65" y="193"/>
                      <a:pt x="65" y="193"/>
                      <a:pt x="65" y="193"/>
                    </a:cubicBezTo>
                    <a:cubicBezTo>
                      <a:pt x="65" y="93"/>
                      <a:pt x="65" y="93"/>
                      <a:pt x="65" y="93"/>
                    </a:cubicBezTo>
                    <a:cubicBezTo>
                      <a:pt x="77" y="93"/>
                      <a:pt x="77" y="93"/>
                      <a:pt x="77" y="93"/>
                    </a:cubicBezTo>
                    <a:cubicBezTo>
                      <a:pt x="81" y="35"/>
                      <a:pt x="81" y="35"/>
                      <a:pt x="81" y="35"/>
                    </a:cubicBezTo>
                    <a:cubicBezTo>
                      <a:pt x="81" y="35"/>
                      <a:pt x="84" y="9"/>
                      <a:pt x="65" y="2"/>
                    </a:cubicBezTo>
                    <a:cubicBezTo>
                      <a:pt x="62" y="1"/>
                      <a:pt x="58" y="0"/>
                      <a:pt x="54" y="0"/>
                    </a:cubicBezTo>
                    <a:cubicBezTo>
                      <a:pt x="42" y="0"/>
                      <a:pt x="42" y="0"/>
                      <a:pt x="42" y="0"/>
                    </a:cubicBezTo>
                    <a:cubicBezTo>
                      <a:pt x="30" y="0"/>
                      <a:pt x="30" y="0"/>
                      <a:pt x="30" y="0"/>
                    </a:cubicBezTo>
                    <a:cubicBezTo>
                      <a:pt x="26" y="0"/>
                      <a:pt x="22" y="1"/>
                      <a:pt x="19" y="2"/>
                    </a:cubicBezTo>
                    <a:cubicBezTo>
                      <a:pt x="0" y="9"/>
                      <a:pt x="3" y="35"/>
                      <a:pt x="3" y="35"/>
                    </a:cubicBezTo>
                    <a:cubicBezTo>
                      <a:pt x="7" y="93"/>
                      <a:pt x="7" y="93"/>
                      <a:pt x="7" y="93"/>
                    </a:cubicBezTo>
                    <a:cubicBezTo>
                      <a:pt x="19" y="93"/>
                      <a:pt x="19" y="93"/>
                      <a:pt x="19" y="93"/>
                    </a:cubicBezTo>
                    <a:cubicBezTo>
                      <a:pt x="19" y="193"/>
                      <a:pt x="19" y="193"/>
                      <a:pt x="19" y="193"/>
                    </a:cubicBezTo>
                    <a:cubicBezTo>
                      <a:pt x="34" y="193"/>
                      <a:pt x="34" y="193"/>
                      <a:pt x="34" y="193"/>
                    </a:cubicBezTo>
                    <a:lnTo>
                      <a:pt x="42" y="108"/>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00" name="Oval 318"/>
              <p:cNvSpPr>
                <a:spLocks noChangeArrowheads="1"/>
              </p:cNvSpPr>
              <p:nvPr/>
            </p:nvSpPr>
            <p:spPr bwMode="auto">
              <a:xfrm>
                <a:off x="1024" y="3065"/>
                <a:ext cx="52" cy="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01" name="Freeform 319"/>
              <p:cNvSpPr/>
              <p:nvPr/>
            </p:nvSpPr>
            <p:spPr bwMode="auto">
              <a:xfrm>
                <a:off x="989" y="3130"/>
                <a:ext cx="122" cy="282"/>
              </a:xfrm>
              <a:custGeom>
                <a:gdLst>
                  <a:gd name="T0" fmla="*/ 42 w 84"/>
                  <a:gd name="T1" fmla="*/ 108 h 194"/>
                  <a:gd name="T2" fmla="*/ 50 w 84"/>
                  <a:gd name="T3" fmla="*/ 194 h 194"/>
                  <a:gd name="T4" fmla="*/ 65 w 84"/>
                  <a:gd name="T5" fmla="*/ 194 h 194"/>
                  <a:gd name="T6" fmla="*/ 65 w 84"/>
                  <a:gd name="T7" fmla="*/ 93 h 194"/>
                  <a:gd name="T8" fmla="*/ 77 w 84"/>
                  <a:gd name="T9" fmla="*/ 93 h 194"/>
                  <a:gd name="T10" fmla="*/ 81 w 84"/>
                  <a:gd name="T11" fmla="*/ 35 h 194"/>
                  <a:gd name="T12" fmla="*/ 65 w 84"/>
                  <a:gd name="T13" fmla="*/ 2 h 194"/>
                  <a:gd name="T14" fmla="*/ 54 w 84"/>
                  <a:gd name="T15" fmla="*/ 0 h 194"/>
                  <a:gd name="T16" fmla="*/ 42 w 84"/>
                  <a:gd name="T17" fmla="*/ 0 h 194"/>
                  <a:gd name="T18" fmla="*/ 30 w 84"/>
                  <a:gd name="T19" fmla="*/ 0 h 194"/>
                  <a:gd name="T20" fmla="*/ 19 w 84"/>
                  <a:gd name="T21" fmla="*/ 2 h 194"/>
                  <a:gd name="T22" fmla="*/ 3 w 84"/>
                  <a:gd name="T23" fmla="*/ 35 h 194"/>
                  <a:gd name="T24" fmla="*/ 7 w 84"/>
                  <a:gd name="T25" fmla="*/ 93 h 194"/>
                  <a:gd name="T26" fmla="*/ 19 w 84"/>
                  <a:gd name="T27" fmla="*/ 93 h 194"/>
                  <a:gd name="T28" fmla="*/ 19 w 84"/>
                  <a:gd name="T29" fmla="*/ 194 h 194"/>
                  <a:gd name="T30" fmla="*/ 34 w 84"/>
                  <a:gd name="T31" fmla="*/ 194 h 194"/>
                  <a:gd name="T32" fmla="*/ 42 w 84"/>
                  <a:gd name="T33" fmla="*/ 108 h 1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94">
                    <a:moveTo>
                      <a:pt x="42" y="108"/>
                    </a:moveTo>
                    <a:cubicBezTo>
                      <a:pt x="50" y="194"/>
                      <a:pt x="50" y="194"/>
                      <a:pt x="50" y="194"/>
                    </a:cubicBezTo>
                    <a:cubicBezTo>
                      <a:pt x="65" y="194"/>
                      <a:pt x="65" y="194"/>
                      <a:pt x="65" y="194"/>
                    </a:cubicBezTo>
                    <a:cubicBezTo>
                      <a:pt x="65" y="93"/>
                      <a:pt x="65" y="93"/>
                      <a:pt x="65" y="93"/>
                    </a:cubicBezTo>
                    <a:cubicBezTo>
                      <a:pt x="77" y="93"/>
                      <a:pt x="77" y="93"/>
                      <a:pt x="77" y="93"/>
                    </a:cubicBezTo>
                    <a:cubicBezTo>
                      <a:pt x="81" y="35"/>
                      <a:pt x="81" y="35"/>
                      <a:pt x="81" y="35"/>
                    </a:cubicBezTo>
                    <a:cubicBezTo>
                      <a:pt x="81" y="35"/>
                      <a:pt x="84" y="9"/>
                      <a:pt x="65" y="2"/>
                    </a:cubicBezTo>
                    <a:cubicBezTo>
                      <a:pt x="62" y="1"/>
                      <a:pt x="58" y="0"/>
                      <a:pt x="54" y="0"/>
                    </a:cubicBezTo>
                    <a:cubicBezTo>
                      <a:pt x="42" y="0"/>
                      <a:pt x="42" y="0"/>
                      <a:pt x="42" y="0"/>
                    </a:cubicBezTo>
                    <a:cubicBezTo>
                      <a:pt x="30" y="0"/>
                      <a:pt x="30" y="0"/>
                      <a:pt x="30" y="0"/>
                    </a:cubicBezTo>
                    <a:cubicBezTo>
                      <a:pt x="26" y="0"/>
                      <a:pt x="22" y="1"/>
                      <a:pt x="19" y="2"/>
                    </a:cubicBezTo>
                    <a:cubicBezTo>
                      <a:pt x="0" y="9"/>
                      <a:pt x="3" y="35"/>
                      <a:pt x="3" y="35"/>
                    </a:cubicBezTo>
                    <a:cubicBezTo>
                      <a:pt x="7" y="93"/>
                      <a:pt x="7" y="93"/>
                      <a:pt x="7" y="93"/>
                    </a:cubicBezTo>
                    <a:cubicBezTo>
                      <a:pt x="19" y="93"/>
                      <a:pt x="19" y="93"/>
                      <a:pt x="19" y="93"/>
                    </a:cubicBezTo>
                    <a:cubicBezTo>
                      <a:pt x="19" y="194"/>
                      <a:pt x="19" y="194"/>
                      <a:pt x="19" y="194"/>
                    </a:cubicBezTo>
                    <a:cubicBezTo>
                      <a:pt x="34" y="194"/>
                      <a:pt x="34" y="194"/>
                      <a:pt x="34" y="194"/>
                    </a:cubicBezTo>
                    <a:lnTo>
                      <a:pt x="42"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02" name="Rectangle 320"/>
              <p:cNvSpPr>
                <a:spLocks noChangeArrowheads="1"/>
              </p:cNvSpPr>
              <p:nvPr/>
            </p:nvSpPr>
            <p:spPr bwMode="auto">
              <a:xfrm>
                <a:off x="1761" y="2064"/>
                <a:ext cx="9" cy="2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03" name="Rectangle 321"/>
              <p:cNvSpPr>
                <a:spLocks noChangeArrowheads="1"/>
              </p:cNvSpPr>
              <p:nvPr/>
            </p:nvSpPr>
            <p:spPr bwMode="auto">
              <a:xfrm>
                <a:off x="1738" y="2064"/>
                <a:ext cx="9" cy="2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04" name="Freeform 322"/>
              <p:cNvSpPr/>
              <p:nvPr/>
            </p:nvSpPr>
            <p:spPr bwMode="auto">
              <a:xfrm>
                <a:off x="1713" y="2081"/>
                <a:ext cx="80" cy="162"/>
              </a:xfrm>
              <a:custGeom>
                <a:gdLst>
                  <a:gd name="T0" fmla="*/ 55 w 55"/>
                  <a:gd name="T1" fmla="*/ 80 h 111"/>
                  <a:gd name="T2" fmla="*/ 51 w 55"/>
                  <a:gd name="T3" fmla="*/ 96 h 111"/>
                  <a:gd name="T4" fmla="*/ 27 w 55"/>
                  <a:gd name="T5" fmla="*/ 111 h 111"/>
                  <a:gd name="T6" fmla="*/ 0 w 55"/>
                  <a:gd name="T7" fmla="*/ 79 h 111"/>
                  <a:gd name="T8" fmla="*/ 6 w 55"/>
                  <a:gd name="T9" fmla="*/ 59 h 111"/>
                  <a:gd name="T10" fmla="*/ 25 w 55"/>
                  <a:gd name="T11" fmla="*/ 47 h 111"/>
                  <a:gd name="T12" fmla="*/ 39 w 55"/>
                  <a:gd name="T13" fmla="*/ 41 h 111"/>
                  <a:gd name="T14" fmla="*/ 43 w 55"/>
                  <a:gd name="T15" fmla="*/ 30 h 111"/>
                  <a:gd name="T16" fmla="*/ 28 w 55"/>
                  <a:gd name="T17" fmla="*/ 12 h 111"/>
                  <a:gd name="T18" fmla="*/ 15 w 55"/>
                  <a:gd name="T19" fmla="*/ 20 h 111"/>
                  <a:gd name="T20" fmla="*/ 12 w 55"/>
                  <a:gd name="T21" fmla="*/ 30 h 111"/>
                  <a:gd name="T22" fmla="*/ 3 w 55"/>
                  <a:gd name="T23" fmla="*/ 28 h 111"/>
                  <a:gd name="T24" fmla="*/ 9 w 55"/>
                  <a:gd name="T25" fmla="*/ 10 h 111"/>
                  <a:gd name="T26" fmla="*/ 28 w 55"/>
                  <a:gd name="T27" fmla="*/ 0 h 111"/>
                  <a:gd name="T28" fmla="*/ 47 w 55"/>
                  <a:gd name="T29" fmla="*/ 10 h 111"/>
                  <a:gd name="T30" fmla="*/ 52 w 55"/>
                  <a:gd name="T31" fmla="*/ 30 h 111"/>
                  <a:gd name="T32" fmla="*/ 46 w 55"/>
                  <a:gd name="T33" fmla="*/ 50 h 111"/>
                  <a:gd name="T34" fmla="*/ 28 w 55"/>
                  <a:gd name="T35" fmla="*/ 60 h 111"/>
                  <a:gd name="T36" fmla="*/ 13 w 55"/>
                  <a:gd name="T37" fmla="*/ 68 h 111"/>
                  <a:gd name="T38" fmla="*/ 10 w 55"/>
                  <a:gd name="T39" fmla="*/ 80 h 111"/>
                  <a:gd name="T40" fmla="*/ 27 w 55"/>
                  <a:gd name="T41" fmla="*/ 99 h 111"/>
                  <a:gd name="T42" fmla="*/ 41 w 55"/>
                  <a:gd name="T43" fmla="*/ 92 h 111"/>
                  <a:gd name="T44" fmla="*/ 45 w 55"/>
                  <a:gd name="T45" fmla="*/ 77 h 111"/>
                  <a:gd name="T46" fmla="*/ 55 w 55"/>
                  <a:gd name="T47" fmla="*/ 80 h 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110">
                    <a:moveTo>
                      <a:pt x="55" y="80"/>
                    </a:moveTo>
                    <a:cubicBezTo>
                      <a:pt x="54" y="88"/>
                      <a:pt x="53" y="92"/>
                      <a:pt x="51" y="96"/>
                    </a:cubicBezTo>
                    <a:cubicBezTo>
                      <a:pt x="47" y="106"/>
                      <a:pt x="38" y="111"/>
                      <a:pt x="27" y="111"/>
                    </a:cubicBezTo>
                    <a:cubicBezTo>
                      <a:pt x="11" y="111"/>
                      <a:pt x="0" y="99"/>
                      <a:pt x="0" y="79"/>
                    </a:cubicBezTo>
                    <a:cubicBezTo>
                      <a:pt x="0" y="71"/>
                      <a:pt x="2" y="64"/>
                      <a:pt x="6" y="59"/>
                    </a:cubicBezTo>
                    <a:cubicBezTo>
                      <a:pt x="10" y="54"/>
                      <a:pt x="14" y="52"/>
                      <a:pt x="25" y="47"/>
                    </a:cubicBezTo>
                    <a:cubicBezTo>
                      <a:pt x="33" y="45"/>
                      <a:pt x="36" y="43"/>
                      <a:pt x="39" y="41"/>
                    </a:cubicBezTo>
                    <a:cubicBezTo>
                      <a:pt x="42" y="38"/>
                      <a:pt x="43" y="34"/>
                      <a:pt x="43" y="30"/>
                    </a:cubicBezTo>
                    <a:cubicBezTo>
                      <a:pt x="43" y="19"/>
                      <a:pt x="37" y="12"/>
                      <a:pt x="28" y="12"/>
                    </a:cubicBezTo>
                    <a:cubicBezTo>
                      <a:pt x="22" y="12"/>
                      <a:pt x="18" y="15"/>
                      <a:pt x="15" y="20"/>
                    </a:cubicBezTo>
                    <a:cubicBezTo>
                      <a:pt x="14" y="22"/>
                      <a:pt x="13" y="25"/>
                      <a:pt x="12" y="30"/>
                    </a:cubicBezTo>
                    <a:cubicBezTo>
                      <a:pt x="3" y="28"/>
                      <a:pt x="3" y="28"/>
                      <a:pt x="3" y="28"/>
                    </a:cubicBezTo>
                    <a:cubicBezTo>
                      <a:pt x="4" y="19"/>
                      <a:pt x="6" y="14"/>
                      <a:pt x="9" y="10"/>
                    </a:cubicBezTo>
                    <a:cubicBezTo>
                      <a:pt x="13" y="3"/>
                      <a:pt x="20" y="0"/>
                      <a:pt x="28" y="0"/>
                    </a:cubicBezTo>
                    <a:cubicBezTo>
                      <a:pt x="36" y="0"/>
                      <a:pt x="43" y="4"/>
                      <a:pt x="47" y="10"/>
                    </a:cubicBezTo>
                    <a:cubicBezTo>
                      <a:pt x="50" y="16"/>
                      <a:pt x="52" y="22"/>
                      <a:pt x="52" y="30"/>
                    </a:cubicBezTo>
                    <a:cubicBezTo>
                      <a:pt x="52" y="38"/>
                      <a:pt x="50" y="45"/>
                      <a:pt x="46" y="50"/>
                    </a:cubicBezTo>
                    <a:cubicBezTo>
                      <a:pt x="42" y="55"/>
                      <a:pt x="37" y="57"/>
                      <a:pt x="28" y="60"/>
                    </a:cubicBezTo>
                    <a:cubicBezTo>
                      <a:pt x="19" y="63"/>
                      <a:pt x="16" y="65"/>
                      <a:pt x="13" y="68"/>
                    </a:cubicBezTo>
                    <a:cubicBezTo>
                      <a:pt x="11" y="70"/>
                      <a:pt x="10" y="74"/>
                      <a:pt x="10" y="80"/>
                    </a:cubicBezTo>
                    <a:cubicBezTo>
                      <a:pt x="10" y="91"/>
                      <a:pt x="16" y="99"/>
                      <a:pt x="27" y="99"/>
                    </a:cubicBezTo>
                    <a:cubicBezTo>
                      <a:pt x="33" y="99"/>
                      <a:pt x="38" y="96"/>
                      <a:pt x="41" y="92"/>
                    </a:cubicBezTo>
                    <a:cubicBezTo>
                      <a:pt x="43" y="88"/>
                      <a:pt x="44" y="85"/>
                      <a:pt x="45" y="77"/>
                    </a:cubicBezTo>
                    <a:lnTo>
                      <a:pt x="55"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05" name="Rectangle 323"/>
              <p:cNvSpPr>
                <a:spLocks noChangeArrowheads="1"/>
              </p:cNvSpPr>
              <p:nvPr/>
            </p:nvSpPr>
            <p:spPr bwMode="auto">
              <a:xfrm>
                <a:off x="1214" y="643"/>
                <a:ext cx="10"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06" name="Rectangle 324"/>
              <p:cNvSpPr>
                <a:spLocks noChangeArrowheads="1"/>
              </p:cNvSpPr>
              <p:nvPr/>
            </p:nvSpPr>
            <p:spPr bwMode="auto">
              <a:xfrm>
                <a:off x="1188" y="643"/>
                <a:ext cx="10"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07" name="Freeform 325"/>
              <p:cNvSpPr/>
              <p:nvPr/>
            </p:nvSpPr>
            <p:spPr bwMode="auto">
              <a:xfrm>
                <a:off x="1160" y="664"/>
                <a:ext cx="91" cy="181"/>
              </a:xfrm>
              <a:custGeom>
                <a:gdLst>
                  <a:gd name="T0" fmla="*/ 62 w 62"/>
                  <a:gd name="T1" fmla="*/ 90 h 125"/>
                  <a:gd name="T2" fmla="*/ 58 w 62"/>
                  <a:gd name="T3" fmla="*/ 108 h 125"/>
                  <a:gd name="T4" fmla="*/ 30 w 62"/>
                  <a:gd name="T5" fmla="*/ 125 h 125"/>
                  <a:gd name="T6" fmla="*/ 0 w 62"/>
                  <a:gd name="T7" fmla="*/ 89 h 125"/>
                  <a:gd name="T8" fmla="*/ 7 w 62"/>
                  <a:gd name="T9" fmla="*/ 66 h 125"/>
                  <a:gd name="T10" fmla="*/ 28 w 62"/>
                  <a:gd name="T11" fmla="*/ 53 h 125"/>
                  <a:gd name="T12" fmla="*/ 44 w 62"/>
                  <a:gd name="T13" fmla="*/ 46 h 125"/>
                  <a:gd name="T14" fmla="*/ 48 w 62"/>
                  <a:gd name="T15" fmla="*/ 33 h 125"/>
                  <a:gd name="T16" fmla="*/ 31 w 62"/>
                  <a:gd name="T17" fmla="*/ 13 h 125"/>
                  <a:gd name="T18" fmla="*/ 17 w 62"/>
                  <a:gd name="T19" fmla="*/ 22 h 125"/>
                  <a:gd name="T20" fmla="*/ 13 w 62"/>
                  <a:gd name="T21" fmla="*/ 34 h 125"/>
                  <a:gd name="T22" fmla="*/ 3 w 62"/>
                  <a:gd name="T23" fmla="*/ 31 h 125"/>
                  <a:gd name="T24" fmla="*/ 10 w 62"/>
                  <a:gd name="T25" fmla="*/ 10 h 125"/>
                  <a:gd name="T26" fmla="*/ 31 w 62"/>
                  <a:gd name="T27" fmla="*/ 0 h 125"/>
                  <a:gd name="T28" fmla="*/ 53 w 62"/>
                  <a:gd name="T29" fmla="*/ 11 h 125"/>
                  <a:gd name="T30" fmla="*/ 59 w 62"/>
                  <a:gd name="T31" fmla="*/ 33 h 125"/>
                  <a:gd name="T32" fmla="*/ 51 w 62"/>
                  <a:gd name="T33" fmla="*/ 56 h 125"/>
                  <a:gd name="T34" fmla="*/ 31 w 62"/>
                  <a:gd name="T35" fmla="*/ 68 h 125"/>
                  <a:gd name="T36" fmla="*/ 15 w 62"/>
                  <a:gd name="T37" fmla="*/ 76 h 125"/>
                  <a:gd name="T38" fmla="*/ 11 w 62"/>
                  <a:gd name="T39" fmla="*/ 90 h 125"/>
                  <a:gd name="T40" fmla="*/ 30 w 62"/>
                  <a:gd name="T41" fmla="*/ 111 h 125"/>
                  <a:gd name="T42" fmla="*/ 46 w 62"/>
                  <a:gd name="T43" fmla="*/ 103 h 125"/>
                  <a:gd name="T44" fmla="*/ 51 w 62"/>
                  <a:gd name="T45" fmla="*/ 87 h 125"/>
                  <a:gd name="T46" fmla="*/ 62 w 62"/>
                  <a:gd name="T47" fmla="*/ 90 h 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 h="125">
                    <a:moveTo>
                      <a:pt x="62" y="90"/>
                    </a:moveTo>
                    <a:cubicBezTo>
                      <a:pt x="61" y="99"/>
                      <a:pt x="60" y="103"/>
                      <a:pt x="58" y="108"/>
                    </a:cubicBezTo>
                    <a:cubicBezTo>
                      <a:pt x="53" y="119"/>
                      <a:pt x="43" y="125"/>
                      <a:pt x="30" y="125"/>
                    </a:cubicBezTo>
                    <a:cubicBezTo>
                      <a:pt x="12" y="125"/>
                      <a:pt x="0" y="111"/>
                      <a:pt x="0" y="89"/>
                    </a:cubicBezTo>
                    <a:cubicBezTo>
                      <a:pt x="0" y="80"/>
                      <a:pt x="2" y="72"/>
                      <a:pt x="7" y="66"/>
                    </a:cubicBezTo>
                    <a:cubicBezTo>
                      <a:pt x="11" y="61"/>
                      <a:pt x="15" y="58"/>
                      <a:pt x="28" y="53"/>
                    </a:cubicBezTo>
                    <a:cubicBezTo>
                      <a:pt x="37" y="50"/>
                      <a:pt x="41" y="49"/>
                      <a:pt x="44" y="46"/>
                    </a:cubicBezTo>
                    <a:cubicBezTo>
                      <a:pt x="47" y="43"/>
                      <a:pt x="48" y="39"/>
                      <a:pt x="48" y="33"/>
                    </a:cubicBezTo>
                    <a:cubicBezTo>
                      <a:pt x="48" y="22"/>
                      <a:pt x="41" y="13"/>
                      <a:pt x="31" y="13"/>
                    </a:cubicBezTo>
                    <a:cubicBezTo>
                      <a:pt x="25" y="13"/>
                      <a:pt x="20" y="16"/>
                      <a:pt x="17" y="22"/>
                    </a:cubicBezTo>
                    <a:cubicBezTo>
                      <a:pt x="15" y="25"/>
                      <a:pt x="14" y="28"/>
                      <a:pt x="13" y="34"/>
                    </a:cubicBezTo>
                    <a:cubicBezTo>
                      <a:pt x="3" y="31"/>
                      <a:pt x="3" y="31"/>
                      <a:pt x="3" y="31"/>
                    </a:cubicBezTo>
                    <a:cubicBezTo>
                      <a:pt x="4" y="20"/>
                      <a:pt x="6" y="15"/>
                      <a:pt x="10" y="10"/>
                    </a:cubicBezTo>
                    <a:cubicBezTo>
                      <a:pt x="15" y="3"/>
                      <a:pt x="22" y="0"/>
                      <a:pt x="31" y="0"/>
                    </a:cubicBezTo>
                    <a:cubicBezTo>
                      <a:pt x="41" y="0"/>
                      <a:pt x="48" y="4"/>
                      <a:pt x="53" y="11"/>
                    </a:cubicBezTo>
                    <a:cubicBezTo>
                      <a:pt x="57" y="17"/>
                      <a:pt x="59" y="25"/>
                      <a:pt x="59" y="33"/>
                    </a:cubicBezTo>
                    <a:cubicBezTo>
                      <a:pt x="59" y="43"/>
                      <a:pt x="56" y="51"/>
                      <a:pt x="51" y="56"/>
                    </a:cubicBezTo>
                    <a:cubicBezTo>
                      <a:pt x="47" y="61"/>
                      <a:pt x="42" y="64"/>
                      <a:pt x="31" y="68"/>
                    </a:cubicBezTo>
                    <a:cubicBezTo>
                      <a:pt x="21" y="71"/>
                      <a:pt x="18" y="73"/>
                      <a:pt x="15" y="76"/>
                    </a:cubicBezTo>
                    <a:cubicBezTo>
                      <a:pt x="12" y="79"/>
                      <a:pt x="11" y="84"/>
                      <a:pt x="11" y="90"/>
                    </a:cubicBezTo>
                    <a:cubicBezTo>
                      <a:pt x="11" y="103"/>
                      <a:pt x="18" y="111"/>
                      <a:pt x="30" y="111"/>
                    </a:cubicBezTo>
                    <a:cubicBezTo>
                      <a:pt x="37" y="111"/>
                      <a:pt x="43" y="109"/>
                      <a:pt x="46" y="103"/>
                    </a:cubicBezTo>
                    <a:cubicBezTo>
                      <a:pt x="49" y="99"/>
                      <a:pt x="50" y="95"/>
                      <a:pt x="51" y="87"/>
                    </a:cubicBezTo>
                    <a:lnTo>
                      <a:pt x="62"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08" name="Rectangle 326"/>
              <p:cNvSpPr>
                <a:spLocks noChangeArrowheads="1"/>
              </p:cNvSpPr>
              <p:nvPr/>
            </p:nvSpPr>
            <p:spPr bwMode="auto">
              <a:xfrm>
                <a:off x="2443" y="888"/>
                <a:ext cx="11" cy="2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09" name="Rectangle 327"/>
              <p:cNvSpPr>
                <a:spLocks noChangeArrowheads="1"/>
              </p:cNvSpPr>
              <p:nvPr/>
            </p:nvSpPr>
            <p:spPr bwMode="auto">
              <a:xfrm>
                <a:off x="2417" y="888"/>
                <a:ext cx="10" cy="2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10" name="Freeform 328"/>
              <p:cNvSpPr/>
              <p:nvPr/>
            </p:nvSpPr>
            <p:spPr bwMode="auto">
              <a:xfrm>
                <a:off x="2390" y="906"/>
                <a:ext cx="90" cy="184"/>
              </a:xfrm>
              <a:custGeom>
                <a:gdLst>
                  <a:gd name="T0" fmla="*/ 62 w 62"/>
                  <a:gd name="T1" fmla="*/ 91 h 126"/>
                  <a:gd name="T2" fmla="*/ 58 w 62"/>
                  <a:gd name="T3" fmla="*/ 109 h 126"/>
                  <a:gd name="T4" fmla="*/ 31 w 62"/>
                  <a:gd name="T5" fmla="*/ 126 h 126"/>
                  <a:gd name="T6" fmla="*/ 0 w 62"/>
                  <a:gd name="T7" fmla="*/ 90 h 126"/>
                  <a:gd name="T8" fmla="*/ 7 w 62"/>
                  <a:gd name="T9" fmla="*/ 67 h 126"/>
                  <a:gd name="T10" fmla="*/ 28 w 62"/>
                  <a:gd name="T11" fmla="*/ 54 h 126"/>
                  <a:gd name="T12" fmla="*/ 44 w 62"/>
                  <a:gd name="T13" fmla="*/ 46 h 126"/>
                  <a:gd name="T14" fmla="*/ 48 w 62"/>
                  <a:gd name="T15" fmla="*/ 34 h 126"/>
                  <a:gd name="T16" fmla="*/ 31 w 62"/>
                  <a:gd name="T17" fmla="*/ 14 h 126"/>
                  <a:gd name="T18" fmla="*/ 17 w 62"/>
                  <a:gd name="T19" fmla="*/ 23 h 126"/>
                  <a:gd name="T20" fmla="*/ 13 w 62"/>
                  <a:gd name="T21" fmla="*/ 34 h 126"/>
                  <a:gd name="T22" fmla="*/ 3 w 62"/>
                  <a:gd name="T23" fmla="*/ 32 h 126"/>
                  <a:gd name="T24" fmla="*/ 10 w 62"/>
                  <a:gd name="T25" fmla="*/ 11 h 126"/>
                  <a:gd name="T26" fmla="*/ 31 w 62"/>
                  <a:gd name="T27" fmla="*/ 0 h 126"/>
                  <a:gd name="T28" fmla="*/ 53 w 62"/>
                  <a:gd name="T29" fmla="*/ 12 h 126"/>
                  <a:gd name="T30" fmla="*/ 59 w 62"/>
                  <a:gd name="T31" fmla="*/ 34 h 126"/>
                  <a:gd name="T32" fmla="*/ 51 w 62"/>
                  <a:gd name="T33" fmla="*/ 57 h 126"/>
                  <a:gd name="T34" fmla="*/ 31 w 62"/>
                  <a:gd name="T35" fmla="*/ 69 h 126"/>
                  <a:gd name="T36" fmla="*/ 15 w 62"/>
                  <a:gd name="T37" fmla="*/ 77 h 126"/>
                  <a:gd name="T38" fmla="*/ 11 w 62"/>
                  <a:gd name="T39" fmla="*/ 91 h 126"/>
                  <a:gd name="T40" fmla="*/ 30 w 62"/>
                  <a:gd name="T41" fmla="*/ 112 h 126"/>
                  <a:gd name="T42" fmla="*/ 46 w 62"/>
                  <a:gd name="T43" fmla="*/ 104 h 126"/>
                  <a:gd name="T44" fmla="*/ 51 w 62"/>
                  <a:gd name="T45" fmla="*/ 88 h 126"/>
                  <a:gd name="T46" fmla="*/ 62 w 62"/>
                  <a:gd name="T47" fmla="*/ 91 h 1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 h="125">
                    <a:moveTo>
                      <a:pt x="62" y="91"/>
                    </a:moveTo>
                    <a:cubicBezTo>
                      <a:pt x="61" y="100"/>
                      <a:pt x="60" y="104"/>
                      <a:pt x="58" y="109"/>
                    </a:cubicBezTo>
                    <a:cubicBezTo>
                      <a:pt x="53" y="120"/>
                      <a:pt x="43" y="126"/>
                      <a:pt x="31" y="126"/>
                    </a:cubicBezTo>
                    <a:cubicBezTo>
                      <a:pt x="12" y="126"/>
                      <a:pt x="0" y="112"/>
                      <a:pt x="0" y="90"/>
                    </a:cubicBezTo>
                    <a:cubicBezTo>
                      <a:pt x="0" y="81"/>
                      <a:pt x="2" y="72"/>
                      <a:pt x="7" y="67"/>
                    </a:cubicBezTo>
                    <a:cubicBezTo>
                      <a:pt x="11" y="62"/>
                      <a:pt x="15" y="59"/>
                      <a:pt x="28" y="54"/>
                    </a:cubicBezTo>
                    <a:cubicBezTo>
                      <a:pt x="37" y="51"/>
                      <a:pt x="41" y="49"/>
                      <a:pt x="44" y="46"/>
                    </a:cubicBezTo>
                    <a:cubicBezTo>
                      <a:pt x="47" y="44"/>
                      <a:pt x="48" y="39"/>
                      <a:pt x="48" y="34"/>
                    </a:cubicBezTo>
                    <a:cubicBezTo>
                      <a:pt x="48" y="22"/>
                      <a:pt x="41" y="14"/>
                      <a:pt x="31" y="14"/>
                    </a:cubicBezTo>
                    <a:cubicBezTo>
                      <a:pt x="25" y="14"/>
                      <a:pt x="20" y="17"/>
                      <a:pt x="17" y="23"/>
                    </a:cubicBezTo>
                    <a:cubicBezTo>
                      <a:pt x="15" y="26"/>
                      <a:pt x="14" y="28"/>
                      <a:pt x="13" y="34"/>
                    </a:cubicBezTo>
                    <a:cubicBezTo>
                      <a:pt x="3" y="32"/>
                      <a:pt x="3" y="32"/>
                      <a:pt x="3" y="32"/>
                    </a:cubicBezTo>
                    <a:cubicBezTo>
                      <a:pt x="4" y="21"/>
                      <a:pt x="6" y="16"/>
                      <a:pt x="10" y="11"/>
                    </a:cubicBezTo>
                    <a:cubicBezTo>
                      <a:pt x="15" y="4"/>
                      <a:pt x="22" y="0"/>
                      <a:pt x="31" y="0"/>
                    </a:cubicBezTo>
                    <a:cubicBezTo>
                      <a:pt x="41" y="0"/>
                      <a:pt x="48" y="5"/>
                      <a:pt x="53" y="12"/>
                    </a:cubicBezTo>
                    <a:cubicBezTo>
                      <a:pt x="57" y="18"/>
                      <a:pt x="59" y="26"/>
                      <a:pt x="59" y="34"/>
                    </a:cubicBezTo>
                    <a:cubicBezTo>
                      <a:pt x="59" y="44"/>
                      <a:pt x="56" y="52"/>
                      <a:pt x="51" y="57"/>
                    </a:cubicBezTo>
                    <a:cubicBezTo>
                      <a:pt x="47" y="62"/>
                      <a:pt x="42" y="65"/>
                      <a:pt x="31" y="69"/>
                    </a:cubicBezTo>
                    <a:cubicBezTo>
                      <a:pt x="21" y="72"/>
                      <a:pt x="18" y="73"/>
                      <a:pt x="15" y="77"/>
                    </a:cubicBezTo>
                    <a:cubicBezTo>
                      <a:pt x="12" y="80"/>
                      <a:pt x="11" y="84"/>
                      <a:pt x="11" y="91"/>
                    </a:cubicBezTo>
                    <a:cubicBezTo>
                      <a:pt x="11" y="104"/>
                      <a:pt x="18" y="112"/>
                      <a:pt x="30" y="112"/>
                    </a:cubicBezTo>
                    <a:cubicBezTo>
                      <a:pt x="37" y="112"/>
                      <a:pt x="43" y="109"/>
                      <a:pt x="46" y="104"/>
                    </a:cubicBezTo>
                    <a:cubicBezTo>
                      <a:pt x="49" y="100"/>
                      <a:pt x="50" y="96"/>
                      <a:pt x="51" y="88"/>
                    </a:cubicBezTo>
                    <a:lnTo>
                      <a:pt x="62"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11" name="Rectangle 329"/>
              <p:cNvSpPr>
                <a:spLocks noChangeArrowheads="1"/>
              </p:cNvSpPr>
              <p:nvPr/>
            </p:nvSpPr>
            <p:spPr bwMode="auto">
              <a:xfrm>
                <a:off x="2065" y="1760"/>
                <a:ext cx="37" cy="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12" name="Freeform 330"/>
              <p:cNvSpPr/>
              <p:nvPr/>
            </p:nvSpPr>
            <p:spPr bwMode="auto">
              <a:xfrm>
                <a:off x="1908" y="732"/>
                <a:ext cx="42" cy="28"/>
              </a:xfrm>
              <a:custGeom>
                <a:gdLst>
                  <a:gd name="T0" fmla="*/ 25 w 29"/>
                  <a:gd name="T1" fmla="*/ 19 h 19"/>
                  <a:gd name="T2" fmla="*/ 25 w 29"/>
                  <a:gd name="T3" fmla="*/ 12 h 19"/>
                  <a:gd name="T4" fmla="*/ 28 w 29"/>
                  <a:gd name="T5" fmla="*/ 4 h 19"/>
                  <a:gd name="T6" fmla="*/ 21 w 29"/>
                  <a:gd name="T7" fmla="*/ 2 h 19"/>
                  <a:gd name="T8" fmla="*/ 14 w 29"/>
                  <a:gd name="T9" fmla="*/ 0 h 19"/>
                  <a:gd name="T10" fmla="*/ 12 w 29"/>
                  <a:gd name="T11" fmla="*/ 3 h 19"/>
                  <a:gd name="T12" fmla="*/ 11 w 29"/>
                  <a:gd name="T13" fmla="*/ 1 h 19"/>
                  <a:gd name="T14" fmla="*/ 8 w 29"/>
                  <a:gd name="T15" fmla="*/ 2 h 19"/>
                  <a:gd name="T16" fmla="*/ 1 w 29"/>
                  <a:gd name="T17" fmla="*/ 13 h 19"/>
                  <a:gd name="T18" fmla="*/ 1 w 29"/>
                  <a:gd name="T19" fmla="*/ 18 h 19"/>
                  <a:gd name="T20" fmla="*/ 7 w 29"/>
                  <a:gd name="T21" fmla="*/ 19 h 19"/>
                  <a:gd name="T22" fmla="*/ 25 w 29"/>
                  <a:gd name="T23" fmla="*/ 19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19">
                    <a:moveTo>
                      <a:pt x="25" y="19"/>
                    </a:moveTo>
                    <a:cubicBezTo>
                      <a:pt x="25" y="19"/>
                      <a:pt x="28" y="19"/>
                      <a:pt x="25" y="12"/>
                    </a:cubicBezTo>
                    <a:cubicBezTo>
                      <a:pt x="25" y="12"/>
                      <a:pt x="29" y="9"/>
                      <a:pt x="28" y="4"/>
                    </a:cubicBezTo>
                    <a:cubicBezTo>
                      <a:pt x="28" y="4"/>
                      <a:pt x="24" y="1"/>
                      <a:pt x="21" y="2"/>
                    </a:cubicBezTo>
                    <a:cubicBezTo>
                      <a:pt x="21" y="2"/>
                      <a:pt x="13" y="1"/>
                      <a:pt x="14" y="0"/>
                    </a:cubicBezTo>
                    <a:cubicBezTo>
                      <a:pt x="14" y="0"/>
                      <a:pt x="13" y="1"/>
                      <a:pt x="12" y="3"/>
                    </a:cubicBezTo>
                    <a:cubicBezTo>
                      <a:pt x="11" y="1"/>
                      <a:pt x="11" y="1"/>
                      <a:pt x="11" y="1"/>
                    </a:cubicBezTo>
                    <a:cubicBezTo>
                      <a:pt x="11" y="1"/>
                      <a:pt x="9" y="0"/>
                      <a:pt x="8" y="2"/>
                    </a:cubicBezTo>
                    <a:cubicBezTo>
                      <a:pt x="1" y="13"/>
                      <a:pt x="1" y="13"/>
                      <a:pt x="1" y="13"/>
                    </a:cubicBezTo>
                    <a:cubicBezTo>
                      <a:pt x="1" y="13"/>
                      <a:pt x="0" y="17"/>
                      <a:pt x="1" y="18"/>
                    </a:cubicBezTo>
                    <a:cubicBezTo>
                      <a:pt x="1" y="18"/>
                      <a:pt x="3" y="19"/>
                      <a:pt x="7" y="19"/>
                    </a:cubicBezTo>
                    <a:cubicBezTo>
                      <a:pt x="25" y="19"/>
                      <a:pt x="25" y="19"/>
                      <a:pt x="25" y="1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13" name="Freeform 331"/>
              <p:cNvSpPr/>
              <p:nvPr/>
            </p:nvSpPr>
            <p:spPr bwMode="auto">
              <a:xfrm>
                <a:off x="1924" y="733"/>
                <a:ext cx="5" cy="22"/>
              </a:xfrm>
              <a:custGeom>
                <a:gdLst>
                  <a:gd name="T0" fmla="*/ 1 w 3"/>
                  <a:gd name="T1" fmla="*/ 13 h 15"/>
                  <a:gd name="T2" fmla="*/ 3 w 3"/>
                  <a:gd name="T3" fmla="*/ 0 h 15"/>
                  <a:gd name="T4" fmla="*/ 2 w 3"/>
                  <a:gd name="T5" fmla="*/ 15 h 15"/>
                  <a:gd name="T6" fmla="*/ 1 w 3"/>
                  <a:gd name="T7" fmla="*/ 13 h 15"/>
                </a:gdLst>
                <a:cxnLst>
                  <a:cxn ang="0">
                    <a:pos x="T0" y="T1"/>
                  </a:cxn>
                  <a:cxn ang="0">
                    <a:pos x="T2" y="T3"/>
                  </a:cxn>
                  <a:cxn ang="0">
                    <a:pos x="T4" y="T5"/>
                  </a:cxn>
                  <a:cxn ang="0">
                    <a:pos x="T6" y="T7"/>
                  </a:cxn>
                </a:cxnLst>
                <a:rect l="0" t="0" r="r" b="b"/>
                <a:pathLst>
                  <a:path w="3" h="15">
                    <a:moveTo>
                      <a:pt x="1" y="13"/>
                    </a:moveTo>
                    <a:cubicBezTo>
                      <a:pt x="1" y="13"/>
                      <a:pt x="0" y="2"/>
                      <a:pt x="3" y="0"/>
                    </a:cubicBezTo>
                    <a:cubicBezTo>
                      <a:pt x="3" y="0"/>
                      <a:pt x="2" y="12"/>
                      <a:pt x="2" y="15"/>
                    </a:cubicBezTo>
                    <a:cubicBezTo>
                      <a:pt x="1" y="13"/>
                      <a:pt x="1" y="13"/>
                      <a:pt x="1" y="1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14" name="Freeform 332"/>
              <p:cNvSpPr/>
              <p:nvPr/>
            </p:nvSpPr>
            <p:spPr bwMode="auto">
              <a:xfrm>
                <a:off x="1946" y="736"/>
                <a:ext cx="1" cy="2"/>
              </a:xfrm>
              <a:custGeom>
                <a:gdLst>
                  <a:gd name="T0" fmla="*/ 0 w 1"/>
                  <a:gd name="T1" fmla="*/ 0 h 1"/>
                  <a:gd name="T2" fmla="*/ 1 w 1"/>
                  <a:gd name="T3" fmla="*/ 1 h 1"/>
                  <a:gd name="T4" fmla="*/ 0 w 1"/>
                  <a:gd name="T5" fmla="*/ 0 h 1"/>
                </a:gdLst>
                <a:cxnLst>
                  <a:cxn ang="0">
                    <a:pos x="T0" y="T1"/>
                  </a:cxn>
                  <a:cxn ang="0">
                    <a:pos x="T2" y="T3"/>
                  </a:cxn>
                  <a:cxn ang="0">
                    <a:pos x="T4" y="T5"/>
                  </a:cxn>
                </a:cxnLst>
                <a:rect l="0" t="0" r="r" b="b"/>
                <a:pathLst>
                  <a:path w="1" h="1">
                    <a:moveTo>
                      <a:pt x="0" y="0"/>
                    </a:moveTo>
                    <a:cubicBezTo>
                      <a:pt x="0" y="0"/>
                      <a:pt x="1" y="1"/>
                      <a:pt x="1" y="1"/>
                    </a:cubicBezTo>
                    <a:cubicBezTo>
                      <a:pt x="1" y="1"/>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15" name="Freeform 333"/>
              <p:cNvSpPr>
                <a:spLocks noEditPoints="1"/>
              </p:cNvSpPr>
              <p:nvPr/>
            </p:nvSpPr>
            <p:spPr bwMode="auto">
              <a:xfrm>
                <a:off x="1934" y="738"/>
                <a:ext cx="15" cy="22"/>
              </a:xfrm>
              <a:custGeom>
                <a:gdLst>
                  <a:gd name="T0" fmla="*/ 6 w 10"/>
                  <a:gd name="T1" fmla="*/ 8 h 15"/>
                  <a:gd name="T2" fmla="*/ 5 w 10"/>
                  <a:gd name="T3" fmla="*/ 12 h 15"/>
                  <a:gd name="T4" fmla="*/ 7 w 10"/>
                  <a:gd name="T5" fmla="*/ 15 h 15"/>
                  <a:gd name="T6" fmla="*/ 6 w 10"/>
                  <a:gd name="T7" fmla="*/ 8 h 15"/>
                  <a:gd name="T8" fmla="*/ 9 w 10"/>
                  <a:gd name="T9" fmla="*/ 0 h 15"/>
                  <a:gd name="T10" fmla="*/ 7 w 10"/>
                  <a:gd name="T11" fmla="*/ 6 h 15"/>
                  <a:gd name="T12" fmla="*/ 0 w 10"/>
                  <a:gd name="T13" fmla="*/ 10 h 15"/>
                  <a:gd name="T14" fmla="*/ 1 w 10"/>
                  <a:gd name="T15" fmla="*/ 10 h 15"/>
                  <a:gd name="T16" fmla="*/ 2 w 10"/>
                  <a:gd name="T17" fmla="*/ 10 h 15"/>
                  <a:gd name="T18" fmla="*/ 6 w 10"/>
                  <a:gd name="T19" fmla="*/ 8 h 15"/>
                  <a:gd name="T20" fmla="*/ 6 w 10"/>
                  <a:gd name="T21" fmla="*/ 8 h 15"/>
                  <a:gd name="T22" fmla="*/ 9 w 10"/>
                  <a:gd name="T23"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5">
                    <a:moveTo>
                      <a:pt x="6" y="8"/>
                    </a:moveTo>
                    <a:cubicBezTo>
                      <a:pt x="6" y="8"/>
                      <a:pt x="10" y="12"/>
                      <a:pt x="5" y="12"/>
                    </a:cubicBezTo>
                    <a:cubicBezTo>
                      <a:pt x="6" y="13"/>
                      <a:pt x="6" y="14"/>
                      <a:pt x="7" y="15"/>
                    </a:cubicBezTo>
                    <a:cubicBezTo>
                      <a:pt x="10" y="13"/>
                      <a:pt x="6" y="8"/>
                      <a:pt x="6" y="8"/>
                    </a:cubicBezTo>
                    <a:moveTo>
                      <a:pt x="9" y="0"/>
                    </a:moveTo>
                    <a:cubicBezTo>
                      <a:pt x="9" y="2"/>
                      <a:pt x="7" y="6"/>
                      <a:pt x="7" y="6"/>
                    </a:cubicBezTo>
                    <a:cubicBezTo>
                      <a:pt x="0" y="10"/>
                      <a:pt x="0" y="10"/>
                      <a:pt x="0" y="10"/>
                    </a:cubicBezTo>
                    <a:cubicBezTo>
                      <a:pt x="1" y="10"/>
                      <a:pt x="1" y="10"/>
                      <a:pt x="1" y="10"/>
                    </a:cubicBezTo>
                    <a:cubicBezTo>
                      <a:pt x="1" y="10"/>
                      <a:pt x="1" y="10"/>
                      <a:pt x="2" y="10"/>
                    </a:cubicBezTo>
                    <a:cubicBezTo>
                      <a:pt x="6" y="8"/>
                      <a:pt x="6" y="8"/>
                      <a:pt x="6" y="8"/>
                    </a:cubicBezTo>
                    <a:cubicBezTo>
                      <a:pt x="6" y="8"/>
                      <a:pt x="6" y="8"/>
                      <a:pt x="6" y="8"/>
                    </a:cubicBezTo>
                    <a:cubicBezTo>
                      <a:pt x="10" y="4"/>
                      <a:pt x="9" y="1"/>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16" name="Freeform 334"/>
              <p:cNvSpPr>
                <a:spLocks noEditPoints="1"/>
              </p:cNvSpPr>
              <p:nvPr/>
            </p:nvSpPr>
            <p:spPr bwMode="auto">
              <a:xfrm>
                <a:off x="1910" y="736"/>
                <a:ext cx="16" cy="19"/>
              </a:xfrm>
              <a:custGeom>
                <a:gdLst>
                  <a:gd name="T0" fmla="*/ 10 w 11"/>
                  <a:gd name="T1" fmla="*/ 4 h 13"/>
                  <a:gd name="T2" fmla="*/ 11 w 11"/>
                  <a:gd name="T3" fmla="*/ 2 h 13"/>
                  <a:gd name="T4" fmla="*/ 10 w 11"/>
                  <a:gd name="T5" fmla="*/ 4 h 13"/>
                  <a:gd name="T6" fmla="*/ 11 w 11"/>
                  <a:gd name="T7" fmla="*/ 11 h 13"/>
                  <a:gd name="T8" fmla="*/ 8 w 11"/>
                  <a:gd name="T9" fmla="*/ 12 h 13"/>
                  <a:gd name="T10" fmla="*/ 7 w 11"/>
                  <a:gd name="T11" fmla="*/ 10 h 13"/>
                  <a:gd name="T12" fmla="*/ 10 w 11"/>
                  <a:gd name="T13" fmla="*/ 4 h 13"/>
                  <a:gd name="T14" fmla="*/ 11 w 11"/>
                  <a:gd name="T15" fmla="*/ 0 h 13"/>
                  <a:gd name="T16" fmla="*/ 6 w 11"/>
                  <a:gd name="T17" fmla="*/ 8 h 13"/>
                  <a:gd name="T18" fmla="*/ 9 w 11"/>
                  <a:gd name="T19" fmla="*/ 13 h 13"/>
                  <a:gd name="T20" fmla="*/ 11 w 11"/>
                  <a:gd name="T21" fmla="*/ 11 h 13"/>
                  <a:gd name="T22" fmla="*/ 11 w 11"/>
                  <a:gd name="T23" fmla="*/ 0 h 13"/>
                  <a:gd name="T24" fmla="*/ 11 w 11"/>
                  <a:gd name="T25" fmla="*/ 0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3">
                    <a:moveTo>
                      <a:pt x="10" y="4"/>
                    </a:moveTo>
                    <a:cubicBezTo>
                      <a:pt x="10" y="3"/>
                      <a:pt x="11" y="2"/>
                      <a:pt x="11" y="2"/>
                    </a:cubicBezTo>
                    <a:cubicBezTo>
                      <a:pt x="11" y="2"/>
                      <a:pt x="11" y="3"/>
                      <a:pt x="10" y="4"/>
                    </a:cubicBezTo>
                    <a:cubicBezTo>
                      <a:pt x="10" y="6"/>
                      <a:pt x="11" y="11"/>
                      <a:pt x="11" y="11"/>
                    </a:cubicBezTo>
                    <a:cubicBezTo>
                      <a:pt x="9" y="12"/>
                      <a:pt x="8" y="12"/>
                      <a:pt x="8" y="12"/>
                    </a:cubicBezTo>
                    <a:cubicBezTo>
                      <a:pt x="5" y="12"/>
                      <a:pt x="7" y="10"/>
                      <a:pt x="7" y="10"/>
                    </a:cubicBezTo>
                    <a:cubicBezTo>
                      <a:pt x="9" y="8"/>
                      <a:pt x="10" y="5"/>
                      <a:pt x="10" y="4"/>
                    </a:cubicBezTo>
                    <a:moveTo>
                      <a:pt x="11" y="0"/>
                    </a:moveTo>
                    <a:cubicBezTo>
                      <a:pt x="6" y="8"/>
                      <a:pt x="6" y="8"/>
                      <a:pt x="6" y="8"/>
                    </a:cubicBezTo>
                    <a:cubicBezTo>
                      <a:pt x="0" y="11"/>
                      <a:pt x="5" y="12"/>
                      <a:pt x="9" y="13"/>
                    </a:cubicBezTo>
                    <a:cubicBezTo>
                      <a:pt x="9" y="12"/>
                      <a:pt x="10" y="12"/>
                      <a:pt x="11" y="11"/>
                    </a:cubicBezTo>
                    <a:cubicBezTo>
                      <a:pt x="10" y="7"/>
                      <a:pt x="11" y="0"/>
                      <a:pt x="11" y="0"/>
                    </a:cubicBezTo>
                    <a:cubicBezTo>
                      <a:pt x="11" y="0"/>
                      <a:pt x="11" y="0"/>
                      <a:pt x="1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17" name="Freeform 335"/>
              <p:cNvSpPr>
                <a:spLocks noEditPoints="1"/>
              </p:cNvSpPr>
              <p:nvPr/>
            </p:nvSpPr>
            <p:spPr bwMode="auto">
              <a:xfrm>
                <a:off x="1930" y="735"/>
                <a:ext cx="17" cy="17"/>
              </a:xfrm>
              <a:custGeom>
                <a:gdLst>
                  <a:gd name="T0" fmla="*/ 5 w 12"/>
                  <a:gd name="T1" fmla="*/ 4 h 12"/>
                  <a:gd name="T2" fmla="*/ 5 w 12"/>
                  <a:gd name="T3" fmla="*/ 2 h 12"/>
                  <a:gd name="T4" fmla="*/ 7 w 12"/>
                  <a:gd name="T5" fmla="*/ 2 h 12"/>
                  <a:gd name="T6" fmla="*/ 2 w 12"/>
                  <a:gd name="T7" fmla="*/ 11 h 12"/>
                  <a:gd name="T8" fmla="*/ 5 w 12"/>
                  <a:gd name="T9" fmla="*/ 4 h 12"/>
                  <a:gd name="T10" fmla="*/ 5 w 12"/>
                  <a:gd name="T11" fmla="*/ 4 h 12"/>
                  <a:gd name="T12" fmla="*/ 6 w 12"/>
                  <a:gd name="T13" fmla="*/ 0 h 12"/>
                  <a:gd name="T14" fmla="*/ 4 w 12"/>
                  <a:gd name="T15" fmla="*/ 1 h 12"/>
                  <a:gd name="T16" fmla="*/ 0 w 12"/>
                  <a:gd name="T17" fmla="*/ 12 h 12"/>
                  <a:gd name="T18" fmla="*/ 1 w 12"/>
                  <a:gd name="T19" fmla="*/ 12 h 12"/>
                  <a:gd name="T20" fmla="*/ 2 w 12"/>
                  <a:gd name="T21" fmla="*/ 12 h 12"/>
                  <a:gd name="T22" fmla="*/ 9 w 12"/>
                  <a:gd name="T23" fmla="*/ 4 h 12"/>
                  <a:gd name="T24" fmla="*/ 6 w 12"/>
                  <a:gd name="T25" fmla="*/ 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5" y="4"/>
                    </a:moveTo>
                    <a:cubicBezTo>
                      <a:pt x="2" y="2"/>
                      <a:pt x="3" y="2"/>
                      <a:pt x="5" y="2"/>
                    </a:cubicBezTo>
                    <a:cubicBezTo>
                      <a:pt x="6" y="2"/>
                      <a:pt x="7" y="2"/>
                      <a:pt x="7" y="2"/>
                    </a:cubicBezTo>
                    <a:cubicBezTo>
                      <a:pt x="12" y="3"/>
                      <a:pt x="2" y="11"/>
                      <a:pt x="2" y="11"/>
                    </a:cubicBezTo>
                    <a:cubicBezTo>
                      <a:pt x="8" y="5"/>
                      <a:pt x="6" y="4"/>
                      <a:pt x="5" y="4"/>
                    </a:cubicBezTo>
                    <a:cubicBezTo>
                      <a:pt x="5" y="4"/>
                      <a:pt x="5" y="4"/>
                      <a:pt x="5" y="4"/>
                    </a:cubicBezTo>
                    <a:moveTo>
                      <a:pt x="6" y="0"/>
                    </a:moveTo>
                    <a:cubicBezTo>
                      <a:pt x="5" y="0"/>
                      <a:pt x="4" y="1"/>
                      <a:pt x="4" y="1"/>
                    </a:cubicBezTo>
                    <a:cubicBezTo>
                      <a:pt x="2" y="1"/>
                      <a:pt x="1" y="8"/>
                      <a:pt x="0" y="12"/>
                    </a:cubicBezTo>
                    <a:cubicBezTo>
                      <a:pt x="0" y="12"/>
                      <a:pt x="1" y="12"/>
                      <a:pt x="1" y="12"/>
                    </a:cubicBezTo>
                    <a:cubicBezTo>
                      <a:pt x="1" y="12"/>
                      <a:pt x="2" y="12"/>
                      <a:pt x="2" y="12"/>
                    </a:cubicBezTo>
                    <a:cubicBezTo>
                      <a:pt x="9" y="5"/>
                      <a:pt x="9" y="4"/>
                      <a:pt x="9" y="4"/>
                    </a:cubicBezTo>
                    <a:cubicBezTo>
                      <a:pt x="10" y="1"/>
                      <a:pt x="8"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18" name="Freeform 336"/>
              <p:cNvSpPr/>
              <p:nvPr/>
            </p:nvSpPr>
            <p:spPr bwMode="auto">
              <a:xfrm>
                <a:off x="1937" y="749"/>
                <a:ext cx="12" cy="6"/>
              </a:xfrm>
              <a:custGeom>
                <a:gdLst>
                  <a:gd name="T0" fmla="*/ 4 w 8"/>
                  <a:gd name="T1" fmla="*/ 0 h 4"/>
                  <a:gd name="T2" fmla="*/ 0 w 8"/>
                  <a:gd name="T3" fmla="*/ 2 h 4"/>
                  <a:gd name="T4" fmla="*/ 3 w 8"/>
                  <a:gd name="T5" fmla="*/ 4 h 4"/>
                  <a:gd name="T6" fmla="*/ 4 w 8"/>
                  <a:gd name="T7" fmla="*/ 0 h 4"/>
                  <a:gd name="T8" fmla="*/ 4 w 8"/>
                  <a:gd name="T9" fmla="*/ 0 h 4"/>
                  <a:gd name="T10" fmla="*/ 4 w 8"/>
                  <a:gd name="T11" fmla="*/ 0 h 4"/>
                  <a:gd name="T12" fmla="*/ 4 w 8"/>
                  <a:gd name="T13" fmla="*/ 0 h 4"/>
                </a:gdLst>
                <a:cxnLst>
                  <a:cxn ang="0">
                    <a:pos x="T0" y="T1"/>
                  </a:cxn>
                  <a:cxn ang="0">
                    <a:pos x="T2" y="T3"/>
                  </a:cxn>
                  <a:cxn ang="0">
                    <a:pos x="T4" y="T5"/>
                  </a:cxn>
                  <a:cxn ang="0">
                    <a:pos x="T6" y="T7"/>
                  </a:cxn>
                  <a:cxn ang="0">
                    <a:pos x="T8" y="T9"/>
                  </a:cxn>
                  <a:cxn ang="0">
                    <a:pos x="T10" y="T11"/>
                  </a:cxn>
                  <a:cxn ang="0">
                    <a:pos x="T12" y="T13"/>
                  </a:cxn>
                </a:cxnLst>
                <a:rect l="0" t="0" r="r" b="b"/>
                <a:pathLst>
                  <a:path w="8" h="4">
                    <a:moveTo>
                      <a:pt x="4" y="0"/>
                    </a:moveTo>
                    <a:cubicBezTo>
                      <a:pt x="0" y="2"/>
                      <a:pt x="0" y="2"/>
                      <a:pt x="0" y="2"/>
                    </a:cubicBezTo>
                    <a:cubicBezTo>
                      <a:pt x="1" y="3"/>
                      <a:pt x="2" y="3"/>
                      <a:pt x="3" y="4"/>
                    </a:cubicBezTo>
                    <a:cubicBezTo>
                      <a:pt x="8" y="4"/>
                      <a:pt x="4" y="0"/>
                      <a:pt x="4" y="0"/>
                    </a:cubicBezTo>
                    <a:cubicBezTo>
                      <a:pt x="4" y="0"/>
                      <a:pt x="4" y="0"/>
                      <a:pt x="4" y="0"/>
                    </a:cubicBezTo>
                    <a:cubicBezTo>
                      <a:pt x="4" y="0"/>
                      <a:pt x="4"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19" name="Freeform 337"/>
              <p:cNvSpPr/>
              <p:nvPr/>
            </p:nvSpPr>
            <p:spPr bwMode="auto">
              <a:xfrm>
                <a:off x="1870" y="749"/>
                <a:ext cx="115" cy="141"/>
              </a:xfrm>
              <a:custGeom>
                <a:gdLst>
                  <a:gd name="T0" fmla="*/ 34 w 79"/>
                  <a:gd name="T1" fmla="*/ 7 h 97"/>
                  <a:gd name="T2" fmla="*/ 18 w 79"/>
                  <a:gd name="T3" fmla="*/ 27 h 97"/>
                  <a:gd name="T4" fmla="*/ 17 w 79"/>
                  <a:gd name="T5" fmla="*/ 35 h 97"/>
                  <a:gd name="T6" fmla="*/ 18 w 79"/>
                  <a:gd name="T7" fmla="*/ 41 h 97"/>
                  <a:gd name="T8" fmla="*/ 16 w 79"/>
                  <a:gd name="T9" fmla="*/ 48 h 97"/>
                  <a:gd name="T10" fmla="*/ 16 w 79"/>
                  <a:gd name="T11" fmla="*/ 52 h 97"/>
                  <a:gd name="T12" fmla="*/ 16 w 79"/>
                  <a:gd name="T13" fmla="*/ 56 h 97"/>
                  <a:gd name="T14" fmla="*/ 16 w 79"/>
                  <a:gd name="T15" fmla="*/ 59 h 97"/>
                  <a:gd name="T16" fmla="*/ 16 w 79"/>
                  <a:gd name="T17" fmla="*/ 61 h 97"/>
                  <a:gd name="T18" fmla="*/ 15 w 79"/>
                  <a:gd name="T19" fmla="*/ 67 h 97"/>
                  <a:gd name="T20" fmla="*/ 12 w 79"/>
                  <a:gd name="T21" fmla="*/ 83 h 97"/>
                  <a:gd name="T22" fmla="*/ 11 w 79"/>
                  <a:gd name="T23" fmla="*/ 88 h 97"/>
                  <a:gd name="T24" fmla="*/ 5 w 79"/>
                  <a:gd name="T25" fmla="*/ 93 h 97"/>
                  <a:gd name="T26" fmla="*/ 24 w 79"/>
                  <a:gd name="T27" fmla="*/ 96 h 97"/>
                  <a:gd name="T28" fmla="*/ 55 w 79"/>
                  <a:gd name="T29" fmla="*/ 95 h 97"/>
                  <a:gd name="T30" fmla="*/ 68 w 79"/>
                  <a:gd name="T31" fmla="*/ 94 h 97"/>
                  <a:gd name="T32" fmla="*/ 77 w 79"/>
                  <a:gd name="T33" fmla="*/ 91 h 97"/>
                  <a:gd name="T34" fmla="*/ 77 w 79"/>
                  <a:gd name="T35" fmla="*/ 87 h 97"/>
                  <a:gd name="T36" fmla="*/ 72 w 79"/>
                  <a:gd name="T37" fmla="*/ 84 h 97"/>
                  <a:gd name="T38" fmla="*/ 67 w 79"/>
                  <a:gd name="T39" fmla="*/ 84 h 97"/>
                  <a:gd name="T40" fmla="*/ 67 w 79"/>
                  <a:gd name="T41" fmla="*/ 79 h 97"/>
                  <a:gd name="T42" fmla="*/ 65 w 79"/>
                  <a:gd name="T43" fmla="*/ 75 h 97"/>
                  <a:gd name="T44" fmla="*/ 66 w 79"/>
                  <a:gd name="T45" fmla="*/ 61 h 97"/>
                  <a:gd name="T46" fmla="*/ 66 w 79"/>
                  <a:gd name="T47" fmla="*/ 50 h 97"/>
                  <a:gd name="T48" fmla="*/ 66 w 79"/>
                  <a:gd name="T49" fmla="*/ 46 h 97"/>
                  <a:gd name="T50" fmla="*/ 66 w 79"/>
                  <a:gd name="T51" fmla="*/ 39 h 97"/>
                  <a:gd name="T52" fmla="*/ 66 w 79"/>
                  <a:gd name="T53" fmla="*/ 30 h 97"/>
                  <a:gd name="T54" fmla="*/ 60 w 79"/>
                  <a:gd name="T55" fmla="*/ 18 h 97"/>
                  <a:gd name="T56" fmla="*/ 45 w 79"/>
                  <a:gd name="T57" fmla="*/ 2 h 97"/>
                  <a:gd name="T58" fmla="*/ 34 w 79"/>
                  <a:gd name="T59" fmla="*/ 7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7">
                    <a:moveTo>
                      <a:pt x="34" y="7"/>
                    </a:moveTo>
                    <a:cubicBezTo>
                      <a:pt x="34" y="7"/>
                      <a:pt x="18" y="9"/>
                      <a:pt x="18" y="27"/>
                    </a:cubicBezTo>
                    <a:cubicBezTo>
                      <a:pt x="17" y="35"/>
                      <a:pt x="17" y="35"/>
                      <a:pt x="17" y="35"/>
                    </a:cubicBezTo>
                    <a:cubicBezTo>
                      <a:pt x="17" y="35"/>
                      <a:pt x="17" y="39"/>
                      <a:pt x="18" y="41"/>
                    </a:cubicBezTo>
                    <a:cubicBezTo>
                      <a:pt x="18" y="41"/>
                      <a:pt x="18" y="42"/>
                      <a:pt x="16" y="48"/>
                    </a:cubicBezTo>
                    <a:cubicBezTo>
                      <a:pt x="16" y="48"/>
                      <a:pt x="16" y="49"/>
                      <a:pt x="16" y="52"/>
                    </a:cubicBezTo>
                    <a:cubicBezTo>
                      <a:pt x="16" y="56"/>
                      <a:pt x="16" y="56"/>
                      <a:pt x="16" y="56"/>
                    </a:cubicBezTo>
                    <a:cubicBezTo>
                      <a:pt x="16" y="56"/>
                      <a:pt x="16" y="57"/>
                      <a:pt x="16" y="59"/>
                    </a:cubicBezTo>
                    <a:cubicBezTo>
                      <a:pt x="16" y="59"/>
                      <a:pt x="18" y="60"/>
                      <a:pt x="16" y="61"/>
                    </a:cubicBezTo>
                    <a:cubicBezTo>
                      <a:pt x="16" y="61"/>
                      <a:pt x="15" y="61"/>
                      <a:pt x="15" y="67"/>
                    </a:cubicBezTo>
                    <a:cubicBezTo>
                      <a:pt x="15" y="67"/>
                      <a:pt x="14" y="81"/>
                      <a:pt x="12" y="83"/>
                    </a:cubicBezTo>
                    <a:cubicBezTo>
                      <a:pt x="12" y="83"/>
                      <a:pt x="11" y="85"/>
                      <a:pt x="11" y="88"/>
                    </a:cubicBezTo>
                    <a:cubicBezTo>
                      <a:pt x="11" y="88"/>
                      <a:pt x="0" y="88"/>
                      <a:pt x="5" y="93"/>
                    </a:cubicBezTo>
                    <a:cubicBezTo>
                      <a:pt x="5" y="93"/>
                      <a:pt x="18" y="97"/>
                      <a:pt x="24" y="96"/>
                    </a:cubicBezTo>
                    <a:cubicBezTo>
                      <a:pt x="24" y="96"/>
                      <a:pt x="51" y="94"/>
                      <a:pt x="55" y="95"/>
                    </a:cubicBezTo>
                    <a:cubicBezTo>
                      <a:pt x="68" y="94"/>
                      <a:pt x="68" y="94"/>
                      <a:pt x="68" y="94"/>
                    </a:cubicBezTo>
                    <a:cubicBezTo>
                      <a:pt x="68" y="94"/>
                      <a:pt x="75" y="90"/>
                      <a:pt x="77" y="91"/>
                    </a:cubicBezTo>
                    <a:cubicBezTo>
                      <a:pt x="77" y="91"/>
                      <a:pt x="79" y="87"/>
                      <a:pt x="77" y="87"/>
                    </a:cubicBezTo>
                    <a:cubicBezTo>
                      <a:pt x="77" y="87"/>
                      <a:pt x="72" y="85"/>
                      <a:pt x="72" y="84"/>
                    </a:cubicBezTo>
                    <a:cubicBezTo>
                      <a:pt x="72" y="84"/>
                      <a:pt x="69" y="83"/>
                      <a:pt x="67" y="84"/>
                    </a:cubicBezTo>
                    <a:cubicBezTo>
                      <a:pt x="67" y="84"/>
                      <a:pt x="66" y="82"/>
                      <a:pt x="67" y="79"/>
                    </a:cubicBezTo>
                    <a:cubicBezTo>
                      <a:pt x="65" y="75"/>
                      <a:pt x="65" y="75"/>
                      <a:pt x="65" y="75"/>
                    </a:cubicBezTo>
                    <a:cubicBezTo>
                      <a:pt x="65" y="75"/>
                      <a:pt x="64" y="67"/>
                      <a:pt x="66" y="61"/>
                    </a:cubicBezTo>
                    <a:cubicBezTo>
                      <a:pt x="66" y="61"/>
                      <a:pt x="67" y="52"/>
                      <a:pt x="66" y="50"/>
                    </a:cubicBezTo>
                    <a:cubicBezTo>
                      <a:pt x="66" y="50"/>
                      <a:pt x="64" y="47"/>
                      <a:pt x="66" y="46"/>
                    </a:cubicBezTo>
                    <a:cubicBezTo>
                      <a:pt x="66" y="46"/>
                      <a:pt x="67" y="46"/>
                      <a:pt x="66" y="39"/>
                    </a:cubicBezTo>
                    <a:cubicBezTo>
                      <a:pt x="66" y="39"/>
                      <a:pt x="65" y="30"/>
                      <a:pt x="66" y="30"/>
                    </a:cubicBezTo>
                    <a:cubicBezTo>
                      <a:pt x="66" y="30"/>
                      <a:pt x="67" y="24"/>
                      <a:pt x="60" y="18"/>
                    </a:cubicBezTo>
                    <a:cubicBezTo>
                      <a:pt x="60" y="18"/>
                      <a:pt x="50" y="3"/>
                      <a:pt x="45" y="2"/>
                    </a:cubicBezTo>
                    <a:cubicBezTo>
                      <a:pt x="45" y="2"/>
                      <a:pt x="36" y="0"/>
                      <a:pt x="34"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20" name="Freeform 338"/>
              <p:cNvSpPr/>
              <p:nvPr/>
            </p:nvSpPr>
            <p:spPr bwMode="auto">
              <a:xfrm>
                <a:off x="1898" y="760"/>
                <a:ext cx="20" cy="16"/>
              </a:xfrm>
              <a:custGeom>
                <a:gdLst>
                  <a:gd name="T0" fmla="*/ 14 w 14"/>
                  <a:gd name="T1" fmla="*/ 0 h 11"/>
                  <a:gd name="T2" fmla="*/ 14 w 14"/>
                  <a:gd name="T3" fmla="*/ 0 h 11"/>
                  <a:gd name="T4" fmla="*/ 5 w 14"/>
                  <a:gd name="T5" fmla="*/ 6 h 11"/>
                  <a:gd name="T6" fmla="*/ 2 w 14"/>
                  <a:gd name="T7" fmla="*/ 11 h 11"/>
                  <a:gd name="T8" fmla="*/ 14 w 14"/>
                  <a:gd name="T9" fmla="*/ 0 h 11"/>
                </a:gdLst>
                <a:cxnLst>
                  <a:cxn ang="0">
                    <a:pos x="T0" y="T1"/>
                  </a:cxn>
                  <a:cxn ang="0">
                    <a:pos x="T2" y="T3"/>
                  </a:cxn>
                  <a:cxn ang="0">
                    <a:pos x="T4" y="T5"/>
                  </a:cxn>
                  <a:cxn ang="0">
                    <a:pos x="T6" y="T7"/>
                  </a:cxn>
                  <a:cxn ang="0">
                    <a:pos x="T8" y="T9"/>
                  </a:cxn>
                </a:cxnLst>
                <a:rect l="0" t="0" r="r" b="b"/>
                <a:pathLst>
                  <a:path w="14" h="11">
                    <a:moveTo>
                      <a:pt x="14" y="0"/>
                    </a:moveTo>
                    <a:cubicBezTo>
                      <a:pt x="14" y="0"/>
                      <a:pt x="14" y="0"/>
                      <a:pt x="14" y="0"/>
                    </a:cubicBezTo>
                    <a:cubicBezTo>
                      <a:pt x="9" y="2"/>
                      <a:pt x="5" y="6"/>
                      <a:pt x="5" y="6"/>
                    </a:cubicBezTo>
                    <a:cubicBezTo>
                      <a:pt x="0" y="11"/>
                      <a:pt x="2" y="11"/>
                      <a:pt x="2" y="11"/>
                    </a:cubicBezTo>
                    <a:cubicBezTo>
                      <a:pt x="6" y="10"/>
                      <a:pt x="14"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21" name="Freeform 339"/>
              <p:cNvSpPr/>
              <p:nvPr/>
            </p:nvSpPr>
            <p:spPr bwMode="auto">
              <a:xfrm>
                <a:off x="1911" y="792"/>
                <a:ext cx="2" cy="0"/>
              </a:xfrm>
              <a:custGeom>
                <a:gdLst>
                  <a:gd name="T0" fmla="*/ 0 w 1"/>
                  <a:gd name="T1" fmla="*/ 1 w 1"/>
                  <a:gd name="T2" fmla="*/ 1 w 1"/>
                  <a:gd name="T3" fmla="*/ 0 w 1"/>
                </a:gd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22" name="Freeform 340"/>
              <p:cNvSpPr/>
              <p:nvPr/>
            </p:nvSpPr>
            <p:spPr bwMode="auto">
              <a:xfrm>
                <a:off x="1936" y="856"/>
                <a:ext cx="3" cy="5"/>
              </a:xfrm>
              <a:custGeom>
                <a:gdLst>
                  <a:gd name="T0" fmla="*/ 0 w 2"/>
                  <a:gd name="T1" fmla="*/ 4 h 4"/>
                  <a:gd name="T2" fmla="*/ 2 w 2"/>
                  <a:gd name="T3" fmla="*/ 4 h 4"/>
                  <a:gd name="T4" fmla="*/ 2 w 2"/>
                  <a:gd name="T5" fmla="*/ 0 h 4"/>
                  <a:gd name="T6" fmla="*/ 1 w 2"/>
                  <a:gd name="T7" fmla="*/ 0 h 4"/>
                  <a:gd name="T8" fmla="*/ 0 w 2"/>
                  <a:gd name="T9" fmla="*/ 4 h 4"/>
                </a:gdLst>
                <a:cxnLst>
                  <a:cxn ang="0">
                    <a:pos x="T0" y="T1"/>
                  </a:cxn>
                  <a:cxn ang="0">
                    <a:pos x="T2" y="T3"/>
                  </a:cxn>
                  <a:cxn ang="0">
                    <a:pos x="T4" y="T5"/>
                  </a:cxn>
                  <a:cxn ang="0">
                    <a:pos x="T6" y="T7"/>
                  </a:cxn>
                  <a:cxn ang="0">
                    <a:pos x="T8" y="T9"/>
                  </a:cxn>
                </a:cxnLst>
                <a:rect l="0" t="0" r="r" b="b"/>
                <a:pathLst>
                  <a:path w="2" h="4">
                    <a:moveTo>
                      <a:pt x="0" y="4"/>
                    </a:moveTo>
                    <a:cubicBezTo>
                      <a:pt x="1" y="4"/>
                      <a:pt x="1" y="4"/>
                      <a:pt x="2" y="4"/>
                    </a:cubicBezTo>
                    <a:cubicBezTo>
                      <a:pt x="2" y="2"/>
                      <a:pt x="2" y="1"/>
                      <a:pt x="2" y="0"/>
                    </a:cubicBezTo>
                    <a:cubicBezTo>
                      <a:pt x="1" y="0"/>
                      <a:pt x="1" y="0"/>
                      <a:pt x="1" y="0"/>
                    </a:cubicBezTo>
                    <a:cubicBezTo>
                      <a:pt x="0" y="1"/>
                      <a:pt x="0" y="2"/>
                      <a:pt x="0"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23" name="Freeform 341"/>
              <p:cNvSpPr/>
              <p:nvPr/>
            </p:nvSpPr>
            <p:spPr bwMode="auto">
              <a:xfrm>
                <a:off x="1910" y="761"/>
                <a:ext cx="17" cy="19"/>
              </a:xfrm>
              <a:custGeom>
                <a:gdLst>
                  <a:gd name="T0" fmla="*/ 9 w 12"/>
                  <a:gd name="T1" fmla="*/ 0 h 13"/>
                  <a:gd name="T2" fmla="*/ 3 w 12"/>
                  <a:gd name="T3" fmla="*/ 8 h 13"/>
                  <a:gd name="T4" fmla="*/ 6 w 12"/>
                  <a:gd name="T5" fmla="*/ 8 h 13"/>
                  <a:gd name="T6" fmla="*/ 9 w 12"/>
                  <a:gd name="T7" fmla="*/ 0 h 13"/>
                </a:gdLst>
                <a:cxnLst>
                  <a:cxn ang="0">
                    <a:pos x="T0" y="T1"/>
                  </a:cxn>
                  <a:cxn ang="0">
                    <a:pos x="T2" y="T3"/>
                  </a:cxn>
                  <a:cxn ang="0">
                    <a:pos x="T4" y="T5"/>
                  </a:cxn>
                  <a:cxn ang="0">
                    <a:pos x="T6" y="T7"/>
                  </a:cxn>
                </a:cxnLst>
                <a:rect l="0" t="0" r="r" b="b"/>
                <a:pathLst>
                  <a:path w="12" h="13">
                    <a:moveTo>
                      <a:pt x="9" y="0"/>
                    </a:moveTo>
                    <a:cubicBezTo>
                      <a:pt x="9" y="0"/>
                      <a:pt x="12" y="13"/>
                      <a:pt x="3" y="8"/>
                    </a:cubicBezTo>
                    <a:cubicBezTo>
                      <a:pt x="3" y="8"/>
                      <a:pt x="0" y="5"/>
                      <a:pt x="6" y="8"/>
                    </a:cubicBezTo>
                    <a:cubicBezTo>
                      <a:pt x="6" y="8"/>
                      <a:pt x="10" y="9"/>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pic>
            <p:nvPicPr>
              <p:cNvPr id="324" name="Picture 34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23" y="752"/>
                <a:ext cx="19" cy="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25" name="Freeform 343"/>
              <p:cNvSpPr/>
              <p:nvPr/>
            </p:nvSpPr>
            <p:spPr bwMode="auto">
              <a:xfrm>
                <a:off x="1923" y="752"/>
                <a:ext cx="33" cy="15"/>
              </a:xfrm>
              <a:custGeom>
                <a:gdLst>
                  <a:gd name="T0" fmla="*/ 6 w 23"/>
                  <a:gd name="T1" fmla="*/ 0 h 10"/>
                  <a:gd name="T2" fmla="*/ 9 w 23"/>
                  <a:gd name="T3" fmla="*/ 7 h 10"/>
                  <a:gd name="T4" fmla="*/ 0 w 23"/>
                  <a:gd name="T5" fmla="*/ 5 h 10"/>
                  <a:gd name="T6" fmla="*/ 6 w 23"/>
                  <a:gd name="T7" fmla="*/ 0 h 10"/>
                </a:gdLst>
                <a:cxnLst>
                  <a:cxn ang="0">
                    <a:pos x="T0" y="T1"/>
                  </a:cxn>
                  <a:cxn ang="0">
                    <a:pos x="T2" y="T3"/>
                  </a:cxn>
                  <a:cxn ang="0">
                    <a:pos x="T4" y="T5"/>
                  </a:cxn>
                  <a:cxn ang="0">
                    <a:pos x="T6" y="T7"/>
                  </a:cxn>
                </a:cxnLst>
                <a:rect l="0" t="0" r="r" b="b"/>
                <a:pathLst>
                  <a:path w="23" h="10">
                    <a:moveTo>
                      <a:pt x="6" y="0"/>
                    </a:moveTo>
                    <a:cubicBezTo>
                      <a:pt x="6" y="0"/>
                      <a:pt x="21" y="7"/>
                      <a:pt x="9" y="7"/>
                    </a:cubicBezTo>
                    <a:cubicBezTo>
                      <a:pt x="0" y="5"/>
                      <a:pt x="0" y="5"/>
                      <a:pt x="0" y="5"/>
                    </a:cubicBezTo>
                    <a:cubicBezTo>
                      <a:pt x="0" y="5"/>
                      <a:pt x="23" y="1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26" name="Freeform 344"/>
              <p:cNvSpPr/>
              <p:nvPr/>
            </p:nvSpPr>
            <p:spPr bwMode="auto">
              <a:xfrm>
                <a:off x="1933" y="738"/>
                <a:ext cx="14" cy="13"/>
              </a:xfrm>
              <a:custGeom>
                <a:gdLst>
                  <a:gd name="T0" fmla="*/ 3 w 10"/>
                  <a:gd name="T1" fmla="*/ 0 h 9"/>
                  <a:gd name="T2" fmla="*/ 3 w 10"/>
                  <a:gd name="T3" fmla="*/ 2 h 9"/>
                  <a:gd name="T4" fmla="*/ 3 w 10"/>
                  <a:gd name="T5" fmla="*/ 2 h 9"/>
                  <a:gd name="T6" fmla="*/ 0 w 10"/>
                  <a:gd name="T7" fmla="*/ 9 h 9"/>
                  <a:gd name="T8" fmla="*/ 5 w 10"/>
                  <a:gd name="T9" fmla="*/ 0 h 9"/>
                  <a:gd name="T10" fmla="*/ 3 w 10"/>
                  <a:gd name="T11" fmla="*/ 0 h 9"/>
                </a:gdLst>
                <a:cxnLst>
                  <a:cxn ang="0">
                    <a:pos x="T0" y="T1"/>
                  </a:cxn>
                  <a:cxn ang="0">
                    <a:pos x="T2" y="T3"/>
                  </a:cxn>
                  <a:cxn ang="0">
                    <a:pos x="T4" y="T5"/>
                  </a:cxn>
                  <a:cxn ang="0">
                    <a:pos x="T6" y="T7"/>
                  </a:cxn>
                  <a:cxn ang="0">
                    <a:pos x="T8" y="T9"/>
                  </a:cxn>
                  <a:cxn ang="0">
                    <a:pos x="T10" y="T11"/>
                  </a:cxn>
                </a:cxnLst>
                <a:rect l="0" t="0" r="r" b="b"/>
                <a:pathLst>
                  <a:path w="10" h="9">
                    <a:moveTo>
                      <a:pt x="3" y="0"/>
                    </a:moveTo>
                    <a:cubicBezTo>
                      <a:pt x="1" y="0"/>
                      <a:pt x="0" y="0"/>
                      <a:pt x="3" y="2"/>
                    </a:cubicBezTo>
                    <a:cubicBezTo>
                      <a:pt x="3" y="2"/>
                      <a:pt x="3" y="2"/>
                      <a:pt x="3" y="2"/>
                    </a:cubicBezTo>
                    <a:cubicBezTo>
                      <a:pt x="4" y="2"/>
                      <a:pt x="6" y="3"/>
                      <a:pt x="0" y="9"/>
                    </a:cubicBezTo>
                    <a:cubicBezTo>
                      <a:pt x="0" y="9"/>
                      <a:pt x="10" y="1"/>
                      <a:pt x="5" y="0"/>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27" name="Freeform 345"/>
              <p:cNvSpPr>
                <a:spLocks noEditPoints="1"/>
              </p:cNvSpPr>
              <p:nvPr/>
            </p:nvSpPr>
            <p:spPr bwMode="auto">
              <a:xfrm>
                <a:off x="1917" y="739"/>
                <a:ext cx="9" cy="15"/>
              </a:xfrm>
              <a:custGeom>
                <a:gdLst>
                  <a:gd name="T0" fmla="*/ 5 w 6"/>
                  <a:gd name="T1" fmla="*/ 2 h 10"/>
                  <a:gd name="T2" fmla="*/ 2 w 6"/>
                  <a:gd name="T3" fmla="*/ 8 h 10"/>
                  <a:gd name="T4" fmla="*/ 3 w 6"/>
                  <a:gd name="T5" fmla="*/ 10 h 10"/>
                  <a:gd name="T6" fmla="*/ 6 w 6"/>
                  <a:gd name="T7" fmla="*/ 9 h 10"/>
                  <a:gd name="T8" fmla="*/ 5 w 6"/>
                  <a:gd name="T9" fmla="*/ 2 h 10"/>
                  <a:gd name="T10" fmla="*/ 6 w 6"/>
                  <a:gd name="T11" fmla="*/ 0 h 10"/>
                  <a:gd name="T12" fmla="*/ 5 w 6"/>
                  <a:gd name="T13" fmla="*/ 2 h 10"/>
                  <a:gd name="T14" fmla="*/ 6 w 6"/>
                  <a:gd name="T15" fmla="*/ 0 h 1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0">
                    <a:moveTo>
                      <a:pt x="5" y="2"/>
                    </a:moveTo>
                    <a:cubicBezTo>
                      <a:pt x="5" y="3"/>
                      <a:pt x="4" y="6"/>
                      <a:pt x="2" y="8"/>
                    </a:cubicBezTo>
                    <a:cubicBezTo>
                      <a:pt x="2" y="8"/>
                      <a:pt x="0" y="10"/>
                      <a:pt x="3" y="10"/>
                    </a:cubicBezTo>
                    <a:cubicBezTo>
                      <a:pt x="3" y="10"/>
                      <a:pt x="4" y="10"/>
                      <a:pt x="6" y="9"/>
                    </a:cubicBezTo>
                    <a:cubicBezTo>
                      <a:pt x="6" y="9"/>
                      <a:pt x="5" y="4"/>
                      <a:pt x="5" y="2"/>
                    </a:cubicBezTo>
                    <a:moveTo>
                      <a:pt x="6" y="0"/>
                    </a:moveTo>
                    <a:cubicBezTo>
                      <a:pt x="6" y="0"/>
                      <a:pt x="5" y="1"/>
                      <a:pt x="5" y="2"/>
                    </a:cubicBezTo>
                    <a:cubicBezTo>
                      <a:pt x="6" y="1"/>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28" name="Freeform 346"/>
              <p:cNvSpPr/>
              <p:nvPr/>
            </p:nvSpPr>
            <p:spPr bwMode="auto">
              <a:xfrm>
                <a:off x="1905" y="744"/>
                <a:ext cx="13" cy="13"/>
              </a:xfrm>
              <a:custGeom>
                <a:gdLst>
                  <a:gd name="T0" fmla="*/ 9 w 9"/>
                  <a:gd name="T1" fmla="*/ 0 h 9"/>
                  <a:gd name="T2" fmla="*/ 4 w 9"/>
                  <a:gd name="T3" fmla="*/ 8 h 9"/>
                  <a:gd name="T4" fmla="*/ 9 w 9"/>
                  <a:gd name="T5" fmla="*/ 8 h 9"/>
                  <a:gd name="T6" fmla="*/ 9 w 9"/>
                  <a:gd name="T7" fmla="*/ 0 h 9"/>
                </a:gdLst>
                <a:cxnLst>
                  <a:cxn ang="0">
                    <a:pos x="T0" y="T1"/>
                  </a:cxn>
                  <a:cxn ang="0">
                    <a:pos x="T2" y="T3"/>
                  </a:cxn>
                  <a:cxn ang="0">
                    <a:pos x="T4" y="T5"/>
                  </a:cxn>
                  <a:cxn ang="0">
                    <a:pos x="T6" y="T7"/>
                  </a:cxn>
                </a:cxnLst>
                <a:rect l="0" t="0" r="r" b="b"/>
                <a:pathLst>
                  <a:path w="9" h="9">
                    <a:moveTo>
                      <a:pt x="9" y="0"/>
                    </a:moveTo>
                    <a:cubicBezTo>
                      <a:pt x="9" y="0"/>
                      <a:pt x="3" y="4"/>
                      <a:pt x="4" y="8"/>
                    </a:cubicBezTo>
                    <a:cubicBezTo>
                      <a:pt x="4" y="8"/>
                      <a:pt x="4" y="8"/>
                      <a:pt x="9" y="8"/>
                    </a:cubicBezTo>
                    <a:cubicBezTo>
                      <a:pt x="9" y="8"/>
                      <a:pt x="0" y="9"/>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29" name="Freeform 347"/>
              <p:cNvSpPr/>
              <p:nvPr/>
            </p:nvSpPr>
            <p:spPr bwMode="auto">
              <a:xfrm>
                <a:off x="1872" y="773"/>
                <a:ext cx="67" cy="113"/>
              </a:xfrm>
              <a:custGeom>
                <a:gdLst>
                  <a:gd name="T0" fmla="*/ 26 w 46"/>
                  <a:gd name="T1" fmla="*/ 0 h 78"/>
                  <a:gd name="T2" fmla="*/ 20 w 46"/>
                  <a:gd name="T3" fmla="*/ 10 h 78"/>
                  <a:gd name="T4" fmla="*/ 32 w 46"/>
                  <a:gd name="T5" fmla="*/ 18 h 78"/>
                  <a:gd name="T6" fmla="*/ 20 w 46"/>
                  <a:gd name="T7" fmla="*/ 20 h 78"/>
                  <a:gd name="T8" fmla="*/ 20 w 46"/>
                  <a:gd name="T9" fmla="*/ 26 h 78"/>
                  <a:gd name="T10" fmla="*/ 18 w 46"/>
                  <a:gd name="T11" fmla="*/ 43 h 78"/>
                  <a:gd name="T12" fmla="*/ 22 w 46"/>
                  <a:gd name="T13" fmla="*/ 47 h 78"/>
                  <a:gd name="T14" fmla="*/ 14 w 46"/>
                  <a:gd name="T15" fmla="*/ 70 h 78"/>
                  <a:gd name="T16" fmla="*/ 11 w 46"/>
                  <a:gd name="T17" fmla="*/ 73 h 78"/>
                  <a:gd name="T18" fmla="*/ 4 w 46"/>
                  <a:gd name="T19" fmla="*/ 76 h 78"/>
                  <a:gd name="T20" fmla="*/ 12 w 46"/>
                  <a:gd name="T21" fmla="*/ 72 h 78"/>
                  <a:gd name="T22" fmla="*/ 12 w 46"/>
                  <a:gd name="T23" fmla="*/ 68 h 78"/>
                  <a:gd name="T24" fmla="*/ 15 w 46"/>
                  <a:gd name="T25" fmla="*/ 46 h 78"/>
                  <a:gd name="T26" fmla="*/ 15 w 46"/>
                  <a:gd name="T27" fmla="*/ 42 h 78"/>
                  <a:gd name="T28" fmla="*/ 15 w 46"/>
                  <a:gd name="T29" fmla="*/ 32 h 78"/>
                  <a:gd name="T30" fmla="*/ 18 w 46"/>
                  <a:gd name="T31" fmla="*/ 25 h 78"/>
                  <a:gd name="T32" fmla="*/ 26 w 46"/>
                  <a:gd name="T33" fmla="*/ 0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78">
                    <a:moveTo>
                      <a:pt x="26" y="0"/>
                    </a:moveTo>
                    <a:cubicBezTo>
                      <a:pt x="20" y="10"/>
                      <a:pt x="20" y="10"/>
                      <a:pt x="20" y="10"/>
                    </a:cubicBezTo>
                    <a:cubicBezTo>
                      <a:pt x="20" y="10"/>
                      <a:pt x="21" y="12"/>
                      <a:pt x="32" y="18"/>
                    </a:cubicBezTo>
                    <a:cubicBezTo>
                      <a:pt x="32" y="18"/>
                      <a:pt x="36" y="21"/>
                      <a:pt x="20" y="20"/>
                    </a:cubicBezTo>
                    <a:cubicBezTo>
                      <a:pt x="20" y="20"/>
                      <a:pt x="18" y="21"/>
                      <a:pt x="20" y="26"/>
                    </a:cubicBezTo>
                    <a:cubicBezTo>
                      <a:pt x="18" y="43"/>
                      <a:pt x="18" y="43"/>
                      <a:pt x="18" y="43"/>
                    </a:cubicBezTo>
                    <a:cubicBezTo>
                      <a:pt x="18" y="43"/>
                      <a:pt x="46" y="49"/>
                      <a:pt x="22" y="47"/>
                    </a:cubicBezTo>
                    <a:cubicBezTo>
                      <a:pt x="22" y="47"/>
                      <a:pt x="20" y="43"/>
                      <a:pt x="14" y="70"/>
                    </a:cubicBezTo>
                    <a:cubicBezTo>
                      <a:pt x="14" y="70"/>
                      <a:pt x="30" y="78"/>
                      <a:pt x="11" y="73"/>
                    </a:cubicBezTo>
                    <a:cubicBezTo>
                      <a:pt x="11" y="73"/>
                      <a:pt x="5" y="75"/>
                      <a:pt x="4" y="76"/>
                    </a:cubicBezTo>
                    <a:cubicBezTo>
                      <a:pt x="4" y="76"/>
                      <a:pt x="0" y="74"/>
                      <a:pt x="12" y="72"/>
                    </a:cubicBezTo>
                    <a:cubicBezTo>
                      <a:pt x="12" y="72"/>
                      <a:pt x="10" y="71"/>
                      <a:pt x="12" y="68"/>
                    </a:cubicBezTo>
                    <a:cubicBezTo>
                      <a:pt x="12" y="68"/>
                      <a:pt x="15" y="47"/>
                      <a:pt x="15" y="46"/>
                    </a:cubicBezTo>
                    <a:cubicBezTo>
                      <a:pt x="15" y="46"/>
                      <a:pt x="21" y="46"/>
                      <a:pt x="15" y="42"/>
                    </a:cubicBezTo>
                    <a:cubicBezTo>
                      <a:pt x="15" y="42"/>
                      <a:pt x="17" y="34"/>
                      <a:pt x="15" y="32"/>
                    </a:cubicBezTo>
                    <a:cubicBezTo>
                      <a:pt x="18" y="25"/>
                      <a:pt x="18" y="25"/>
                      <a:pt x="18" y="25"/>
                    </a:cubicBezTo>
                    <a:cubicBezTo>
                      <a:pt x="18" y="25"/>
                      <a:pt x="13" y="15"/>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30" name="Freeform 348"/>
              <p:cNvSpPr/>
              <p:nvPr/>
            </p:nvSpPr>
            <p:spPr bwMode="auto">
              <a:xfrm>
                <a:off x="1897" y="786"/>
                <a:ext cx="8" cy="27"/>
              </a:xfrm>
              <a:custGeom>
                <a:gdLst>
                  <a:gd name="T0" fmla="*/ 3 w 6"/>
                  <a:gd name="T1" fmla="*/ 7 h 19"/>
                  <a:gd name="T2" fmla="*/ 4 w 6"/>
                  <a:gd name="T3" fmla="*/ 7 h 19"/>
                  <a:gd name="T4" fmla="*/ 3 w 6"/>
                  <a:gd name="T5" fmla="*/ 3 h 19"/>
                  <a:gd name="T6" fmla="*/ 2 w 6"/>
                  <a:gd name="T7" fmla="*/ 3 h 19"/>
                  <a:gd name="T8" fmla="*/ 1 w 6"/>
                  <a:gd name="T9" fmla="*/ 6 h 19"/>
                  <a:gd name="T10" fmla="*/ 1 w 6"/>
                  <a:gd name="T11" fmla="*/ 10 h 19"/>
                  <a:gd name="T12" fmla="*/ 1 w 6"/>
                  <a:gd name="T13" fmla="*/ 15 h 19"/>
                  <a:gd name="T14" fmla="*/ 1 w 6"/>
                  <a:gd name="T15" fmla="*/ 13 h 19"/>
                  <a:gd name="T16" fmla="*/ 1 w 6"/>
                  <a:gd name="T17" fmla="*/ 14 h 19"/>
                  <a:gd name="T18" fmla="*/ 2 w 6"/>
                  <a:gd name="T19" fmla="*/ 18 h 19"/>
                  <a:gd name="T20" fmla="*/ 2 w 6"/>
                  <a:gd name="T21" fmla="*/ 17 h 19"/>
                  <a:gd name="T22" fmla="*/ 4 w 6"/>
                  <a:gd name="T23" fmla="*/ 12 h 19"/>
                  <a:gd name="T24" fmla="*/ 1 w 6"/>
                  <a:gd name="T25" fmla="*/ 7 h 19"/>
                  <a:gd name="T26" fmla="*/ 3 w 6"/>
                  <a:gd name="T27" fmla="*/ 7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9">
                    <a:moveTo>
                      <a:pt x="3" y="7"/>
                    </a:moveTo>
                    <a:cubicBezTo>
                      <a:pt x="4" y="7"/>
                      <a:pt x="4" y="7"/>
                      <a:pt x="4" y="7"/>
                    </a:cubicBezTo>
                    <a:cubicBezTo>
                      <a:pt x="4" y="7"/>
                      <a:pt x="6" y="3"/>
                      <a:pt x="3" y="3"/>
                    </a:cubicBezTo>
                    <a:cubicBezTo>
                      <a:pt x="3" y="3"/>
                      <a:pt x="3" y="0"/>
                      <a:pt x="2" y="3"/>
                    </a:cubicBezTo>
                    <a:cubicBezTo>
                      <a:pt x="2" y="3"/>
                      <a:pt x="1" y="3"/>
                      <a:pt x="1" y="6"/>
                    </a:cubicBezTo>
                    <a:cubicBezTo>
                      <a:pt x="1" y="6"/>
                      <a:pt x="0" y="9"/>
                      <a:pt x="1" y="10"/>
                    </a:cubicBezTo>
                    <a:cubicBezTo>
                      <a:pt x="1" y="10"/>
                      <a:pt x="5" y="15"/>
                      <a:pt x="1" y="15"/>
                    </a:cubicBezTo>
                    <a:cubicBezTo>
                      <a:pt x="1" y="13"/>
                      <a:pt x="1" y="13"/>
                      <a:pt x="1" y="13"/>
                    </a:cubicBezTo>
                    <a:cubicBezTo>
                      <a:pt x="1" y="13"/>
                      <a:pt x="0" y="12"/>
                      <a:pt x="1" y="14"/>
                    </a:cubicBezTo>
                    <a:cubicBezTo>
                      <a:pt x="2" y="18"/>
                      <a:pt x="2" y="18"/>
                      <a:pt x="2" y="18"/>
                    </a:cubicBezTo>
                    <a:cubicBezTo>
                      <a:pt x="2" y="18"/>
                      <a:pt x="2" y="19"/>
                      <a:pt x="2" y="17"/>
                    </a:cubicBezTo>
                    <a:cubicBezTo>
                      <a:pt x="2" y="17"/>
                      <a:pt x="6" y="16"/>
                      <a:pt x="4" y="12"/>
                    </a:cubicBezTo>
                    <a:cubicBezTo>
                      <a:pt x="4" y="12"/>
                      <a:pt x="1" y="8"/>
                      <a:pt x="1" y="7"/>
                    </a:cubicBezTo>
                    <a:cubicBezTo>
                      <a:pt x="1" y="7"/>
                      <a:pt x="2" y="2"/>
                      <a:pt x="3"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31" name="Freeform 349"/>
              <p:cNvSpPr/>
              <p:nvPr/>
            </p:nvSpPr>
            <p:spPr bwMode="auto">
              <a:xfrm>
                <a:off x="1905" y="790"/>
                <a:ext cx="6" cy="20"/>
              </a:xfrm>
              <a:custGeom>
                <a:gdLst>
                  <a:gd name="T0" fmla="*/ 0 w 4"/>
                  <a:gd name="T1" fmla="*/ 2 h 14"/>
                  <a:gd name="T2" fmla="*/ 0 w 4"/>
                  <a:gd name="T3" fmla="*/ 3 h 14"/>
                  <a:gd name="T4" fmla="*/ 2 w 4"/>
                  <a:gd name="T5" fmla="*/ 2 h 14"/>
                  <a:gd name="T6" fmla="*/ 1 w 4"/>
                  <a:gd name="T7" fmla="*/ 10 h 14"/>
                  <a:gd name="T8" fmla="*/ 1 w 4"/>
                  <a:gd name="T9" fmla="*/ 13 h 14"/>
                  <a:gd name="T10" fmla="*/ 1 w 4"/>
                  <a:gd name="T11" fmla="*/ 14 h 14"/>
                  <a:gd name="T12" fmla="*/ 3 w 4"/>
                  <a:gd name="T13" fmla="*/ 14 h 14"/>
                  <a:gd name="T14" fmla="*/ 4 w 4"/>
                  <a:gd name="T15" fmla="*/ 0 h 14"/>
                  <a:gd name="T16" fmla="*/ 3 w 4"/>
                  <a:gd name="T17" fmla="*/ 0 h 14"/>
                  <a:gd name="T18" fmla="*/ 0 w 4"/>
                  <a:gd name="T19" fmla="*/ 2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4">
                    <a:moveTo>
                      <a:pt x="0" y="2"/>
                    </a:moveTo>
                    <a:cubicBezTo>
                      <a:pt x="0" y="3"/>
                      <a:pt x="0" y="3"/>
                      <a:pt x="0" y="3"/>
                    </a:cubicBezTo>
                    <a:cubicBezTo>
                      <a:pt x="2" y="2"/>
                      <a:pt x="2" y="2"/>
                      <a:pt x="2" y="2"/>
                    </a:cubicBezTo>
                    <a:cubicBezTo>
                      <a:pt x="2" y="2"/>
                      <a:pt x="1" y="8"/>
                      <a:pt x="1" y="10"/>
                    </a:cubicBezTo>
                    <a:cubicBezTo>
                      <a:pt x="1" y="13"/>
                      <a:pt x="1" y="13"/>
                      <a:pt x="1" y="13"/>
                    </a:cubicBezTo>
                    <a:cubicBezTo>
                      <a:pt x="1" y="14"/>
                      <a:pt x="1" y="14"/>
                      <a:pt x="1" y="14"/>
                    </a:cubicBezTo>
                    <a:cubicBezTo>
                      <a:pt x="3" y="14"/>
                      <a:pt x="3" y="14"/>
                      <a:pt x="3" y="14"/>
                    </a:cubicBezTo>
                    <a:cubicBezTo>
                      <a:pt x="3" y="14"/>
                      <a:pt x="4" y="4"/>
                      <a:pt x="4" y="0"/>
                    </a:cubicBezTo>
                    <a:cubicBezTo>
                      <a:pt x="3" y="0"/>
                      <a:pt x="3" y="0"/>
                      <a:pt x="3" y="0"/>
                    </a:cubicBezTo>
                    <a:cubicBezTo>
                      <a:pt x="0" y="2"/>
                      <a:pt x="0" y="2"/>
                      <a:pt x="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32" name="Freeform 350"/>
              <p:cNvSpPr/>
              <p:nvPr/>
            </p:nvSpPr>
            <p:spPr bwMode="auto">
              <a:xfrm>
                <a:off x="1934" y="808"/>
                <a:ext cx="5" cy="4"/>
              </a:xfrm>
              <a:custGeom>
                <a:gdLst>
                  <a:gd name="T0" fmla="*/ 2 w 5"/>
                  <a:gd name="T1" fmla="*/ 0 h 4"/>
                  <a:gd name="T2" fmla="*/ 0 w 5"/>
                  <a:gd name="T3" fmla="*/ 4 h 4"/>
                  <a:gd name="T4" fmla="*/ 3 w 5"/>
                  <a:gd name="T5" fmla="*/ 4 h 4"/>
                  <a:gd name="T6" fmla="*/ 5 w 5"/>
                  <a:gd name="T7" fmla="*/ 0 h 4"/>
                  <a:gd name="T8" fmla="*/ 2 w 5"/>
                  <a:gd name="T9" fmla="*/ 0 h 4"/>
                </a:gdLst>
                <a:cxnLst>
                  <a:cxn ang="0">
                    <a:pos x="T0" y="T1"/>
                  </a:cxn>
                  <a:cxn ang="0">
                    <a:pos x="T2" y="T3"/>
                  </a:cxn>
                  <a:cxn ang="0">
                    <a:pos x="T4" y="T5"/>
                  </a:cxn>
                  <a:cxn ang="0">
                    <a:pos x="T6" y="T7"/>
                  </a:cxn>
                  <a:cxn ang="0">
                    <a:pos x="T8" y="T9"/>
                  </a:cxn>
                </a:cxnLst>
                <a:rect l="0" t="0" r="r" b="b"/>
                <a:pathLst>
                  <a:path w="5" h="4">
                    <a:moveTo>
                      <a:pt x="2" y="0"/>
                    </a:moveTo>
                    <a:lnTo>
                      <a:pt x="0" y="4"/>
                    </a:lnTo>
                    <a:lnTo>
                      <a:pt x="3" y="4"/>
                    </a:lnTo>
                    <a:lnTo>
                      <a:pt x="5"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33" name="Freeform 351"/>
              <p:cNvSpPr/>
              <p:nvPr/>
            </p:nvSpPr>
            <p:spPr bwMode="auto">
              <a:xfrm>
                <a:off x="1934" y="808"/>
                <a:ext cx="5" cy="4"/>
              </a:xfrm>
              <a:custGeom>
                <a:gdLst>
                  <a:gd name="T0" fmla="*/ 2 w 5"/>
                  <a:gd name="T1" fmla="*/ 0 h 4"/>
                  <a:gd name="T2" fmla="*/ 0 w 5"/>
                  <a:gd name="T3" fmla="*/ 4 h 4"/>
                  <a:gd name="T4" fmla="*/ 3 w 5"/>
                  <a:gd name="T5" fmla="*/ 4 h 4"/>
                  <a:gd name="T6" fmla="*/ 5 w 5"/>
                  <a:gd name="T7" fmla="*/ 0 h 4"/>
                  <a:gd name="T8" fmla="*/ 2 w 5"/>
                  <a:gd name="T9" fmla="*/ 0 h 4"/>
                </a:gdLst>
                <a:cxnLst>
                  <a:cxn ang="0">
                    <a:pos x="T0" y="T1"/>
                  </a:cxn>
                  <a:cxn ang="0">
                    <a:pos x="T2" y="T3"/>
                  </a:cxn>
                  <a:cxn ang="0">
                    <a:pos x="T4" y="T5"/>
                  </a:cxn>
                  <a:cxn ang="0">
                    <a:pos x="T6" y="T7"/>
                  </a:cxn>
                  <a:cxn ang="0">
                    <a:pos x="T8" y="T9"/>
                  </a:cxn>
                </a:cxnLst>
                <a:rect l="0" t="0" r="r" b="b"/>
                <a:pathLst>
                  <a:path w="5" h="4">
                    <a:moveTo>
                      <a:pt x="2" y="0"/>
                    </a:moveTo>
                    <a:lnTo>
                      <a:pt x="0" y="4"/>
                    </a:lnTo>
                    <a:lnTo>
                      <a:pt x="3" y="4"/>
                    </a:lnTo>
                    <a:lnTo>
                      <a:pt x="5" y="0"/>
                    </a:lnTo>
                    <a:lnTo>
                      <a:pt x="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34" name="Freeform 352"/>
              <p:cNvSpPr>
                <a:spLocks noEditPoints="1"/>
              </p:cNvSpPr>
              <p:nvPr/>
            </p:nvSpPr>
            <p:spPr bwMode="auto">
              <a:xfrm>
                <a:off x="1911" y="790"/>
                <a:ext cx="13" cy="20"/>
              </a:xfrm>
              <a:custGeom>
                <a:gdLst>
                  <a:gd name="T0" fmla="*/ 5 w 9"/>
                  <a:gd name="T1" fmla="*/ 0 h 14"/>
                  <a:gd name="T2" fmla="*/ 1 w 9"/>
                  <a:gd name="T3" fmla="*/ 4 h 14"/>
                  <a:gd name="T4" fmla="*/ 0 w 9"/>
                  <a:gd name="T5" fmla="*/ 11 h 14"/>
                  <a:gd name="T6" fmla="*/ 3 w 9"/>
                  <a:gd name="T7" fmla="*/ 14 h 14"/>
                  <a:gd name="T8" fmla="*/ 5 w 9"/>
                  <a:gd name="T9" fmla="*/ 14 h 14"/>
                  <a:gd name="T10" fmla="*/ 8 w 9"/>
                  <a:gd name="T11" fmla="*/ 11 h 14"/>
                  <a:gd name="T12" fmla="*/ 9 w 9"/>
                  <a:gd name="T13" fmla="*/ 3 h 14"/>
                  <a:gd name="T14" fmla="*/ 5 w 9"/>
                  <a:gd name="T15" fmla="*/ 0 h 14"/>
                  <a:gd name="T16" fmla="*/ 5 w 9"/>
                  <a:gd name="T17" fmla="*/ 11 h 14"/>
                  <a:gd name="T18" fmla="*/ 3 w 9"/>
                  <a:gd name="T19" fmla="*/ 10 h 14"/>
                  <a:gd name="T20" fmla="*/ 4 w 9"/>
                  <a:gd name="T21" fmla="*/ 3 h 14"/>
                  <a:gd name="T22" fmla="*/ 6 w 9"/>
                  <a:gd name="T23" fmla="*/ 3 h 14"/>
                  <a:gd name="T24" fmla="*/ 5 w 9"/>
                  <a:gd name="T25" fmla="*/ 11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4">
                    <a:moveTo>
                      <a:pt x="5" y="0"/>
                    </a:moveTo>
                    <a:cubicBezTo>
                      <a:pt x="1" y="0"/>
                      <a:pt x="1" y="4"/>
                      <a:pt x="1" y="4"/>
                    </a:cubicBezTo>
                    <a:cubicBezTo>
                      <a:pt x="0" y="11"/>
                      <a:pt x="0" y="11"/>
                      <a:pt x="0" y="11"/>
                    </a:cubicBezTo>
                    <a:cubicBezTo>
                      <a:pt x="0" y="13"/>
                      <a:pt x="3" y="14"/>
                      <a:pt x="3" y="14"/>
                    </a:cubicBezTo>
                    <a:cubicBezTo>
                      <a:pt x="5" y="14"/>
                      <a:pt x="5" y="14"/>
                      <a:pt x="5" y="14"/>
                    </a:cubicBezTo>
                    <a:cubicBezTo>
                      <a:pt x="8" y="14"/>
                      <a:pt x="8" y="11"/>
                      <a:pt x="8" y="11"/>
                    </a:cubicBezTo>
                    <a:cubicBezTo>
                      <a:pt x="8" y="9"/>
                      <a:pt x="9" y="3"/>
                      <a:pt x="9" y="3"/>
                    </a:cubicBezTo>
                    <a:cubicBezTo>
                      <a:pt x="9" y="0"/>
                      <a:pt x="5" y="0"/>
                      <a:pt x="5" y="0"/>
                    </a:cubicBezTo>
                    <a:moveTo>
                      <a:pt x="5" y="11"/>
                    </a:moveTo>
                    <a:cubicBezTo>
                      <a:pt x="5" y="11"/>
                      <a:pt x="3" y="14"/>
                      <a:pt x="3" y="10"/>
                    </a:cubicBezTo>
                    <a:cubicBezTo>
                      <a:pt x="4" y="3"/>
                      <a:pt x="4" y="3"/>
                      <a:pt x="4" y="3"/>
                    </a:cubicBezTo>
                    <a:cubicBezTo>
                      <a:pt x="4" y="3"/>
                      <a:pt x="5" y="0"/>
                      <a:pt x="6" y="3"/>
                    </a:cubicBezTo>
                    <a:cubicBezTo>
                      <a:pt x="6" y="3"/>
                      <a:pt x="5" y="10"/>
                      <a:pt x="5" y="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35" name="Freeform 353"/>
              <p:cNvSpPr>
                <a:spLocks noEditPoints="1"/>
              </p:cNvSpPr>
              <p:nvPr/>
            </p:nvSpPr>
            <p:spPr bwMode="auto">
              <a:xfrm>
                <a:off x="1923" y="790"/>
                <a:ext cx="13" cy="22"/>
              </a:xfrm>
              <a:custGeom>
                <a:gdLst>
                  <a:gd name="T0" fmla="*/ 9 w 9"/>
                  <a:gd name="T1" fmla="*/ 2 h 15"/>
                  <a:gd name="T2" fmla="*/ 7 w 9"/>
                  <a:gd name="T3" fmla="*/ 0 h 15"/>
                  <a:gd name="T4" fmla="*/ 2 w 9"/>
                  <a:gd name="T5" fmla="*/ 4 h 15"/>
                  <a:gd name="T6" fmla="*/ 4 w 9"/>
                  <a:gd name="T7" fmla="*/ 14 h 15"/>
                  <a:gd name="T8" fmla="*/ 9 w 9"/>
                  <a:gd name="T9" fmla="*/ 10 h 15"/>
                  <a:gd name="T10" fmla="*/ 9 w 9"/>
                  <a:gd name="T11" fmla="*/ 2 h 15"/>
                  <a:gd name="T12" fmla="*/ 5 w 9"/>
                  <a:gd name="T13" fmla="*/ 12 h 15"/>
                  <a:gd name="T14" fmla="*/ 4 w 9"/>
                  <a:gd name="T15" fmla="*/ 6 h 15"/>
                  <a:gd name="T16" fmla="*/ 6 w 9"/>
                  <a:gd name="T17" fmla="*/ 1 h 15"/>
                  <a:gd name="T18" fmla="*/ 6 w 9"/>
                  <a:gd name="T19" fmla="*/ 5 h 15"/>
                  <a:gd name="T20" fmla="*/ 5 w 9"/>
                  <a:gd name="T21" fmla="*/ 12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5">
                    <a:moveTo>
                      <a:pt x="9" y="2"/>
                    </a:moveTo>
                    <a:cubicBezTo>
                      <a:pt x="9" y="2"/>
                      <a:pt x="9" y="0"/>
                      <a:pt x="7" y="0"/>
                    </a:cubicBezTo>
                    <a:cubicBezTo>
                      <a:pt x="7" y="0"/>
                      <a:pt x="2" y="0"/>
                      <a:pt x="2" y="4"/>
                    </a:cubicBezTo>
                    <a:cubicBezTo>
                      <a:pt x="2" y="4"/>
                      <a:pt x="0" y="15"/>
                      <a:pt x="4" y="14"/>
                    </a:cubicBezTo>
                    <a:cubicBezTo>
                      <a:pt x="4" y="14"/>
                      <a:pt x="9" y="15"/>
                      <a:pt x="9" y="10"/>
                    </a:cubicBezTo>
                    <a:cubicBezTo>
                      <a:pt x="9" y="2"/>
                      <a:pt x="9" y="2"/>
                      <a:pt x="9" y="2"/>
                    </a:cubicBezTo>
                    <a:moveTo>
                      <a:pt x="5" y="12"/>
                    </a:moveTo>
                    <a:cubicBezTo>
                      <a:pt x="5" y="12"/>
                      <a:pt x="3" y="13"/>
                      <a:pt x="4" y="6"/>
                    </a:cubicBezTo>
                    <a:cubicBezTo>
                      <a:pt x="4" y="6"/>
                      <a:pt x="3" y="1"/>
                      <a:pt x="6" y="1"/>
                    </a:cubicBezTo>
                    <a:cubicBezTo>
                      <a:pt x="6" y="1"/>
                      <a:pt x="7" y="1"/>
                      <a:pt x="6" y="5"/>
                    </a:cubicBezTo>
                    <a:cubicBezTo>
                      <a:pt x="6" y="5"/>
                      <a:pt x="7" y="13"/>
                      <a:pt x="5" y="1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36" name="Freeform 354"/>
              <p:cNvSpPr>
                <a:spLocks noEditPoints="1"/>
              </p:cNvSpPr>
              <p:nvPr/>
            </p:nvSpPr>
            <p:spPr bwMode="auto">
              <a:xfrm>
                <a:off x="1940" y="789"/>
                <a:ext cx="12" cy="23"/>
              </a:xfrm>
              <a:custGeom>
                <a:gdLst>
                  <a:gd name="T0" fmla="*/ 6 w 8"/>
                  <a:gd name="T1" fmla="*/ 1 h 16"/>
                  <a:gd name="T2" fmla="*/ 2 w 8"/>
                  <a:gd name="T3" fmla="*/ 1 h 16"/>
                  <a:gd name="T4" fmla="*/ 0 w 8"/>
                  <a:gd name="T5" fmla="*/ 4 h 16"/>
                  <a:gd name="T6" fmla="*/ 0 w 8"/>
                  <a:gd name="T7" fmla="*/ 12 h 16"/>
                  <a:gd name="T8" fmla="*/ 2 w 8"/>
                  <a:gd name="T9" fmla="*/ 15 h 16"/>
                  <a:gd name="T10" fmla="*/ 6 w 8"/>
                  <a:gd name="T11" fmla="*/ 13 h 16"/>
                  <a:gd name="T12" fmla="*/ 6 w 8"/>
                  <a:gd name="T13" fmla="*/ 1 h 16"/>
                  <a:gd name="T14" fmla="*/ 3 w 8"/>
                  <a:gd name="T15" fmla="*/ 14 h 16"/>
                  <a:gd name="T16" fmla="*/ 2 w 8"/>
                  <a:gd name="T17" fmla="*/ 10 h 16"/>
                  <a:gd name="T18" fmla="*/ 2 w 8"/>
                  <a:gd name="T19" fmla="*/ 2 h 16"/>
                  <a:gd name="T20" fmla="*/ 5 w 8"/>
                  <a:gd name="T21" fmla="*/ 4 h 16"/>
                  <a:gd name="T22" fmla="*/ 3 w 8"/>
                  <a:gd name="T23" fmla="*/ 14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6">
                    <a:moveTo>
                      <a:pt x="6" y="1"/>
                    </a:moveTo>
                    <a:cubicBezTo>
                      <a:pt x="6" y="1"/>
                      <a:pt x="4" y="0"/>
                      <a:pt x="2" y="1"/>
                    </a:cubicBezTo>
                    <a:cubicBezTo>
                      <a:pt x="2" y="1"/>
                      <a:pt x="0" y="0"/>
                      <a:pt x="0" y="4"/>
                    </a:cubicBezTo>
                    <a:cubicBezTo>
                      <a:pt x="0" y="4"/>
                      <a:pt x="1" y="8"/>
                      <a:pt x="0" y="12"/>
                    </a:cubicBezTo>
                    <a:cubicBezTo>
                      <a:pt x="0" y="12"/>
                      <a:pt x="0" y="16"/>
                      <a:pt x="2" y="15"/>
                    </a:cubicBezTo>
                    <a:cubicBezTo>
                      <a:pt x="2" y="15"/>
                      <a:pt x="6" y="16"/>
                      <a:pt x="6" y="13"/>
                    </a:cubicBezTo>
                    <a:cubicBezTo>
                      <a:pt x="6" y="13"/>
                      <a:pt x="8" y="2"/>
                      <a:pt x="6" y="1"/>
                    </a:cubicBezTo>
                    <a:moveTo>
                      <a:pt x="3" y="14"/>
                    </a:moveTo>
                    <a:cubicBezTo>
                      <a:pt x="3" y="14"/>
                      <a:pt x="1" y="13"/>
                      <a:pt x="2" y="10"/>
                    </a:cubicBezTo>
                    <a:cubicBezTo>
                      <a:pt x="2" y="10"/>
                      <a:pt x="2" y="3"/>
                      <a:pt x="2" y="2"/>
                    </a:cubicBezTo>
                    <a:cubicBezTo>
                      <a:pt x="2" y="2"/>
                      <a:pt x="4" y="1"/>
                      <a:pt x="5" y="4"/>
                    </a:cubicBezTo>
                    <a:cubicBezTo>
                      <a:pt x="5" y="4"/>
                      <a:pt x="6" y="15"/>
                      <a:pt x="3" y="1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37" name="Freeform 355"/>
              <p:cNvSpPr>
                <a:spLocks noEditPoints="1"/>
              </p:cNvSpPr>
              <p:nvPr/>
            </p:nvSpPr>
            <p:spPr bwMode="auto">
              <a:xfrm>
                <a:off x="1950" y="787"/>
                <a:ext cx="11" cy="25"/>
              </a:xfrm>
              <a:custGeom>
                <a:gdLst>
                  <a:gd name="T0" fmla="*/ 6 w 7"/>
                  <a:gd name="T1" fmla="*/ 3 h 17"/>
                  <a:gd name="T2" fmla="*/ 1 w 7"/>
                  <a:gd name="T3" fmla="*/ 3 h 17"/>
                  <a:gd name="T4" fmla="*/ 1 w 7"/>
                  <a:gd name="T5" fmla="*/ 13 h 17"/>
                  <a:gd name="T6" fmla="*/ 4 w 7"/>
                  <a:gd name="T7" fmla="*/ 17 h 17"/>
                  <a:gd name="T8" fmla="*/ 6 w 7"/>
                  <a:gd name="T9" fmla="*/ 12 h 17"/>
                  <a:gd name="T10" fmla="*/ 6 w 7"/>
                  <a:gd name="T11" fmla="*/ 3 h 17"/>
                  <a:gd name="T12" fmla="*/ 4 w 7"/>
                  <a:gd name="T13" fmla="*/ 15 h 17"/>
                  <a:gd name="T14" fmla="*/ 3 w 7"/>
                  <a:gd name="T15" fmla="*/ 9 h 17"/>
                  <a:gd name="T16" fmla="*/ 4 w 7"/>
                  <a:gd name="T17" fmla="*/ 3 h 17"/>
                  <a:gd name="T18" fmla="*/ 5 w 7"/>
                  <a:gd name="T19" fmla="*/ 7 h 17"/>
                  <a:gd name="T20" fmla="*/ 4 w 7"/>
                  <a:gd name="T21" fmla="*/ 15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7">
                    <a:moveTo>
                      <a:pt x="6" y="3"/>
                    </a:moveTo>
                    <a:cubicBezTo>
                      <a:pt x="2" y="0"/>
                      <a:pt x="1" y="3"/>
                      <a:pt x="1" y="3"/>
                    </a:cubicBezTo>
                    <a:cubicBezTo>
                      <a:pt x="2" y="4"/>
                      <a:pt x="1" y="13"/>
                      <a:pt x="1" y="13"/>
                    </a:cubicBezTo>
                    <a:cubicBezTo>
                      <a:pt x="0" y="17"/>
                      <a:pt x="4" y="17"/>
                      <a:pt x="4" y="17"/>
                    </a:cubicBezTo>
                    <a:cubicBezTo>
                      <a:pt x="6" y="17"/>
                      <a:pt x="6" y="12"/>
                      <a:pt x="6" y="12"/>
                    </a:cubicBezTo>
                    <a:cubicBezTo>
                      <a:pt x="7" y="3"/>
                      <a:pt x="6" y="3"/>
                      <a:pt x="6" y="3"/>
                    </a:cubicBezTo>
                    <a:moveTo>
                      <a:pt x="4" y="15"/>
                    </a:moveTo>
                    <a:cubicBezTo>
                      <a:pt x="4" y="15"/>
                      <a:pt x="2" y="15"/>
                      <a:pt x="3" y="9"/>
                    </a:cubicBezTo>
                    <a:cubicBezTo>
                      <a:pt x="3" y="9"/>
                      <a:pt x="2" y="3"/>
                      <a:pt x="4" y="3"/>
                    </a:cubicBezTo>
                    <a:cubicBezTo>
                      <a:pt x="4" y="3"/>
                      <a:pt x="5" y="3"/>
                      <a:pt x="5" y="7"/>
                    </a:cubicBezTo>
                    <a:cubicBezTo>
                      <a:pt x="5" y="7"/>
                      <a:pt x="6" y="15"/>
                      <a:pt x="4" y="1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38" name="Freeform 356"/>
              <p:cNvSpPr>
                <a:spLocks noEditPoints="1"/>
              </p:cNvSpPr>
              <p:nvPr/>
            </p:nvSpPr>
            <p:spPr bwMode="auto">
              <a:xfrm>
                <a:off x="1961" y="790"/>
                <a:ext cx="5" cy="25"/>
              </a:xfrm>
              <a:custGeom>
                <a:gdLst>
                  <a:gd name="T0" fmla="*/ 3 w 4"/>
                  <a:gd name="T1" fmla="*/ 5 h 17"/>
                  <a:gd name="T2" fmla="*/ 2 w 4"/>
                  <a:gd name="T3" fmla="*/ 1 h 17"/>
                  <a:gd name="T4" fmla="*/ 0 w 4"/>
                  <a:gd name="T5" fmla="*/ 3 h 17"/>
                  <a:gd name="T6" fmla="*/ 0 w 4"/>
                  <a:gd name="T7" fmla="*/ 13 h 17"/>
                  <a:gd name="T8" fmla="*/ 2 w 4"/>
                  <a:gd name="T9" fmla="*/ 15 h 17"/>
                  <a:gd name="T10" fmla="*/ 3 w 4"/>
                  <a:gd name="T11" fmla="*/ 10 h 17"/>
                  <a:gd name="T12" fmla="*/ 3 w 4"/>
                  <a:gd name="T13" fmla="*/ 5 h 17"/>
                  <a:gd name="T14" fmla="*/ 1 w 4"/>
                  <a:gd name="T15" fmla="*/ 14 h 17"/>
                  <a:gd name="T16" fmla="*/ 1 w 4"/>
                  <a:gd name="T17" fmla="*/ 7 h 17"/>
                  <a:gd name="T18" fmla="*/ 1 w 4"/>
                  <a:gd name="T19" fmla="*/ 3 h 17"/>
                  <a:gd name="T20" fmla="*/ 2 w 4"/>
                  <a:gd name="T21" fmla="*/ 4 h 17"/>
                  <a:gd name="T22" fmla="*/ 1 w 4"/>
                  <a:gd name="T23" fmla="*/ 14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7">
                    <a:moveTo>
                      <a:pt x="3" y="5"/>
                    </a:moveTo>
                    <a:cubicBezTo>
                      <a:pt x="3" y="5"/>
                      <a:pt x="3" y="1"/>
                      <a:pt x="2" y="1"/>
                    </a:cubicBezTo>
                    <a:cubicBezTo>
                      <a:pt x="2" y="1"/>
                      <a:pt x="0" y="0"/>
                      <a:pt x="0" y="3"/>
                    </a:cubicBezTo>
                    <a:cubicBezTo>
                      <a:pt x="0" y="3"/>
                      <a:pt x="0" y="6"/>
                      <a:pt x="0" y="13"/>
                    </a:cubicBezTo>
                    <a:cubicBezTo>
                      <a:pt x="0" y="13"/>
                      <a:pt x="0" y="17"/>
                      <a:pt x="2" y="15"/>
                    </a:cubicBezTo>
                    <a:cubicBezTo>
                      <a:pt x="2" y="15"/>
                      <a:pt x="4" y="14"/>
                      <a:pt x="3" y="10"/>
                    </a:cubicBezTo>
                    <a:cubicBezTo>
                      <a:pt x="3" y="10"/>
                      <a:pt x="3" y="5"/>
                      <a:pt x="3" y="5"/>
                    </a:cubicBezTo>
                    <a:moveTo>
                      <a:pt x="1" y="14"/>
                    </a:moveTo>
                    <a:cubicBezTo>
                      <a:pt x="1" y="14"/>
                      <a:pt x="0" y="13"/>
                      <a:pt x="1" y="7"/>
                    </a:cubicBezTo>
                    <a:cubicBezTo>
                      <a:pt x="1" y="7"/>
                      <a:pt x="0" y="4"/>
                      <a:pt x="1" y="3"/>
                    </a:cubicBezTo>
                    <a:cubicBezTo>
                      <a:pt x="1" y="3"/>
                      <a:pt x="2" y="2"/>
                      <a:pt x="2" y="4"/>
                    </a:cubicBezTo>
                    <a:cubicBezTo>
                      <a:pt x="2" y="4"/>
                      <a:pt x="2" y="14"/>
                      <a:pt x="1" y="1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39" name="Freeform 357"/>
              <p:cNvSpPr/>
              <p:nvPr/>
            </p:nvSpPr>
            <p:spPr bwMode="auto">
              <a:xfrm>
                <a:off x="1937" y="854"/>
                <a:ext cx="18" cy="22"/>
              </a:xfrm>
              <a:custGeom>
                <a:gdLst>
                  <a:gd name="T0" fmla="*/ 10 w 12"/>
                  <a:gd name="T1" fmla="*/ 6 h 15"/>
                  <a:gd name="T2" fmla="*/ 1 w 12"/>
                  <a:gd name="T3" fmla="*/ 5 h 15"/>
                  <a:gd name="T4" fmla="*/ 3 w 12"/>
                  <a:gd name="T5" fmla="*/ 15 h 15"/>
                  <a:gd name="T6" fmla="*/ 10 w 12"/>
                  <a:gd name="T7" fmla="*/ 6 h 15"/>
                </a:gdLst>
                <a:cxnLst>
                  <a:cxn ang="0">
                    <a:pos x="T0" y="T1"/>
                  </a:cxn>
                  <a:cxn ang="0">
                    <a:pos x="T2" y="T3"/>
                  </a:cxn>
                  <a:cxn ang="0">
                    <a:pos x="T4" y="T5"/>
                  </a:cxn>
                  <a:cxn ang="0">
                    <a:pos x="T6" y="T7"/>
                  </a:cxn>
                </a:cxnLst>
                <a:rect l="0" t="0" r="r" b="b"/>
                <a:pathLst>
                  <a:path w="12" h="15">
                    <a:moveTo>
                      <a:pt x="10" y="6"/>
                    </a:moveTo>
                    <a:cubicBezTo>
                      <a:pt x="12" y="0"/>
                      <a:pt x="5" y="3"/>
                      <a:pt x="1" y="5"/>
                    </a:cubicBezTo>
                    <a:cubicBezTo>
                      <a:pt x="0" y="8"/>
                      <a:pt x="2" y="13"/>
                      <a:pt x="3" y="15"/>
                    </a:cubicBezTo>
                    <a:cubicBezTo>
                      <a:pt x="5" y="11"/>
                      <a:pt x="9" y="10"/>
                      <a:pt x="10"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40" name="Freeform 358"/>
              <p:cNvSpPr>
                <a:spLocks noEditPoints="1"/>
              </p:cNvSpPr>
              <p:nvPr/>
            </p:nvSpPr>
            <p:spPr bwMode="auto">
              <a:xfrm>
                <a:off x="1962" y="816"/>
                <a:ext cx="6" cy="57"/>
              </a:xfrm>
              <a:custGeom>
                <a:gdLst>
                  <a:gd name="T0" fmla="*/ 2 w 4"/>
                  <a:gd name="T1" fmla="*/ 31 h 39"/>
                  <a:gd name="T2" fmla="*/ 2 w 4"/>
                  <a:gd name="T3" fmla="*/ 36 h 39"/>
                  <a:gd name="T4" fmla="*/ 3 w 4"/>
                  <a:gd name="T5" fmla="*/ 39 h 39"/>
                  <a:gd name="T6" fmla="*/ 4 w 4"/>
                  <a:gd name="T7" fmla="*/ 39 h 39"/>
                  <a:gd name="T8" fmla="*/ 2 w 4"/>
                  <a:gd name="T9" fmla="*/ 31 h 39"/>
                  <a:gd name="T10" fmla="*/ 2 w 4"/>
                  <a:gd name="T11" fmla="*/ 31 h 39"/>
                  <a:gd name="T12" fmla="*/ 2 w 4"/>
                  <a:gd name="T13" fmla="*/ 31 h 39"/>
                  <a:gd name="T14" fmla="*/ 2 w 4"/>
                  <a:gd name="T15" fmla="*/ 0 h 39"/>
                  <a:gd name="T16" fmla="*/ 1 w 4"/>
                  <a:gd name="T17" fmla="*/ 2 h 39"/>
                  <a:gd name="T18" fmla="*/ 1 w 4"/>
                  <a:gd name="T19" fmla="*/ 1 h 39"/>
                  <a:gd name="T20" fmla="*/ 1 w 4"/>
                  <a:gd name="T21" fmla="*/ 15 h 39"/>
                  <a:gd name="T22" fmla="*/ 1 w 4"/>
                  <a:gd name="T23" fmla="*/ 24 h 39"/>
                  <a:gd name="T24" fmla="*/ 1 w 4"/>
                  <a:gd name="T25" fmla="*/ 16 h 39"/>
                  <a:gd name="T26" fmla="*/ 2 w 4"/>
                  <a:gd name="T27"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39">
                    <a:moveTo>
                      <a:pt x="2" y="31"/>
                    </a:moveTo>
                    <a:cubicBezTo>
                      <a:pt x="2" y="34"/>
                      <a:pt x="2" y="36"/>
                      <a:pt x="2" y="36"/>
                    </a:cubicBezTo>
                    <a:cubicBezTo>
                      <a:pt x="2" y="38"/>
                      <a:pt x="2" y="39"/>
                      <a:pt x="3" y="39"/>
                    </a:cubicBezTo>
                    <a:cubicBezTo>
                      <a:pt x="3" y="39"/>
                      <a:pt x="4" y="39"/>
                      <a:pt x="4" y="39"/>
                    </a:cubicBezTo>
                    <a:cubicBezTo>
                      <a:pt x="2" y="31"/>
                      <a:pt x="2" y="31"/>
                      <a:pt x="2" y="31"/>
                    </a:cubicBezTo>
                    <a:cubicBezTo>
                      <a:pt x="2" y="31"/>
                      <a:pt x="2" y="31"/>
                      <a:pt x="2" y="31"/>
                    </a:cubicBezTo>
                    <a:cubicBezTo>
                      <a:pt x="2" y="31"/>
                      <a:pt x="2" y="31"/>
                      <a:pt x="2" y="31"/>
                    </a:cubicBezTo>
                    <a:moveTo>
                      <a:pt x="2" y="0"/>
                    </a:moveTo>
                    <a:cubicBezTo>
                      <a:pt x="1" y="1"/>
                      <a:pt x="1" y="2"/>
                      <a:pt x="1" y="2"/>
                    </a:cubicBezTo>
                    <a:cubicBezTo>
                      <a:pt x="1" y="2"/>
                      <a:pt x="1" y="1"/>
                      <a:pt x="1" y="1"/>
                    </a:cubicBezTo>
                    <a:cubicBezTo>
                      <a:pt x="3" y="1"/>
                      <a:pt x="1" y="15"/>
                      <a:pt x="1" y="15"/>
                    </a:cubicBezTo>
                    <a:cubicBezTo>
                      <a:pt x="0" y="16"/>
                      <a:pt x="0" y="21"/>
                      <a:pt x="1" y="24"/>
                    </a:cubicBezTo>
                    <a:cubicBezTo>
                      <a:pt x="1" y="20"/>
                      <a:pt x="1" y="16"/>
                      <a:pt x="1" y="16"/>
                    </a:cubicBezTo>
                    <a:cubicBezTo>
                      <a:pt x="3" y="12"/>
                      <a:pt x="2" y="2"/>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41" name="Freeform 359"/>
              <p:cNvSpPr/>
              <p:nvPr/>
            </p:nvSpPr>
            <p:spPr bwMode="auto">
              <a:xfrm>
                <a:off x="1975" y="870"/>
                <a:ext cx="2" cy="2"/>
              </a:xfrm>
              <a:custGeom>
                <a:gdLst>
                  <a:gd name="T0" fmla="*/ 1 w 1"/>
                  <a:gd name="T1" fmla="*/ 0 h 1"/>
                  <a:gd name="T2" fmla="*/ 0 w 1"/>
                  <a:gd name="T3" fmla="*/ 1 h 1"/>
                  <a:gd name="T4" fmla="*/ 0 w 1"/>
                  <a:gd name="T5" fmla="*/ 1 h 1"/>
                  <a:gd name="T6" fmla="*/ 1 w 1"/>
                  <a:gd name="T7" fmla="*/ 0 h 1"/>
                </a:gdLst>
                <a:cxnLst>
                  <a:cxn ang="0">
                    <a:pos x="T0" y="T1"/>
                  </a:cxn>
                  <a:cxn ang="0">
                    <a:pos x="T2" y="T3"/>
                  </a:cxn>
                  <a:cxn ang="0">
                    <a:pos x="T4" y="T5"/>
                  </a:cxn>
                  <a:cxn ang="0">
                    <a:pos x="T6" y="T7"/>
                  </a:cxn>
                </a:cxnLst>
                <a:rect l="0" t="0" r="r" b="b"/>
                <a:pathLst>
                  <a:path w="1" h="1">
                    <a:moveTo>
                      <a:pt x="1" y="0"/>
                    </a:moveTo>
                    <a:cubicBezTo>
                      <a:pt x="1" y="0"/>
                      <a:pt x="0" y="0"/>
                      <a:pt x="0" y="1"/>
                    </a:cubicBezTo>
                    <a:cubicBezTo>
                      <a:pt x="0" y="1"/>
                      <a:pt x="0" y="1"/>
                      <a:pt x="0" y="1"/>
                    </a:cubicBezTo>
                    <a:cubicBezTo>
                      <a:pt x="0"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42" name="Freeform 360"/>
              <p:cNvSpPr>
                <a:spLocks noEditPoints="1"/>
              </p:cNvSpPr>
              <p:nvPr/>
            </p:nvSpPr>
            <p:spPr bwMode="auto">
              <a:xfrm>
                <a:off x="1968" y="872"/>
                <a:ext cx="14" cy="7"/>
              </a:xfrm>
              <a:custGeom>
                <a:gdLst>
                  <a:gd name="T0" fmla="*/ 5 w 10"/>
                  <a:gd name="T1" fmla="*/ 0 h 5"/>
                  <a:gd name="T2" fmla="*/ 5 w 10"/>
                  <a:gd name="T3" fmla="*/ 0 h 5"/>
                  <a:gd name="T4" fmla="*/ 5 w 10"/>
                  <a:gd name="T5" fmla="*/ 1 h 5"/>
                  <a:gd name="T6" fmla="*/ 7 w 10"/>
                  <a:gd name="T7" fmla="*/ 2 h 5"/>
                  <a:gd name="T8" fmla="*/ 8 w 10"/>
                  <a:gd name="T9" fmla="*/ 3 h 5"/>
                  <a:gd name="T10" fmla="*/ 10 w 10"/>
                  <a:gd name="T11" fmla="*/ 4 h 5"/>
                  <a:gd name="T12" fmla="*/ 10 w 10"/>
                  <a:gd name="T13" fmla="*/ 5 h 5"/>
                  <a:gd name="T14" fmla="*/ 10 w 10"/>
                  <a:gd name="T15" fmla="*/ 5 h 5"/>
                  <a:gd name="T16" fmla="*/ 6 w 10"/>
                  <a:gd name="T17" fmla="*/ 1 h 5"/>
                  <a:gd name="T18" fmla="*/ 5 w 10"/>
                  <a:gd name="T19" fmla="*/ 0 h 5"/>
                  <a:gd name="T20" fmla="*/ 5 w 10"/>
                  <a:gd name="T21" fmla="*/ 0 h 5"/>
                  <a:gd name="T22" fmla="*/ 5 w 10"/>
                  <a:gd name="T23" fmla="*/ 0 h 5"/>
                  <a:gd name="T24" fmla="*/ 5 w 10"/>
                  <a:gd name="T25" fmla="*/ 0 h 5"/>
                  <a:gd name="T26" fmla="*/ 3 w 10"/>
                  <a:gd name="T27" fmla="*/ 0 h 5"/>
                  <a:gd name="T28" fmla="*/ 0 w 10"/>
                  <a:gd name="T29" fmla="*/ 1 h 5"/>
                  <a:gd name="T30" fmla="*/ 3 w 10"/>
                  <a:gd name="T31" fmla="*/ 0 h 5"/>
                  <a:gd name="T32" fmla="*/ 3 w 10"/>
                  <a:gd name="T33" fmla="*/ 0 h 5"/>
                  <a:gd name="T34" fmla="*/ 5 w 10"/>
                  <a:gd name="T35" fmla="*/ 0 h 5"/>
                  <a:gd name="T36" fmla="*/ 4 w 10"/>
                  <a:gd name="T37" fmla="*/ 0 h 5"/>
                  <a:gd name="T38" fmla="*/ 4 w 10"/>
                  <a:gd name="T39" fmla="*/ 0 h 5"/>
                  <a:gd name="T40" fmla="*/ 4 w 10"/>
                  <a:gd name="T41" fmla="*/ 0 h 5"/>
                  <a:gd name="T42" fmla="*/ 5 w 10"/>
                  <a:gd name="T43" fmla="*/ 0 h 5"/>
                  <a:gd name="T44" fmla="*/ 5 w 10"/>
                  <a:gd name="T45" fmla="*/ 0 h 5"/>
                  <a:gd name="T46" fmla="*/ 4 w 10"/>
                  <a:gd name="T47" fmla="*/ 0 h 5"/>
                  <a:gd name="T48" fmla="*/ 5 w 10"/>
                  <a:gd name="T49" fmla="*/ 0 h 5"/>
                  <a:gd name="T50" fmla="*/ 5 w 10"/>
                  <a:gd name="T51" fmla="*/ 0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5">
                    <a:moveTo>
                      <a:pt x="5" y="0"/>
                    </a:moveTo>
                    <a:cubicBezTo>
                      <a:pt x="5" y="0"/>
                      <a:pt x="5" y="0"/>
                      <a:pt x="5" y="0"/>
                    </a:cubicBezTo>
                    <a:cubicBezTo>
                      <a:pt x="5" y="1"/>
                      <a:pt x="5" y="1"/>
                      <a:pt x="5" y="1"/>
                    </a:cubicBezTo>
                    <a:cubicBezTo>
                      <a:pt x="7" y="2"/>
                      <a:pt x="7" y="2"/>
                      <a:pt x="7" y="2"/>
                    </a:cubicBezTo>
                    <a:cubicBezTo>
                      <a:pt x="8" y="2"/>
                      <a:pt x="8" y="2"/>
                      <a:pt x="8" y="3"/>
                    </a:cubicBezTo>
                    <a:cubicBezTo>
                      <a:pt x="10" y="4"/>
                      <a:pt x="10" y="4"/>
                      <a:pt x="10" y="4"/>
                    </a:cubicBezTo>
                    <a:cubicBezTo>
                      <a:pt x="10" y="5"/>
                      <a:pt x="10" y="5"/>
                      <a:pt x="10" y="5"/>
                    </a:cubicBezTo>
                    <a:cubicBezTo>
                      <a:pt x="10" y="5"/>
                      <a:pt x="10" y="5"/>
                      <a:pt x="10" y="5"/>
                    </a:cubicBezTo>
                    <a:cubicBezTo>
                      <a:pt x="10" y="5"/>
                      <a:pt x="9" y="2"/>
                      <a:pt x="6" y="1"/>
                    </a:cubicBezTo>
                    <a:cubicBezTo>
                      <a:pt x="6" y="1"/>
                      <a:pt x="6" y="1"/>
                      <a:pt x="5" y="0"/>
                    </a:cubicBezTo>
                    <a:moveTo>
                      <a:pt x="5" y="0"/>
                    </a:moveTo>
                    <a:cubicBezTo>
                      <a:pt x="5" y="0"/>
                      <a:pt x="5" y="0"/>
                      <a:pt x="5" y="0"/>
                    </a:cubicBezTo>
                    <a:cubicBezTo>
                      <a:pt x="5" y="0"/>
                      <a:pt x="5" y="0"/>
                      <a:pt x="5" y="0"/>
                    </a:cubicBezTo>
                    <a:moveTo>
                      <a:pt x="3" y="0"/>
                    </a:moveTo>
                    <a:cubicBezTo>
                      <a:pt x="2" y="0"/>
                      <a:pt x="1" y="0"/>
                      <a:pt x="0" y="1"/>
                    </a:cubicBezTo>
                    <a:cubicBezTo>
                      <a:pt x="1" y="1"/>
                      <a:pt x="3" y="0"/>
                      <a:pt x="3" y="0"/>
                    </a:cubicBezTo>
                    <a:cubicBezTo>
                      <a:pt x="3" y="0"/>
                      <a:pt x="3" y="0"/>
                      <a:pt x="3" y="0"/>
                    </a:cubicBezTo>
                    <a:moveTo>
                      <a:pt x="5" y="0"/>
                    </a:moveTo>
                    <a:cubicBezTo>
                      <a:pt x="4" y="0"/>
                      <a:pt x="4" y="0"/>
                      <a:pt x="4" y="0"/>
                    </a:cubicBezTo>
                    <a:cubicBezTo>
                      <a:pt x="4" y="0"/>
                      <a:pt x="4" y="0"/>
                      <a:pt x="4" y="0"/>
                    </a:cubicBezTo>
                    <a:cubicBezTo>
                      <a:pt x="4" y="0"/>
                      <a:pt x="4" y="0"/>
                      <a:pt x="4" y="0"/>
                    </a:cubicBezTo>
                    <a:cubicBezTo>
                      <a:pt x="4" y="0"/>
                      <a:pt x="4" y="0"/>
                      <a:pt x="5" y="0"/>
                    </a:cubicBezTo>
                    <a:cubicBezTo>
                      <a:pt x="5" y="0"/>
                      <a:pt x="5" y="0"/>
                      <a:pt x="5" y="0"/>
                    </a:cubicBezTo>
                    <a:cubicBezTo>
                      <a:pt x="4" y="0"/>
                      <a:pt x="4" y="0"/>
                      <a:pt x="4" y="0"/>
                    </a:cubicBezTo>
                    <a:cubicBezTo>
                      <a:pt x="4" y="0"/>
                      <a:pt x="5" y="0"/>
                      <a:pt x="5" y="0"/>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43" name="Freeform 361"/>
              <p:cNvSpPr>
                <a:spLocks noEditPoints="1"/>
              </p:cNvSpPr>
              <p:nvPr/>
            </p:nvSpPr>
            <p:spPr bwMode="auto">
              <a:xfrm>
                <a:off x="1961" y="781"/>
                <a:ext cx="4" cy="16"/>
              </a:xfrm>
              <a:custGeom>
                <a:gdLst>
                  <a:gd name="T0" fmla="*/ 3 w 3"/>
                  <a:gd name="T1" fmla="*/ 11 h 11"/>
                  <a:gd name="T2" fmla="*/ 3 w 3"/>
                  <a:gd name="T3" fmla="*/ 11 h 11"/>
                  <a:gd name="T4" fmla="*/ 3 w 3"/>
                  <a:gd name="T5" fmla="*/ 11 h 11"/>
                  <a:gd name="T6" fmla="*/ 3 w 3"/>
                  <a:gd name="T7" fmla="*/ 11 h 11"/>
                  <a:gd name="T8" fmla="*/ 0 w 3"/>
                  <a:gd name="T9" fmla="*/ 0 h 11"/>
                  <a:gd name="T10" fmla="*/ 2 w 3"/>
                  <a:gd name="T11" fmla="*/ 8 h 11"/>
                  <a:gd name="T12" fmla="*/ 3 w 3"/>
                  <a:gd name="T13" fmla="*/ 10 h 11"/>
                  <a:gd name="T14" fmla="*/ 3 w 3"/>
                  <a:gd name="T15" fmla="*/ 6 h 11"/>
                  <a:gd name="T16" fmla="*/ 0 w 3"/>
                  <a:gd name="T17" fmla="*/ 0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1">
                    <a:moveTo>
                      <a:pt x="3" y="11"/>
                    </a:moveTo>
                    <a:cubicBezTo>
                      <a:pt x="3" y="11"/>
                      <a:pt x="3" y="11"/>
                      <a:pt x="3" y="11"/>
                    </a:cubicBezTo>
                    <a:cubicBezTo>
                      <a:pt x="3" y="11"/>
                      <a:pt x="3" y="11"/>
                      <a:pt x="3" y="11"/>
                    </a:cubicBezTo>
                    <a:cubicBezTo>
                      <a:pt x="3" y="11"/>
                      <a:pt x="3" y="11"/>
                      <a:pt x="3" y="11"/>
                    </a:cubicBezTo>
                    <a:moveTo>
                      <a:pt x="0" y="0"/>
                    </a:moveTo>
                    <a:cubicBezTo>
                      <a:pt x="1" y="3"/>
                      <a:pt x="2" y="5"/>
                      <a:pt x="2" y="8"/>
                    </a:cubicBezTo>
                    <a:cubicBezTo>
                      <a:pt x="3" y="8"/>
                      <a:pt x="3" y="9"/>
                      <a:pt x="3" y="10"/>
                    </a:cubicBezTo>
                    <a:cubicBezTo>
                      <a:pt x="3" y="8"/>
                      <a:pt x="3" y="6"/>
                      <a:pt x="3" y="6"/>
                    </a:cubicBezTo>
                    <a:cubicBezTo>
                      <a:pt x="3" y="4"/>
                      <a:pt x="2" y="2"/>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44" name="Freeform 362"/>
              <p:cNvSpPr/>
              <p:nvPr/>
            </p:nvSpPr>
            <p:spPr bwMode="auto">
              <a:xfrm>
                <a:off x="1963" y="793"/>
                <a:ext cx="2" cy="4"/>
              </a:xfrm>
              <a:custGeom>
                <a:gdLst>
                  <a:gd name="T0" fmla="*/ 0 w 1"/>
                  <a:gd name="T1" fmla="*/ 0 h 3"/>
                  <a:gd name="T2" fmla="*/ 1 w 1"/>
                  <a:gd name="T3" fmla="*/ 3 h 3"/>
                  <a:gd name="T4" fmla="*/ 1 w 1"/>
                  <a:gd name="T5" fmla="*/ 3 h 3"/>
                  <a:gd name="T6" fmla="*/ 1 w 1"/>
                  <a:gd name="T7" fmla="*/ 2 h 3"/>
                  <a:gd name="T8" fmla="*/ 0 w 1"/>
                  <a:gd name="T9" fmla="*/ 0 h 3"/>
                </a:gdLst>
                <a:cxnLst>
                  <a:cxn ang="0">
                    <a:pos x="T0" y="T1"/>
                  </a:cxn>
                  <a:cxn ang="0">
                    <a:pos x="T2" y="T3"/>
                  </a:cxn>
                  <a:cxn ang="0">
                    <a:pos x="T4" y="T5"/>
                  </a:cxn>
                  <a:cxn ang="0">
                    <a:pos x="T6" y="T7"/>
                  </a:cxn>
                  <a:cxn ang="0">
                    <a:pos x="T8" y="T9"/>
                  </a:cxn>
                </a:cxnLst>
                <a:rect l="0" t="0" r="r" b="b"/>
                <a:pathLst>
                  <a:path w="1" h="3">
                    <a:moveTo>
                      <a:pt x="0" y="0"/>
                    </a:moveTo>
                    <a:cubicBezTo>
                      <a:pt x="1" y="1"/>
                      <a:pt x="1" y="2"/>
                      <a:pt x="1" y="3"/>
                    </a:cubicBezTo>
                    <a:cubicBezTo>
                      <a:pt x="1" y="3"/>
                      <a:pt x="1" y="3"/>
                      <a:pt x="1" y="3"/>
                    </a:cubicBezTo>
                    <a:cubicBezTo>
                      <a:pt x="1" y="2"/>
                      <a:pt x="1" y="2"/>
                      <a:pt x="1" y="2"/>
                    </a:cubicBezTo>
                    <a:cubicBezTo>
                      <a:pt x="1" y="1"/>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45" name="Freeform 363"/>
              <p:cNvSpPr/>
              <p:nvPr/>
            </p:nvSpPr>
            <p:spPr bwMode="auto">
              <a:xfrm>
                <a:off x="1943" y="760"/>
                <a:ext cx="2" cy="1"/>
              </a:xfrm>
              <a:custGeom>
                <a:gdLst>
                  <a:gd name="T0" fmla="*/ 0 w 2"/>
                  <a:gd name="T1" fmla="*/ 0 h 1"/>
                  <a:gd name="T2" fmla="*/ 2 w 2"/>
                  <a:gd name="T3" fmla="*/ 1 h 1"/>
                  <a:gd name="T4" fmla="*/ 2 w 2"/>
                  <a:gd name="T5" fmla="*/ 0 h 1"/>
                  <a:gd name="T6" fmla="*/ 0 w 2"/>
                  <a:gd name="T7" fmla="*/ 0 h 1"/>
                </a:gdLst>
                <a:cxnLst>
                  <a:cxn ang="0">
                    <a:pos x="T0" y="T1"/>
                  </a:cxn>
                  <a:cxn ang="0">
                    <a:pos x="T2" y="T3"/>
                  </a:cxn>
                  <a:cxn ang="0">
                    <a:pos x="T4" y="T5"/>
                  </a:cxn>
                  <a:cxn ang="0">
                    <a:pos x="T6" y="T7"/>
                  </a:cxn>
                </a:cxnLst>
                <a:rect l="0" t="0" r="r" b="b"/>
                <a:pathLst>
                  <a:path w="2" h="1">
                    <a:moveTo>
                      <a:pt x="0" y="0"/>
                    </a:moveTo>
                    <a:lnTo>
                      <a:pt x="2" y="1"/>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46" name="Freeform 364"/>
              <p:cNvSpPr/>
              <p:nvPr/>
            </p:nvSpPr>
            <p:spPr bwMode="auto">
              <a:xfrm>
                <a:off x="1943" y="760"/>
                <a:ext cx="2" cy="1"/>
              </a:xfrm>
              <a:custGeom>
                <a:gdLst>
                  <a:gd name="T0" fmla="*/ 0 w 2"/>
                  <a:gd name="T1" fmla="*/ 0 h 1"/>
                  <a:gd name="T2" fmla="*/ 2 w 2"/>
                  <a:gd name="T3" fmla="*/ 1 h 1"/>
                  <a:gd name="T4" fmla="*/ 2 w 2"/>
                  <a:gd name="T5" fmla="*/ 0 h 1"/>
                  <a:gd name="T6" fmla="*/ 0 w 2"/>
                  <a:gd name="T7" fmla="*/ 0 h 1"/>
                </a:gdLst>
                <a:cxnLst>
                  <a:cxn ang="0">
                    <a:pos x="T0" y="T1"/>
                  </a:cxn>
                  <a:cxn ang="0">
                    <a:pos x="T2" y="T3"/>
                  </a:cxn>
                  <a:cxn ang="0">
                    <a:pos x="T4" y="T5"/>
                  </a:cxn>
                  <a:cxn ang="0">
                    <a:pos x="T6" y="T7"/>
                  </a:cxn>
                </a:cxnLst>
                <a:rect l="0" t="0" r="r" b="b"/>
                <a:pathLst>
                  <a:path w="2" h="1">
                    <a:moveTo>
                      <a:pt x="0" y="0"/>
                    </a:moveTo>
                    <a:lnTo>
                      <a:pt x="2" y="1"/>
                    </a:lnTo>
                    <a:lnTo>
                      <a:pt x="2"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47" name="Freeform 365"/>
              <p:cNvSpPr/>
              <p:nvPr/>
            </p:nvSpPr>
            <p:spPr bwMode="auto">
              <a:xfrm>
                <a:off x="1870" y="880"/>
                <a:ext cx="121" cy="12"/>
              </a:xfrm>
              <a:custGeom>
                <a:gdLst>
                  <a:gd name="T0" fmla="*/ 78 w 83"/>
                  <a:gd name="T1" fmla="*/ 0 h 8"/>
                  <a:gd name="T2" fmla="*/ 77 w 83"/>
                  <a:gd name="T3" fmla="*/ 1 h 8"/>
                  <a:gd name="T4" fmla="*/ 77 w 83"/>
                  <a:gd name="T5" fmla="*/ 1 h 8"/>
                  <a:gd name="T6" fmla="*/ 68 w 83"/>
                  <a:gd name="T7" fmla="*/ 4 h 8"/>
                  <a:gd name="T8" fmla="*/ 55 w 83"/>
                  <a:gd name="T9" fmla="*/ 5 h 8"/>
                  <a:gd name="T10" fmla="*/ 50 w 83"/>
                  <a:gd name="T11" fmla="*/ 5 h 8"/>
                  <a:gd name="T12" fmla="*/ 24 w 83"/>
                  <a:gd name="T13" fmla="*/ 6 h 8"/>
                  <a:gd name="T14" fmla="*/ 21 w 83"/>
                  <a:gd name="T15" fmla="*/ 6 h 8"/>
                  <a:gd name="T16" fmla="*/ 5 w 83"/>
                  <a:gd name="T17" fmla="*/ 3 h 8"/>
                  <a:gd name="T18" fmla="*/ 4 w 83"/>
                  <a:gd name="T19" fmla="*/ 2 h 8"/>
                  <a:gd name="T20" fmla="*/ 4 w 83"/>
                  <a:gd name="T21" fmla="*/ 2 h 8"/>
                  <a:gd name="T22" fmla="*/ 7 w 83"/>
                  <a:gd name="T23" fmla="*/ 5 h 8"/>
                  <a:gd name="T24" fmla="*/ 21 w 83"/>
                  <a:gd name="T25" fmla="*/ 8 h 8"/>
                  <a:gd name="T26" fmla="*/ 25 w 83"/>
                  <a:gd name="T27" fmla="*/ 7 h 8"/>
                  <a:gd name="T28" fmla="*/ 56 w 83"/>
                  <a:gd name="T29" fmla="*/ 6 h 8"/>
                  <a:gd name="T30" fmla="*/ 71 w 83"/>
                  <a:gd name="T31" fmla="*/ 4 h 8"/>
                  <a:gd name="T32" fmla="*/ 80 w 83"/>
                  <a:gd name="T33" fmla="*/ 0 h 8"/>
                  <a:gd name="T34" fmla="*/ 78 w 83"/>
                  <a:gd name="T35" fmla="*/ 0 h 8"/>
                  <a:gd name="T36" fmla="*/ 78 w 83"/>
                  <a:gd name="T37" fmla="*/ 0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8">
                    <a:moveTo>
                      <a:pt x="78" y="0"/>
                    </a:moveTo>
                    <a:cubicBezTo>
                      <a:pt x="78" y="0"/>
                      <a:pt x="77" y="1"/>
                      <a:pt x="77" y="1"/>
                    </a:cubicBezTo>
                    <a:cubicBezTo>
                      <a:pt x="77" y="1"/>
                      <a:pt x="77" y="1"/>
                      <a:pt x="77" y="1"/>
                    </a:cubicBezTo>
                    <a:cubicBezTo>
                      <a:pt x="74" y="1"/>
                      <a:pt x="68" y="4"/>
                      <a:pt x="68" y="4"/>
                    </a:cubicBezTo>
                    <a:cubicBezTo>
                      <a:pt x="55" y="5"/>
                      <a:pt x="55" y="5"/>
                      <a:pt x="55" y="5"/>
                    </a:cubicBezTo>
                    <a:cubicBezTo>
                      <a:pt x="54" y="5"/>
                      <a:pt x="52" y="5"/>
                      <a:pt x="50" y="5"/>
                    </a:cubicBezTo>
                    <a:cubicBezTo>
                      <a:pt x="41" y="5"/>
                      <a:pt x="24" y="6"/>
                      <a:pt x="24" y="6"/>
                    </a:cubicBezTo>
                    <a:cubicBezTo>
                      <a:pt x="23" y="6"/>
                      <a:pt x="22" y="6"/>
                      <a:pt x="21" y="6"/>
                    </a:cubicBezTo>
                    <a:cubicBezTo>
                      <a:pt x="15" y="6"/>
                      <a:pt x="5" y="3"/>
                      <a:pt x="5" y="3"/>
                    </a:cubicBezTo>
                    <a:cubicBezTo>
                      <a:pt x="4" y="2"/>
                      <a:pt x="4" y="2"/>
                      <a:pt x="4" y="2"/>
                    </a:cubicBezTo>
                    <a:cubicBezTo>
                      <a:pt x="4" y="2"/>
                      <a:pt x="4" y="2"/>
                      <a:pt x="4" y="2"/>
                    </a:cubicBezTo>
                    <a:cubicBezTo>
                      <a:pt x="4" y="2"/>
                      <a:pt x="0" y="2"/>
                      <a:pt x="7" y="5"/>
                    </a:cubicBezTo>
                    <a:cubicBezTo>
                      <a:pt x="7" y="5"/>
                      <a:pt x="14" y="8"/>
                      <a:pt x="21" y="8"/>
                    </a:cubicBezTo>
                    <a:cubicBezTo>
                      <a:pt x="22" y="8"/>
                      <a:pt x="24" y="7"/>
                      <a:pt x="25" y="7"/>
                    </a:cubicBezTo>
                    <a:cubicBezTo>
                      <a:pt x="25" y="7"/>
                      <a:pt x="52" y="6"/>
                      <a:pt x="56" y="6"/>
                    </a:cubicBezTo>
                    <a:cubicBezTo>
                      <a:pt x="56" y="6"/>
                      <a:pt x="66" y="6"/>
                      <a:pt x="71" y="4"/>
                    </a:cubicBezTo>
                    <a:cubicBezTo>
                      <a:pt x="71" y="4"/>
                      <a:pt x="83" y="0"/>
                      <a:pt x="80" y="0"/>
                    </a:cubicBezTo>
                    <a:cubicBezTo>
                      <a:pt x="79" y="0"/>
                      <a:pt x="79" y="0"/>
                      <a:pt x="78" y="0"/>
                    </a:cubicBezTo>
                    <a:cubicBezTo>
                      <a:pt x="78" y="0"/>
                      <a:pt x="78" y="0"/>
                      <a:pt x="7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48" name="Freeform 366"/>
              <p:cNvSpPr>
                <a:spLocks noEditPoints="1"/>
              </p:cNvSpPr>
              <p:nvPr/>
            </p:nvSpPr>
            <p:spPr bwMode="auto">
              <a:xfrm>
                <a:off x="1876" y="760"/>
                <a:ext cx="108" cy="129"/>
              </a:xfrm>
              <a:custGeom>
                <a:gdLst>
                  <a:gd name="T0" fmla="*/ 43 w 74"/>
                  <a:gd name="T1" fmla="*/ 69 h 89"/>
                  <a:gd name="T2" fmla="*/ 47 w 74"/>
                  <a:gd name="T3" fmla="*/ 34 h 89"/>
                  <a:gd name="T4" fmla="*/ 50 w 74"/>
                  <a:gd name="T5" fmla="*/ 33 h 89"/>
                  <a:gd name="T6" fmla="*/ 50 w 74"/>
                  <a:gd name="T7" fmla="*/ 35 h 89"/>
                  <a:gd name="T8" fmla="*/ 36 w 74"/>
                  <a:gd name="T9" fmla="*/ 68 h 89"/>
                  <a:gd name="T10" fmla="*/ 40 w 74"/>
                  <a:gd name="T11" fmla="*/ 79 h 89"/>
                  <a:gd name="T12" fmla="*/ 32 w 74"/>
                  <a:gd name="T13" fmla="*/ 82 h 89"/>
                  <a:gd name="T14" fmla="*/ 13 w 74"/>
                  <a:gd name="T15" fmla="*/ 88 h 89"/>
                  <a:gd name="T16" fmla="*/ 20 w 74"/>
                  <a:gd name="T17" fmla="*/ 89 h 89"/>
                  <a:gd name="T18" fmla="*/ 73 w 74"/>
                  <a:gd name="T19" fmla="*/ 84 h 89"/>
                  <a:gd name="T20" fmla="*/ 72 w 74"/>
                  <a:gd name="T21" fmla="*/ 83 h 89"/>
                  <a:gd name="T22" fmla="*/ 70 w 74"/>
                  <a:gd name="T23" fmla="*/ 79 h 89"/>
                  <a:gd name="T24" fmla="*/ 67 w 74"/>
                  <a:gd name="T25" fmla="*/ 77 h 89"/>
                  <a:gd name="T26" fmla="*/ 53 w 74"/>
                  <a:gd name="T27" fmla="*/ 84 h 89"/>
                  <a:gd name="T28" fmla="*/ 45 w 74"/>
                  <a:gd name="T29" fmla="*/ 80 h 89"/>
                  <a:gd name="T30" fmla="*/ 42 w 74"/>
                  <a:gd name="T31" fmla="*/ 66 h 89"/>
                  <a:gd name="T32" fmla="*/ 46 w 74"/>
                  <a:gd name="T33" fmla="*/ 65 h 89"/>
                  <a:gd name="T34" fmla="*/ 52 w 74"/>
                  <a:gd name="T35" fmla="*/ 59 h 89"/>
                  <a:gd name="T36" fmla="*/ 57 w 74"/>
                  <a:gd name="T37" fmla="*/ 47 h 89"/>
                  <a:gd name="T38" fmla="*/ 58 w 74"/>
                  <a:gd name="T39" fmla="*/ 37 h 89"/>
                  <a:gd name="T40" fmla="*/ 57 w 74"/>
                  <a:gd name="T41" fmla="*/ 30 h 89"/>
                  <a:gd name="T42" fmla="*/ 55 w 74"/>
                  <a:gd name="T43" fmla="*/ 36 h 89"/>
                  <a:gd name="T44" fmla="*/ 54 w 74"/>
                  <a:gd name="T45" fmla="*/ 30 h 89"/>
                  <a:gd name="T46" fmla="*/ 56 w 74"/>
                  <a:gd name="T47" fmla="*/ 30 h 89"/>
                  <a:gd name="T48" fmla="*/ 39 w 74"/>
                  <a:gd name="T49" fmla="*/ 34 h 89"/>
                  <a:gd name="T50" fmla="*/ 43 w 74"/>
                  <a:gd name="T51" fmla="*/ 33 h 89"/>
                  <a:gd name="T52" fmla="*/ 43 w 74"/>
                  <a:gd name="T53" fmla="*/ 33 h 89"/>
                  <a:gd name="T54" fmla="*/ 46 w 74"/>
                  <a:gd name="T55" fmla="*/ 27 h 89"/>
                  <a:gd name="T56" fmla="*/ 44 w 74"/>
                  <a:gd name="T57" fmla="*/ 23 h 89"/>
                  <a:gd name="T58" fmla="*/ 44 w 74"/>
                  <a:gd name="T59" fmla="*/ 24 h 89"/>
                  <a:gd name="T60" fmla="*/ 55 w 74"/>
                  <a:gd name="T61" fmla="*/ 22 h 89"/>
                  <a:gd name="T62" fmla="*/ 55 w 74"/>
                  <a:gd name="T63" fmla="*/ 22 h 89"/>
                  <a:gd name="T64" fmla="*/ 48 w 74"/>
                  <a:gd name="T65" fmla="*/ 25 h 89"/>
                  <a:gd name="T66" fmla="*/ 24 w 74"/>
                  <a:gd name="T67" fmla="*/ 21 h 89"/>
                  <a:gd name="T68" fmla="*/ 53 w 74"/>
                  <a:gd name="T69" fmla="*/ 21 h 89"/>
                  <a:gd name="T70" fmla="*/ 51 w 74"/>
                  <a:gd name="T71" fmla="*/ 24 h 89"/>
                  <a:gd name="T72" fmla="*/ 53 w 74"/>
                  <a:gd name="T73" fmla="*/ 21 h 89"/>
                  <a:gd name="T74" fmla="*/ 48 w 74"/>
                  <a:gd name="T75" fmla="*/ 16 h 89"/>
                  <a:gd name="T76" fmla="*/ 31 w 74"/>
                  <a:gd name="T77" fmla="*/ 11 h 89"/>
                  <a:gd name="T78" fmla="*/ 32 w 74"/>
                  <a:gd name="T79" fmla="*/ 0 h 89"/>
                  <a:gd name="T80" fmla="*/ 18 w 74"/>
                  <a:gd name="T81" fmla="*/ 19 h 89"/>
                  <a:gd name="T82" fmla="*/ 21 w 74"/>
                  <a:gd name="T83" fmla="*/ 19 h 89"/>
                  <a:gd name="T84" fmla="*/ 25 w 74"/>
                  <a:gd name="T85" fmla="*/ 22 h 89"/>
                  <a:gd name="T86" fmla="*/ 29 w 74"/>
                  <a:gd name="T87" fmla="*/ 21 h 89"/>
                  <a:gd name="T88" fmla="*/ 47 w 74"/>
                  <a:gd name="T89" fmla="*/ 18 h 89"/>
                  <a:gd name="T90" fmla="*/ 48 w 74"/>
                  <a:gd name="T91" fmla="*/ 20 h 89"/>
                  <a:gd name="T92" fmla="*/ 46 w 74"/>
                  <a:gd name="T93" fmla="*/ 8 h 89"/>
                  <a:gd name="T94" fmla="*/ 43 w 74"/>
                  <a:gd name="T95" fmla="*/ 3 h 89"/>
                  <a:gd name="T96" fmla="*/ 32 w 74"/>
                  <a:gd name="T97" fmla="*/ 0 h 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89">
                    <a:moveTo>
                      <a:pt x="43" y="69"/>
                    </a:moveTo>
                    <a:cubicBezTo>
                      <a:pt x="43" y="69"/>
                      <a:pt x="43" y="69"/>
                      <a:pt x="43" y="70"/>
                    </a:cubicBezTo>
                    <a:cubicBezTo>
                      <a:pt x="43" y="70"/>
                      <a:pt x="43" y="70"/>
                      <a:pt x="43" y="70"/>
                    </a:cubicBezTo>
                    <a:cubicBezTo>
                      <a:pt x="43" y="69"/>
                      <a:pt x="43" y="69"/>
                      <a:pt x="43" y="69"/>
                    </a:cubicBezTo>
                    <a:moveTo>
                      <a:pt x="49" y="31"/>
                    </a:moveTo>
                    <a:cubicBezTo>
                      <a:pt x="48" y="31"/>
                      <a:pt x="47" y="31"/>
                      <a:pt x="46" y="32"/>
                    </a:cubicBezTo>
                    <a:cubicBezTo>
                      <a:pt x="46" y="34"/>
                      <a:pt x="47" y="34"/>
                      <a:pt x="47" y="34"/>
                    </a:cubicBezTo>
                    <a:cubicBezTo>
                      <a:pt x="47" y="34"/>
                      <a:pt x="47" y="34"/>
                      <a:pt x="47" y="34"/>
                    </a:cubicBezTo>
                    <a:cubicBezTo>
                      <a:pt x="48" y="34"/>
                      <a:pt x="49" y="32"/>
                      <a:pt x="49" y="31"/>
                    </a:cubicBezTo>
                    <a:moveTo>
                      <a:pt x="52" y="30"/>
                    </a:moveTo>
                    <a:cubicBezTo>
                      <a:pt x="52" y="30"/>
                      <a:pt x="51" y="30"/>
                      <a:pt x="51" y="30"/>
                    </a:cubicBezTo>
                    <a:cubicBezTo>
                      <a:pt x="51" y="32"/>
                      <a:pt x="50" y="33"/>
                      <a:pt x="50" y="33"/>
                    </a:cubicBezTo>
                    <a:cubicBezTo>
                      <a:pt x="50" y="33"/>
                      <a:pt x="50" y="34"/>
                      <a:pt x="50" y="34"/>
                    </a:cubicBezTo>
                    <a:cubicBezTo>
                      <a:pt x="52" y="34"/>
                      <a:pt x="52" y="34"/>
                      <a:pt x="52" y="34"/>
                    </a:cubicBezTo>
                    <a:cubicBezTo>
                      <a:pt x="51" y="35"/>
                      <a:pt x="51" y="35"/>
                      <a:pt x="51" y="35"/>
                    </a:cubicBezTo>
                    <a:cubicBezTo>
                      <a:pt x="51" y="35"/>
                      <a:pt x="51" y="35"/>
                      <a:pt x="50" y="35"/>
                    </a:cubicBezTo>
                    <a:cubicBezTo>
                      <a:pt x="50" y="35"/>
                      <a:pt x="48" y="36"/>
                      <a:pt x="45" y="40"/>
                    </a:cubicBezTo>
                    <a:cubicBezTo>
                      <a:pt x="43" y="41"/>
                      <a:pt x="25" y="48"/>
                      <a:pt x="34" y="54"/>
                    </a:cubicBezTo>
                    <a:cubicBezTo>
                      <a:pt x="34" y="54"/>
                      <a:pt x="34" y="54"/>
                      <a:pt x="34" y="54"/>
                    </a:cubicBezTo>
                    <a:cubicBezTo>
                      <a:pt x="35" y="54"/>
                      <a:pt x="47" y="55"/>
                      <a:pt x="36" y="68"/>
                    </a:cubicBezTo>
                    <a:cubicBezTo>
                      <a:pt x="36" y="68"/>
                      <a:pt x="24" y="80"/>
                      <a:pt x="33" y="80"/>
                    </a:cubicBezTo>
                    <a:cubicBezTo>
                      <a:pt x="34" y="80"/>
                      <a:pt x="36" y="80"/>
                      <a:pt x="39" y="79"/>
                    </a:cubicBezTo>
                    <a:cubicBezTo>
                      <a:pt x="39" y="79"/>
                      <a:pt x="39" y="79"/>
                      <a:pt x="40" y="79"/>
                    </a:cubicBezTo>
                    <a:cubicBezTo>
                      <a:pt x="40" y="79"/>
                      <a:pt x="40" y="79"/>
                      <a:pt x="40" y="79"/>
                    </a:cubicBezTo>
                    <a:cubicBezTo>
                      <a:pt x="40" y="80"/>
                      <a:pt x="40" y="80"/>
                      <a:pt x="40" y="80"/>
                    </a:cubicBezTo>
                    <a:cubicBezTo>
                      <a:pt x="40" y="80"/>
                      <a:pt x="40" y="80"/>
                      <a:pt x="40" y="80"/>
                    </a:cubicBezTo>
                    <a:cubicBezTo>
                      <a:pt x="40" y="80"/>
                      <a:pt x="36" y="82"/>
                      <a:pt x="33" y="82"/>
                    </a:cubicBezTo>
                    <a:cubicBezTo>
                      <a:pt x="32" y="82"/>
                      <a:pt x="32" y="82"/>
                      <a:pt x="32" y="82"/>
                    </a:cubicBezTo>
                    <a:cubicBezTo>
                      <a:pt x="32" y="82"/>
                      <a:pt x="32" y="82"/>
                      <a:pt x="31" y="82"/>
                    </a:cubicBezTo>
                    <a:cubicBezTo>
                      <a:pt x="30" y="82"/>
                      <a:pt x="23" y="83"/>
                      <a:pt x="21" y="87"/>
                    </a:cubicBezTo>
                    <a:cubicBezTo>
                      <a:pt x="21" y="87"/>
                      <a:pt x="20" y="89"/>
                      <a:pt x="16" y="89"/>
                    </a:cubicBezTo>
                    <a:cubicBezTo>
                      <a:pt x="16" y="89"/>
                      <a:pt x="14" y="89"/>
                      <a:pt x="13" y="88"/>
                    </a:cubicBezTo>
                    <a:cubicBezTo>
                      <a:pt x="0" y="85"/>
                      <a:pt x="0" y="85"/>
                      <a:pt x="0" y="85"/>
                    </a:cubicBezTo>
                    <a:cubicBezTo>
                      <a:pt x="0" y="85"/>
                      <a:pt x="0" y="85"/>
                      <a:pt x="1" y="86"/>
                    </a:cubicBezTo>
                    <a:cubicBezTo>
                      <a:pt x="1" y="86"/>
                      <a:pt x="11" y="89"/>
                      <a:pt x="17" y="89"/>
                    </a:cubicBezTo>
                    <a:cubicBezTo>
                      <a:pt x="18" y="89"/>
                      <a:pt x="19" y="89"/>
                      <a:pt x="20" y="89"/>
                    </a:cubicBezTo>
                    <a:cubicBezTo>
                      <a:pt x="20" y="89"/>
                      <a:pt x="37" y="88"/>
                      <a:pt x="46" y="88"/>
                    </a:cubicBezTo>
                    <a:cubicBezTo>
                      <a:pt x="48" y="88"/>
                      <a:pt x="50" y="88"/>
                      <a:pt x="51" y="88"/>
                    </a:cubicBezTo>
                    <a:cubicBezTo>
                      <a:pt x="64" y="87"/>
                      <a:pt x="64" y="87"/>
                      <a:pt x="64" y="87"/>
                    </a:cubicBezTo>
                    <a:cubicBezTo>
                      <a:pt x="64" y="87"/>
                      <a:pt x="70" y="84"/>
                      <a:pt x="73" y="84"/>
                    </a:cubicBezTo>
                    <a:cubicBezTo>
                      <a:pt x="73" y="84"/>
                      <a:pt x="73" y="84"/>
                      <a:pt x="73" y="84"/>
                    </a:cubicBezTo>
                    <a:cubicBezTo>
                      <a:pt x="73" y="84"/>
                      <a:pt x="74" y="83"/>
                      <a:pt x="74" y="83"/>
                    </a:cubicBezTo>
                    <a:cubicBezTo>
                      <a:pt x="73" y="82"/>
                      <a:pt x="73" y="82"/>
                      <a:pt x="73" y="82"/>
                    </a:cubicBezTo>
                    <a:cubicBezTo>
                      <a:pt x="73" y="83"/>
                      <a:pt x="72" y="83"/>
                      <a:pt x="72" y="83"/>
                    </a:cubicBezTo>
                    <a:cubicBezTo>
                      <a:pt x="71" y="83"/>
                      <a:pt x="71" y="83"/>
                      <a:pt x="71" y="83"/>
                    </a:cubicBezTo>
                    <a:cubicBezTo>
                      <a:pt x="72" y="81"/>
                      <a:pt x="72" y="80"/>
                      <a:pt x="71" y="80"/>
                    </a:cubicBezTo>
                    <a:cubicBezTo>
                      <a:pt x="70" y="79"/>
                      <a:pt x="70" y="79"/>
                      <a:pt x="70" y="79"/>
                    </a:cubicBezTo>
                    <a:cubicBezTo>
                      <a:pt x="70" y="79"/>
                      <a:pt x="70" y="79"/>
                      <a:pt x="70" y="79"/>
                    </a:cubicBezTo>
                    <a:cubicBezTo>
                      <a:pt x="68" y="81"/>
                      <a:pt x="64" y="85"/>
                      <a:pt x="64" y="85"/>
                    </a:cubicBezTo>
                    <a:cubicBezTo>
                      <a:pt x="63" y="84"/>
                      <a:pt x="68" y="78"/>
                      <a:pt x="68" y="78"/>
                    </a:cubicBezTo>
                    <a:cubicBezTo>
                      <a:pt x="68" y="78"/>
                      <a:pt x="68" y="78"/>
                      <a:pt x="68" y="78"/>
                    </a:cubicBezTo>
                    <a:cubicBezTo>
                      <a:pt x="67" y="77"/>
                      <a:pt x="67" y="77"/>
                      <a:pt x="67" y="77"/>
                    </a:cubicBezTo>
                    <a:cubicBezTo>
                      <a:pt x="67" y="77"/>
                      <a:pt x="67" y="77"/>
                      <a:pt x="67" y="77"/>
                    </a:cubicBezTo>
                    <a:cubicBezTo>
                      <a:pt x="66" y="78"/>
                      <a:pt x="66" y="78"/>
                      <a:pt x="64" y="79"/>
                    </a:cubicBezTo>
                    <a:cubicBezTo>
                      <a:pt x="59" y="84"/>
                      <a:pt x="56" y="85"/>
                      <a:pt x="54" y="85"/>
                    </a:cubicBezTo>
                    <a:cubicBezTo>
                      <a:pt x="53" y="85"/>
                      <a:pt x="53" y="84"/>
                      <a:pt x="53" y="84"/>
                    </a:cubicBezTo>
                    <a:cubicBezTo>
                      <a:pt x="55" y="80"/>
                      <a:pt x="63" y="78"/>
                      <a:pt x="63" y="78"/>
                    </a:cubicBezTo>
                    <a:cubicBezTo>
                      <a:pt x="63" y="78"/>
                      <a:pt x="59" y="78"/>
                      <a:pt x="55" y="78"/>
                    </a:cubicBezTo>
                    <a:cubicBezTo>
                      <a:pt x="51" y="78"/>
                      <a:pt x="47" y="78"/>
                      <a:pt x="45" y="80"/>
                    </a:cubicBezTo>
                    <a:cubicBezTo>
                      <a:pt x="45" y="80"/>
                      <a:pt x="45" y="80"/>
                      <a:pt x="45" y="80"/>
                    </a:cubicBezTo>
                    <a:cubicBezTo>
                      <a:pt x="45" y="80"/>
                      <a:pt x="45" y="80"/>
                      <a:pt x="45" y="80"/>
                    </a:cubicBezTo>
                    <a:cubicBezTo>
                      <a:pt x="44" y="78"/>
                      <a:pt x="42" y="73"/>
                      <a:pt x="43" y="70"/>
                    </a:cubicBezTo>
                    <a:cubicBezTo>
                      <a:pt x="42" y="70"/>
                      <a:pt x="42" y="70"/>
                      <a:pt x="41" y="70"/>
                    </a:cubicBezTo>
                    <a:cubicBezTo>
                      <a:pt x="41" y="68"/>
                      <a:pt x="41" y="67"/>
                      <a:pt x="42" y="66"/>
                    </a:cubicBezTo>
                    <a:cubicBezTo>
                      <a:pt x="43" y="66"/>
                      <a:pt x="43" y="66"/>
                      <a:pt x="43" y="66"/>
                    </a:cubicBezTo>
                    <a:cubicBezTo>
                      <a:pt x="43" y="66"/>
                      <a:pt x="43" y="66"/>
                      <a:pt x="43" y="66"/>
                    </a:cubicBezTo>
                    <a:cubicBezTo>
                      <a:pt x="42" y="66"/>
                      <a:pt x="42" y="66"/>
                      <a:pt x="42" y="66"/>
                    </a:cubicBezTo>
                    <a:cubicBezTo>
                      <a:pt x="43" y="66"/>
                      <a:pt x="45" y="65"/>
                      <a:pt x="46" y="65"/>
                    </a:cubicBezTo>
                    <a:cubicBezTo>
                      <a:pt x="46" y="65"/>
                      <a:pt x="46" y="65"/>
                      <a:pt x="46" y="65"/>
                    </a:cubicBezTo>
                    <a:cubicBezTo>
                      <a:pt x="48" y="63"/>
                      <a:pt x="50" y="62"/>
                      <a:pt x="52" y="62"/>
                    </a:cubicBezTo>
                    <a:cubicBezTo>
                      <a:pt x="54" y="62"/>
                      <a:pt x="56" y="62"/>
                      <a:pt x="57" y="64"/>
                    </a:cubicBezTo>
                    <a:cubicBezTo>
                      <a:pt x="57" y="64"/>
                      <a:pt x="56" y="59"/>
                      <a:pt x="52" y="59"/>
                    </a:cubicBezTo>
                    <a:cubicBezTo>
                      <a:pt x="51" y="59"/>
                      <a:pt x="51" y="59"/>
                      <a:pt x="50" y="59"/>
                    </a:cubicBezTo>
                    <a:cubicBezTo>
                      <a:pt x="50" y="59"/>
                      <a:pt x="40" y="58"/>
                      <a:pt x="55" y="55"/>
                    </a:cubicBezTo>
                    <a:cubicBezTo>
                      <a:pt x="55" y="55"/>
                      <a:pt x="62" y="54"/>
                      <a:pt x="54" y="54"/>
                    </a:cubicBezTo>
                    <a:cubicBezTo>
                      <a:pt x="54" y="54"/>
                      <a:pt x="47" y="51"/>
                      <a:pt x="57" y="47"/>
                    </a:cubicBezTo>
                    <a:cubicBezTo>
                      <a:pt x="57" y="47"/>
                      <a:pt x="65" y="42"/>
                      <a:pt x="55" y="42"/>
                    </a:cubicBezTo>
                    <a:cubicBezTo>
                      <a:pt x="55" y="42"/>
                      <a:pt x="54" y="42"/>
                      <a:pt x="53" y="42"/>
                    </a:cubicBezTo>
                    <a:cubicBezTo>
                      <a:pt x="53" y="42"/>
                      <a:pt x="53" y="42"/>
                      <a:pt x="52" y="42"/>
                    </a:cubicBezTo>
                    <a:cubicBezTo>
                      <a:pt x="49" y="42"/>
                      <a:pt x="42" y="41"/>
                      <a:pt x="58" y="37"/>
                    </a:cubicBezTo>
                    <a:cubicBezTo>
                      <a:pt x="58" y="37"/>
                      <a:pt x="58" y="37"/>
                      <a:pt x="59" y="36"/>
                    </a:cubicBezTo>
                    <a:cubicBezTo>
                      <a:pt x="58" y="36"/>
                      <a:pt x="58" y="34"/>
                      <a:pt x="58" y="34"/>
                    </a:cubicBezTo>
                    <a:cubicBezTo>
                      <a:pt x="58" y="33"/>
                      <a:pt x="58" y="32"/>
                      <a:pt x="58" y="31"/>
                    </a:cubicBezTo>
                    <a:cubicBezTo>
                      <a:pt x="58" y="31"/>
                      <a:pt x="57" y="30"/>
                      <a:pt x="57" y="30"/>
                    </a:cubicBezTo>
                    <a:cubicBezTo>
                      <a:pt x="57" y="30"/>
                      <a:pt x="57" y="31"/>
                      <a:pt x="57" y="31"/>
                    </a:cubicBezTo>
                    <a:cubicBezTo>
                      <a:pt x="57" y="31"/>
                      <a:pt x="57" y="36"/>
                      <a:pt x="56" y="36"/>
                    </a:cubicBezTo>
                    <a:cubicBezTo>
                      <a:pt x="56" y="36"/>
                      <a:pt x="55" y="36"/>
                      <a:pt x="55" y="36"/>
                    </a:cubicBezTo>
                    <a:cubicBezTo>
                      <a:pt x="55" y="36"/>
                      <a:pt x="55" y="36"/>
                      <a:pt x="55" y="36"/>
                    </a:cubicBezTo>
                    <a:cubicBezTo>
                      <a:pt x="54" y="36"/>
                      <a:pt x="51" y="35"/>
                      <a:pt x="52" y="32"/>
                    </a:cubicBezTo>
                    <a:cubicBezTo>
                      <a:pt x="52" y="32"/>
                      <a:pt x="52" y="31"/>
                      <a:pt x="52" y="30"/>
                    </a:cubicBezTo>
                    <a:moveTo>
                      <a:pt x="54" y="30"/>
                    </a:moveTo>
                    <a:cubicBezTo>
                      <a:pt x="54" y="30"/>
                      <a:pt x="54" y="30"/>
                      <a:pt x="54" y="30"/>
                    </a:cubicBezTo>
                    <a:cubicBezTo>
                      <a:pt x="54" y="34"/>
                      <a:pt x="55" y="34"/>
                      <a:pt x="55" y="34"/>
                    </a:cubicBezTo>
                    <a:cubicBezTo>
                      <a:pt x="55" y="34"/>
                      <a:pt x="55" y="34"/>
                      <a:pt x="55" y="34"/>
                    </a:cubicBezTo>
                    <a:cubicBezTo>
                      <a:pt x="55" y="34"/>
                      <a:pt x="55" y="34"/>
                      <a:pt x="55" y="34"/>
                    </a:cubicBezTo>
                    <a:cubicBezTo>
                      <a:pt x="56" y="34"/>
                      <a:pt x="56" y="32"/>
                      <a:pt x="56" y="30"/>
                    </a:cubicBezTo>
                    <a:cubicBezTo>
                      <a:pt x="55" y="30"/>
                      <a:pt x="55" y="30"/>
                      <a:pt x="54" y="30"/>
                    </a:cubicBezTo>
                    <a:moveTo>
                      <a:pt x="44" y="29"/>
                    </a:moveTo>
                    <a:cubicBezTo>
                      <a:pt x="43" y="30"/>
                      <a:pt x="42" y="32"/>
                      <a:pt x="40" y="33"/>
                    </a:cubicBezTo>
                    <a:cubicBezTo>
                      <a:pt x="40" y="34"/>
                      <a:pt x="40" y="34"/>
                      <a:pt x="39" y="34"/>
                    </a:cubicBezTo>
                    <a:cubicBezTo>
                      <a:pt x="39" y="35"/>
                      <a:pt x="38" y="37"/>
                      <a:pt x="38" y="38"/>
                    </a:cubicBezTo>
                    <a:cubicBezTo>
                      <a:pt x="46" y="35"/>
                      <a:pt x="46" y="35"/>
                      <a:pt x="46" y="35"/>
                    </a:cubicBezTo>
                    <a:cubicBezTo>
                      <a:pt x="44" y="35"/>
                      <a:pt x="44" y="33"/>
                      <a:pt x="44" y="32"/>
                    </a:cubicBezTo>
                    <a:cubicBezTo>
                      <a:pt x="44" y="33"/>
                      <a:pt x="44" y="33"/>
                      <a:pt x="43" y="33"/>
                    </a:cubicBezTo>
                    <a:cubicBezTo>
                      <a:pt x="42" y="36"/>
                      <a:pt x="42" y="36"/>
                      <a:pt x="42" y="36"/>
                    </a:cubicBezTo>
                    <a:cubicBezTo>
                      <a:pt x="40" y="36"/>
                      <a:pt x="40" y="36"/>
                      <a:pt x="40" y="36"/>
                    </a:cubicBezTo>
                    <a:cubicBezTo>
                      <a:pt x="41" y="33"/>
                      <a:pt x="41" y="33"/>
                      <a:pt x="41" y="33"/>
                    </a:cubicBezTo>
                    <a:cubicBezTo>
                      <a:pt x="43" y="33"/>
                      <a:pt x="43" y="33"/>
                      <a:pt x="43" y="33"/>
                    </a:cubicBezTo>
                    <a:cubicBezTo>
                      <a:pt x="42" y="32"/>
                      <a:pt x="42" y="32"/>
                      <a:pt x="44" y="30"/>
                    </a:cubicBezTo>
                    <a:cubicBezTo>
                      <a:pt x="44" y="29"/>
                      <a:pt x="44" y="29"/>
                      <a:pt x="44" y="29"/>
                    </a:cubicBezTo>
                    <a:moveTo>
                      <a:pt x="49" y="25"/>
                    </a:moveTo>
                    <a:cubicBezTo>
                      <a:pt x="48" y="26"/>
                      <a:pt x="47" y="27"/>
                      <a:pt x="46" y="27"/>
                    </a:cubicBezTo>
                    <a:cubicBezTo>
                      <a:pt x="46" y="28"/>
                      <a:pt x="46" y="28"/>
                      <a:pt x="46" y="28"/>
                    </a:cubicBezTo>
                    <a:cubicBezTo>
                      <a:pt x="47" y="28"/>
                      <a:pt x="48" y="27"/>
                      <a:pt x="49" y="26"/>
                    </a:cubicBezTo>
                    <a:cubicBezTo>
                      <a:pt x="49" y="26"/>
                      <a:pt x="49" y="26"/>
                      <a:pt x="49" y="25"/>
                    </a:cubicBezTo>
                    <a:moveTo>
                      <a:pt x="44" y="23"/>
                    </a:moveTo>
                    <a:cubicBezTo>
                      <a:pt x="43" y="24"/>
                      <a:pt x="43" y="24"/>
                      <a:pt x="42" y="25"/>
                    </a:cubicBezTo>
                    <a:cubicBezTo>
                      <a:pt x="42" y="25"/>
                      <a:pt x="41" y="26"/>
                      <a:pt x="43" y="26"/>
                    </a:cubicBezTo>
                    <a:cubicBezTo>
                      <a:pt x="43" y="26"/>
                      <a:pt x="44" y="26"/>
                      <a:pt x="44" y="26"/>
                    </a:cubicBezTo>
                    <a:cubicBezTo>
                      <a:pt x="44" y="25"/>
                      <a:pt x="44" y="24"/>
                      <a:pt x="44" y="24"/>
                    </a:cubicBezTo>
                    <a:cubicBezTo>
                      <a:pt x="44" y="24"/>
                      <a:pt x="44" y="23"/>
                      <a:pt x="44" y="23"/>
                    </a:cubicBezTo>
                    <a:moveTo>
                      <a:pt x="55" y="22"/>
                    </a:moveTo>
                    <a:cubicBezTo>
                      <a:pt x="55" y="22"/>
                      <a:pt x="55" y="22"/>
                      <a:pt x="55" y="22"/>
                    </a:cubicBezTo>
                    <a:cubicBezTo>
                      <a:pt x="55" y="22"/>
                      <a:pt x="55" y="22"/>
                      <a:pt x="55" y="22"/>
                    </a:cubicBezTo>
                    <a:cubicBezTo>
                      <a:pt x="54" y="22"/>
                      <a:pt x="54" y="23"/>
                      <a:pt x="54" y="24"/>
                    </a:cubicBezTo>
                    <a:cubicBezTo>
                      <a:pt x="54" y="24"/>
                      <a:pt x="54" y="24"/>
                      <a:pt x="54" y="24"/>
                    </a:cubicBezTo>
                    <a:cubicBezTo>
                      <a:pt x="54" y="24"/>
                      <a:pt x="55" y="23"/>
                      <a:pt x="55" y="22"/>
                    </a:cubicBezTo>
                    <a:cubicBezTo>
                      <a:pt x="55" y="22"/>
                      <a:pt x="55" y="22"/>
                      <a:pt x="55" y="22"/>
                    </a:cubicBezTo>
                    <a:moveTo>
                      <a:pt x="47" y="22"/>
                    </a:moveTo>
                    <a:cubicBezTo>
                      <a:pt x="47" y="22"/>
                      <a:pt x="46" y="22"/>
                      <a:pt x="46" y="22"/>
                    </a:cubicBezTo>
                    <a:cubicBezTo>
                      <a:pt x="46" y="23"/>
                      <a:pt x="46" y="24"/>
                      <a:pt x="46" y="26"/>
                    </a:cubicBezTo>
                    <a:cubicBezTo>
                      <a:pt x="47" y="25"/>
                      <a:pt x="47" y="25"/>
                      <a:pt x="48" y="25"/>
                    </a:cubicBezTo>
                    <a:cubicBezTo>
                      <a:pt x="49" y="25"/>
                      <a:pt x="49" y="25"/>
                      <a:pt x="49" y="25"/>
                    </a:cubicBezTo>
                    <a:cubicBezTo>
                      <a:pt x="49" y="24"/>
                      <a:pt x="49" y="24"/>
                      <a:pt x="49" y="24"/>
                    </a:cubicBezTo>
                    <a:cubicBezTo>
                      <a:pt x="49" y="22"/>
                      <a:pt x="48" y="22"/>
                      <a:pt x="47" y="22"/>
                    </a:cubicBezTo>
                    <a:moveTo>
                      <a:pt x="24" y="21"/>
                    </a:moveTo>
                    <a:cubicBezTo>
                      <a:pt x="24" y="21"/>
                      <a:pt x="24" y="22"/>
                      <a:pt x="24" y="22"/>
                    </a:cubicBezTo>
                    <a:cubicBezTo>
                      <a:pt x="24" y="22"/>
                      <a:pt x="24" y="22"/>
                      <a:pt x="24" y="22"/>
                    </a:cubicBezTo>
                    <a:cubicBezTo>
                      <a:pt x="24" y="22"/>
                      <a:pt x="24" y="21"/>
                      <a:pt x="24" y="21"/>
                    </a:cubicBezTo>
                    <a:moveTo>
                      <a:pt x="53" y="21"/>
                    </a:moveTo>
                    <a:cubicBezTo>
                      <a:pt x="52" y="21"/>
                      <a:pt x="51" y="21"/>
                      <a:pt x="50" y="22"/>
                    </a:cubicBezTo>
                    <a:cubicBezTo>
                      <a:pt x="51" y="22"/>
                      <a:pt x="51" y="23"/>
                      <a:pt x="51" y="24"/>
                    </a:cubicBezTo>
                    <a:cubicBezTo>
                      <a:pt x="51" y="24"/>
                      <a:pt x="51" y="24"/>
                      <a:pt x="51" y="24"/>
                    </a:cubicBezTo>
                    <a:cubicBezTo>
                      <a:pt x="51" y="24"/>
                      <a:pt x="51" y="24"/>
                      <a:pt x="51" y="24"/>
                    </a:cubicBezTo>
                    <a:cubicBezTo>
                      <a:pt x="51" y="24"/>
                      <a:pt x="51" y="25"/>
                      <a:pt x="51" y="25"/>
                    </a:cubicBezTo>
                    <a:cubicBezTo>
                      <a:pt x="52" y="25"/>
                      <a:pt x="52" y="25"/>
                      <a:pt x="52" y="25"/>
                    </a:cubicBezTo>
                    <a:cubicBezTo>
                      <a:pt x="52" y="23"/>
                      <a:pt x="52" y="22"/>
                      <a:pt x="52" y="22"/>
                    </a:cubicBezTo>
                    <a:cubicBezTo>
                      <a:pt x="52" y="22"/>
                      <a:pt x="52" y="22"/>
                      <a:pt x="53" y="21"/>
                    </a:cubicBezTo>
                    <a:moveTo>
                      <a:pt x="31" y="11"/>
                    </a:moveTo>
                    <a:cubicBezTo>
                      <a:pt x="31" y="11"/>
                      <a:pt x="33" y="11"/>
                      <a:pt x="33" y="6"/>
                    </a:cubicBezTo>
                    <a:cubicBezTo>
                      <a:pt x="39" y="17"/>
                      <a:pt x="39" y="17"/>
                      <a:pt x="39" y="17"/>
                    </a:cubicBezTo>
                    <a:cubicBezTo>
                      <a:pt x="39" y="17"/>
                      <a:pt x="45" y="16"/>
                      <a:pt x="48" y="16"/>
                    </a:cubicBezTo>
                    <a:cubicBezTo>
                      <a:pt x="50" y="16"/>
                      <a:pt x="51" y="17"/>
                      <a:pt x="46" y="18"/>
                    </a:cubicBezTo>
                    <a:cubicBezTo>
                      <a:pt x="46" y="18"/>
                      <a:pt x="46" y="18"/>
                      <a:pt x="45" y="18"/>
                    </a:cubicBezTo>
                    <a:cubicBezTo>
                      <a:pt x="44" y="18"/>
                      <a:pt x="39" y="18"/>
                      <a:pt x="34" y="23"/>
                    </a:cubicBezTo>
                    <a:cubicBezTo>
                      <a:pt x="34" y="23"/>
                      <a:pt x="34" y="11"/>
                      <a:pt x="31" y="11"/>
                    </a:cubicBezTo>
                    <a:cubicBezTo>
                      <a:pt x="31" y="11"/>
                      <a:pt x="31" y="11"/>
                      <a:pt x="31" y="11"/>
                    </a:cubicBezTo>
                    <a:cubicBezTo>
                      <a:pt x="31" y="11"/>
                      <a:pt x="31" y="11"/>
                      <a:pt x="31" y="11"/>
                    </a:cubicBezTo>
                    <a:cubicBezTo>
                      <a:pt x="31" y="11"/>
                      <a:pt x="31" y="11"/>
                      <a:pt x="31" y="11"/>
                    </a:cubicBezTo>
                    <a:moveTo>
                      <a:pt x="32" y="0"/>
                    </a:moveTo>
                    <a:cubicBezTo>
                      <a:pt x="32" y="0"/>
                      <a:pt x="35" y="11"/>
                      <a:pt x="30" y="11"/>
                    </a:cubicBezTo>
                    <a:cubicBezTo>
                      <a:pt x="29" y="11"/>
                      <a:pt x="27" y="10"/>
                      <a:pt x="25" y="9"/>
                    </a:cubicBezTo>
                    <a:cubicBezTo>
                      <a:pt x="25" y="9"/>
                      <a:pt x="25" y="9"/>
                      <a:pt x="25" y="9"/>
                    </a:cubicBezTo>
                    <a:cubicBezTo>
                      <a:pt x="24" y="9"/>
                      <a:pt x="22" y="10"/>
                      <a:pt x="18" y="19"/>
                    </a:cubicBezTo>
                    <a:cubicBezTo>
                      <a:pt x="18" y="19"/>
                      <a:pt x="20" y="20"/>
                      <a:pt x="22" y="21"/>
                    </a:cubicBezTo>
                    <a:cubicBezTo>
                      <a:pt x="23" y="21"/>
                      <a:pt x="23" y="21"/>
                      <a:pt x="23" y="21"/>
                    </a:cubicBezTo>
                    <a:cubicBezTo>
                      <a:pt x="24" y="21"/>
                      <a:pt x="24" y="21"/>
                      <a:pt x="24" y="21"/>
                    </a:cubicBezTo>
                    <a:cubicBezTo>
                      <a:pt x="24" y="20"/>
                      <a:pt x="23" y="19"/>
                      <a:pt x="21" y="19"/>
                    </a:cubicBezTo>
                    <a:cubicBezTo>
                      <a:pt x="21" y="19"/>
                      <a:pt x="20" y="19"/>
                      <a:pt x="19" y="19"/>
                    </a:cubicBezTo>
                    <a:cubicBezTo>
                      <a:pt x="19" y="19"/>
                      <a:pt x="23" y="9"/>
                      <a:pt x="24" y="9"/>
                    </a:cubicBezTo>
                    <a:cubicBezTo>
                      <a:pt x="24" y="9"/>
                      <a:pt x="24" y="9"/>
                      <a:pt x="24" y="9"/>
                    </a:cubicBezTo>
                    <a:cubicBezTo>
                      <a:pt x="25" y="22"/>
                      <a:pt x="25" y="22"/>
                      <a:pt x="25" y="22"/>
                    </a:cubicBezTo>
                    <a:cubicBezTo>
                      <a:pt x="25" y="22"/>
                      <a:pt x="26" y="22"/>
                      <a:pt x="26" y="22"/>
                    </a:cubicBezTo>
                    <a:cubicBezTo>
                      <a:pt x="27" y="22"/>
                      <a:pt x="27" y="21"/>
                      <a:pt x="28" y="21"/>
                    </a:cubicBezTo>
                    <a:cubicBezTo>
                      <a:pt x="28" y="21"/>
                      <a:pt x="29" y="21"/>
                      <a:pt x="29" y="21"/>
                    </a:cubicBezTo>
                    <a:cubicBezTo>
                      <a:pt x="29" y="21"/>
                      <a:pt x="29" y="21"/>
                      <a:pt x="29" y="21"/>
                    </a:cubicBezTo>
                    <a:cubicBezTo>
                      <a:pt x="30" y="21"/>
                      <a:pt x="32" y="22"/>
                      <a:pt x="33" y="23"/>
                    </a:cubicBezTo>
                    <a:cubicBezTo>
                      <a:pt x="33" y="24"/>
                      <a:pt x="34" y="24"/>
                      <a:pt x="34" y="24"/>
                    </a:cubicBezTo>
                    <a:cubicBezTo>
                      <a:pt x="35" y="22"/>
                      <a:pt x="37" y="21"/>
                      <a:pt x="38" y="21"/>
                    </a:cubicBezTo>
                    <a:cubicBezTo>
                      <a:pt x="41" y="20"/>
                      <a:pt x="44" y="18"/>
                      <a:pt x="47" y="18"/>
                    </a:cubicBezTo>
                    <a:cubicBezTo>
                      <a:pt x="47" y="18"/>
                      <a:pt x="48" y="18"/>
                      <a:pt x="48" y="18"/>
                    </a:cubicBezTo>
                    <a:cubicBezTo>
                      <a:pt x="48" y="18"/>
                      <a:pt x="48" y="18"/>
                      <a:pt x="49" y="18"/>
                    </a:cubicBezTo>
                    <a:cubicBezTo>
                      <a:pt x="49" y="18"/>
                      <a:pt x="49" y="18"/>
                      <a:pt x="47" y="20"/>
                    </a:cubicBezTo>
                    <a:cubicBezTo>
                      <a:pt x="48" y="20"/>
                      <a:pt x="48" y="20"/>
                      <a:pt x="48" y="20"/>
                    </a:cubicBezTo>
                    <a:cubicBezTo>
                      <a:pt x="49" y="20"/>
                      <a:pt x="50" y="19"/>
                      <a:pt x="53" y="17"/>
                    </a:cubicBezTo>
                    <a:cubicBezTo>
                      <a:pt x="53" y="17"/>
                      <a:pt x="49" y="17"/>
                      <a:pt x="50" y="15"/>
                    </a:cubicBezTo>
                    <a:cubicBezTo>
                      <a:pt x="50" y="15"/>
                      <a:pt x="40" y="7"/>
                      <a:pt x="45" y="7"/>
                    </a:cubicBezTo>
                    <a:cubicBezTo>
                      <a:pt x="45" y="7"/>
                      <a:pt x="46" y="7"/>
                      <a:pt x="46" y="8"/>
                    </a:cubicBezTo>
                    <a:cubicBezTo>
                      <a:pt x="46" y="8"/>
                      <a:pt x="54" y="8"/>
                      <a:pt x="58" y="15"/>
                    </a:cubicBezTo>
                    <a:cubicBezTo>
                      <a:pt x="58" y="14"/>
                      <a:pt x="58" y="13"/>
                      <a:pt x="58" y="12"/>
                    </a:cubicBezTo>
                    <a:cubicBezTo>
                      <a:pt x="58" y="12"/>
                      <a:pt x="50" y="4"/>
                      <a:pt x="47" y="1"/>
                    </a:cubicBezTo>
                    <a:cubicBezTo>
                      <a:pt x="46" y="1"/>
                      <a:pt x="46" y="3"/>
                      <a:pt x="43" y="3"/>
                    </a:cubicBezTo>
                    <a:cubicBezTo>
                      <a:pt x="42" y="3"/>
                      <a:pt x="40" y="3"/>
                      <a:pt x="38" y="2"/>
                    </a:cubicBezTo>
                    <a:cubicBezTo>
                      <a:pt x="38" y="2"/>
                      <a:pt x="36" y="1"/>
                      <a:pt x="33" y="1"/>
                    </a:cubicBezTo>
                    <a:cubicBezTo>
                      <a:pt x="33" y="1"/>
                      <a:pt x="33" y="1"/>
                      <a:pt x="32" y="0"/>
                    </a:cubicBezTo>
                    <a:cubicBezTo>
                      <a:pt x="32" y="0"/>
                      <a:pt x="32" y="0"/>
                      <a:pt x="32" y="0"/>
                    </a:cubicBez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49" name="Freeform 367"/>
              <p:cNvSpPr/>
              <p:nvPr/>
            </p:nvSpPr>
            <p:spPr bwMode="auto">
              <a:xfrm>
                <a:off x="1904" y="773"/>
                <a:ext cx="9" cy="19"/>
              </a:xfrm>
              <a:custGeom>
                <a:gdLst>
                  <a:gd name="T0" fmla="*/ 5 w 6"/>
                  <a:gd name="T1" fmla="*/ 0 h 13"/>
                  <a:gd name="T2" fmla="*/ 0 w 6"/>
                  <a:gd name="T3" fmla="*/ 10 h 13"/>
                  <a:gd name="T4" fmla="*/ 2 w 6"/>
                  <a:gd name="T5" fmla="*/ 10 h 13"/>
                  <a:gd name="T6" fmla="*/ 5 w 6"/>
                  <a:gd name="T7" fmla="*/ 12 h 13"/>
                  <a:gd name="T8" fmla="*/ 5 w 6"/>
                  <a:gd name="T9" fmla="*/ 12 h 13"/>
                  <a:gd name="T10" fmla="*/ 5 w 6"/>
                  <a:gd name="T11" fmla="*/ 12 h 13"/>
                  <a:gd name="T12" fmla="*/ 5 w 6"/>
                  <a:gd name="T13" fmla="*/ 13 h 13"/>
                  <a:gd name="T14" fmla="*/ 6 w 6"/>
                  <a:gd name="T15" fmla="*/ 13 h 13"/>
                  <a:gd name="T16" fmla="*/ 5 w 6"/>
                  <a:gd name="T17" fmla="*/ 0 h 13"/>
                  <a:gd name="T18" fmla="*/ 5 w 6"/>
                  <a:gd name="T19" fmla="*/ 0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5" y="0"/>
                    </a:moveTo>
                    <a:cubicBezTo>
                      <a:pt x="4" y="0"/>
                      <a:pt x="0" y="10"/>
                      <a:pt x="0" y="10"/>
                    </a:cubicBezTo>
                    <a:cubicBezTo>
                      <a:pt x="1" y="10"/>
                      <a:pt x="2" y="10"/>
                      <a:pt x="2" y="10"/>
                    </a:cubicBezTo>
                    <a:cubicBezTo>
                      <a:pt x="4" y="10"/>
                      <a:pt x="5" y="11"/>
                      <a:pt x="5" y="12"/>
                    </a:cubicBezTo>
                    <a:cubicBezTo>
                      <a:pt x="5" y="12"/>
                      <a:pt x="5" y="12"/>
                      <a:pt x="5" y="12"/>
                    </a:cubicBezTo>
                    <a:cubicBezTo>
                      <a:pt x="5" y="12"/>
                      <a:pt x="5" y="12"/>
                      <a:pt x="5" y="12"/>
                    </a:cubicBezTo>
                    <a:cubicBezTo>
                      <a:pt x="5" y="12"/>
                      <a:pt x="5" y="13"/>
                      <a:pt x="5" y="13"/>
                    </a:cubicBezTo>
                    <a:cubicBezTo>
                      <a:pt x="5" y="13"/>
                      <a:pt x="6" y="13"/>
                      <a:pt x="6" y="13"/>
                    </a:cubicBezTo>
                    <a:cubicBezTo>
                      <a:pt x="5" y="0"/>
                      <a:pt x="5" y="0"/>
                      <a:pt x="5" y="0"/>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50" name="Freeform 368"/>
              <p:cNvSpPr>
                <a:spLocks noEditPoints="1"/>
              </p:cNvSpPr>
              <p:nvPr/>
            </p:nvSpPr>
            <p:spPr bwMode="auto">
              <a:xfrm>
                <a:off x="1921" y="768"/>
                <a:ext cx="29" cy="25"/>
              </a:xfrm>
              <a:custGeom>
                <a:gdLst>
                  <a:gd name="T0" fmla="*/ 0 w 20"/>
                  <a:gd name="T1" fmla="*/ 5 h 17"/>
                  <a:gd name="T2" fmla="*/ 0 w 20"/>
                  <a:gd name="T3" fmla="*/ 5 h 17"/>
                  <a:gd name="T4" fmla="*/ 0 w 20"/>
                  <a:gd name="T5" fmla="*/ 5 h 17"/>
                  <a:gd name="T6" fmla="*/ 2 w 20"/>
                  <a:gd name="T7" fmla="*/ 0 h 17"/>
                  <a:gd name="T8" fmla="*/ 0 w 20"/>
                  <a:gd name="T9" fmla="*/ 5 h 17"/>
                  <a:gd name="T10" fmla="*/ 0 w 20"/>
                  <a:gd name="T11" fmla="*/ 5 h 17"/>
                  <a:gd name="T12" fmla="*/ 3 w 20"/>
                  <a:gd name="T13" fmla="*/ 17 h 17"/>
                  <a:gd name="T14" fmla="*/ 14 w 20"/>
                  <a:gd name="T15" fmla="*/ 12 h 17"/>
                  <a:gd name="T16" fmla="*/ 15 w 20"/>
                  <a:gd name="T17" fmla="*/ 12 h 17"/>
                  <a:gd name="T18" fmla="*/ 17 w 20"/>
                  <a:gd name="T19" fmla="*/ 10 h 17"/>
                  <a:gd name="T20" fmla="*/ 8 w 20"/>
                  <a:gd name="T21" fmla="*/ 11 h 17"/>
                  <a:gd name="T22" fmla="*/ 2 w 20"/>
                  <a:gd name="T23" fmla="*/ 0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7">
                    <a:moveTo>
                      <a:pt x="0" y="5"/>
                    </a:moveTo>
                    <a:cubicBezTo>
                      <a:pt x="0" y="5"/>
                      <a:pt x="0" y="5"/>
                      <a:pt x="0" y="5"/>
                    </a:cubicBezTo>
                    <a:cubicBezTo>
                      <a:pt x="0" y="5"/>
                      <a:pt x="0" y="5"/>
                      <a:pt x="0" y="5"/>
                    </a:cubicBezTo>
                    <a:moveTo>
                      <a:pt x="2" y="0"/>
                    </a:moveTo>
                    <a:cubicBezTo>
                      <a:pt x="2" y="5"/>
                      <a:pt x="0" y="5"/>
                      <a:pt x="0" y="5"/>
                    </a:cubicBezTo>
                    <a:cubicBezTo>
                      <a:pt x="0" y="5"/>
                      <a:pt x="0" y="5"/>
                      <a:pt x="0" y="5"/>
                    </a:cubicBezTo>
                    <a:cubicBezTo>
                      <a:pt x="3" y="5"/>
                      <a:pt x="3" y="17"/>
                      <a:pt x="3" y="17"/>
                    </a:cubicBezTo>
                    <a:cubicBezTo>
                      <a:pt x="8" y="12"/>
                      <a:pt x="13" y="12"/>
                      <a:pt x="14" y="12"/>
                    </a:cubicBezTo>
                    <a:cubicBezTo>
                      <a:pt x="15" y="12"/>
                      <a:pt x="15" y="12"/>
                      <a:pt x="15" y="12"/>
                    </a:cubicBezTo>
                    <a:cubicBezTo>
                      <a:pt x="20" y="11"/>
                      <a:pt x="19" y="10"/>
                      <a:pt x="17" y="10"/>
                    </a:cubicBezTo>
                    <a:cubicBezTo>
                      <a:pt x="14" y="10"/>
                      <a:pt x="8" y="11"/>
                      <a:pt x="8" y="1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51" name="Freeform 369"/>
              <p:cNvSpPr/>
              <p:nvPr/>
            </p:nvSpPr>
            <p:spPr bwMode="auto">
              <a:xfrm>
                <a:off x="1936" y="856"/>
                <a:ext cx="3" cy="5"/>
              </a:xfrm>
              <a:custGeom>
                <a:gdLst>
                  <a:gd name="T0" fmla="*/ 1 w 2"/>
                  <a:gd name="T1" fmla="*/ 0 h 4"/>
                  <a:gd name="T2" fmla="*/ 0 w 2"/>
                  <a:gd name="T3" fmla="*/ 4 h 4"/>
                  <a:gd name="T4" fmla="*/ 2 w 2"/>
                  <a:gd name="T5" fmla="*/ 4 h 4"/>
                  <a:gd name="T6" fmla="*/ 2 w 2"/>
                  <a:gd name="T7" fmla="*/ 4 h 4"/>
                  <a:gd name="T8" fmla="*/ 2 w 2"/>
                  <a:gd name="T9" fmla="*/ 4 h 4"/>
                  <a:gd name="T10" fmla="*/ 2 w 2"/>
                  <a:gd name="T11" fmla="*/ 4 h 4"/>
                  <a:gd name="T12" fmla="*/ 2 w 2"/>
                  <a:gd name="T13" fmla="*/ 4 h 4"/>
                  <a:gd name="T14" fmla="*/ 2 w 2"/>
                  <a:gd name="T15" fmla="*/ 0 h 4"/>
                  <a:gd name="T16" fmla="*/ 1 w 2"/>
                  <a:gd name="T17" fmla="*/ 0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0"/>
                    </a:moveTo>
                    <a:cubicBezTo>
                      <a:pt x="0" y="1"/>
                      <a:pt x="0" y="2"/>
                      <a:pt x="0" y="4"/>
                    </a:cubicBezTo>
                    <a:cubicBezTo>
                      <a:pt x="1" y="4"/>
                      <a:pt x="1" y="4"/>
                      <a:pt x="2" y="4"/>
                    </a:cubicBezTo>
                    <a:cubicBezTo>
                      <a:pt x="2" y="4"/>
                      <a:pt x="2" y="4"/>
                      <a:pt x="2" y="4"/>
                    </a:cubicBezTo>
                    <a:cubicBezTo>
                      <a:pt x="2" y="4"/>
                      <a:pt x="2" y="4"/>
                      <a:pt x="2" y="4"/>
                    </a:cubicBezTo>
                    <a:cubicBezTo>
                      <a:pt x="2" y="4"/>
                      <a:pt x="2" y="4"/>
                      <a:pt x="2" y="4"/>
                    </a:cubicBezTo>
                    <a:cubicBezTo>
                      <a:pt x="2" y="4"/>
                      <a:pt x="2" y="4"/>
                      <a:pt x="2" y="4"/>
                    </a:cubicBezTo>
                    <a:cubicBezTo>
                      <a:pt x="2" y="2"/>
                      <a:pt x="2" y="1"/>
                      <a:pt x="2"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pic>
            <p:nvPicPr>
              <p:cNvPr id="352" name="Picture 370"/>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918" y="754"/>
                <a:ext cx="11" cy="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53" name="Freeform 371"/>
              <p:cNvSpPr/>
              <p:nvPr/>
            </p:nvSpPr>
            <p:spPr bwMode="auto">
              <a:xfrm>
                <a:off x="1923" y="760"/>
                <a:ext cx="1" cy="1"/>
              </a:xfrm>
              <a:custGeom>
                <a:gdLst>
                  <a:gd name="T0" fmla="*/ 0 w 1"/>
                  <a:gd name="T1" fmla="*/ 0 h 1"/>
                  <a:gd name="T2" fmla="*/ 1 w 1"/>
                  <a:gd name="T3" fmla="*/ 1 h 1"/>
                  <a:gd name="T4" fmla="*/ 1 w 1"/>
                  <a:gd name="T5" fmla="*/ 1 h 1"/>
                  <a:gd name="T6" fmla="*/ 0 w 1"/>
                  <a:gd name="T7" fmla="*/ 0 h 1"/>
                </a:gdLst>
                <a:cxnLst>
                  <a:cxn ang="0">
                    <a:pos x="T0" y="T1"/>
                  </a:cxn>
                  <a:cxn ang="0">
                    <a:pos x="T2" y="T3"/>
                  </a:cxn>
                  <a:cxn ang="0">
                    <a:pos x="T4" y="T5"/>
                  </a:cxn>
                  <a:cxn ang="0">
                    <a:pos x="T6" y="T7"/>
                  </a:cxn>
                </a:cxnLst>
                <a:rect l="0" t="0" r="r" b="b"/>
                <a:pathLst>
                  <a:path w="1" h="1">
                    <a:moveTo>
                      <a:pt x="0" y="0"/>
                    </a:moveTo>
                    <a:cubicBezTo>
                      <a:pt x="0" y="0"/>
                      <a:pt x="1" y="1"/>
                      <a:pt x="1" y="1"/>
                    </a:cubicBezTo>
                    <a:cubicBezTo>
                      <a:pt x="1" y="1"/>
                      <a:pt x="1" y="1"/>
                      <a:pt x="1"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54" name="Freeform 372"/>
              <p:cNvSpPr/>
              <p:nvPr/>
            </p:nvSpPr>
            <p:spPr bwMode="auto">
              <a:xfrm>
                <a:off x="1908" y="790"/>
                <a:ext cx="3" cy="2"/>
              </a:xfrm>
              <a:custGeom>
                <a:gdLst>
                  <a:gd name="T0" fmla="*/ 1 w 2"/>
                  <a:gd name="T1" fmla="*/ 0 h 1"/>
                  <a:gd name="T2" fmla="*/ 0 w 2"/>
                  <a:gd name="T3" fmla="*/ 0 h 1"/>
                  <a:gd name="T4" fmla="*/ 2 w 2"/>
                  <a:gd name="T5" fmla="*/ 1 h 1"/>
                  <a:gd name="T6" fmla="*/ 2 w 2"/>
                  <a:gd name="T7" fmla="*/ 0 h 1"/>
                  <a:gd name="T8" fmla="*/ 2 w 2"/>
                  <a:gd name="T9" fmla="*/ 0 h 1"/>
                  <a:gd name="T10" fmla="*/ 2 w 2"/>
                  <a:gd name="T11" fmla="*/ 0 h 1"/>
                  <a:gd name="T12" fmla="*/ 1 w 2"/>
                  <a:gd name="T13" fmla="*/ 0 h 1"/>
                </a:gdLst>
                <a:cxnLst>
                  <a:cxn ang="0">
                    <a:pos x="T0" y="T1"/>
                  </a:cxn>
                  <a:cxn ang="0">
                    <a:pos x="T2" y="T3"/>
                  </a:cxn>
                  <a:cxn ang="0">
                    <a:pos x="T4" y="T5"/>
                  </a:cxn>
                  <a:cxn ang="0">
                    <a:pos x="T6" y="T7"/>
                  </a:cxn>
                  <a:cxn ang="0">
                    <a:pos x="T8" y="T9"/>
                  </a:cxn>
                  <a:cxn ang="0">
                    <a:pos x="T10" y="T11"/>
                  </a:cxn>
                  <a:cxn ang="0">
                    <a:pos x="T12" y="T13"/>
                  </a:cxn>
                </a:cxnLst>
                <a:rect l="0" t="0" r="r" b="b"/>
                <a:pathLst>
                  <a:path w="2" h="1">
                    <a:moveTo>
                      <a:pt x="1" y="0"/>
                    </a:moveTo>
                    <a:cubicBezTo>
                      <a:pt x="0" y="0"/>
                      <a:pt x="0" y="0"/>
                      <a:pt x="0" y="0"/>
                    </a:cubicBezTo>
                    <a:cubicBezTo>
                      <a:pt x="1" y="0"/>
                      <a:pt x="1" y="0"/>
                      <a:pt x="2" y="1"/>
                    </a:cubicBezTo>
                    <a:cubicBezTo>
                      <a:pt x="2" y="1"/>
                      <a:pt x="2" y="0"/>
                      <a:pt x="2" y="0"/>
                    </a:cubicBezTo>
                    <a:cubicBezTo>
                      <a:pt x="2" y="0"/>
                      <a:pt x="2" y="0"/>
                      <a:pt x="2" y="0"/>
                    </a:cubicBezTo>
                    <a:cubicBezTo>
                      <a:pt x="2" y="0"/>
                      <a:pt x="2" y="0"/>
                      <a:pt x="2"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55" name="Freeform 373"/>
              <p:cNvSpPr/>
              <p:nvPr/>
            </p:nvSpPr>
            <p:spPr bwMode="auto">
              <a:xfrm>
                <a:off x="1934" y="808"/>
                <a:ext cx="5" cy="4"/>
              </a:xfrm>
              <a:custGeom>
                <a:gdLst>
                  <a:gd name="T0" fmla="*/ 1 w 3"/>
                  <a:gd name="T1" fmla="*/ 0 h 3"/>
                  <a:gd name="T2" fmla="*/ 0 w 3"/>
                  <a:gd name="T3" fmla="*/ 3 h 3"/>
                  <a:gd name="T4" fmla="*/ 2 w 3"/>
                  <a:gd name="T5" fmla="*/ 3 h 3"/>
                  <a:gd name="T6" fmla="*/ 3 w 3"/>
                  <a:gd name="T7" fmla="*/ 0 h 3"/>
                  <a:gd name="T8" fmla="*/ 3 w 3"/>
                  <a:gd name="T9" fmla="*/ 0 h 3"/>
                  <a:gd name="T10" fmla="*/ 3 w 3"/>
                  <a:gd name="T11" fmla="*/ 0 h 3"/>
                  <a:gd name="T12" fmla="*/ 3 w 3"/>
                  <a:gd name="T13" fmla="*/ 0 h 3"/>
                  <a:gd name="T14" fmla="*/ 1 w 3"/>
                  <a:gd name="T15" fmla="*/ 0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1" y="0"/>
                    </a:moveTo>
                    <a:cubicBezTo>
                      <a:pt x="0" y="3"/>
                      <a:pt x="0" y="3"/>
                      <a:pt x="0" y="3"/>
                    </a:cubicBezTo>
                    <a:cubicBezTo>
                      <a:pt x="2" y="3"/>
                      <a:pt x="2" y="3"/>
                      <a:pt x="2" y="3"/>
                    </a:cubicBezTo>
                    <a:cubicBezTo>
                      <a:pt x="3" y="0"/>
                      <a:pt x="3" y="0"/>
                      <a:pt x="3" y="0"/>
                    </a:cubicBezTo>
                    <a:cubicBezTo>
                      <a:pt x="3" y="0"/>
                      <a:pt x="3" y="0"/>
                      <a:pt x="3" y="0"/>
                    </a:cubicBezTo>
                    <a:cubicBezTo>
                      <a:pt x="3" y="0"/>
                      <a:pt x="3" y="0"/>
                      <a:pt x="3" y="0"/>
                    </a:cubicBezTo>
                    <a:cubicBezTo>
                      <a:pt x="3" y="0"/>
                      <a:pt x="3" y="0"/>
                      <a:pt x="3"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56" name="Freeform 374"/>
              <p:cNvSpPr/>
              <p:nvPr/>
            </p:nvSpPr>
            <p:spPr bwMode="auto">
              <a:xfrm>
                <a:off x="1914" y="790"/>
                <a:ext cx="10" cy="3"/>
              </a:xfrm>
              <a:custGeom>
                <a:gdLst>
                  <a:gd name="T0" fmla="*/ 3 w 7"/>
                  <a:gd name="T1" fmla="*/ 0 h 2"/>
                  <a:gd name="T2" fmla="*/ 3 w 7"/>
                  <a:gd name="T3" fmla="*/ 0 h 2"/>
                  <a:gd name="T4" fmla="*/ 2 w 7"/>
                  <a:gd name="T5" fmla="*/ 0 h 2"/>
                  <a:gd name="T6" fmla="*/ 0 w 7"/>
                  <a:gd name="T7" fmla="*/ 1 h 2"/>
                  <a:gd name="T8" fmla="*/ 7 w 7"/>
                  <a:gd name="T9" fmla="*/ 2 h 2"/>
                  <a:gd name="T10" fmla="*/ 3 w 7"/>
                  <a:gd name="T11" fmla="*/ 0 h 2"/>
                </a:gdLst>
                <a:cxnLst>
                  <a:cxn ang="0">
                    <a:pos x="T0" y="T1"/>
                  </a:cxn>
                  <a:cxn ang="0">
                    <a:pos x="T2" y="T3"/>
                  </a:cxn>
                  <a:cxn ang="0">
                    <a:pos x="T4" y="T5"/>
                  </a:cxn>
                  <a:cxn ang="0">
                    <a:pos x="T6" y="T7"/>
                  </a:cxn>
                  <a:cxn ang="0">
                    <a:pos x="T8" y="T9"/>
                  </a:cxn>
                  <a:cxn ang="0">
                    <a:pos x="T10" y="T11"/>
                  </a:cxn>
                </a:cxnLst>
                <a:rect l="0" t="0" r="r" b="b"/>
                <a:pathLst>
                  <a:path w="7" h="2">
                    <a:moveTo>
                      <a:pt x="3" y="0"/>
                    </a:moveTo>
                    <a:cubicBezTo>
                      <a:pt x="3" y="0"/>
                      <a:pt x="3" y="0"/>
                      <a:pt x="3" y="0"/>
                    </a:cubicBezTo>
                    <a:cubicBezTo>
                      <a:pt x="3" y="0"/>
                      <a:pt x="2" y="0"/>
                      <a:pt x="2" y="0"/>
                    </a:cubicBezTo>
                    <a:cubicBezTo>
                      <a:pt x="1" y="0"/>
                      <a:pt x="1" y="1"/>
                      <a:pt x="0" y="1"/>
                    </a:cubicBezTo>
                    <a:cubicBezTo>
                      <a:pt x="2" y="2"/>
                      <a:pt x="4" y="2"/>
                      <a:pt x="7" y="2"/>
                    </a:cubicBezTo>
                    <a:cubicBezTo>
                      <a:pt x="6" y="1"/>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57" name="Freeform 375"/>
              <p:cNvSpPr>
                <a:spLocks noEditPoints="1"/>
              </p:cNvSpPr>
              <p:nvPr/>
            </p:nvSpPr>
            <p:spPr bwMode="auto">
              <a:xfrm>
                <a:off x="1926" y="790"/>
                <a:ext cx="8" cy="19"/>
              </a:xfrm>
              <a:custGeom>
                <a:gdLst>
                  <a:gd name="T0" fmla="*/ 6 w 6"/>
                  <a:gd name="T1" fmla="*/ 12 h 13"/>
                  <a:gd name="T2" fmla="*/ 5 w 6"/>
                  <a:gd name="T3" fmla="*/ 13 h 13"/>
                  <a:gd name="T4" fmla="*/ 6 w 6"/>
                  <a:gd name="T5" fmla="*/ 12 h 13"/>
                  <a:gd name="T6" fmla="*/ 4 w 6"/>
                  <a:gd name="T7" fmla="*/ 0 h 13"/>
                  <a:gd name="T8" fmla="*/ 0 w 6"/>
                  <a:gd name="T9" fmla="*/ 3 h 13"/>
                  <a:gd name="T10" fmla="*/ 0 w 6"/>
                  <a:gd name="T11" fmla="*/ 3 h 13"/>
                  <a:gd name="T12" fmla="*/ 4 w 6"/>
                  <a:gd name="T13" fmla="*/ 0 h 13"/>
                </a:gdLst>
                <a:cxnLst>
                  <a:cxn ang="0">
                    <a:pos x="T0" y="T1"/>
                  </a:cxn>
                  <a:cxn ang="0">
                    <a:pos x="T2" y="T3"/>
                  </a:cxn>
                  <a:cxn ang="0">
                    <a:pos x="T4" y="T5"/>
                  </a:cxn>
                  <a:cxn ang="0">
                    <a:pos x="T6" y="T7"/>
                  </a:cxn>
                  <a:cxn ang="0">
                    <a:pos x="T8" y="T9"/>
                  </a:cxn>
                  <a:cxn ang="0">
                    <a:pos x="T10" y="T11"/>
                  </a:cxn>
                  <a:cxn ang="0">
                    <a:pos x="T12" y="T13"/>
                  </a:cxn>
                </a:cxnLst>
                <a:rect l="0" t="0" r="r" b="b"/>
                <a:pathLst>
                  <a:path w="6" h="13">
                    <a:moveTo>
                      <a:pt x="6" y="12"/>
                    </a:moveTo>
                    <a:cubicBezTo>
                      <a:pt x="6" y="12"/>
                      <a:pt x="6" y="13"/>
                      <a:pt x="5" y="13"/>
                    </a:cubicBezTo>
                    <a:cubicBezTo>
                      <a:pt x="6" y="13"/>
                      <a:pt x="6" y="13"/>
                      <a:pt x="6" y="12"/>
                    </a:cubicBezTo>
                    <a:moveTo>
                      <a:pt x="4" y="0"/>
                    </a:moveTo>
                    <a:cubicBezTo>
                      <a:pt x="3" y="0"/>
                      <a:pt x="1" y="1"/>
                      <a:pt x="0" y="3"/>
                    </a:cubicBezTo>
                    <a:cubicBezTo>
                      <a:pt x="0" y="3"/>
                      <a:pt x="0" y="3"/>
                      <a:pt x="0" y="3"/>
                    </a:cubicBezTo>
                    <a:cubicBezTo>
                      <a:pt x="0" y="3"/>
                      <a:pt x="2" y="1"/>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58" name="Freeform 376"/>
              <p:cNvSpPr>
                <a:spLocks noEditPoints="1"/>
              </p:cNvSpPr>
              <p:nvPr/>
            </p:nvSpPr>
            <p:spPr bwMode="auto">
              <a:xfrm>
                <a:off x="1940" y="789"/>
                <a:ext cx="10" cy="21"/>
              </a:xfrm>
              <a:custGeom>
                <a:gdLst>
                  <a:gd name="T0" fmla="*/ 7 w 7"/>
                  <a:gd name="T1" fmla="*/ 10 h 15"/>
                  <a:gd name="T2" fmla="*/ 5 w 7"/>
                  <a:gd name="T3" fmla="*/ 11 h 15"/>
                  <a:gd name="T4" fmla="*/ 3 w 7"/>
                  <a:gd name="T5" fmla="*/ 14 h 15"/>
                  <a:gd name="T6" fmla="*/ 3 w 7"/>
                  <a:gd name="T7" fmla="*/ 14 h 15"/>
                  <a:gd name="T8" fmla="*/ 2 w 7"/>
                  <a:gd name="T9" fmla="*/ 12 h 15"/>
                  <a:gd name="T10" fmla="*/ 0 w 7"/>
                  <a:gd name="T11" fmla="*/ 12 h 15"/>
                  <a:gd name="T12" fmla="*/ 2 w 7"/>
                  <a:gd name="T13" fmla="*/ 15 h 15"/>
                  <a:gd name="T14" fmla="*/ 6 w 7"/>
                  <a:gd name="T15" fmla="*/ 14 h 15"/>
                  <a:gd name="T16" fmla="*/ 6 w 7"/>
                  <a:gd name="T17" fmla="*/ 13 h 15"/>
                  <a:gd name="T18" fmla="*/ 7 w 7"/>
                  <a:gd name="T19" fmla="*/ 10 h 15"/>
                  <a:gd name="T20" fmla="*/ 2 w 7"/>
                  <a:gd name="T21" fmla="*/ 7 h 15"/>
                  <a:gd name="T22" fmla="*/ 0 w 7"/>
                  <a:gd name="T23" fmla="*/ 9 h 15"/>
                  <a:gd name="T24" fmla="*/ 0 w 7"/>
                  <a:gd name="T25" fmla="*/ 10 h 15"/>
                  <a:gd name="T26" fmla="*/ 2 w 7"/>
                  <a:gd name="T27" fmla="*/ 8 h 15"/>
                  <a:gd name="T28" fmla="*/ 2 w 7"/>
                  <a:gd name="T29" fmla="*/ 7 h 15"/>
                  <a:gd name="T30" fmla="*/ 7 w 7"/>
                  <a:gd name="T31" fmla="*/ 4 h 15"/>
                  <a:gd name="T32" fmla="*/ 5 w 7"/>
                  <a:gd name="T33" fmla="*/ 5 h 15"/>
                  <a:gd name="T34" fmla="*/ 5 w 7"/>
                  <a:gd name="T35" fmla="*/ 6 h 15"/>
                  <a:gd name="T36" fmla="*/ 7 w 7"/>
                  <a:gd name="T37" fmla="*/ 5 h 15"/>
                  <a:gd name="T38" fmla="*/ 7 w 7"/>
                  <a:gd name="T39" fmla="*/ 4 h 15"/>
                  <a:gd name="T40" fmla="*/ 3 w 7"/>
                  <a:gd name="T41" fmla="*/ 0 h 15"/>
                  <a:gd name="T42" fmla="*/ 0 w 7"/>
                  <a:gd name="T43" fmla="*/ 3 h 15"/>
                  <a:gd name="T44" fmla="*/ 0 w 7"/>
                  <a:gd name="T45" fmla="*/ 4 h 15"/>
                  <a:gd name="T46" fmla="*/ 0 w 7"/>
                  <a:gd name="T47" fmla="*/ 6 h 15"/>
                  <a:gd name="T48" fmla="*/ 2 w 7"/>
                  <a:gd name="T49" fmla="*/ 6 h 15"/>
                  <a:gd name="T50" fmla="*/ 2 w 7"/>
                  <a:gd name="T51" fmla="*/ 2 h 15"/>
                  <a:gd name="T52" fmla="*/ 3 w 7"/>
                  <a:gd name="T53" fmla="*/ 2 h 15"/>
                  <a:gd name="T54" fmla="*/ 5 w 7"/>
                  <a:gd name="T55" fmla="*/ 4 h 15"/>
                  <a:gd name="T56" fmla="*/ 5 w 7"/>
                  <a:gd name="T57" fmla="*/ 5 h 15"/>
                  <a:gd name="T58" fmla="*/ 7 w 7"/>
                  <a:gd name="T59" fmla="*/ 4 h 15"/>
                  <a:gd name="T60" fmla="*/ 6 w 7"/>
                  <a:gd name="T61" fmla="*/ 2 h 15"/>
                  <a:gd name="T62" fmla="*/ 6 w 7"/>
                  <a:gd name="T63" fmla="*/ 2 h 15"/>
                  <a:gd name="T64" fmla="*/ 4 w 7"/>
                  <a:gd name="T65" fmla="*/ 2 h 15"/>
                  <a:gd name="T66" fmla="*/ 4 w 7"/>
                  <a:gd name="T67" fmla="*/ 0 h 15"/>
                  <a:gd name="T68" fmla="*/ 3 w 7"/>
                  <a:gd name="T69"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 h="15">
                    <a:moveTo>
                      <a:pt x="7" y="10"/>
                    </a:moveTo>
                    <a:cubicBezTo>
                      <a:pt x="6" y="10"/>
                      <a:pt x="6" y="10"/>
                      <a:pt x="5" y="11"/>
                    </a:cubicBezTo>
                    <a:cubicBezTo>
                      <a:pt x="5" y="12"/>
                      <a:pt x="4" y="14"/>
                      <a:pt x="3" y="14"/>
                    </a:cubicBezTo>
                    <a:cubicBezTo>
                      <a:pt x="3" y="14"/>
                      <a:pt x="3" y="14"/>
                      <a:pt x="3" y="14"/>
                    </a:cubicBezTo>
                    <a:cubicBezTo>
                      <a:pt x="3" y="14"/>
                      <a:pt x="2" y="14"/>
                      <a:pt x="2" y="12"/>
                    </a:cubicBezTo>
                    <a:cubicBezTo>
                      <a:pt x="1" y="12"/>
                      <a:pt x="1" y="12"/>
                      <a:pt x="0" y="12"/>
                    </a:cubicBezTo>
                    <a:cubicBezTo>
                      <a:pt x="0" y="13"/>
                      <a:pt x="0" y="15"/>
                      <a:pt x="2" y="15"/>
                    </a:cubicBezTo>
                    <a:cubicBezTo>
                      <a:pt x="6" y="14"/>
                      <a:pt x="6" y="14"/>
                      <a:pt x="6" y="14"/>
                    </a:cubicBezTo>
                    <a:cubicBezTo>
                      <a:pt x="6" y="14"/>
                      <a:pt x="6" y="13"/>
                      <a:pt x="6" y="13"/>
                    </a:cubicBezTo>
                    <a:cubicBezTo>
                      <a:pt x="6" y="13"/>
                      <a:pt x="7" y="12"/>
                      <a:pt x="7" y="10"/>
                    </a:cubicBezTo>
                    <a:moveTo>
                      <a:pt x="2" y="7"/>
                    </a:moveTo>
                    <a:cubicBezTo>
                      <a:pt x="2" y="8"/>
                      <a:pt x="1" y="8"/>
                      <a:pt x="0" y="9"/>
                    </a:cubicBezTo>
                    <a:cubicBezTo>
                      <a:pt x="0" y="9"/>
                      <a:pt x="0" y="9"/>
                      <a:pt x="0" y="10"/>
                    </a:cubicBezTo>
                    <a:cubicBezTo>
                      <a:pt x="1" y="9"/>
                      <a:pt x="2" y="9"/>
                      <a:pt x="2" y="8"/>
                    </a:cubicBezTo>
                    <a:cubicBezTo>
                      <a:pt x="2" y="8"/>
                      <a:pt x="2" y="8"/>
                      <a:pt x="2" y="7"/>
                    </a:cubicBezTo>
                    <a:moveTo>
                      <a:pt x="7" y="4"/>
                    </a:moveTo>
                    <a:cubicBezTo>
                      <a:pt x="7" y="4"/>
                      <a:pt x="6" y="5"/>
                      <a:pt x="5" y="5"/>
                    </a:cubicBezTo>
                    <a:cubicBezTo>
                      <a:pt x="5" y="6"/>
                      <a:pt x="5" y="6"/>
                      <a:pt x="5" y="6"/>
                    </a:cubicBezTo>
                    <a:cubicBezTo>
                      <a:pt x="6" y="6"/>
                      <a:pt x="6" y="6"/>
                      <a:pt x="7" y="5"/>
                    </a:cubicBezTo>
                    <a:cubicBezTo>
                      <a:pt x="7" y="5"/>
                      <a:pt x="7" y="4"/>
                      <a:pt x="7" y="4"/>
                    </a:cubicBezTo>
                    <a:moveTo>
                      <a:pt x="3" y="0"/>
                    </a:moveTo>
                    <a:cubicBezTo>
                      <a:pt x="3" y="1"/>
                      <a:pt x="2" y="2"/>
                      <a:pt x="0" y="3"/>
                    </a:cubicBezTo>
                    <a:cubicBezTo>
                      <a:pt x="0" y="3"/>
                      <a:pt x="0" y="4"/>
                      <a:pt x="0" y="4"/>
                    </a:cubicBezTo>
                    <a:cubicBezTo>
                      <a:pt x="0" y="4"/>
                      <a:pt x="0" y="5"/>
                      <a:pt x="0" y="6"/>
                    </a:cubicBezTo>
                    <a:cubicBezTo>
                      <a:pt x="1" y="6"/>
                      <a:pt x="2" y="6"/>
                      <a:pt x="2" y="6"/>
                    </a:cubicBezTo>
                    <a:cubicBezTo>
                      <a:pt x="2" y="4"/>
                      <a:pt x="2" y="3"/>
                      <a:pt x="2" y="2"/>
                    </a:cubicBezTo>
                    <a:cubicBezTo>
                      <a:pt x="2" y="2"/>
                      <a:pt x="3" y="2"/>
                      <a:pt x="3" y="2"/>
                    </a:cubicBezTo>
                    <a:cubicBezTo>
                      <a:pt x="4" y="2"/>
                      <a:pt x="5" y="2"/>
                      <a:pt x="5" y="4"/>
                    </a:cubicBezTo>
                    <a:cubicBezTo>
                      <a:pt x="5" y="4"/>
                      <a:pt x="5" y="4"/>
                      <a:pt x="5" y="5"/>
                    </a:cubicBezTo>
                    <a:cubicBezTo>
                      <a:pt x="7" y="4"/>
                      <a:pt x="7" y="4"/>
                      <a:pt x="7" y="4"/>
                    </a:cubicBezTo>
                    <a:cubicBezTo>
                      <a:pt x="7" y="3"/>
                      <a:pt x="7" y="2"/>
                      <a:pt x="6" y="2"/>
                    </a:cubicBezTo>
                    <a:cubicBezTo>
                      <a:pt x="6" y="2"/>
                      <a:pt x="6" y="2"/>
                      <a:pt x="6" y="2"/>
                    </a:cubicBezTo>
                    <a:cubicBezTo>
                      <a:pt x="6" y="2"/>
                      <a:pt x="5" y="2"/>
                      <a:pt x="4" y="2"/>
                    </a:cubicBezTo>
                    <a:cubicBezTo>
                      <a:pt x="3" y="2"/>
                      <a:pt x="3" y="2"/>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59" name="Freeform 377"/>
              <p:cNvSpPr>
                <a:spLocks noEditPoints="1"/>
              </p:cNvSpPr>
              <p:nvPr/>
            </p:nvSpPr>
            <p:spPr bwMode="auto">
              <a:xfrm>
                <a:off x="1950" y="790"/>
                <a:ext cx="9" cy="22"/>
              </a:xfrm>
              <a:custGeom>
                <a:gdLst>
                  <a:gd name="T0" fmla="*/ 3 w 6"/>
                  <a:gd name="T1" fmla="*/ 9 h 15"/>
                  <a:gd name="T2" fmla="*/ 1 w 6"/>
                  <a:gd name="T3" fmla="*/ 9 h 15"/>
                  <a:gd name="T4" fmla="*/ 1 w 6"/>
                  <a:gd name="T5" fmla="*/ 11 h 15"/>
                  <a:gd name="T6" fmla="*/ 4 w 6"/>
                  <a:gd name="T7" fmla="*/ 15 h 15"/>
                  <a:gd name="T8" fmla="*/ 4 w 6"/>
                  <a:gd name="T9" fmla="*/ 15 h 15"/>
                  <a:gd name="T10" fmla="*/ 5 w 6"/>
                  <a:gd name="T11" fmla="*/ 15 h 15"/>
                  <a:gd name="T12" fmla="*/ 6 w 6"/>
                  <a:gd name="T13" fmla="*/ 10 h 15"/>
                  <a:gd name="T14" fmla="*/ 6 w 6"/>
                  <a:gd name="T15" fmla="*/ 9 h 15"/>
                  <a:gd name="T16" fmla="*/ 5 w 6"/>
                  <a:gd name="T17" fmla="*/ 9 h 15"/>
                  <a:gd name="T18" fmla="*/ 4 w 6"/>
                  <a:gd name="T19" fmla="*/ 13 h 15"/>
                  <a:gd name="T20" fmla="*/ 4 w 6"/>
                  <a:gd name="T21" fmla="*/ 13 h 15"/>
                  <a:gd name="T22" fmla="*/ 4 w 6"/>
                  <a:gd name="T23" fmla="*/ 13 h 15"/>
                  <a:gd name="T24" fmla="*/ 3 w 6"/>
                  <a:gd name="T25" fmla="*/ 9 h 15"/>
                  <a:gd name="T26" fmla="*/ 2 w 6"/>
                  <a:gd name="T27" fmla="*/ 0 h 15"/>
                  <a:gd name="T28" fmla="*/ 2 w 6"/>
                  <a:gd name="T29" fmla="*/ 0 h 15"/>
                  <a:gd name="T30" fmla="*/ 1 w 6"/>
                  <a:gd name="T31" fmla="*/ 1 h 15"/>
                  <a:gd name="T32" fmla="*/ 1 w 6"/>
                  <a:gd name="T33" fmla="*/ 4 h 15"/>
                  <a:gd name="T34" fmla="*/ 3 w 6"/>
                  <a:gd name="T35" fmla="*/ 3 h 15"/>
                  <a:gd name="T36" fmla="*/ 4 w 6"/>
                  <a:gd name="T37" fmla="*/ 1 h 15"/>
                  <a:gd name="T38" fmla="*/ 4 w 6"/>
                  <a:gd name="T39" fmla="*/ 1 h 15"/>
                  <a:gd name="T40" fmla="*/ 4 w 6"/>
                  <a:gd name="T41" fmla="*/ 1 h 15"/>
                  <a:gd name="T42" fmla="*/ 4 w 6"/>
                  <a:gd name="T43" fmla="*/ 1 h 15"/>
                  <a:gd name="T44" fmla="*/ 2 w 6"/>
                  <a:gd name="T45"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15">
                    <a:moveTo>
                      <a:pt x="3" y="9"/>
                    </a:moveTo>
                    <a:cubicBezTo>
                      <a:pt x="2" y="9"/>
                      <a:pt x="2" y="9"/>
                      <a:pt x="1" y="9"/>
                    </a:cubicBezTo>
                    <a:cubicBezTo>
                      <a:pt x="1" y="10"/>
                      <a:pt x="1" y="11"/>
                      <a:pt x="1" y="11"/>
                    </a:cubicBezTo>
                    <a:cubicBezTo>
                      <a:pt x="0" y="14"/>
                      <a:pt x="3" y="15"/>
                      <a:pt x="4" y="15"/>
                    </a:cubicBezTo>
                    <a:cubicBezTo>
                      <a:pt x="4" y="15"/>
                      <a:pt x="4" y="15"/>
                      <a:pt x="4" y="15"/>
                    </a:cubicBezTo>
                    <a:cubicBezTo>
                      <a:pt x="4" y="15"/>
                      <a:pt x="5" y="15"/>
                      <a:pt x="5" y="15"/>
                    </a:cubicBezTo>
                    <a:cubicBezTo>
                      <a:pt x="6" y="15"/>
                      <a:pt x="6" y="10"/>
                      <a:pt x="6" y="10"/>
                    </a:cubicBezTo>
                    <a:cubicBezTo>
                      <a:pt x="6" y="10"/>
                      <a:pt x="6" y="9"/>
                      <a:pt x="6" y="9"/>
                    </a:cubicBezTo>
                    <a:cubicBezTo>
                      <a:pt x="6" y="9"/>
                      <a:pt x="5" y="9"/>
                      <a:pt x="5" y="9"/>
                    </a:cubicBezTo>
                    <a:cubicBezTo>
                      <a:pt x="5" y="11"/>
                      <a:pt x="5" y="13"/>
                      <a:pt x="4" y="13"/>
                    </a:cubicBezTo>
                    <a:cubicBezTo>
                      <a:pt x="4" y="13"/>
                      <a:pt x="4" y="13"/>
                      <a:pt x="4" y="13"/>
                    </a:cubicBezTo>
                    <a:cubicBezTo>
                      <a:pt x="4" y="13"/>
                      <a:pt x="4" y="13"/>
                      <a:pt x="4" y="13"/>
                    </a:cubicBezTo>
                    <a:cubicBezTo>
                      <a:pt x="4" y="13"/>
                      <a:pt x="3" y="13"/>
                      <a:pt x="3" y="9"/>
                    </a:cubicBezTo>
                    <a:moveTo>
                      <a:pt x="2" y="0"/>
                    </a:moveTo>
                    <a:cubicBezTo>
                      <a:pt x="2" y="0"/>
                      <a:pt x="2" y="0"/>
                      <a:pt x="2" y="0"/>
                    </a:cubicBezTo>
                    <a:cubicBezTo>
                      <a:pt x="1" y="1"/>
                      <a:pt x="1" y="1"/>
                      <a:pt x="1" y="1"/>
                    </a:cubicBezTo>
                    <a:cubicBezTo>
                      <a:pt x="1" y="1"/>
                      <a:pt x="1" y="2"/>
                      <a:pt x="1" y="4"/>
                    </a:cubicBezTo>
                    <a:cubicBezTo>
                      <a:pt x="2" y="3"/>
                      <a:pt x="2" y="3"/>
                      <a:pt x="3" y="3"/>
                    </a:cubicBezTo>
                    <a:cubicBezTo>
                      <a:pt x="3" y="2"/>
                      <a:pt x="3" y="1"/>
                      <a:pt x="4" y="1"/>
                    </a:cubicBezTo>
                    <a:cubicBezTo>
                      <a:pt x="4" y="1"/>
                      <a:pt x="4" y="1"/>
                      <a:pt x="4" y="1"/>
                    </a:cubicBezTo>
                    <a:cubicBezTo>
                      <a:pt x="4" y="1"/>
                      <a:pt x="4" y="1"/>
                      <a:pt x="4" y="1"/>
                    </a:cubicBezTo>
                    <a:cubicBezTo>
                      <a:pt x="4" y="1"/>
                      <a:pt x="4" y="1"/>
                      <a:pt x="4" y="1"/>
                    </a:cubicBezTo>
                    <a:cubicBezTo>
                      <a:pt x="4" y="1"/>
                      <a:pt x="4"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60" name="Freeform 378"/>
              <p:cNvSpPr>
                <a:spLocks noEditPoints="1"/>
              </p:cNvSpPr>
              <p:nvPr/>
            </p:nvSpPr>
            <p:spPr bwMode="auto">
              <a:xfrm>
                <a:off x="1961" y="797"/>
                <a:ext cx="5" cy="19"/>
              </a:xfrm>
              <a:custGeom>
                <a:gdLst>
                  <a:gd name="T0" fmla="*/ 1 w 4"/>
                  <a:gd name="T1" fmla="*/ 5 h 13"/>
                  <a:gd name="T2" fmla="*/ 1 w 4"/>
                  <a:gd name="T3" fmla="*/ 9 h 13"/>
                  <a:gd name="T4" fmla="*/ 2 w 4"/>
                  <a:gd name="T5" fmla="*/ 6 h 13"/>
                  <a:gd name="T6" fmla="*/ 2 w 4"/>
                  <a:gd name="T7" fmla="*/ 7 h 13"/>
                  <a:gd name="T8" fmla="*/ 1 w 4"/>
                  <a:gd name="T9" fmla="*/ 7 h 13"/>
                  <a:gd name="T10" fmla="*/ 1 w 4"/>
                  <a:gd name="T11" fmla="*/ 5 h 13"/>
                  <a:gd name="T12" fmla="*/ 3 w 4"/>
                  <a:gd name="T13" fmla="*/ 0 h 13"/>
                  <a:gd name="T14" fmla="*/ 3 w 4"/>
                  <a:gd name="T15" fmla="*/ 5 h 13"/>
                  <a:gd name="T16" fmla="*/ 3 w 4"/>
                  <a:gd name="T17" fmla="*/ 5 h 13"/>
                  <a:gd name="T18" fmla="*/ 3 w 4"/>
                  <a:gd name="T19" fmla="*/ 8 h 13"/>
                  <a:gd name="T20" fmla="*/ 3 w 4"/>
                  <a:gd name="T21" fmla="*/ 13 h 13"/>
                  <a:gd name="T22" fmla="*/ 3 w 4"/>
                  <a:gd name="T23" fmla="*/ 13 h 13"/>
                  <a:gd name="T24" fmla="*/ 3 w 4"/>
                  <a:gd name="T25" fmla="*/ 0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13">
                    <a:moveTo>
                      <a:pt x="1" y="5"/>
                    </a:moveTo>
                    <a:cubicBezTo>
                      <a:pt x="0" y="9"/>
                      <a:pt x="1" y="9"/>
                      <a:pt x="1" y="9"/>
                    </a:cubicBezTo>
                    <a:cubicBezTo>
                      <a:pt x="1" y="9"/>
                      <a:pt x="2" y="8"/>
                      <a:pt x="2" y="6"/>
                    </a:cubicBezTo>
                    <a:cubicBezTo>
                      <a:pt x="2" y="7"/>
                      <a:pt x="2" y="7"/>
                      <a:pt x="2" y="7"/>
                    </a:cubicBezTo>
                    <a:cubicBezTo>
                      <a:pt x="1" y="7"/>
                      <a:pt x="1" y="7"/>
                      <a:pt x="1" y="7"/>
                    </a:cubicBezTo>
                    <a:cubicBezTo>
                      <a:pt x="1" y="7"/>
                      <a:pt x="1" y="6"/>
                      <a:pt x="1" y="5"/>
                    </a:cubicBezTo>
                    <a:moveTo>
                      <a:pt x="3" y="0"/>
                    </a:moveTo>
                    <a:cubicBezTo>
                      <a:pt x="3" y="2"/>
                      <a:pt x="3" y="4"/>
                      <a:pt x="3" y="5"/>
                    </a:cubicBezTo>
                    <a:cubicBezTo>
                      <a:pt x="3" y="5"/>
                      <a:pt x="3" y="5"/>
                      <a:pt x="3" y="5"/>
                    </a:cubicBezTo>
                    <a:cubicBezTo>
                      <a:pt x="3" y="6"/>
                      <a:pt x="3" y="7"/>
                      <a:pt x="3" y="8"/>
                    </a:cubicBezTo>
                    <a:cubicBezTo>
                      <a:pt x="3" y="8"/>
                      <a:pt x="4" y="9"/>
                      <a:pt x="3" y="13"/>
                    </a:cubicBezTo>
                    <a:cubicBezTo>
                      <a:pt x="3" y="13"/>
                      <a:pt x="3" y="13"/>
                      <a:pt x="3" y="13"/>
                    </a:cubicBezTo>
                    <a:cubicBezTo>
                      <a:pt x="4" y="12"/>
                      <a:pt x="4" y="8"/>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61" name="Freeform 379"/>
              <p:cNvSpPr>
                <a:spLocks noEditPoints="1"/>
              </p:cNvSpPr>
              <p:nvPr/>
            </p:nvSpPr>
            <p:spPr bwMode="auto">
              <a:xfrm>
                <a:off x="1939" y="851"/>
                <a:ext cx="29" cy="22"/>
              </a:xfrm>
              <a:custGeom>
                <a:gdLst>
                  <a:gd name="T0" fmla="*/ 20 w 20"/>
                  <a:gd name="T1" fmla="*/ 15 h 15"/>
                  <a:gd name="T2" fmla="*/ 20 w 20"/>
                  <a:gd name="T3" fmla="*/ 15 h 15"/>
                  <a:gd name="T4" fmla="*/ 20 w 20"/>
                  <a:gd name="T5" fmla="*/ 15 h 15"/>
                  <a:gd name="T6" fmla="*/ 20 w 20"/>
                  <a:gd name="T7" fmla="*/ 15 h 15"/>
                  <a:gd name="T8" fmla="*/ 20 w 20"/>
                  <a:gd name="T9" fmla="*/ 15 h 15"/>
                  <a:gd name="T10" fmla="*/ 9 w 20"/>
                  <a:gd name="T11" fmla="*/ 8 h 15"/>
                  <a:gd name="T12" fmla="*/ 9 w 20"/>
                  <a:gd name="T13" fmla="*/ 8 h 15"/>
                  <a:gd name="T14" fmla="*/ 9 w 20"/>
                  <a:gd name="T15" fmla="*/ 8 h 15"/>
                  <a:gd name="T16" fmla="*/ 9 w 20"/>
                  <a:gd name="T17" fmla="*/ 8 h 15"/>
                  <a:gd name="T18" fmla="*/ 9 w 20"/>
                  <a:gd name="T19" fmla="*/ 8 h 15"/>
                  <a:gd name="T20" fmla="*/ 9 w 20"/>
                  <a:gd name="T21" fmla="*/ 8 h 15"/>
                  <a:gd name="T22" fmla="*/ 0 w 20"/>
                  <a:gd name="T23" fmla="*/ 6 h 15"/>
                  <a:gd name="T24" fmla="*/ 0 w 20"/>
                  <a:gd name="T25" fmla="*/ 6 h 15"/>
                  <a:gd name="T26" fmla="*/ 0 w 20"/>
                  <a:gd name="T27" fmla="*/ 6 h 15"/>
                  <a:gd name="T28" fmla="*/ 5 w 20"/>
                  <a:gd name="T29" fmla="*/ 5 h 15"/>
                  <a:gd name="T30" fmla="*/ 0 w 20"/>
                  <a:gd name="T31" fmla="*/ 6 h 15"/>
                  <a:gd name="T32" fmla="*/ 5 w 20"/>
                  <a:gd name="T33" fmla="*/ 5 h 15"/>
                  <a:gd name="T34" fmla="*/ 5 w 20"/>
                  <a:gd name="T35" fmla="*/ 5 h 15"/>
                  <a:gd name="T36" fmla="*/ 5 w 20"/>
                  <a:gd name="T37" fmla="*/ 5 h 15"/>
                  <a:gd name="T38" fmla="*/ 5 w 20"/>
                  <a:gd name="T39" fmla="*/ 5 h 15"/>
                  <a:gd name="T40" fmla="*/ 7 w 20"/>
                  <a:gd name="T41" fmla="*/ 5 h 15"/>
                  <a:gd name="T42" fmla="*/ 9 w 20"/>
                  <a:gd name="T43" fmla="*/ 8 h 15"/>
                  <a:gd name="T44" fmla="*/ 7 w 20"/>
                  <a:gd name="T45" fmla="*/ 5 h 15"/>
                  <a:gd name="T46" fmla="*/ 7 w 20"/>
                  <a:gd name="T47" fmla="*/ 5 h 15"/>
                  <a:gd name="T48" fmla="*/ 7 w 20"/>
                  <a:gd name="T49" fmla="*/ 5 h 15"/>
                  <a:gd name="T50" fmla="*/ 7 w 20"/>
                  <a:gd name="T51" fmla="*/ 5 h 15"/>
                  <a:gd name="T52" fmla="*/ 7 w 20"/>
                  <a:gd name="T53" fmla="*/ 5 h 15"/>
                  <a:gd name="T54" fmla="*/ 17 w 20"/>
                  <a:gd name="T55" fmla="*/ 0 h 15"/>
                  <a:gd name="T56" fmla="*/ 18 w 20"/>
                  <a:gd name="T57" fmla="*/ 7 h 15"/>
                  <a:gd name="T58" fmla="*/ 18 w 20"/>
                  <a:gd name="T59" fmla="*/ 6 h 15"/>
                  <a:gd name="T60" fmla="*/ 18 w 20"/>
                  <a:gd name="T61" fmla="*/ 5 h 15"/>
                  <a:gd name="T62" fmla="*/ 18 w 20"/>
                  <a:gd name="T63" fmla="*/ 5 h 15"/>
                  <a:gd name="T64" fmla="*/ 17 w 20"/>
                  <a:gd name="T65"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15">
                    <a:moveTo>
                      <a:pt x="20" y="15"/>
                    </a:moveTo>
                    <a:cubicBezTo>
                      <a:pt x="20" y="15"/>
                      <a:pt x="20" y="15"/>
                      <a:pt x="20" y="15"/>
                    </a:cubicBezTo>
                    <a:cubicBezTo>
                      <a:pt x="20" y="15"/>
                      <a:pt x="20" y="15"/>
                      <a:pt x="20" y="15"/>
                    </a:cubicBezTo>
                    <a:cubicBezTo>
                      <a:pt x="20" y="15"/>
                      <a:pt x="20" y="15"/>
                      <a:pt x="20" y="15"/>
                    </a:cubicBezTo>
                    <a:cubicBezTo>
                      <a:pt x="20" y="15"/>
                      <a:pt x="20" y="15"/>
                      <a:pt x="20" y="15"/>
                    </a:cubicBezTo>
                    <a:moveTo>
                      <a:pt x="9" y="8"/>
                    </a:moveTo>
                    <a:cubicBezTo>
                      <a:pt x="9" y="8"/>
                      <a:pt x="9" y="8"/>
                      <a:pt x="9" y="8"/>
                    </a:cubicBezTo>
                    <a:cubicBezTo>
                      <a:pt x="9" y="8"/>
                      <a:pt x="9" y="8"/>
                      <a:pt x="9" y="8"/>
                    </a:cubicBezTo>
                    <a:moveTo>
                      <a:pt x="9" y="8"/>
                    </a:moveTo>
                    <a:cubicBezTo>
                      <a:pt x="9" y="8"/>
                      <a:pt x="9" y="8"/>
                      <a:pt x="9" y="8"/>
                    </a:cubicBezTo>
                    <a:cubicBezTo>
                      <a:pt x="9" y="8"/>
                      <a:pt x="9" y="8"/>
                      <a:pt x="9" y="8"/>
                    </a:cubicBezTo>
                    <a:moveTo>
                      <a:pt x="0" y="6"/>
                    </a:moveTo>
                    <a:cubicBezTo>
                      <a:pt x="0" y="6"/>
                      <a:pt x="0" y="6"/>
                      <a:pt x="0" y="6"/>
                    </a:cubicBezTo>
                    <a:cubicBezTo>
                      <a:pt x="0" y="6"/>
                      <a:pt x="0" y="6"/>
                      <a:pt x="0" y="6"/>
                    </a:cubicBezTo>
                    <a:moveTo>
                      <a:pt x="5" y="5"/>
                    </a:moveTo>
                    <a:cubicBezTo>
                      <a:pt x="3" y="5"/>
                      <a:pt x="2" y="6"/>
                      <a:pt x="0" y="6"/>
                    </a:cubicBezTo>
                    <a:cubicBezTo>
                      <a:pt x="2" y="6"/>
                      <a:pt x="3" y="5"/>
                      <a:pt x="5" y="5"/>
                    </a:cubicBezTo>
                    <a:moveTo>
                      <a:pt x="5" y="5"/>
                    </a:moveTo>
                    <a:cubicBezTo>
                      <a:pt x="5" y="5"/>
                      <a:pt x="5" y="5"/>
                      <a:pt x="5" y="5"/>
                    </a:cubicBezTo>
                    <a:cubicBezTo>
                      <a:pt x="5" y="5"/>
                      <a:pt x="5" y="5"/>
                      <a:pt x="5" y="5"/>
                    </a:cubicBezTo>
                    <a:moveTo>
                      <a:pt x="7" y="5"/>
                    </a:moveTo>
                    <a:cubicBezTo>
                      <a:pt x="9" y="5"/>
                      <a:pt x="10" y="5"/>
                      <a:pt x="9" y="8"/>
                    </a:cubicBezTo>
                    <a:cubicBezTo>
                      <a:pt x="10" y="5"/>
                      <a:pt x="9" y="5"/>
                      <a:pt x="7" y="5"/>
                    </a:cubicBezTo>
                    <a:moveTo>
                      <a:pt x="7" y="5"/>
                    </a:moveTo>
                    <a:cubicBezTo>
                      <a:pt x="7" y="5"/>
                      <a:pt x="7" y="5"/>
                      <a:pt x="7" y="5"/>
                    </a:cubicBezTo>
                    <a:cubicBezTo>
                      <a:pt x="7" y="5"/>
                      <a:pt x="7" y="5"/>
                      <a:pt x="7" y="5"/>
                    </a:cubicBezTo>
                    <a:cubicBezTo>
                      <a:pt x="7" y="5"/>
                      <a:pt x="7" y="5"/>
                      <a:pt x="7" y="5"/>
                    </a:cubicBezTo>
                    <a:moveTo>
                      <a:pt x="17" y="0"/>
                    </a:moveTo>
                    <a:cubicBezTo>
                      <a:pt x="17" y="3"/>
                      <a:pt x="17" y="6"/>
                      <a:pt x="18" y="7"/>
                    </a:cubicBezTo>
                    <a:cubicBezTo>
                      <a:pt x="18" y="7"/>
                      <a:pt x="18" y="6"/>
                      <a:pt x="18" y="6"/>
                    </a:cubicBezTo>
                    <a:cubicBezTo>
                      <a:pt x="18" y="5"/>
                      <a:pt x="18" y="5"/>
                      <a:pt x="18" y="5"/>
                    </a:cubicBezTo>
                    <a:cubicBezTo>
                      <a:pt x="18" y="5"/>
                      <a:pt x="18" y="5"/>
                      <a:pt x="18" y="5"/>
                    </a:cubicBezTo>
                    <a:cubicBezTo>
                      <a:pt x="18" y="5"/>
                      <a:pt x="17" y="3"/>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62" name="Freeform 380"/>
              <p:cNvSpPr/>
              <p:nvPr/>
            </p:nvSpPr>
            <p:spPr bwMode="auto">
              <a:xfrm>
                <a:off x="1961" y="805"/>
                <a:ext cx="4" cy="7"/>
              </a:xfrm>
              <a:custGeom>
                <a:gdLst>
                  <a:gd name="T0" fmla="*/ 0 w 3"/>
                  <a:gd name="T1" fmla="*/ 0 h 5"/>
                  <a:gd name="T2" fmla="*/ 0 w 3"/>
                  <a:gd name="T3" fmla="*/ 3 h 5"/>
                  <a:gd name="T4" fmla="*/ 1 w 3"/>
                  <a:gd name="T5" fmla="*/ 5 h 5"/>
                  <a:gd name="T6" fmla="*/ 2 w 3"/>
                  <a:gd name="T7" fmla="*/ 3 h 5"/>
                  <a:gd name="T8" fmla="*/ 3 w 3"/>
                  <a:gd name="T9" fmla="*/ 3 h 5"/>
                  <a:gd name="T10" fmla="*/ 3 w 3"/>
                  <a:gd name="T11" fmla="*/ 3 h 5"/>
                  <a:gd name="T12" fmla="*/ 3 w 3"/>
                  <a:gd name="T13" fmla="*/ 0 h 5"/>
                  <a:gd name="T14" fmla="*/ 3 w 3"/>
                  <a:gd name="T15" fmla="*/ 0 h 5"/>
                  <a:gd name="T16" fmla="*/ 2 w 3"/>
                  <a:gd name="T17" fmla="*/ 1 h 5"/>
                  <a:gd name="T18" fmla="*/ 1 w 3"/>
                  <a:gd name="T19" fmla="*/ 4 h 5"/>
                  <a:gd name="T20" fmla="*/ 1 w 3"/>
                  <a:gd name="T21" fmla="*/ 0 h 5"/>
                  <a:gd name="T22" fmla="*/ 0 w 3"/>
                  <a:gd name="T23" fmla="*/ 0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5">
                    <a:moveTo>
                      <a:pt x="0" y="0"/>
                    </a:moveTo>
                    <a:cubicBezTo>
                      <a:pt x="0" y="1"/>
                      <a:pt x="0" y="2"/>
                      <a:pt x="0" y="3"/>
                    </a:cubicBezTo>
                    <a:cubicBezTo>
                      <a:pt x="0" y="3"/>
                      <a:pt x="0" y="5"/>
                      <a:pt x="1" y="5"/>
                    </a:cubicBezTo>
                    <a:cubicBezTo>
                      <a:pt x="2" y="5"/>
                      <a:pt x="2" y="3"/>
                      <a:pt x="2" y="3"/>
                    </a:cubicBezTo>
                    <a:cubicBezTo>
                      <a:pt x="2" y="3"/>
                      <a:pt x="2" y="3"/>
                      <a:pt x="3" y="3"/>
                    </a:cubicBezTo>
                    <a:cubicBezTo>
                      <a:pt x="3" y="3"/>
                      <a:pt x="3" y="3"/>
                      <a:pt x="3" y="3"/>
                    </a:cubicBezTo>
                    <a:cubicBezTo>
                      <a:pt x="3" y="2"/>
                      <a:pt x="3" y="1"/>
                      <a:pt x="3" y="0"/>
                    </a:cubicBezTo>
                    <a:cubicBezTo>
                      <a:pt x="3" y="0"/>
                      <a:pt x="3" y="0"/>
                      <a:pt x="3" y="0"/>
                    </a:cubicBezTo>
                    <a:cubicBezTo>
                      <a:pt x="2" y="1"/>
                      <a:pt x="2" y="1"/>
                      <a:pt x="2" y="1"/>
                    </a:cubicBezTo>
                    <a:cubicBezTo>
                      <a:pt x="2" y="3"/>
                      <a:pt x="1" y="4"/>
                      <a:pt x="1" y="4"/>
                    </a:cubicBezTo>
                    <a:cubicBezTo>
                      <a:pt x="1" y="4"/>
                      <a:pt x="0" y="4"/>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63" name="Freeform 381"/>
              <p:cNvSpPr/>
              <p:nvPr/>
            </p:nvSpPr>
            <p:spPr bwMode="auto">
              <a:xfrm>
                <a:off x="1937" y="858"/>
                <a:ext cx="16" cy="18"/>
              </a:xfrm>
              <a:custGeom>
                <a:gdLst>
                  <a:gd name="T0" fmla="*/ 8 w 11"/>
                  <a:gd name="T1" fmla="*/ 0 h 12"/>
                  <a:gd name="T2" fmla="*/ 8 w 11"/>
                  <a:gd name="T3" fmla="*/ 0 h 12"/>
                  <a:gd name="T4" fmla="*/ 6 w 11"/>
                  <a:gd name="T5" fmla="*/ 0 h 12"/>
                  <a:gd name="T6" fmla="*/ 6 w 11"/>
                  <a:gd name="T7" fmla="*/ 0 h 12"/>
                  <a:gd name="T8" fmla="*/ 6 w 11"/>
                  <a:gd name="T9" fmla="*/ 0 h 12"/>
                  <a:gd name="T10" fmla="*/ 1 w 11"/>
                  <a:gd name="T11" fmla="*/ 1 h 12"/>
                  <a:gd name="T12" fmla="*/ 1 w 11"/>
                  <a:gd name="T13" fmla="*/ 1 h 12"/>
                  <a:gd name="T14" fmla="*/ 1 w 11"/>
                  <a:gd name="T15" fmla="*/ 1 h 12"/>
                  <a:gd name="T16" fmla="*/ 1 w 11"/>
                  <a:gd name="T17" fmla="*/ 1 h 12"/>
                  <a:gd name="T18" fmla="*/ 1 w 11"/>
                  <a:gd name="T19" fmla="*/ 2 h 12"/>
                  <a:gd name="T20" fmla="*/ 1 w 11"/>
                  <a:gd name="T21" fmla="*/ 2 h 12"/>
                  <a:gd name="T22" fmla="*/ 1 w 11"/>
                  <a:gd name="T23" fmla="*/ 2 h 12"/>
                  <a:gd name="T24" fmla="*/ 3 w 11"/>
                  <a:gd name="T25" fmla="*/ 12 h 12"/>
                  <a:gd name="T26" fmla="*/ 3 w 11"/>
                  <a:gd name="T27" fmla="*/ 12 h 12"/>
                  <a:gd name="T28" fmla="*/ 10 w 11"/>
                  <a:gd name="T29" fmla="*/ 3 h 12"/>
                  <a:gd name="T30" fmla="*/ 10 w 11"/>
                  <a:gd name="T31" fmla="*/ 3 h 12"/>
                  <a:gd name="T32" fmla="*/ 10 w 11"/>
                  <a:gd name="T33" fmla="*/ 3 h 12"/>
                  <a:gd name="T34" fmla="*/ 10 w 11"/>
                  <a:gd name="T35" fmla="*/ 3 h 12"/>
                  <a:gd name="T36" fmla="*/ 10 w 11"/>
                  <a:gd name="T37" fmla="*/ 3 h 12"/>
                  <a:gd name="T38" fmla="*/ 10 w 11"/>
                  <a:gd name="T39" fmla="*/ 3 h 12"/>
                  <a:gd name="T40" fmla="*/ 8 w 11"/>
                  <a:gd name="T41" fmla="*/ 0 h 12"/>
                  <a:gd name="T42" fmla="*/ 8 w 11"/>
                  <a:gd name="T43" fmla="*/ 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12">
                    <a:moveTo>
                      <a:pt x="8" y="0"/>
                    </a:moveTo>
                    <a:cubicBezTo>
                      <a:pt x="8" y="0"/>
                      <a:pt x="8" y="0"/>
                      <a:pt x="8" y="0"/>
                    </a:cubicBezTo>
                    <a:cubicBezTo>
                      <a:pt x="8" y="0"/>
                      <a:pt x="7" y="0"/>
                      <a:pt x="6" y="0"/>
                    </a:cubicBezTo>
                    <a:cubicBezTo>
                      <a:pt x="6" y="0"/>
                      <a:pt x="6" y="0"/>
                      <a:pt x="6" y="0"/>
                    </a:cubicBezTo>
                    <a:cubicBezTo>
                      <a:pt x="6" y="0"/>
                      <a:pt x="6" y="0"/>
                      <a:pt x="6" y="0"/>
                    </a:cubicBezTo>
                    <a:cubicBezTo>
                      <a:pt x="4" y="0"/>
                      <a:pt x="3" y="1"/>
                      <a:pt x="1" y="1"/>
                    </a:cubicBezTo>
                    <a:cubicBezTo>
                      <a:pt x="1" y="1"/>
                      <a:pt x="1" y="1"/>
                      <a:pt x="1" y="1"/>
                    </a:cubicBezTo>
                    <a:cubicBezTo>
                      <a:pt x="1" y="1"/>
                      <a:pt x="1" y="1"/>
                      <a:pt x="1" y="1"/>
                    </a:cubicBezTo>
                    <a:cubicBezTo>
                      <a:pt x="1" y="1"/>
                      <a:pt x="1" y="1"/>
                      <a:pt x="1" y="1"/>
                    </a:cubicBezTo>
                    <a:cubicBezTo>
                      <a:pt x="1" y="1"/>
                      <a:pt x="1" y="1"/>
                      <a:pt x="1" y="2"/>
                    </a:cubicBezTo>
                    <a:cubicBezTo>
                      <a:pt x="1" y="2"/>
                      <a:pt x="1" y="2"/>
                      <a:pt x="1" y="2"/>
                    </a:cubicBezTo>
                    <a:cubicBezTo>
                      <a:pt x="1" y="2"/>
                      <a:pt x="1" y="2"/>
                      <a:pt x="1" y="2"/>
                    </a:cubicBezTo>
                    <a:cubicBezTo>
                      <a:pt x="0" y="5"/>
                      <a:pt x="2" y="10"/>
                      <a:pt x="3" y="12"/>
                    </a:cubicBezTo>
                    <a:cubicBezTo>
                      <a:pt x="3" y="12"/>
                      <a:pt x="3" y="12"/>
                      <a:pt x="3" y="12"/>
                    </a:cubicBezTo>
                    <a:cubicBezTo>
                      <a:pt x="5" y="8"/>
                      <a:pt x="9" y="7"/>
                      <a:pt x="10" y="3"/>
                    </a:cubicBezTo>
                    <a:cubicBezTo>
                      <a:pt x="10" y="3"/>
                      <a:pt x="10" y="3"/>
                      <a:pt x="10" y="3"/>
                    </a:cubicBezTo>
                    <a:cubicBezTo>
                      <a:pt x="10" y="3"/>
                      <a:pt x="10" y="3"/>
                      <a:pt x="10" y="3"/>
                    </a:cubicBezTo>
                    <a:cubicBezTo>
                      <a:pt x="10" y="3"/>
                      <a:pt x="10" y="3"/>
                      <a:pt x="10" y="3"/>
                    </a:cubicBezTo>
                    <a:cubicBezTo>
                      <a:pt x="10" y="3"/>
                      <a:pt x="10" y="3"/>
                      <a:pt x="10" y="3"/>
                    </a:cubicBezTo>
                    <a:cubicBezTo>
                      <a:pt x="10" y="3"/>
                      <a:pt x="10" y="3"/>
                      <a:pt x="10" y="3"/>
                    </a:cubicBezTo>
                    <a:cubicBezTo>
                      <a:pt x="11" y="0"/>
                      <a:pt x="10" y="0"/>
                      <a:pt x="8" y="0"/>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64" name="Freeform 382"/>
              <p:cNvSpPr/>
              <p:nvPr/>
            </p:nvSpPr>
            <p:spPr bwMode="auto">
              <a:xfrm>
                <a:off x="1934" y="809"/>
                <a:ext cx="37" cy="67"/>
              </a:xfrm>
              <a:custGeom>
                <a:gdLst>
                  <a:gd name="T0" fmla="*/ 21 w 25"/>
                  <a:gd name="T1" fmla="*/ 0 h 46"/>
                  <a:gd name="T2" fmla="*/ 20 w 25"/>
                  <a:gd name="T3" fmla="*/ 2 h 46"/>
                  <a:gd name="T4" fmla="*/ 19 w 25"/>
                  <a:gd name="T5" fmla="*/ 2 h 46"/>
                  <a:gd name="T6" fmla="*/ 19 w 25"/>
                  <a:gd name="T7" fmla="*/ 2 h 46"/>
                  <a:gd name="T8" fmla="*/ 18 w 25"/>
                  <a:gd name="T9" fmla="*/ 3 h 46"/>
                  <a:gd name="T10" fmla="*/ 12 w 25"/>
                  <a:gd name="T11" fmla="*/ 8 h 46"/>
                  <a:gd name="T12" fmla="*/ 13 w 25"/>
                  <a:gd name="T13" fmla="*/ 8 h 46"/>
                  <a:gd name="T14" fmla="*/ 15 w 25"/>
                  <a:gd name="T15" fmla="*/ 8 h 46"/>
                  <a:gd name="T16" fmla="*/ 17 w 25"/>
                  <a:gd name="T17" fmla="*/ 13 h 46"/>
                  <a:gd name="T18" fmla="*/ 14 w 25"/>
                  <a:gd name="T19" fmla="*/ 20 h 46"/>
                  <a:gd name="T20" fmla="*/ 15 w 25"/>
                  <a:gd name="T21" fmla="*/ 21 h 46"/>
                  <a:gd name="T22" fmla="*/ 10 w 25"/>
                  <a:gd name="T23" fmla="*/ 25 h 46"/>
                  <a:gd name="T24" fmla="*/ 12 w 25"/>
                  <a:gd name="T25" fmla="*/ 25 h 46"/>
                  <a:gd name="T26" fmla="*/ 17 w 25"/>
                  <a:gd name="T27" fmla="*/ 30 h 46"/>
                  <a:gd name="T28" fmla="*/ 12 w 25"/>
                  <a:gd name="T29" fmla="*/ 28 h 46"/>
                  <a:gd name="T30" fmla="*/ 6 w 25"/>
                  <a:gd name="T31" fmla="*/ 31 h 46"/>
                  <a:gd name="T32" fmla="*/ 6 w 25"/>
                  <a:gd name="T33" fmla="*/ 31 h 46"/>
                  <a:gd name="T34" fmla="*/ 2 w 25"/>
                  <a:gd name="T35" fmla="*/ 32 h 46"/>
                  <a:gd name="T36" fmla="*/ 3 w 25"/>
                  <a:gd name="T37" fmla="*/ 32 h 46"/>
                  <a:gd name="T38" fmla="*/ 3 w 25"/>
                  <a:gd name="T39" fmla="*/ 32 h 46"/>
                  <a:gd name="T40" fmla="*/ 3 w 25"/>
                  <a:gd name="T41" fmla="*/ 36 h 46"/>
                  <a:gd name="T42" fmla="*/ 3 w 25"/>
                  <a:gd name="T43" fmla="*/ 35 h 46"/>
                  <a:gd name="T44" fmla="*/ 3 w 25"/>
                  <a:gd name="T45" fmla="*/ 35 h 46"/>
                  <a:gd name="T46" fmla="*/ 3 w 25"/>
                  <a:gd name="T47" fmla="*/ 35 h 46"/>
                  <a:gd name="T48" fmla="*/ 3 w 25"/>
                  <a:gd name="T49" fmla="*/ 35 h 46"/>
                  <a:gd name="T50" fmla="*/ 8 w 25"/>
                  <a:gd name="T51" fmla="*/ 34 h 46"/>
                  <a:gd name="T52" fmla="*/ 8 w 25"/>
                  <a:gd name="T53" fmla="*/ 34 h 46"/>
                  <a:gd name="T54" fmla="*/ 8 w 25"/>
                  <a:gd name="T55" fmla="*/ 34 h 46"/>
                  <a:gd name="T56" fmla="*/ 10 w 25"/>
                  <a:gd name="T57" fmla="*/ 34 h 46"/>
                  <a:gd name="T58" fmla="*/ 10 w 25"/>
                  <a:gd name="T59" fmla="*/ 34 h 46"/>
                  <a:gd name="T60" fmla="*/ 10 w 25"/>
                  <a:gd name="T61" fmla="*/ 34 h 46"/>
                  <a:gd name="T62" fmla="*/ 10 w 25"/>
                  <a:gd name="T63" fmla="*/ 34 h 46"/>
                  <a:gd name="T64" fmla="*/ 10 w 25"/>
                  <a:gd name="T65" fmla="*/ 34 h 46"/>
                  <a:gd name="T66" fmla="*/ 12 w 25"/>
                  <a:gd name="T67" fmla="*/ 37 h 46"/>
                  <a:gd name="T68" fmla="*/ 12 w 25"/>
                  <a:gd name="T69" fmla="*/ 37 h 46"/>
                  <a:gd name="T70" fmla="*/ 12 w 25"/>
                  <a:gd name="T71" fmla="*/ 37 h 46"/>
                  <a:gd name="T72" fmla="*/ 12 w 25"/>
                  <a:gd name="T73" fmla="*/ 37 h 46"/>
                  <a:gd name="T74" fmla="*/ 12 w 25"/>
                  <a:gd name="T75" fmla="*/ 37 h 46"/>
                  <a:gd name="T76" fmla="*/ 12 w 25"/>
                  <a:gd name="T77" fmla="*/ 37 h 46"/>
                  <a:gd name="T78" fmla="*/ 5 w 25"/>
                  <a:gd name="T79" fmla="*/ 46 h 46"/>
                  <a:gd name="T80" fmla="*/ 5 w 25"/>
                  <a:gd name="T81" fmla="*/ 46 h 46"/>
                  <a:gd name="T82" fmla="*/ 15 w 25"/>
                  <a:gd name="T83" fmla="*/ 44 h 46"/>
                  <a:gd name="T84" fmla="*/ 23 w 25"/>
                  <a:gd name="T85" fmla="*/ 44 h 46"/>
                  <a:gd name="T86" fmla="*/ 23 w 25"/>
                  <a:gd name="T87" fmla="*/ 44 h 46"/>
                  <a:gd name="T88" fmla="*/ 23 w 25"/>
                  <a:gd name="T89" fmla="*/ 44 h 46"/>
                  <a:gd name="T90" fmla="*/ 22 w 25"/>
                  <a:gd name="T91" fmla="*/ 44 h 46"/>
                  <a:gd name="T92" fmla="*/ 21 w 25"/>
                  <a:gd name="T93" fmla="*/ 41 h 46"/>
                  <a:gd name="T94" fmla="*/ 21 w 25"/>
                  <a:gd name="T95" fmla="*/ 36 h 46"/>
                  <a:gd name="T96" fmla="*/ 20 w 25"/>
                  <a:gd name="T97" fmla="*/ 29 h 46"/>
                  <a:gd name="T98" fmla="*/ 20 w 25"/>
                  <a:gd name="T99" fmla="*/ 20 h 46"/>
                  <a:gd name="T100" fmla="*/ 20 w 25"/>
                  <a:gd name="T101" fmla="*/ 6 h 46"/>
                  <a:gd name="T102" fmla="*/ 20 w 25"/>
                  <a:gd name="T103" fmla="*/ 7 h 46"/>
                  <a:gd name="T104" fmla="*/ 21 w 25"/>
                  <a:gd name="T105" fmla="*/ 5 h 46"/>
                  <a:gd name="T106" fmla="*/ 21 w 25"/>
                  <a:gd name="T107" fmla="*/ 5 h 46"/>
                  <a:gd name="T108" fmla="*/ 21 w 25"/>
                  <a:gd name="T109" fmla="*/ 0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 h="46">
                    <a:moveTo>
                      <a:pt x="21" y="0"/>
                    </a:moveTo>
                    <a:cubicBezTo>
                      <a:pt x="21" y="2"/>
                      <a:pt x="20" y="2"/>
                      <a:pt x="20" y="2"/>
                    </a:cubicBezTo>
                    <a:cubicBezTo>
                      <a:pt x="20" y="2"/>
                      <a:pt x="19" y="2"/>
                      <a:pt x="19" y="2"/>
                    </a:cubicBezTo>
                    <a:cubicBezTo>
                      <a:pt x="19" y="2"/>
                      <a:pt x="19" y="2"/>
                      <a:pt x="19" y="2"/>
                    </a:cubicBezTo>
                    <a:cubicBezTo>
                      <a:pt x="18" y="3"/>
                      <a:pt x="18" y="3"/>
                      <a:pt x="18" y="3"/>
                    </a:cubicBezTo>
                    <a:cubicBezTo>
                      <a:pt x="2" y="7"/>
                      <a:pt x="9" y="8"/>
                      <a:pt x="12" y="8"/>
                    </a:cubicBezTo>
                    <a:cubicBezTo>
                      <a:pt x="13" y="8"/>
                      <a:pt x="13" y="8"/>
                      <a:pt x="13" y="8"/>
                    </a:cubicBezTo>
                    <a:cubicBezTo>
                      <a:pt x="14" y="8"/>
                      <a:pt x="15" y="8"/>
                      <a:pt x="15" y="8"/>
                    </a:cubicBezTo>
                    <a:cubicBezTo>
                      <a:pt x="25" y="8"/>
                      <a:pt x="17" y="13"/>
                      <a:pt x="17" y="13"/>
                    </a:cubicBezTo>
                    <a:cubicBezTo>
                      <a:pt x="7" y="17"/>
                      <a:pt x="14" y="20"/>
                      <a:pt x="14" y="20"/>
                    </a:cubicBezTo>
                    <a:cubicBezTo>
                      <a:pt x="22" y="20"/>
                      <a:pt x="15" y="21"/>
                      <a:pt x="15" y="21"/>
                    </a:cubicBezTo>
                    <a:cubicBezTo>
                      <a:pt x="0" y="24"/>
                      <a:pt x="10" y="25"/>
                      <a:pt x="10" y="25"/>
                    </a:cubicBezTo>
                    <a:cubicBezTo>
                      <a:pt x="11" y="25"/>
                      <a:pt x="11" y="25"/>
                      <a:pt x="12" y="25"/>
                    </a:cubicBezTo>
                    <a:cubicBezTo>
                      <a:pt x="16" y="25"/>
                      <a:pt x="17" y="30"/>
                      <a:pt x="17" y="30"/>
                    </a:cubicBezTo>
                    <a:cubicBezTo>
                      <a:pt x="16" y="28"/>
                      <a:pt x="14" y="28"/>
                      <a:pt x="12" y="28"/>
                    </a:cubicBezTo>
                    <a:cubicBezTo>
                      <a:pt x="10" y="28"/>
                      <a:pt x="8" y="29"/>
                      <a:pt x="6" y="31"/>
                    </a:cubicBezTo>
                    <a:cubicBezTo>
                      <a:pt x="6" y="31"/>
                      <a:pt x="6" y="31"/>
                      <a:pt x="6" y="31"/>
                    </a:cubicBezTo>
                    <a:cubicBezTo>
                      <a:pt x="5" y="31"/>
                      <a:pt x="3" y="32"/>
                      <a:pt x="2" y="32"/>
                    </a:cubicBezTo>
                    <a:cubicBezTo>
                      <a:pt x="3" y="32"/>
                      <a:pt x="3" y="32"/>
                      <a:pt x="3" y="32"/>
                    </a:cubicBezTo>
                    <a:cubicBezTo>
                      <a:pt x="3" y="32"/>
                      <a:pt x="3" y="32"/>
                      <a:pt x="3" y="32"/>
                    </a:cubicBezTo>
                    <a:cubicBezTo>
                      <a:pt x="3" y="33"/>
                      <a:pt x="3" y="34"/>
                      <a:pt x="3" y="36"/>
                    </a:cubicBezTo>
                    <a:cubicBezTo>
                      <a:pt x="3" y="35"/>
                      <a:pt x="3" y="35"/>
                      <a:pt x="3" y="35"/>
                    </a:cubicBezTo>
                    <a:cubicBezTo>
                      <a:pt x="3" y="35"/>
                      <a:pt x="3" y="35"/>
                      <a:pt x="3" y="35"/>
                    </a:cubicBezTo>
                    <a:cubicBezTo>
                      <a:pt x="3" y="35"/>
                      <a:pt x="3" y="35"/>
                      <a:pt x="3" y="35"/>
                    </a:cubicBezTo>
                    <a:cubicBezTo>
                      <a:pt x="3" y="35"/>
                      <a:pt x="3" y="35"/>
                      <a:pt x="3" y="35"/>
                    </a:cubicBezTo>
                    <a:cubicBezTo>
                      <a:pt x="5" y="35"/>
                      <a:pt x="6" y="34"/>
                      <a:pt x="8" y="34"/>
                    </a:cubicBezTo>
                    <a:cubicBezTo>
                      <a:pt x="8" y="34"/>
                      <a:pt x="8" y="34"/>
                      <a:pt x="8" y="34"/>
                    </a:cubicBezTo>
                    <a:cubicBezTo>
                      <a:pt x="8" y="34"/>
                      <a:pt x="8" y="34"/>
                      <a:pt x="8" y="34"/>
                    </a:cubicBezTo>
                    <a:cubicBezTo>
                      <a:pt x="9" y="34"/>
                      <a:pt x="10" y="34"/>
                      <a:pt x="10" y="34"/>
                    </a:cubicBezTo>
                    <a:cubicBezTo>
                      <a:pt x="10" y="34"/>
                      <a:pt x="10" y="34"/>
                      <a:pt x="10" y="34"/>
                    </a:cubicBezTo>
                    <a:cubicBezTo>
                      <a:pt x="10" y="34"/>
                      <a:pt x="10" y="34"/>
                      <a:pt x="10" y="34"/>
                    </a:cubicBezTo>
                    <a:cubicBezTo>
                      <a:pt x="10" y="34"/>
                      <a:pt x="10" y="34"/>
                      <a:pt x="10" y="34"/>
                    </a:cubicBezTo>
                    <a:cubicBezTo>
                      <a:pt x="10" y="34"/>
                      <a:pt x="10" y="34"/>
                      <a:pt x="10" y="34"/>
                    </a:cubicBezTo>
                    <a:cubicBezTo>
                      <a:pt x="12" y="34"/>
                      <a:pt x="13" y="34"/>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1" y="41"/>
                      <a:pt x="7" y="42"/>
                      <a:pt x="5" y="46"/>
                    </a:cubicBezTo>
                    <a:cubicBezTo>
                      <a:pt x="5" y="46"/>
                      <a:pt x="5" y="46"/>
                      <a:pt x="5" y="46"/>
                    </a:cubicBezTo>
                    <a:cubicBezTo>
                      <a:pt x="7" y="44"/>
                      <a:pt x="11" y="44"/>
                      <a:pt x="15" y="44"/>
                    </a:cubicBezTo>
                    <a:cubicBezTo>
                      <a:pt x="19" y="44"/>
                      <a:pt x="23" y="44"/>
                      <a:pt x="23" y="44"/>
                    </a:cubicBezTo>
                    <a:cubicBezTo>
                      <a:pt x="23" y="44"/>
                      <a:pt x="23" y="44"/>
                      <a:pt x="23" y="44"/>
                    </a:cubicBezTo>
                    <a:cubicBezTo>
                      <a:pt x="23" y="44"/>
                      <a:pt x="23" y="44"/>
                      <a:pt x="23" y="44"/>
                    </a:cubicBezTo>
                    <a:cubicBezTo>
                      <a:pt x="23" y="44"/>
                      <a:pt x="22" y="44"/>
                      <a:pt x="22" y="44"/>
                    </a:cubicBezTo>
                    <a:cubicBezTo>
                      <a:pt x="21" y="44"/>
                      <a:pt x="21" y="43"/>
                      <a:pt x="21" y="41"/>
                    </a:cubicBezTo>
                    <a:cubicBezTo>
                      <a:pt x="21" y="41"/>
                      <a:pt x="21" y="39"/>
                      <a:pt x="21" y="36"/>
                    </a:cubicBezTo>
                    <a:cubicBezTo>
                      <a:pt x="20" y="35"/>
                      <a:pt x="20" y="32"/>
                      <a:pt x="20" y="29"/>
                    </a:cubicBezTo>
                    <a:cubicBezTo>
                      <a:pt x="19" y="26"/>
                      <a:pt x="19" y="21"/>
                      <a:pt x="20" y="20"/>
                    </a:cubicBezTo>
                    <a:cubicBezTo>
                      <a:pt x="20" y="20"/>
                      <a:pt x="22" y="6"/>
                      <a:pt x="20" y="6"/>
                    </a:cubicBezTo>
                    <a:cubicBezTo>
                      <a:pt x="20" y="6"/>
                      <a:pt x="20" y="7"/>
                      <a:pt x="20" y="7"/>
                    </a:cubicBezTo>
                    <a:cubicBezTo>
                      <a:pt x="20" y="7"/>
                      <a:pt x="20" y="6"/>
                      <a:pt x="21" y="5"/>
                    </a:cubicBezTo>
                    <a:cubicBezTo>
                      <a:pt x="21" y="5"/>
                      <a:pt x="21" y="5"/>
                      <a:pt x="21" y="5"/>
                    </a:cubicBezTo>
                    <a:cubicBezTo>
                      <a:pt x="22" y="1"/>
                      <a:pt x="21" y="0"/>
                      <a:pt x="2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65" name="Freeform 383"/>
              <p:cNvSpPr/>
              <p:nvPr/>
            </p:nvSpPr>
            <p:spPr bwMode="auto">
              <a:xfrm>
                <a:off x="1962" y="809"/>
                <a:ext cx="3" cy="3"/>
              </a:xfrm>
              <a:custGeom>
                <a:gdLst>
                  <a:gd name="T0" fmla="*/ 2 w 2"/>
                  <a:gd name="T1" fmla="*/ 0 h 2"/>
                  <a:gd name="T2" fmla="*/ 1 w 2"/>
                  <a:gd name="T3" fmla="*/ 0 h 2"/>
                  <a:gd name="T4" fmla="*/ 0 w 2"/>
                  <a:gd name="T5" fmla="*/ 2 h 2"/>
                  <a:gd name="T6" fmla="*/ 0 w 2"/>
                  <a:gd name="T7" fmla="*/ 2 h 2"/>
                  <a:gd name="T8" fmla="*/ 1 w 2"/>
                  <a:gd name="T9" fmla="*/ 2 h 2"/>
                  <a:gd name="T10" fmla="*/ 2 w 2"/>
                  <a:gd name="T11" fmla="*/ 0 h 2"/>
                  <a:gd name="T12" fmla="*/ 2 w 2"/>
                  <a:gd name="T13" fmla="*/ 0 h 2"/>
                </a:gd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1" y="0"/>
                      <a:pt x="1" y="0"/>
                      <a:pt x="1" y="0"/>
                    </a:cubicBezTo>
                    <a:cubicBezTo>
                      <a:pt x="1" y="0"/>
                      <a:pt x="1" y="2"/>
                      <a:pt x="0" y="2"/>
                    </a:cubicBezTo>
                    <a:cubicBezTo>
                      <a:pt x="0" y="2"/>
                      <a:pt x="0" y="2"/>
                      <a:pt x="0" y="2"/>
                    </a:cubicBezTo>
                    <a:cubicBezTo>
                      <a:pt x="0" y="2"/>
                      <a:pt x="1" y="2"/>
                      <a:pt x="1" y="2"/>
                    </a:cubicBezTo>
                    <a:cubicBezTo>
                      <a:pt x="1" y="2"/>
                      <a:pt x="2" y="2"/>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66" name="Freeform 384"/>
              <p:cNvSpPr>
                <a:spLocks noEditPoints="1"/>
              </p:cNvSpPr>
              <p:nvPr/>
            </p:nvSpPr>
            <p:spPr bwMode="auto">
              <a:xfrm>
                <a:off x="1939" y="858"/>
                <a:ext cx="13" cy="18"/>
              </a:xfrm>
              <a:custGeom>
                <a:gdLst>
                  <a:gd name="T0" fmla="*/ 9 w 9"/>
                  <a:gd name="T1" fmla="*/ 3 h 12"/>
                  <a:gd name="T2" fmla="*/ 9 w 9"/>
                  <a:gd name="T3" fmla="*/ 3 h 12"/>
                  <a:gd name="T4" fmla="*/ 2 w 9"/>
                  <a:gd name="T5" fmla="*/ 12 h 12"/>
                  <a:gd name="T6" fmla="*/ 2 w 9"/>
                  <a:gd name="T7" fmla="*/ 12 h 12"/>
                  <a:gd name="T8" fmla="*/ 9 w 9"/>
                  <a:gd name="T9" fmla="*/ 3 h 12"/>
                  <a:gd name="T10" fmla="*/ 9 w 9"/>
                  <a:gd name="T11" fmla="*/ 3 h 12"/>
                  <a:gd name="T12" fmla="*/ 9 w 9"/>
                  <a:gd name="T13" fmla="*/ 3 h 12"/>
                  <a:gd name="T14" fmla="*/ 9 w 9"/>
                  <a:gd name="T15" fmla="*/ 3 h 12"/>
                  <a:gd name="T16" fmla="*/ 9 w 9"/>
                  <a:gd name="T17" fmla="*/ 3 h 12"/>
                  <a:gd name="T18" fmla="*/ 9 w 9"/>
                  <a:gd name="T19" fmla="*/ 3 h 12"/>
                  <a:gd name="T20" fmla="*/ 9 w 9"/>
                  <a:gd name="T21" fmla="*/ 3 h 12"/>
                  <a:gd name="T22" fmla="*/ 9 w 9"/>
                  <a:gd name="T23" fmla="*/ 3 h 12"/>
                  <a:gd name="T24" fmla="*/ 0 w 9"/>
                  <a:gd name="T25" fmla="*/ 1 h 12"/>
                  <a:gd name="T26" fmla="*/ 0 w 9"/>
                  <a:gd name="T27" fmla="*/ 1 h 12"/>
                  <a:gd name="T28" fmla="*/ 0 w 9"/>
                  <a:gd name="T29" fmla="*/ 1 h 12"/>
                  <a:gd name="T30" fmla="*/ 0 w 9"/>
                  <a:gd name="T31" fmla="*/ 1 h 12"/>
                  <a:gd name="T32" fmla="*/ 0 w 9"/>
                  <a:gd name="T33" fmla="*/ 1 h 12"/>
                  <a:gd name="T34" fmla="*/ 0 w 9"/>
                  <a:gd name="T35" fmla="*/ 1 h 12"/>
                  <a:gd name="T36" fmla="*/ 5 w 9"/>
                  <a:gd name="T37" fmla="*/ 0 h 12"/>
                  <a:gd name="T38" fmla="*/ 5 w 9"/>
                  <a:gd name="T39" fmla="*/ 0 h 12"/>
                  <a:gd name="T40" fmla="*/ 5 w 9"/>
                  <a:gd name="T41" fmla="*/ 0 h 12"/>
                  <a:gd name="T42" fmla="*/ 7 w 9"/>
                  <a:gd name="T43" fmla="*/ 0 h 12"/>
                  <a:gd name="T44" fmla="*/ 5 w 9"/>
                  <a:gd name="T45" fmla="*/ 0 h 12"/>
                  <a:gd name="T46" fmla="*/ 7 w 9"/>
                  <a:gd name="T47" fmla="*/ 0 h 12"/>
                  <a:gd name="T48" fmla="*/ 7 w 9"/>
                  <a:gd name="T49" fmla="*/ 0 h 12"/>
                  <a:gd name="T50" fmla="*/ 7 w 9"/>
                  <a:gd name="T51" fmla="*/ 0 h 12"/>
                  <a:gd name="T52" fmla="*/ 7 w 9"/>
                  <a:gd name="T53" fmla="*/ 0 h 12"/>
                  <a:gd name="T54" fmla="*/ 7 w 9"/>
                  <a:gd name="T55" fmla="*/ 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 h="12">
                    <a:moveTo>
                      <a:pt x="9" y="3"/>
                    </a:moveTo>
                    <a:cubicBezTo>
                      <a:pt x="9" y="3"/>
                      <a:pt x="9" y="3"/>
                      <a:pt x="9" y="3"/>
                    </a:cubicBezTo>
                    <a:cubicBezTo>
                      <a:pt x="8" y="7"/>
                      <a:pt x="4" y="8"/>
                      <a:pt x="2" y="12"/>
                    </a:cubicBezTo>
                    <a:cubicBezTo>
                      <a:pt x="2" y="12"/>
                      <a:pt x="2" y="12"/>
                      <a:pt x="2" y="12"/>
                    </a:cubicBezTo>
                    <a:cubicBezTo>
                      <a:pt x="4" y="8"/>
                      <a:pt x="8" y="7"/>
                      <a:pt x="9" y="3"/>
                    </a:cubicBezTo>
                    <a:cubicBezTo>
                      <a:pt x="9" y="3"/>
                      <a:pt x="9" y="3"/>
                      <a:pt x="9" y="3"/>
                    </a:cubicBezTo>
                    <a:moveTo>
                      <a:pt x="9" y="3"/>
                    </a:moveTo>
                    <a:cubicBezTo>
                      <a:pt x="9" y="3"/>
                      <a:pt x="9" y="3"/>
                      <a:pt x="9" y="3"/>
                    </a:cubicBezTo>
                    <a:cubicBezTo>
                      <a:pt x="9" y="3"/>
                      <a:pt x="9" y="3"/>
                      <a:pt x="9" y="3"/>
                    </a:cubicBezTo>
                    <a:moveTo>
                      <a:pt x="9" y="3"/>
                    </a:moveTo>
                    <a:cubicBezTo>
                      <a:pt x="9" y="3"/>
                      <a:pt x="9" y="3"/>
                      <a:pt x="9" y="3"/>
                    </a:cubicBezTo>
                    <a:cubicBezTo>
                      <a:pt x="9" y="3"/>
                      <a:pt x="9" y="3"/>
                      <a:pt x="9" y="3"/>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5" y="0"/>
                    </a:moveTo>
                    <a:cubicBezTo>
                      <a:pt x="5" y="0"/>
                      <a:pt x="5" y="0"/>
                      <a:pt x="5" y="0"/>
                    </a:cubicBezTo>
                    <a:cubicBezTo>
                      <a:pt x="5" y="0"/>
                      <a:pt x="5" y="0"/>
                      <a:pt x="5" y="0"/>
                    </a:cubicBezTo>
                    <a:moveTo>
                      <a:pt x="7" y="0"/>
                    </a:moveTo>
                    <a:cubicBezTo>
                      <a:pt x="7" y="0"/>
                      <a:pt x="6" y="0"/>
                      <a:pt x="5" y="0"/>
                    </a:cubicBezTo>
                    <a:cubicBezTo>
                      <a:pt x="6" y="0"/>
                      <a:pt x="7" y="0"/>
                      <a:pt x="7" y="0"/>
                    </a:cubicBezTo>
                    <a:moveTo>
                      <a:pt x="7" y="0"/>
                    </a:moveTo>
                    <a:cubicBezTo>
                      <a:pt x="7" y="0"/>
                      <a:pt x="7" y="0"/>
                      <a:pt x="7" y="0"/>
                    </a:cubicBezTo>
                    <a:cubicBezTo>
                      <a:pt x="7" y="0"/>
                      <a:pt x="7" y="0"/>
                      <a:pt x="7"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67" name="Freeform 385"/>
              <p:cNvSpPr>
                <a:spLocks noEditPoints="1"/>
              </p:cNvSpPr>
              <p:nvPr/>
            </p:nvSpPr>
            <p:spPr bwMode="auto">
              <a:xfrm>
                <a:off x="1971" y="872"/>
                <a:ext cx="3" cy="2"/>
              </a:xfrm>
              <a:custGeom>
                <a:gdLst>
                  <a:gd name="T0" fmla="*/ 1 w 2"/>
                  <a:gd name="T1" fmla="*/ 1 h 2"/>
                  <a:gd name="T2" fmla="*/ 0 w 2"/>
                  <a:gd name="T3" fmla="*/ 2 h 2"/>
                  <a:gd name="T4" fmla="*/ 1 w 2"/>
                  <a:gd name="T5" fmla="*/ 1 h 2"/>
                  <a:gd name="T6" fmla="*/ 2 w 2"/>
                  <a:gd name="T7" fmla="*/ 0 h 2"/>
                  <a:gd name="T8" fmla="*/ 1 w 2"/>
                  <a:gd name="T9" fmla="*/ 0 h 2"/>
                  <a:gd name="T10" fmla="*/ 2 w 2"/>
                  <a:gd name="T11" fmla="*/ 0 h 2"/>
                  <a:gd name="T12" fmla="*/ 2 w 2"/>
                  <a:gd name="T13" fmla="*/ 0 h 2"/>
                </a:gd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1" y="1"/>
                      <a:pt x="0" y="2"/>
                      <a:pt x="0" y="2"/>
                    </a:cubicBezTo>
                    <a:cubicBezTo>
                      <a:pt x="0" y="2"/>
                      <a:pt x="0" y="1"/>
                      <a:pt x="1" y="1"/>
                    </a:cubicBezTo>
                    <a:moveTo>
                      <a:pt x="2" y="0"/>
                    </a:moveTo>
                    <a:cubicBezTo>
                      <a:pt x="2" y="0"/>
                      <a:pt x="1" y="0"/>
                      <a:pt x="1" y="0"/>
                    </a:cubicBezTo>
                    <a:cubicBezTo>
                      <a:pt x="1"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68" name="Freeform 386"/>
              <p:cNvSpPr>
                <a:spLocks noEditPoints="1"/>
              </p:cNvSpPr>
              <p:nvPr/>
            </p:nvSpPr>
            <p:spPr bwMode="auto">
              <a:xfrm>
                <a:off x="1953" y="872"/>
                <a:ext cx="21" cy="11"/>
              </a:xfrm>
              <a:custGeom>
                <a:gdLst>
                  <a:gd name="T0" fmla="*/ 12 w 14"/>
                  <a:gd name="T1" fmla="*/ 2 h 8"/>
                  <a:gd name="T2" fmla="*/ 13 w 14"/>
                  <a:gd name="T3" fmla="*/ 1 h 8"/>
                  <a:gd name="T4" fmla="*/ 12 w 14"/>
                  <a:gd name="T5" fmla="*/ 2 h 8"/>
                  <a:gd name="T6" fmla="*/ 13 w 14"/>
                  <a:gd name="T7" fmla="*/ 0 h 8"/>
                  <a:gd name="T8" fmla="*/ 10 w 14"/>
                  <a:gd name="T9" fmla="*/ 1 h 8"/>
                  <a:gd name="T10" fmla="*/ 10 w 14"/>
                  <a:gd name="T11" fmla="*/ 1 h 8"/>
                  <a:gd name="T12" fmla="*/ 10 w 14"/>
                  <a:gd name="T13" fmla="*/ 1 h 8"/>
                  <a:gd name="T14" fmla="*/ 10 w 14"/>
                  <a:gd name="T15" fmla="*/ 1 h 8"/>
                  <a:gd name="T16" fmla="*/ 10 w 14"/>
                  <a:gd name="T17" fmla="*/ 1 h 8"/>
                  <a:gd name="T18" fmla="*/ 0 w 14"/>
                  <a:gd name="T19" fmla="*/ 7 h 8"/>
                  <a:gd name="T20" fmla="*/ 1 w 14"/>
                  <a:gd name="T21" fmla="*/ 8 h 8"/>
                  <a:gd name="T22" fmla="*/ 11 w 14"/>
                  <a:gd name="T23" fmla="*/ 2 h 8"/>
                  <a:gd name="T24" fmla="*/ 14 w 14"/>
                  <a:gd name="T25" fmla="*/ 0 h 8"/>
                  <a:gd name="T26" fmla="*/ 14 w 14"/>
                  <a:gd name="T27" fmla="*/ 0 h 8"/>
                  <a:gd name="T28" fmla="*/ 14 w 14"/>
                  <a:gd name="T29" fmla="*/ 0 h 8"/>
                  <a:gd name="T30" fmla="*/ 13 w 14"/>
                  <a:gd name="T31" fmla="*/ 0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8">
                    <a:moveTo>
                      <a:pt x="12" y="2"/>
                    </a:moveTo>
                    <a:cubicBezTo>
                      <a:pt x="12" y="2"/>
                      <a:pt x="13" y="1"/>
                      <a:pt x="13" y="1"/>
                    </a:cubicBezTo>
                    <a:cubicBezTo>
                      <a:pt x="12" y="1"/>
                      <a:pt x="12" y="2"/>
                      <a:pt x="12" y="2"/>
                    </a:cubicBezTo>
                    <a:moveTo>
                      <a:pt x="13" y="0"/>
                    </a:moveTo>
                    <a:cubicBezTo>
                      <a:pt x="13" y="0"/>
                      <a:pt x="11" y="1"/>
                      <a:pt x="10" y="1"/>
                    </a:cubicBezTo>
                    <a:cubicBezTo>
                      <a:pt x="10" y="1"/>
                      <a:pt x="10" y="1"/>
                      <a:pt x="10" y="1"/>
                    </a:cubicBezTo>
                    <a:cubicBezTo>
                      <a:pt x="10" y="1"/>
                      <a:pt x="10" y="1"/>
                      <a:pt x="10" y="1"/>
                    </a:cubicBezTo>
                    <a:cubicBezTo>
                      <a:pt x="10" y="1"/>
                      <a:pt x="10" y="1"/>
                      <a:pt x="10" y="1"/>
                    </a:cubicBezTo>
                    <a:cubicBezTo>
                      <a:pt x="10" y="1"/>
                      <a:pt x="10" y="1"/>
                      <a:pt x="10" y="1"/>
                    </a:cubicBezTo>
                    <a:cubicBezTo>
                      <a:pt x="10" y="1"/>
                      <a:pt x="2" y="3"/>
                      <a:pt x="0" y="7"/>
                    </a:cubicBezTo>
                    <a:cubicBezTo>
                      <a:pt x="0" y="7"/>
                      <a:pt x="0" y="8"/>
                      <a:pt x="1" y="8"/>
                    </a:cubicBezTo>
                    <a:cubicBezTo>
                      <a:pt x="3" y="8"/>
                      <a:pt x="6" y="7"/>
                      <a:pt x="11" y="2"/>
                    </a:cubicBezTo>
                    <a:cubicBezTo>
                      <a:pt x="13" y="1"/>
                      <a:pt x="13" y="1"/>
                      <a:pt x="14" y="0"/>
                    </a:cubicBezTo>
                    <a:cubicBezTo>
                      <a:pt x="14" y="0"/>
                      <a:pt x="14" y="0"/>
                      <a:pt x="14" y="0"/>
                    </a:cubicBezTo>
                    <a:cubicBezTo>
                      <a:pt x="14" y="0"/>
                      <a:pt x="14" y="0"/>
                      <a:pt x="14" y="0"/>
                    </a:cubicBezTo>
                    <a:cubicBezTo>
                      <a:pt x="14" y="0"/>
                      <a:pt x="13"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69" name="Freeform 387"/>
              <p:cNvSpPr>
                <a:spLocks noEditPoints="1"/>
              </p:cNvSpPr>
              <p:nvPr/>
            </p:nvSpPr>
            <p:spPr bwMode="auto">
              <a:xfrm>
                <a:off x="1968" y="873"/>
                <a:ext cx="14" cy="10"/>
              </a:xfrm>
              <a:custGeom>
                <a:gdLst>
                  <a:gd name="T0" fmla="*/ 8 w 10"/>
                  <a:gd name="T1" fmla="*/ 2 h 7"/>
                  <a:gd name="T2" fmla="*/ 8 w 10"/>
                  <a:gd name="T3" fmla="*/ 5 h 7"/>
                  <a:gd name="T4" fmla="*/ 9 w 10"/>
                  <a:gd name="T5" fmla="*/ 5 h 7"/>
                  <a:gd name="T6" fmla="*/ 10 w 10"/>
                  <a:gd name="T7" fmla="*/ 4 h 7"/>
                  <a:gd name="T8" fmla="*/ 10 w 10"/>
                  <a:gd name="T9" fmla="*/ 3 h 7"/>
                  <a:gd name="T10" fmla="*/ 8 w 10"/>
                  <a:gd name="T11" fmla="*/ 2 h 7"/>
                  <a:gd name="T12" fmla="*/ 5 w 10"/>
                  <a:gd name="T13" fmla="*/ 0 h 7"/>
                  <a:gd name="T14" fmla="*/ 5 w 10"/>
                  <a:gd name="T15" fmla="*/ 0 h 7"/>
                  <a:gd name="T16" fmla="*/ 1 w 10"/>
                  <a:gd name="T17" fmla="*/ 7 h 7"/>
                  <a:gd name="T18" fmla="*/ 7 w 10"/>
                  <a:gd name="T19" fmla="*/ 1 h 7"/>
                  <a:gd name="T20" fmla="*/ 7 w 10"/>
                  <a:gd name="T21" fmla="*/ 1 h 7"/>
                  <a:gd name="T22" fmla="*/ 5 w 10"/>
                  <a:gd name="T23" fmla="*/ 0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7">
                    <a:moveTo>
                      <a:pt x="8" y="2"/>
                    </a:moveTo>
                    <a:cubicBezTo>
                      <a:pt x="9" y="2"/>
                      <a:pt x="9" y="3"/>
                      <a:pt x="8" y="5"/>
                    </a:cubicBezTo>
                    <a:cubicBezTo>
                      <a:pt x="8" y="5"/>
                      <a:pt x="8" y="5"/>
                      <a:pt x="9" y="5"/>
                    </a:cubicBezTo>
                    <a:cubicBezTo>
                      <a:pt x="9" y="5"/>
                      <a:pt x="10" y="5"/>
                      <a:pt x="10" y="4"/>
                    </a:cubicBezTo>
                    <a:cubicBezTo>
                      <a:pt x="10" y="3"/>
                      <a:pt x="10" y="3"/>
                      <a:pt x="10" y="3"/>
                    </a:cubicBezTo>
                    <a:cubicBezTo>
                      <a:pt x="8" y="2"/>
                      <a:pt x="8" y="2"/>
                      <a:pt x="8" y="2"/>
                    </a:cubicBezTo>
                    <a:moveTo>
                      <a:pt x="5" y="0"/>
                    </a:moveTo>
                    <a:cubicBezTo>
                      <a:pt x="5" y="0"/>
                      <a:pt x="5" y="0"/>
                      <a:pt x="5" y="0"/>
                    </a:cubicBezTo>
                    <a:cubicBezTo>
                      <a:pt x="5" y="0"/>
                      <a:pt x="0" y="6"/>
                      <a:pt x="1" y="7"/>
                    </a:cubicBezTo>
                    <a:cubicBezTo>
                      <a:pt x="1" y="7"/>
                      <a:pt x="5" y="3"/>
                      <a:pt x="7" y="1"/>
                    </a:cubicBezTo>
                    <a:cubicBezTo>
                      <a:pt x="7" y="1"/>
                      <a:pt x="7" y="1"/>
                      <a:pt x="7" y="1"/>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70" name="Freeform 388"/>
              <p:cNvSpPr>
                <a:spLocks noEditPoints="1"/>
              </p:cNvSpPr>
              <p:nvPr/>
            </p:nvSpPr>
            <p:spPr bwMode="auto">
              <a:xfrm>
                <a:off x="1934" y="770"/>
                <a:ext cx="29" cy="38"/>
              </a:xfrm>
              <a:custGeom>
                <a:gdLst>
                  <a:gd name="T0" fmla="*/ 4 w 20"/>
                  <a:gd name="T1" fmla="*/ 23 h 26"/>
                  <a:gd name="T2" fmla="*/ 3 w 20"/>
                  <a:gd name="T3" fmla="*/ 26 h 26"/>
                  <a:gd name="T4" fmla="*/ 3 w 20"/>
                  <a:gd name="T5" fmla="*/ 26 h 26"/>
                  <a:gd name="T6" fmla="*/ 3 w 20"/>
                  <a:gd name="T7" fmla="*/ 26 h 26"/>
                  <a:gd name="T8" fmla="*/ 4 w 20"/>
                  <a:gd name="T9" fmla="*/ 25 h 26"/>
                  <a:gd name="T10" fmla="*/ 4 w 20"/>
                  <a:gd name="T11" fmla="*/ 25 h 26"/>
                  <a:gd name="T12" fmla="*/ 4 w 20"/>
                  <a:gd name="T13" fmla="*/ 23 h 26"/>
                  <a:gd name="T14" fmla="*/ 9 w 20"/>
                  <a:gd name="T15" fmla="*/ 19 h 26"/>
                  <a:gd name="T16" fmla="*/ 6 w 20"/>
                  <a:gd name="T17" fmla="*/ 21 h 26"/>
                  <a:gd name="T18" fmla="*/ 6 w 20"/>
                  <a:gd name="T19" fmla="*/ 23 h 26"/>
                  <a:gd name="T20" fmla="*/ 6 w 20"/>
                  <a:gd name="T21" fmla="*/ 25 h 26"/>
                  <a:gd name="T22" fmla="*/ 9 w 20"/>
                  <a:gd name="T23" fmla="*/ 24 h 26"/>
                  <a:gd name="T24" fmla="*/ 9 w 20"/>
                  <a:gd name="T25" fmla="*/ 19 h 26"/>
                  <a:gd name="T26" fmla="*/ 12 w 20"/>
                  <a:gd name="T27" fmla="*/ 18 h 26"/>
                  <a:gd name="T28" fmla="*/ 11 w 20"/>
                  <a:gd name="T29" fmla="*/ 18 h 26"/>
                  <a:gd name="T30" fmla="*/ 11 w 20"/>
                  <a:gd name="T31" fmla="*/ 23 h 26"/>
                  <a:gd name="T32" fmla="*/ 12 w 20"/>
                  <a:gd name="T33" fmla="*/ 23 h 26"/>
                  <a:gd name="T34" fmla="*/ 12 w 20"/>
                  <a:gd name="T35" fmla="*/ 18 h 26"/>
                  <a:gd name="T36" fmla="*/ 15 w 20"/>
                  <a:gd name="T37" fmla="*/ 15 h 26"/>
                  <a:gd name="T38" fmla="*/ 14 w 20"/>
                  <a:gd name="T39" fmla="*/ 17 h 26"/>
                  <a:gd name="T40" fmla="*/ 14 w 20"/>
                  <a:gd name="T41" fmla="*/ 17 h 26"/>
                  <a:gd name="T42" fmla="*/ 14 w 20"/>
                  <a:gd name="T43" fmla="*/ 21 h 26"/>
                  <a:gd name="T44" fmla="*/ 14 w 20"/>
                  <a:gd name="T45" fmla="*/ 23 h 26"/>
                  <a:gd name="T46" fmla="*/ 14 w 20"/>
                  <a:gd name="T47" fmla="*/ 23 h 26"/>
                  <a:gd name="T48" fmla="*/ 16 w 20"/>
                  <a:gd name="T49" fmla="*/ 23 h 26"/>
                  <a:gd name="T50" fmla="*/ 16 w 20"/>
                  <a:gd name="T51" fmla="*/ 19 h 26"/>
                  <a:gd name="T52" fmla="*/ 15 w 20"/>
                  <a:gd name="T53" fmla="*/ 15 h 26"/>
                  <a:gd name="T54" fmla="*/ 5 w 20"/>
                  <a:gd name="T55" fmla="*/ 0 h 26"/>
                  <a:gd name="T56" fmla="*/ 10 w 20"/>
                  <a:gd name="T57" fmla="*/ 8 h 26"/>
                  <a:gd name="T58" fmla="*/ 13 w 20"/>
                  <a:gd name="T59" fmla="*/ 10 h 26"/>
                  <a:gd name="T60" fmla="*/ 8 w 20"/>
                  <a:gd name="T61" fmla="*/ 13 h 26"/>
                  <a:gd name="T62" fmla="*/ 10 w 20"/>
                  <a:gd name="T63" fmla="*/ 14 h 26"/>
                  <a:gd name="T64" fmla="*/ 10 w 20"/>
                  <a:gd name="T65" fmla="*/ 15 h 26"/>
                  <a:gd name="T66" fmla="*/ 13 w 20"/>
                  <a:gd name="T67" fmla="*/ 14 h 26"/>
                  <a:gd name="T68" fmla="*/ 14 w 20"/>
                  <a:gd name="T69" fmla="*/ 14 h 26"/>
                  <a:gd name="T70" fmla="*/ 17 w 20"/>
                  <a:gd name="T71" fmla="*/ 15 h 26"/>
                  <a:gd name="T72" fmla="*/ 17 w 20"/>
                  <a:gd name="T73" fmla="*/ 23 h 26"/>
                  <a:gd name="T74" fmla="*/ 18 w 20"/>
                  <a:gd name="T75" fmla="*/ 24 h 26"/>
                  <a:gd name="T76" fmla="*/ 18 w 20"/>
                  <a:gd name="T77" fmla="*/ 17 h 26"/>
                  <a:gd name="T78" fmla="*/ 19 w 20"/>
                  <a:gd name="T79" fmla="*/ 15 h 26"/>
                  <a:gd name="T80" fmla="*/ 20 w 20"/>
                  <a:gd name="T81" fmla="*/ 15 h 26"/>
                  <a:gd name="T82" fmla="*/ 20 w 20"/>
                  <a:gd name="T83" fmla="*/ 15 h 26"/>
                  <a:gd name="T84" fmla="*/ 20 w 20"/>
                  <a:gd name="T85" fmla="*/ 16 h 26"/>
                  <a:gd name="T86" fmla="*/ 18 w 20"/>
                  <a:gd name="T87" fmla="*/ 8 h 26"/>
                  <a:gd name="T88" fmla="*/ 6 w 20"/>
                  <a:gd name="T89" fmla="*/ 1 h 26"/>
                  <a:gd name="T90" fmla="*/ 5 w 20"/>
                  <a:gd name="T91" fmla="*/ 0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 h="26">
                    <a:moveTo>
                      <a:pt x="4" y="23"/>
                    </a:moveTo>
                    <a:cubicBezTo>
                      <a:pt x="2" y="25"/>
                      <a:pt x="2" y="25"/>
                      <a:pt x="3" y="26"/>
                    </a:cubicBezTo>
                    <a:cubicBezTo>
                      <a:pt x="3" y="26"/>
                      <a:pt x="3" y="26"/>
                      <a:pt x="3" y="26"/>
                    </a:cubicBezTo>
                    <a:cubicBezTo>
                      <a:pt x="3" y="26"/>
                      <a:pt x="3" y="26"/>
                      <a:pt x="3" y="26"/>
                    </a:cubicBezTo>
                    <a:cubicBezTo>
                      <a:pt x="4" y="26"/>
                      <a:pt x="4" y="26"/>
                      <a:pt x="4" y="25"/>
                    </a:cubicBezTo>
                    <a:cubicBezTo>
                      <a:pt x="4" y="25"/>
                      <a:pt x="4" y="25"/>
                      <a:pt x="4" y="25"/>
                    </a:cubicBezTo>
                    <a:cubicBezTo>
                      <a:pt x="4" y="24"/>
                      <a:pt x="4" y="23"/>
                      <a:pt x="4" y="23"/>
                    </a:cubicBezTo>
                    <a:moveTo>
                      <a:pt x="9" y="19"/>
                    </a:moveTo>
                    <a:cubicBezTo>
                      <a:pt x="8" y="20"/>
                      <a:pt x="7" y="21"/>
                      <a:pt x="6" y="21"/>
                    </a:cubicBezTo>
                    <a:cubicBezTo>
                      <a:pt x="6" y="22"/>
                      <a:pt x="6" y="23"/>
                      <a:pt x="6" y="23"/>
                    </a:cubicBezTo>
                    <a:cubicBezTo>
                      <a:pt x="6" y="24"/>
                      <a:pt x="6" y="24"/>
                      <a:pt x="6" y="25"/>
                    </a:cubicBezTo>
                    <a:cubicBezTo>
                      <a:pt x="7" y="24"/>
                      <a:pt x="8" y="24"/>
                      <a:pt x="9" y="24"/>
                    </a:cubicBezTo>
                    <a:cubicBezTo>
                      <a:pt x="9" y="22"/>
                      <a:pt x="9" y="21"/>
                      <a:pt x="9" y="19"/>
                    </a:cubicBezTo>
                    <a:moveTo>
                      <a:pt x="12" y="18"/>
                    </a:moveTo>
                    <a:cubicBezTo>
                      <a:pt x="12" y="18"/>
                      <a:pt x="12" y="18"/>
                      <a:pt x="11" y="18"/>
                    </a:cubicBezTo>
                    <a:cubicBezTo>
                      <a:pt x="11" y="20"/>
                      <a:pt x="11" y="22"/>
                      <a:pt x="11" y="23"/>
                    </a:cubicBezTo>
                    <a:cubicBezTo>
                      <a:pt x="11" y="23"/>
                      <a:pt x="12" y="23"/>
                      <a:pt x="12" y="23"/>
                    </a:cubicBezTo>
                    <a:cubicBezTo>
                      <a:pt x="12" y="21"/>
                      <a:pt x="12" y="19"/>
                      <a:pt x="12" y="18"/>
                    </a:cubicBezTo>
                    <a:moveTo>
                      <a:pt x="15" y="15"/>
                    </a:moveTo>
                    <a:cubicBezTo>
                      <a:pt x="15" y="16"/>
                      <a:pt x="14" y="17"/>
                      <a:pt x="14" y="17"/>
                    </a:cubicBezTo>
                    <a:cubicBezTo>
                      <a:pt x="14" y="17"/>
                      <a:pt x="14" y="17"/>
                      <a:pt x="14" y="17"/>
                    </a:cubicBezTo>
                    <a:cubicBezTo>
                      <a:pt x="14" y="19"/>
                      <a:pt x="14" y="21"/>
                      <a:pt x="14" y="21"/>
                    </a:cubicBezTo>
                    <a:cubicBezTo>
                      <a:pt x="14" y="22"/>
                      <a:pt x="14" y="22"/>
                      <a:pt x="14" y="23"/>
                    </a:cubicBezTo>
                    <a:cubicBezTo>
                      <a:pt x="14" y="23"/>
                      <a:pt x="14" y="23"/>
                      <a:pt x="14" y="23"/>
                    </a:cubicBezTo>
                    <a:cubicBezTo>
                      <a:pt x="15" y="23"/>
                      <a:pt x="15" y="23"/>
                      <a:pt x="16" y="23"/>
                    </a:cubicBezTo>
                    <a:cubicBezTo>
                      <a:pt x="16" y="21"/>
                      <a:pt x="16" y="19"/>
                      <a:pt x="16" y="19"/>
                    </a:cubicBezTo>
                    <a:cubicBezTo>
                      <a:pt x="16" y="16"/>
                      <a:pt x="15" y="15"/>
                      <a:pt x="15" y="15"/>
                    </a:cubicBezTo>
                    <a:moveTo>
                      <a:pt x="5" y="0"/>
                    </a:moveTo>
                    <a:cubicBezTo>
                      <a:pt x="0" y="0"/>
                      <a:pt x="10" y="8"/>
                      <a:pt x="10" y="8"/>
                    </a:cubicBezTo>
                    <a:cubicBezTo>
                      <a:pt x="9" y="10"/>
                      <a:pt x="13" y="10"/>
                      <a:pt x="13" y="10"/>
                    </a:cubicBezTo>
                    <a:cubicBezTo>
                      <a:pt x="10" y="12"/>
                      <a:pt x="9" y="13"/>
                      <a:pt x="8" y="13"/>
                    </a:cubicBezTo>
                    <a:cubicBezTo>
                      <a:pt x="9" y="14"/>
                      <a:pt x="10" y="14"/>
                      <a:pt x="10" y="14"/>
                    </a:cubicBezTo>
                    <a:cubicBezTo>
                      <a:pt x="10" y="14"/>
                      <a:pt x="10" y="15"/>
                      <a:pt x="10" y="15"/>
                    </a:cubicBezTo>
                    <a:cubicBezTo>
                      <a:pt x="11" y="14"/>
                      <a:pt x="12" y="14"/>
                      <a:pt x="13" y="14"/>
                    </a:cubicBezTo>
                    <a:cubicBezTo>
                      <a:pt x="13" y="14"/>
                      <a:pt x="13" y="14"/>
                      <a:pt x="14" y="14"/>
                    </a:cubicBezTo>
                    <a:cubicBezTo>
                      <a:pt x="15" y="14"/>
                      <a:pt x="16" y="14"/>
                      <a:pt x="17" y="15"/>
                    </a:cubicBezTo>
                    <a:cubicBezTo>
                      <a:pt x="17" y="15"/>
                      <a:pt x="18" y="15"/>
                      <a:pt x="17" y="23"/>
                    </a:cubicBezTo>
                    <a:cubicBezTo>
                      <a:pt x="17" y="23"/>
                      <a:pt x="18" y="24"/>
                      <a:pt x="18" y="24"/>
                    </a:cubicBezTo>
                    <a:cubicBezTo>
                      <a:pt x="18" y="19"/>
                      <a:pt x="18" y="17"/>
                      <a:pt x="18" y="17"/>
                    </a:cubicBezTo>
                    <a:cubicBezTo>
                      <a:pt x="18" y="15"/>
                      <a:pt x="18" y="15"/>
                      <a:pt x="19" y="15"/>
                    </a:cubicBezTo>
                    <a:cubicBezTo>
                      <a:pt x="19" y="15"/>
                      <a:pt x="20" y="15"/>
                      <a:pt x="20" y="15"/>
                    </a:cubicBezTo>
                    <a:cubicBezTo>
                      <a:pt x="20" y="15"/>
                      <a:pt x="20" y="15"/>
                      <a:pt x="20" y="15"/>
                    </a:cubicBezTo>
                    <a:cubicBezTo>
                      <a:pt x="20" y="15"/>
                      <a:pt x="20" y="15"/>
                      <a:pt x="20" y="16"/>
                    </a:cubicBezTo>
                    <a:cubicBezTo>
                      <a:pt x="20" y="13"/>
                      <a:pt x="19" y="11"/>
                      <a:pt x="18" y="8"/>
                    </a:cubicBezTo>
                    <a:cubicBezTo>
                      <a:pt x="14" y="1"/>
                      <a:pt x="6" y="1"/>
                      <a:pt x="6" y="1"/>
                    </a:cubicBezTo>
                    <a:cubicBezTo>
                      <a:pt x="6"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71" name="Freeform 389"/>
              <p:cNvSpPr/>
              <p:nvPr/>
            </p:nvSpPr>
            <p:spPr bwMode="auto">
              <a:xfrm flipH="1">
                <a:off x="1939" y="808"/>
                <a:ext cx="0" cy="0"/>
              </a:xfrm>
              <a:custGeom>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72" name="Freeform 390"/>
              <p:cNvSpPr>
                <a:spLocks noEditPoints="1"/>
              </p:cNvSpPr>
              <p:nvPr/>
            </p:nvSpPr>
            <p:spPr bwMode="auto">
              <a:xfrm>
                <a:off x="1940" y="789"/>
                <a:ext cx="10" cy="17"/>
              </a:xfrm>
              <a:custGeom>
                <a:gdLst>
                  <a:gd name="T0" fmla="*/ 2 w 7"/>
                  <a:gd name="T1" fmla="*/ 8 h 12"/>
                  <a:gd name="T2" fmla="*/ 0 w 7"/>
                  <a:gd name="T3" fmla="*/ 10 h 12"/>
                  <a:gd name="T4" fmla="*/ 0 w 7"/>
                  <a:gd name="T5" fmla="*/ 12 h 12"/>
                  <a:gd name="T6" fmla="*/ 0 w 7"/>
                  <a:gd name="T7" fmla="*/ 12 h 12"/>
                  <a:gd name="T8" fmla="*/ 2 w 7"/>
                  <a:gd name="T9" fmla="*/ 12 h 12"/>
                  <a:gd name="T10" fmla="*/ 2 w 7"/>
                  <a:gd name="T11" fmla="*/ 10 h 12"/>
                  <a:gd name="T12" fmla="*/ 2 w 7"/>
                  <a:gd name="T13" fmla="*/ 8 h 12"/>
                  <a:gd name="T14" fmla="*/ 7 w 7"/>
                  <a:gd name="T15" fmla="*/ 5 h 12"/>
                  <a:gd name="T16" fmla="*/ 5 w 7"/>
                  <a:gd name="T17" fmla="*/ 6 h 12"/>
                  <a:gd name="T18" fmla="*/ 5 w 7"/>
                  <a:gd name="T19" fmla="*/ 11 h 12"/>
                  <a:gd name="T20" fmla="*/ 7 w 7"/>
                  <a:gd name="T21" fmla="*/ 10 h 12"/>
                  <a:gd name="T22" fmla="*/ 7 w 7"/>
                  <a:gd name="T23" fmla="*/ 5 h 12"/>
                  <a:gd name="T24" fmla="*/ 4 w 7"/>
                  <a:gd name="T25" fmla="*/ 0 h 12"/>
                  <a:gd name="T26" fmla="*/ 4 w 7"/>
                  <a:gd name="T27" fmla="*/ 2 h 12"/>
                  <a:gd name="T28" fmla="*/ 6 w 7"/>
                  <a:gd name="T29" fmla="*/ 2 h 12"/>
                  <a:gd name="T30" fmla="*/ 6 w 7"/>
                  <a:gd name="T31" fmla="*/ 2 h 12"/>
                  <a:gd name="T32" fmla="*/ 6 w 7"/>
                  <a:gd name="T33" fmla="*/ 1 h 12"/>
                  <a:gd name="T34" fmla="*/ 4 w 7"/>
                  <a:gd name="T35" fmla="*/ 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12">
                    <a:moveTo>
                      <a:pt x="2" y="8"/>
                    </a:moveTo>
                    <a:cubicBezTo>
                      <a:pt x="2" y="9"/>
                      <a:pt x="1" y="9"/>
                      <a:pt x="0" y="10"/>
                    </a:cubicBezTo>
                    <a:cubicBezTo>
                      <a:pt x="0" y="10"/>
                      <a:pt x="0" y="11"/>
                      <a:pt x="0" y="12"/>
                    </a:cubicBezTo>
                    <a:cubicBezTo>
                      <a:pt x="0" y="12"/>
                      <a:pt x="0" y="12"/>
                      <a:pt x="0" y="12"/>
                    </a:cubicBezTo>
                    <a:cubicBezTo>
                      <a:pt x="1" y="12"/>
                      <a:pt x="1" y="12"/>
                      <a:pt x="2" y="12"/>
                    </a:cubicBezTo>
                    <a:cubicBezTo>
                      <a:pt x="2" y="11"/>
                      <a:pt x="2" y="11"/>
                      <a:pt x="2" y="10"/>
                    </a:cubicBezTo>
                    <a:cubicBezTo>
                      <a:pt x="2" y="10"/>
                      <a:pt x="2" y="9"/>
                      <a:pt x="2" y="8"/>
                    </a:cubicBezTo>
                    <a:moveTo>
                      <a:pt x="7" y="5"/>
                    </a:moveTo>
                    <a:cubicBezTo>
                      <a:pt x="6" y="6"/>
                      <a:pt x="6" y="6"/>
                      <a:pt x="5" y="6"/>
                    </a:cubicBezTo>
                    <a:cubicBezTo>
                      <a:pt x="5" y="8"/>
                      <a:pt x="5" y="9"/>
                      <a:pt x="5" y="11"/>
                    </a:cubicBezTo>
                    <a:cubicBezTo>
                      <a:pt x="6" y="10"/>
                      <a:pt x="6" y="10"/>
                      <a:pt x="7" y="10"/>
                    </a:cubicBezTo>
                    <a:cubicBezTo>
                      <a:pt x="7" y="9"/>
                      <a:pt x="7" y="7"/>
                      <a:pt x="7" y="5"/>
                    </a:cubicBezTo>
                    <a:moveTo>
                      <a:pt x="4" y="0"/>
                    </a:moveTo>
                    <a:cubicBezTo>
                      <a:pt x="3" y="2"/>
                      <a:pt x="3" y="2"/>
                      <a:pt x="4" y="2"/>
                    </a:cubicBezTo>
                    <a:cubicBezTo>
                      <a:pt x="5" y="2"/>
                      <a:pt x="6" y="2"/>
                      <a:pt x="6" y="2"/>
                    </a:cubicBezTo>
                    <a:cubicBezTo>
                      <a:pt x="6" y="2"/>
                      <a:pt x="6" y="2"/>
                      <a:pt x="6" y="2"/>
                    </a:cubicBezTo>
                    <a:cubicBezTo>
                      <a:pt x="6" y="2"/>
                      <a:pt x="6" y="1"/>
                      <a:pt x="6" y="1"/>
                    </a:cubicBezTo>
                    <a:cubicBezTo>
                      <a:pt x="6" y="1"/>
                      <a:pt x="5" y="1"/>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73" name="Freeform 391"/>
              <p:cNvSpPr>
                <a:spLocks noEditPoints="1"/>
              </p:cNvSpPr>
              <p:nvPr/>
            </p:nvSpPr>
            <p:spPr bwMode="auto">
              <a:xfrm>
                <a:off x="1952" y="790"/>
                <a:ext cx="9" cy="13"/>
              </a:xfrm>
              <a:custGeom>
                <a:gdLst>
                  <a:gd name="T0" fmla="*/ 2 w 6"/>
                  <a:gd name="T1" fmla="*/ 3 h 9"/>
                  <a:gd name="T2" fmla="*/ 0 w 6"/>
                  <a:gd name="T3" fmla="*/ 4 h 9"/>
                  <a:gd name="T4" fmla="*/ 0 w 6"/>
                  <a:gd name="T5" fmla="*/ 9 h 9"/>
                  <a:gd name="T6" fmla="*/ 2 w 6"/>
                  <a:gd name="T7" fmla="*/ 9 h 9"/>
                  <a:gd name="T8" fmla="*/ 2 w 6"/>
                  <a:gd name="T9" fmla="*/ 7 h 9"/>
                  <a:gd name="T10" fmla="*/ 2 w 6"/>
                  <a:gd name="T11" fmla="*/ 3 h 9"/>
                  <a:gd name="T12" fmla="*/ 2 w 6"/>
                  <a:gd name="T13" fmla="*/ 0 h 9"/>
                  <a:gd name="T14" fmla="*/ 1 w 6"/>
                  <a:gd name="T15" fmla="*/ 0 h 9"/>
                  <a:gd name="T16" fmla="*/ 1 w 6"/>
                  <a:gd name="T17" fmla="*/ 0 h 9"/>
                  <a:gd name="T18" fmla="*/ 3 w 6"/>
                  <a:gd name="T19" fmla="*/ 1 h 9"/>
                  <a:gd name="T20" fmla="*/ 4 w 6"/>
                  <a:gd name="T21" fmla="*/ 5 h 9"/>
                  <a:gd name="T22" fmla="*/ 4 w 6"/>
                  <a:gd name="T23" fmla="*/ 9 h 9"/>
                  <a:gd name="T24" fmla="*/ 5 w 6"/>
                  <a:gd name="T25" fmla="*/ 9 h 9"/>
                  <a:gd name="T26" fmla="*/ 5 w 6"/>
                  <a:gd name="T27" fmla="*/ 1 h 9"/>
                  <a:gd name="T28" fmla="*/ 2 w 6"/>
                  <a:gd name="T29"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9">
                    <a:moveTo>
                      <a:pt x="2" y="3"/>
                    </a:moveTo>
                    <a:cubicBezTo>
                      <a:pt x="1" y="3"/>
                      <a:pt x="1" y="3"/>
                      <a:pt x="0" y="4"/>
                    </a:cubicBezTo>
                    <a:cubicBezTo>
                      <a:pt x="0" y="5"/>
                      <a:pt x="0" y="7"/>
                      <a:pt x="0" y="9"/>
                    </a:cubicBezTo>
                    <a:cubicBezTo>
                      <a:pt x="1" y="9"/>
                      <a:pt x="1" y="9"/>
                      <a:pt x="2" y="9"/>
                    </a:cubicBezTo>
                    <a:cubicBezTo>
                      <a:pt x="2" y="8"/>
                      <a:pt x="2" y="8"/>
                      <a:pt x="2" y="7"/>
                    </a:cubicBezTo>
                    <a:cubicBezTo>
                      <a:pt x="2" y="7"/>
                      <a:pt x="2" y="5"/>
                      <a:pt x="2" y="3"/>
                    </a:cubicBezTo>
                    <a:moveTo>
                      <a:pt x="2" y="0"/>
                    </a:moveTo>
                    <a:cubicBezTo>
                      <a:pt x="1" y="0"/>
                      <a:pt x="1" y="0"/>
                      <a:pt x="1" y="0"/>
                    </a:cubicBezTo>
                    <a:cubicBezTo>
                      <a:pt x="1" y="0"/>
                      <a:pt x="1" y="0"/>
                      <a:pt x="1" y="0"/>
                    </a:cubicBezTo>
                    <a:cubicBezTo>
                      <a:pt x="3" y="0"/>
                      <a:pt x="3" y="1"/>
                      <a:pt x="3" y="1"/>
                    </a:cubicBezTo>
                    <a:cubicBezTo>
                      <a:pt x="3" y="1"/>
                      <a:pt x="4" y="2"/>
                      <a:pt x="4" y="5"/>
                    </a:cubicBezTo>
                    <a:cubicBezTo>
                      <a:pt x="4" y="5"/>
                      <a:pt x="4" y="7"/>
                      <a:pt x="4" y="9"/>
                    </a:cubicBezTo>
                    <a:cubicBezTo>
                      <a:pt x="4" y="9"/>
                      <a:pt x="5" y="9"/>
                      <a:pt x="5" y="9"/>
                    </a:cubicBezTo>
                    <a:cubicBezTo>
                      <a:pt x="6" y="1"/>
                      <a:pt x="5" y="1"/>
                      <a:pt x="5" y="1"/>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74" name="Freeform 392"/>
              <p:cNvSpPr>
                <a:spLocks noEditPoints="1"/>
              </p:cNvSpPr>
              <p:nvPr/>
            </p:nvSpPr>
            <p:spPr bwMode="auto">
              <a:xfrm>
                <a:off x="1961" y="793"/>
                <a:ext cx="4" cy="15"/>
              </a:xfrm>
              <a:custGeom>
                <a:gdLst>
                  <a:gd name="T0" fmla="*/ 3 w 3"/>
                  <a:gd name="T1" fmla="*/ 3 h 10"/>
                  <a:gd name="T2" fmla="*/ 3 w 3"/>
                  <a:gd name="T3" fmla="*/ 8 h 10"/>
                  <a:gd name="T4" fmla="*/ 3 w 3"/>
                  <a:gd name="T5" fmla="*/ 3 h 10"/>
                  <a:gd name="T6" fmla="*/ 3 w 3"/>
                  <a:gd name="T7" fmla="*/ 3 h 10"/>
                  <a:gd name="T8" fmla="*/ 1 w 3"/>
                  <a:gd name="T9" fmla="*/ 0 h 10"/>
                  <a:gd name="T10" fmla="*/ 1 w 3"/>
                  <a:gd name="T11" fmla="*/ 1 h 10"/>
                  <a:gd name="T12" fmla="*/ 1 w 3"/>
                  <a:gd name="T13" fmla="*/ 5 h 10"/>
                  <a:gd name="T14" fmla="*/ 1 w 3"/>
                  <a:gd name="T15" fmla="*/ 8 h 10"/>
                  <a:gd name="T16" fmla="*/ 1 w 3"/>
                  <a:gd name="T17" fmla="*/ 10 h 10"/>
                  <a:gd name="T18" fmla="*/ 2 w 3"/>
                  <a:gd name="T19" fmla="*/ 10 h 10"/>
                  <a:gd name="T20" fmla="*/ 2 w 3"/>
                  <a:gd name="T21" fmla="*/ 9 h 10"/>
                  <a:gd name="T22" fmla="*/ 2 w 3"/>
                  <a:gd name="T23" fmla="*/ 2 h 10"/>
                  <a:gd name="T24" fmla="*/ 1 w 3"/>
                  <a:gd name="T25" fmla="*/ 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0">
                    <a:moveTo>
                      <a:pt x="3" y="3"/>
                    </a:moveTo>
                    <a:cubicBezTo>
                      <a:pt x="3" y="4"/>
                      <a:pt x="3" y="7"/>
                      <a:pt x="3" y="8"/>
                    </a:cubicBezTo>
                    <a:cubicBezTo>
                      <a:pt x="3" y="7"/>
                      <a:pt x="3" y="5"/>
                      <a:pt x="3" y="3"/>
                    </a:cubicBezTo>
                    <a:cubicBezTo>
                      <a:pt x="3" y="3"/>
                      <a:pt x="3" y="3"/>
                      <a:pt x="3" y="3"/>
                    </a:cubicBezTo>
                    <a:moveTo>
                      <a:pt x="1" y="0"/>
                    </a:moveTo>
                    <a:cubicBezTo>
                      <a:pt x="1" y="0"/>
                      <a:pt x="1" y="1"/>
                      <a:pt x="1" y="1"/>
                    </a:cubicBezTo>
                    <a:cubicBezTo>
                      <a:pt x="0" y="2"/>
                      <a:pt x="1" y="5"/>
                      <a:pt x="1" y="5"/>
                    </a:cubicBezTo>
                    <a:cubicBezTo>
                      <a:pt x="1" y="6"/>
                      <a:pt x="1" y="7"/>
                      <a:pt x="1" y="8"/>
                    </a:cubicBezTo>
                    <a:cubicBezTo>
                      <a:pt x="1" y="9"/>
                      <a:pt x="1" y="10"/>
                      <a:pt x="1" y="10"/>
                    </a:cubicBezTo>
                    <a:cubicBezTo>
                      <a:pt x="1" y="10"/>
                      <a:pt x="1" y="10"/>
                      <a:pt x="2" y="10"/>
                    </a:cubicBezTo>
                    <a:cubicBezTo>
                      <a:pt x="2" y="10"/>
                      <a:pt x="2" y="10"/>
                      <a:pt x="2" y="9"/>
                    </a:cubicBezTo>
                    <a:cubicBezTo>
                      <a:pt x="2" y="6"/>
                      <a:pt x="2" y="2"/>
                      <a:pt x="2" y="2"/>
                    </a:cubicBezTo>
                    <a:cubicBezTo>
                      <a:pt x="2" y="1"/>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75" name="Freeform 393"/>
              <p:cNvSpPr/>
              <p:nvPr/>
            </p:nvSpPr>
            <p:spPr bwMode="auto">
              <a:xfrm>
                <a:off x="1961" y="792"/>
                <a:ext cx="4" cy="14"/>
              </a:xfrm>
              <a:custGeom>
                <a:gdLst>
                  <a:gd name="T0" fmla="*/ 1 w 3"/>
                  <a:gd name="T1" fmla="*/ 0 h 10"/>
                  <a:gd name="T2" fmla="*/ 0 w 3"/>
                  <a:gd name="T3" fmla="*/ 2 h 10"/>
                  <a:gd name="T4" fmla="*/ 0 w 3"/>
                  <a:gd name="T5" fmla="*/ 9 h 10"/>
                  <a:gd name="T6" fmla="*/ 1 w 3"/>
                  <a:gd name="T7" fmla="*/ 9 h 10"/>
                  <a:gd name="T8" fmla="*/ 1 w 3"/>
                  <a:gd name="T9" fmla="*/ 6 h 10"/>
                  <a:gd name="T10" fmla="*/ 1 w 3"/>
                  <a:gd name="T11" fmla="*/ 2 h 10"/>
                  <a:gd name="T12" fmla="*/ 1 w 3"/>
                  <a:gd name="T13" fmla="*/ 1 h 10"/>
                  <a:gd name="T14" fmla="*/ 2 w 3"/>
                  <a:gd name="T15" fmla="*/ 3 h 10"/>
                  <a:gd name="T16" fmla="*/ 2 w 3"/>
                  <a:gd name="T17" fmla="*/ 10 h 10"/>
                  <a:gd name="T18" fmla="*/ 3 w 3"/>
                  <a:gd name="T19" fmla="*/ 9 h 10"/>
                  <a:gd name="T20" fmla="*/ 3 w 3"/>
                  <a:gd name="T21" fmla="*/ 4 h 10"/>
                  <a:gd name="T22" fmla="*/ 2 w 3"/>
                  <a:gd name="T23" fmla="*/ 1 h 10"/>
                  <a:gd name="T24" fmla="*/ 2 w 3"/>
                  <a:gd name="T25" fmla="*/ 0 h 10"/>
                  <a:gd name="T26" fmla="*/ 2 w 3"/>
                  <a:gd name="T27" fmla="*/ 0 h 10"/>
                  <a:gd name="T28" fmla="*/ 1 w 3"/>
                  <a:gd name="T29" fmla="*/ 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10">
                    <a:moveTo>
                      <a:pt x="1" y="0"/>
                    </a:moveTo>
                    <a:cubicBezTo>
                      <a:pt x="0" y="0"/>
                      <a:pt x="0" y="0"/>
                      <a:pt x="0" y="2"/>
                    </a:cubicBezTo>
                    <a:cubicBezTo>
                      <a:pt x="0" y="2"/>
                      <a:pt x="0" y="4"/>
                      <a:pt x="0" y="9"/>
                    </a:cubicBezTo>
                    <a:cubicBezTo>
                      <a:pt x="0" y="9"/>
                      <a:pt x="0" y="9"/>
                      <a:pt x="1" y="9"/>
                    </a:cubicBezTo>
                    <a:cubicBezTo>
                      <a:pt x="1" y="8"/>
                      <a:pt x="1" y="7"/>
                      <a:pt x="1" y="6"/>
                    </a:cubicBezTo>
                    <a:cubicBezTo>
                      <a:pt x="1" y="6"/>
                      <a:pt x="0" y="3"/>
                      <a:pt x="1" y="2"/>
                    </a:cubicBezTo>
                    <a:cubicBezTo>
                      <a:pt x="1" y="2"/>
                      <a:pt x="1" y="1"/>
                      <a:pt x="1" y="1"/>
                    </a:cubicBezTo>
                    <a:cubicBezTo>
                      <a:pt x="2" y="1"/>
                      <a:pt x="2" y="2"/>
                      <a:pt x="2" y="3"/>
                    </a:cubicBezTo>
                    <a:cubicBezTo>
                      <a:pt x="2" y="3"/>
                      <a:pt x="2" y="7"/>
                      <a:pt x="2" y="10"/>
                    </a:cubicBezTo>
                    <a:cubicBezTo>
                      <a:pt x="2" y="10"/>
                      <a:pt x="2" y="10"/>
                      <a:pt x="3" y="9"/>
                    </a:cubicBezTo>
                    <a:cubicBezTo>
                      <a:pt x="3" y="8"/>
                      <a:pt x="3" y="5"/>
                      <a:pt x="3" y="4"/>
                    </a:cubicBezTo>
                    <a:cubicBezTo>
                      <a:pt x="3" y="3"/>
                      <a:pt x="3" y="2"/>
                      <a:pt x="2" y="1"/>
                    </a:cubicBezTo>
                    <a:cubicBezTo>
                      <a:pt x="2" y="0"/>
                      <a:pt x="2" y="0"/>
                      <a:pt x="2" y="0"/>
                    </a:cubicBezTo>
                    <a:cubicBezTo>
                      <a:pt x="2" y="0"/>
                      <a:pt x="2" y="0"/>
                      <a:pt x="2" y="0"/>
                    </a:cubicBezTo>
                    <a:cubicBezTo>
                      <a:pt x="2"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76" name="Freeform 394"/>
              <p:cNvSpPr/>
              <p:nvPr/>
            </p:nvSpPr>
            <p:spPr bwMode="auto">
              <a:xfrm>
                <a:off x="1911" y="790"/>
                <a:ext cx="35" cy="66"/>
              </a:xfrm>
              <a:custGeom>
                <a:gdLst>
                  <a:gd name="T0" fmla="*/ 24 w 24"/>
                  <a:gd name="T1" fmla="*/ 30 h 45"/>
                  <a:gd name="T2" fmla="*/ 23 w 24"/>
                  <a:gd name="T3" fmla="*/ 34 h 45"/>
                  <a:gd name="T4" fmla="*/ 21 w 24"/>
                  <a:gd name="T5" fmla="*/ 37 h 45"/>
                  <a:gd name="T6" fmla="*/ 19 w 24"/>
                  <a:gd name="T7" fmla="*/ 39 h 45"/>
                  <a:gd name="T8" fmla="*/ 15 w 24"/>
                  <a:gd name="T9" fmla="*/ 40 h 45"/>
                  <a:gd name="T10" fmla="*/ 15 w 24"/>
                  <a:gd name="T11" fmla="*/ 43 h 45"/>
                  <a:gd name="T12" fmla="*/ 15 w 24"/>
                  <a:gd name="T13" fmla="*/ 45 h 45"/>
                  <a:gd name="T14" fmla="*/ 14 w 24"/>
                  <a:gd name="T15" fmla="*/ 45 h 45"/>
                  <a:gd name="T16" fmla="*/ 10 w 24"/>
                  <a:gd name="T17" fmla="*/ 45 h 45"/>
                  <a:gd name="T18" fmla="*/ 9 w 24"/>
                  <a:gd name="T19" fmla="*/ 45 h 45"/>
                  <a:gd name="T20" fmla="*/ 9 w 24"/>
                  <a:gd name="T21" fmla="*/ 43 h 45"/>
                  <a:gd name="T22" fmla="*/ 9 w 24"/>
                  <a:gd name="T23" fmla="*/ 41 h 45"/>
                  <a:gd name="T24" fmla="*/ 3 w 24"/>
                  <a:gd name="T25" fmla="*/ 40 h 45"/>
                  <a:gd name="T26" fmla="*/ 0 w 24"/>
                  <a:gd name="T27" fmla="*/ 39 h 45"/>
                  <a:gd name="T28" fmla="*/ 0 w 24"/>
                  <a:gd name="T29" fmla="*/ 38 h 45"/>
                  <a:gd name="T30" fmla="*/ 0 w 24"/>
                  <a:gd name="T31" fmla="*/ 36 h 45"/>
                  <a:gd name="T32" fmla="*/ 1 w 24"/>
                  <a:gd name="T33" fmla="*/ 34 h 45"/>
                  <a:gd name="T34" fmla="*/ 1 w 24"/>
                  <a:gd name="T35" fmla="*/ 33 h 45"/>
                  <a:gd name="T36" fmla="*/ 2 w 24"/>
                  <a:gd name="T37" fmla="*/ 33 h 45"/>
                  <a:gd name="T38" fmla="*/ 2 w 24"/>
                  <a:gd name="T39" fmla="*/ 34 h 45"/>
                  <a:gd name="T40" fmla="*/ 5 w 24"/>
                  <a:gd name="T41" fmla="*/ 34 h 45"/>
                  <a:gd name="T42" fmla="*/ 10 w 24"/>
                  <a:gd name="T43" fmla="*/ 35 h 45"/>
                  <a:gd name="T44" fmla="*/ 15 w 24"/>
                  <a:gd name="T45" fmla="*/ 34 h 45"/>
                  <a:gd name="T46" fmla="*/ 17 w 24"/>
                  <a:gd name="T47" fmla="*/ 31 h 45"/>
                  <a:gd name="T48" fmla="*/ 15 w 24"/>
                  <a:gd name="T49" fmla="*/ 27 h 45"/>
                  <a:gd name="T50" fmla="*/ 10 w 24"/>
                  <a:gd name="T51" fmla="*/ 25 h 45"/>
                  <a:gd name="T52" fmla="*/ 7 w 24"/>
                  <a:gd name="T53" fmla="*/ 23 h 45"/>
                  <a:gd name="T54" fmla="*/ 4 w 24"/>
                  <a:gd name="T55" fmla="*/ 21 h 45"/>
                  <a:gd name="T56" fmla="*/ 1 w 24"/>
                  <a:gd name="T57" fmla="*/ 18 h 45"/>
                  <a:gd name="T58" fmla="*/ 1 w 24"/>
                  <a:gd name="T59" fmla="*/ 14 h 45"/>
                  <a:gd name="T60" fmla="*/ 3 w 24"/>
                  <a:gd name="T61" fmla="*/ 8 h 45"/>
                  <a:gd name="T62" fmla="*/ 10 w 24"/>
                  <a:gd name="T63" fmla="*/ 5 h 45"/>
                  <a:gd name="T64" fmla="*/ 10 w 24"/>
                  <a:gd name="T65" fmla="*/ 2 h 45"/>
                  <a:gd name="T66" fmla="*/ 10 w 24"/>
                  <a:gd name="T67" fmla="*/ 0 h 45"/>
                  <a:gd name="T68" fmla="*/ 12 w 24"/>
                  <a:gd name="T69" fmla="*/ 0 h 45"/>
                  <a:gd name="T70" fmla="*/ 15 w 24"/>
                  <a:gd name="T71" fmla="*/ 0 h 45"/>
                  <a:gd name="T72" fmla="*/ 16 w 24"/>
                  <a:gd name="T73" fmla="*/ 0 h 45"/>
                  <a:gd name="T74" fmla="*/ 16 w 24"/>
                  <a:gd name="T75" fmla="*/ 2 h 45"/>
                  <a:gd name="T76" fmla="*/ 16 w 24"/>
                  <a:gd name="T77" fmla="*/ 4 h 45"/>
                  <a:gd name="T78" fmla="*/ 20 w 24"/>
                  <a:gd name="T79" fmla="*/ 5 h 45"/>
                  <a:gd name="T80" fmla="*/ 22 w 24"/>
                  <a:gd name="T81" fmla="*/ 5 h 45"/>
                  <a:gd name="T82" fmla="*/ 22 w 24"/>
                  <a:gd name="T83" fmla="*/ 6 h 45"/>
                  <a:gd name="T84" fmla="*/ 22 w 24"/>
                  <a:gd name="T85" fmla="*/ 8 h 45"/>
                  <a:gd name="T86" fmla="*/ 21 w 24"/>
                  <a:gd name="T87" fmla="*/ 10 h 45"/>
                  <a:gd name="T88" fmla="*/ 20 w 24"/>
                  <a:gd name="T89" fmla="*/ 11 h 45"/>
                  <a:gd name="T90" fmla="*/ 17 w 24"/>
                  <a:gd name="T91" fmla="*/ 10 h 45"/>
                  <a:gd name="T92" fmla="*/ 14 w 24"/>
                  <a:gd name="T93" fmla="*/ 10 h 45"/>
                  <a:gd name="T94" fmla="*/ 9 w 24"/>
                  <a:gd name="T95" fmla="*/ 11 h 45"/>
                  <a:gd name="T96" fmla="*/ 8 w 24"/>
                  <a:gd name="T97" fmla="*/ 14 h 45"/>
                  <a:gd name="T98" fmla="*/ 9 w 24"/>
                  <a:gd name="T99" fmla="*/ 17 h 45"/>
                  <a:gd name="T100" fmla="*/ 14 w 24"/>
                  <a:gd name="T101" fmla="*/ 19 h 45"/>
                  <a:gd name="T102" fmla="*/ 21 w 24"/>
                  <a:gd name="T103" fmla="*/ 24 h 45"/>
                  <a:gd name="T104" fmla="*/ 24 w 24"/>
                  <a:gd name="T105" fmla="*/ 30 h 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 h="45">
                    <a:moveTo>
                      <a:pt x="24" y="30"/>
                    </a:moveTo>
                    <a:cubicBezTo>
                      <a:pt x="24" y="32"/>
                      <a:pt x="24" y="33"/>
                      <a:pt x="23" y="34"/>
                    </a:cubicBezTo>
                    <a:cubicBezTo>
                      <a:pt x="23" y="36"/>
                      <a:pt x="22" y="37"/>
                      <a:pt x="21" y="37"/>
                    </a:cubicBezTo>
                    <a:cubicBezTo>
                      <a:pt x="21" y="38"/>
                      <a:pt x="20" y="39"/>
                      <a:pt x="19" y="39"/>
                    </a:cubicBezTo>
                    <a:cubicBezTo>
                      <a:pt x="18" y="40"/>
                      <a:pt x="16" y="40"/>
                      <a:pt x="15" y="40"/>
                    </a:cubicBezTo>
                    <a:cubicBezTo>
                      <a:pt x="15" y="43"/>
                      <a:pt x="15" y="43"/>
                      <a:pt x="15" y="43"/>
                    </a:cubicBezTo>
                    <a:cubicBezTo>
                      <a:pt x="15" y="44"/>
                      <a:pt x="15" y="44"/>
                      <a:pt x="15" y="45"/>
                    </a:cubicBezTo>
                    <a:cubicBezTo>
                      <a:pt x="15" y="45"/>
                      <a:pt x="14" y="45"/>
                      <a:pt x="14" y="45"/>
                    </a:cubicBezTo>
                    <a:cubicBezTo>
                      <a:pt x="10" y="45"/>
                      <a:pt x="10" y="45"/>
                      <a:pt x="10" y="45"/>
                    </a:cubicBezTo>
                    <a:cubicBezTo>
                      <a:pt x="10" y="45"/>
                      <a:pt x="9" y="45"/>
                      <a:pt x="9" y="45"/>
                    </a:cubicBezTo>
                    <a:cubicBezTo>
                      <a:pt x="9" y="44"/>
                      <a:pt x="9" y="44"/>
                      <a:pt x="9" y="43"/>
                    </a:cubicBezTo>
                    <a:cubicBezTo>
                      <a:pt x="9" y="41"/>
                      <a:pt x="9" y="41"/>
                      <a:pt x="9" y="41"/>
                    </a:cubicBezTo>
                    <a:cubicBezTo>
                      <a:pt x="6" y="41"/>
                      <a:pt x="4" y="40"/>
                      <a:pt x="3" y="40"/>
                    </a:cubicBezTo>
                    <a:cubicBezTo>
                      <a:pt x="2" y="40"/>
                      <a:pt x="1" y="39"/>
                      <a:pt x="0" y="39"/>
                    </a:cubicBezTo>
                    <a:cubicBezTo>
                      <a:pt x="0" y="39"/>
                      <a:pt x="0" y="38"/>
                      <a:pt x="0" y="38"/>
                    </a:cubicBezTo>
                    <a:cubicBezTo>
                      <a:pt x="0" y="37"/>
                      <a:pt x="0" y="36"/>
                      <a:pt x="0" y="36"/>
                    </a:cubicBezTo>
                    <a:cubicBezTo>
                      <a:pt x="0" y="35"/>
                      <a:pt x="0" y="34"/>
                      <a:pt x="1" y="34"/>
                    </a:cubicBezTo>
                    <a:cubicBezTo>
                      <a:pt x="1" y="33"/>
                      <a:pt x="1" y="33"/>
                      <a:pt x="1" y="33"/>
                    </a:cubicBezTo>
                    <a:cubicBezTo>
                      <a:pt x="2" y="33"/>
                      <a:pt x="2" y="33"/>
                      <a:pt x="2" y="33"/>
                    </a:cubicBezTo>
                    <a:cubicBezTo>
                      <a:pt x="2" y="34"/>
                      <a:pt x="2" y="34"/>
                      <a:pt x="2" y="34"/>
                    </a:cubicBezTo>
                    <a:cubicBezTo>
                      <a:pt x="3" y="34"/>
                      <a:pt x="4" y="34"/>
                      <a:pt x="5" y="34"/>
                    </a:cubicBezTo>
                    <a:cubicBezTo>
                      <a:pt x="6" y="35"/>
                      <a:pt x="8" y="35"/>
                      <a:pt x="10" y="35"/>
                    </a:cubicBezTo>
                    <a:cubicBezTo>
                      <a:pt x="12" y="35"/>
                      <a:pt x="13" y="35"/>
                      <a:pt x="15" y="34"/>
                    </a:cubicBezTo>
                    <a:cubicBezTo>
                      <a:pt x="16" y="33"/>
                      <a:pt x="17" y="32"/>
                      <a:pt x="17" y="31"/>
                    </a:cubicBezTo>
                    <a:cubicBezTo>
                      <a:pt x="17" y="29"/>
                      <a:pt x="16" y="28"/>
                      <a:pt x="15" y="27"/>
                    </a:cubicBezTo>
                    <a:cubicBezTo>
                      <a:pt x="14" y="27"/>
                      <a:pt x="13" y="26"/>
                      <a:pt x="10" y="25"/>
                    </a:cubicBezTo>
                    <a:cubicBezTo>
                      <a:pt x="9" y="24"/>
                      <a:pt x="8" y="24"/>
                      <a:pt x="7" y="23"/>
                    </a:cubicBezTo>
                    <a:cubicBezTo>
                      <a:pt x="6" y="22"/>
                      <a:pt x="5" y="22"/>
                      <a:pt x="4" y="21"/>
                    </a:cubicBezTo>
                    <a:cubicBezTo>
                      <a:pt x="3" y="20"/>
                      <a:pt x="2" y="19"/>
                      <a:pt x="1" y="18"/>
                    </a:cubicBezTo>
                    <a:cubicBezTo>
                      <a:pt x="1" y="17"/>
                      <a:pt x="1" y="15"/>
                      <a:pt x="1" y="14"/>
                    </a:cubicBezTo>
                    <a:cubicBezTo>
                      <a:pt x="1" y="12"/>
                      <a:pt x="1" y="10"/>
                      <a:pt x="3" y="8"/>
                    </a:cubicBezTo>
                    <a:cubicBezTo>
                      <a:pt x="4" y="6"/>
                      <a:pt x="7" y="5"/>
                      <a:pt x="10" y="5"/>
                    </a:cubicBezTo>
                    <a:cubicBezTo>
                      <a:pt x="10" y="2"/>
                      <a:pt x="10" y="2"/>
                      <a:pt x="10" y="2"/>
                    </a:cubicBezTo>
                    <a:cubicBezTo>
                      <a:pt x="10" y="1"/>
                      <a:pt x="10" y="0"/>
                      <a:pt x="10" y="0"/>
                    </a:cubicBezTo>
                    <a:cubicBezTo>
                      <a:pt x="10" y="0"/>
                      <a:pt x="11" y="0"/>
                      <a:pt x="12" y="0"/>
                    </a:cubicBezTo>
                    <a:cubicBezTo>
                      <a:pt x="15" y="0"/>
                      <a:pt x="15" y="0"/>
                      <a:pt x="15" y="0"/>
                    </a:cubicBezTo>
                    <a:cubicBezTo>
                      <a:pt x="16" y="0"/>
                      <a:pt x="16" y="0"/>
                      <a:pt x="16" y="0"/>
                    </a:cubicBezTo>
                    <a:cubicBezTo>
                      <a:pt x="16" y="0"/>
                      <a:pt x="16" y="1"/>
                      <a:pt x="16" y="2"/>
                    </a:cubicBezTo>
                    <a:cubicBezTo>
                      <a:pt x="16" y="4"/>
                      <a:pt x="16" y="4"/>
                      <a:pt x="16" y="4"/>
                    </a:cubicBezTo>
                    <a:cubicBezTo>
                      <a:pt x="18" y="4"/>
                      <a:pt x="19" y="5"/>
                      <a:pt x="20" y="5"/>
                    </a:cubicBezTo>
                    <a:cubicBezTo>
                      <a:pt x="20" y="5"/>
                      <a:pt x="21" y="5"/>
                      <a:pt x="22" y="5"/>
                    </a:cubicBezTo>
                    <a:cubicBezTo>
                      <a:pt x="22" y="5"/>
                      <a:pt x="22" y="6"/>
                      <a:pt x="22" y="6"/>
                    </a:cubicBezTo>
                    <a:cubicBezTo>
                      <a:pt x="22" y="7"/>
                      <a:pt x="22" y="8"/>
                      <a:pt x="22" y="8"/>
                    </a:cubicBezTo>
                    <a:cubicBezTo>
                      <a:pt x="22" y="9"/>
                      <a:pt x="21" y="9"/>
                      <a:pt x="21" y="10"/>
                    </a:cubicBezTo>
                    <a:cubicBezTo>
                      <a:pt x="21" y="11"/>
                      <a:pt x="20" y="11"/>
                      <a:pt x="20" y="11"/>
                    </a:cubicBezTo>
                    <a:cubicBezTo>
                      <a:pt x="20" y="11"/>
                      <a:pt x="19" y="10"/>
                      <a:pt x="17" y="10"/>
                    </a:cubicBezTo>
                    <a:cubicBezTo>
                      <a:pt x="16" y="10"/>
                      <a:pt x="15" y="10"/>
                      <a:pt x="14" y="10"/>
                    </a:cubicBezTo>
                    <a:cubicBezTo>
                      <a:pt x="12" y="10"/>
                      <a:pt x="10" y="10"/>
                      <a:pt x="9" y="11"/>
                    </a:cubicBezTo>
                    <a:cubicBezTo>
                      <a:pt x="8" y="12"/>
                      <a:pt x="8" y="12"/>
                      <a:pt x="8" y="14"/>
                    </a:cubicBezTo>
                    <a:cubicBezTo>
                      <a:pt x="8" y="15"/>
                      <a:pt x="8" y="16"/>
                      <a:pt x="9" y="17"/>
                    </a:cubicBezTo>
                    <a:cubicBezTo>
                      <a:pt x="10" y="17"/>
                      <a:pt x="12" y="18"/>
                      <a:pt x="14" y="19"/>
                    </a:cubicBezTo>
                    <a:cubicBezTo>
                      <a:pt x="17" y="20"/>
                      <a:pt x="20" y="22"/>
                      <a:pt x="21" y="24"/>
                    </a:cubicBezTo>
                    <a:cubicBezTo>
                      <a:pt x="23" y="26"/>
                      <a:pt x="24" y="28"/>
                      <a:pt x="24"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77" name="Freeform 395"/>
              <p:cNvSpPr/>
              <p:nvPr/>
            </p:nvSpPr>
            <p:spPr bwMode="auto">
              <a:xfrm>
                <a:off x="851" y="1362"/>
                <a:ext cx="36" cy="24"/>
              </a:xfrm>
              <a:custGeom>
                <a:gdLst>
                  <a:gd name="T0" fmla="*/ 21 w 25"/>
                  <a:gd name="T1" fmla="*/ 17 h 17"/>
                  <a:gd name="T2" fmla="*/ 22 w 25"/>
                  <a:gd name="T3" fmla="*/ 11 h 17"/>
                  <a:gd name="T4" fmla="*/ 24 w 25"/>
                  <a:gd name="T5" fmla="*/ 4 h 17"/>
                  <a:gd name="T6" fmla="*/ 18 w 25"/>
                  <a:gd name="T7" fmla="*/ 2 h 17"/>
                  <a:gd name="T8" fmla="*/ 12 w 25"/>
                  <a:gd name="T9" fmla="*/ 0 h 17"/>
                  <a:gd name="T10" fmla="*/ 11 w 25"/>
                  <a:gd name="T11" fmla="*/ 3 h 17"/>
                  <a:gd name="T12" fmla="*/ 9 w 25"/>
                  <a:gd name="T13" fmla="*/ 2 h 17"/>
                  <a:gd name="T14" fmla="*/ 7 w 25"/>
                  <a:gd name="T15" fmla="*/ 2 h 17"/>
                  <a:gd name="T16" fmla="*/ 1 w 25"/>
                  <a:gd name="T17" fmla="*/ 11 h 17"/>
                  <a:gd name="T18" fmla="*/ 1 w 25"/>
                  <a:gd name="T19" fmla="*/ 16 h 17"/>
                  <a:gd name="T20" fmla="*/ 6 w 25"/>
                  <a:gd name="T21" fmla="*/ 17 h 17"/>
                  <a:gd name="T22" fmla="*/ 21 w 25"/>
                  <a:gd name="T23" fmla="*/ 17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17">
                    <a:moveTo>
                      <a:pt x="21" y="17"/>
                    </a:moveTo>
                    <a:cubicBezTo>
                      <a:pt x="21" y="17"/>
                      <a:pt x="24" y="16"/>
                      <a:pt x="22" y="11"/>
                    </a:cubicBezTo>
                    <a:cubicBezTo>
                      <a:pt x="22" y="11"/>
                      <a:pt x="25" y="8"/>
                      <a:pt x="24" y="4"/>
                    </a:cubicBezTo>
                    <a:cubicBezTo>
                      <a:pt x="24" y="4"/>
                      <a:pt x="21" y="1"/>
                      <a:pt x="18" y="2"/>
                    </a:cubicBezTo>
                    <a:cubicBezTo>
                      <a:pt x="18" y="2"/>
                      <a:pt x="11" y="1"/>
                      <a:pt x="12" y="0"/>
                    </a:cubicBezTo>
                    <a:cubicBezTo>
                      <a:pt x="12" y="0"/>
                      <a:pt x="11" y="2"/>
                      <a:pt x="11" y="3"/>
                    </a:cubicBezTo>
                    <a:cubicBezTo>
                      <a:pt x="9" y="2"/>
                      <a:pt x="9" y="2"/>
                      <a:pt x="9" y="2"/>
                    </a:cubicBezTo>
                    <a:cubicBezTo>
                      <a:pt x="9" y="2"/>
                      <a:pt x="8" y="1"/>
                      <a:pt x="7" y="2"/>
                    </a:cubicBezTo>
                    <a:cubicBezTo>
                      <a:pt x="1" y="11"/>
                      <a:pt x="1" y="11"/>
                      <a:pt x="1" y="11"/>
                    </a:cubicBezTo>
                    <a:cubicBezTo>
                      <a:pt x="1" y="11"/>
                      <a:pt x="0" y="15"/>
                      <a:pt x="1" y="16"/>
                    </a:cubicBezTo>
                    <a:cubicBezTo>
                      <a:pt x="1" y="16"/>
                      <a:pt x="3" y="17"/>
                      <a:pt x="6" y="17"/>
                    </a:cubicBezTo>
                    <a:cubicBezTo>
                      <a:pt x="21" y="17"/>
                      <a:pt x="21" y="17"/>
                      <a:pt x="21"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78" name="Freeform 396"/>
              <p:cNvSpPr/>
              <p:nvPr/>
            </p:nvSpPr>
            <p:spPr bwMode="auto">
              <a:xfrm>
                <a:off x="865" y="1365"/>
                <a:ext cx="3" cy="17"/>
              </a:xfrm>
              <a:custGeom>
                <a:gdLst>
                  <a:gd name="T0" fmla="*/ 1 w 2"/>
                  <a:gd name="T1" fmla="*/ 10 h 12"/>
                  <a:gd name="T2" fmla="*/ 2 w 2"/>
                  <a:gd name="T3" fmla="*/ 0 h 12"/>
                  <a:gd name="T4" fmla="*/ 2 w 2"/>
                  <a:gd name="T5" fmla="*/ 12 h 12"/>
                  <a:gd name="T6" fmla="*/ 1 w 2"/>
                  <a:gd name="T7" fmla="*/ 10 h 12"/>
                </a:gdLst>
                <a:cxnLst>
                  <a:cxn ang="0">
                    <a:pos x="T0" y="T1"/>
                  </a:cxn>
                  <a:cxn ang="0">
                    <a:pos x="T2" y="T3"/>
                  </a:cxn>
                  <a:cxn ang="0">
                    <a:pos x="T4" y="T5"/>
                  </a:cxn>
                  <a:cxn ang="0">
                    <a:pos x="T6" y="T7"/>
                  </a:cxn>
                </a:cxnLst>
                <a:rect l="0" t="0" r="r" b="b"/>
                <a:pathLst>
                  <a:path w="2" h="12">
                    <a:moveTo>
                      <a:pt x="1" y="10"/>
                    </a:moveTo>
                    <a:cubicBezTo>
                      <a:pt x="1" y="10"/>
                      <a:pt x="0" y="1"/>
                      <a:pt x="2" y="0"/>
                    </a:cubicBezTo>
                    <a:cubicBezTo>
                      <a:pt x="2" y="0"/>
                      <a:pt x="1" y="10"/>
                      <a:pt x="2" y="12"/>
                    </a:cubicBezTo>
                    <a:cubicBezTo>
                      <a:pt x="1" y="10"/>
                      <a:pt x="1" y="10"/>
                      <a:pt x="1" y="1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79" name="Freeform 397"/>
              <p:cNvSpPr>
                <a:spLocks noEditPoints="1"/>
              </p:cNvSpPr>
              <p:nvPr/>
            </p:nvSpPr>
            <p:spPr bwMode="auto">
              <a:xfrm>
                <a:off x="874" y="1366"/>
                <a:ext cx="12" cy="20"/>
              </a:xfrm>
              <a:custGeom>
                <a:gdLst>
                  <a:gd name="T0" fmla="*/ 5 w 8"/>
                  <a:gd name="T1" fmla="*/ 8 h 14"/>
                  <a:gd name="T2" fmla="*/ 4 w 8"/>
                  <a:gd name="T3" fmla="*/ 11 h 14"/>
                  <a:gd name="T4" fmla="*/ 6 w 8"/>
                  <a:gd name="T5" fmla="*/ 14 h 14"/>
                  <a:gd name="T6" fmla="*/ 5 w 8"/>
                  <a:gd name="T7" fmla="*/ 8 h 14"/>
                  <a:gd name="T8" fmla="*/ 7 w 8"/>
                  <a:gd name="T9" fmla="*/ 1 h 14"/>
                  <a:gd name="T10" fmla="*/ 6 w 8"/>
                  <a:gd name="T11" fmla="*/ 6 h 14"/>
                  <a:gd name="T12" fmla="*/ 0 w 8"/>
                  <a:gd name="T13" fmla="*/ 9 h 14"/>
                  <a:gd name="T14" fmla="*/ 0 w 8"/>
                  <a:gd name="T15" fmla="*/ 9 h 14"/>
                  <a:gd name="T16" fmla="*/ 1 w 8"/>
                  <a:gd name="T17" fmla="*/ 10 h 14"/>
                  <a:gd name="T18" fmla="*/ 5 w 8"/>
                  <a:gd name="T19" fmla="*/ 8 h 14"/>
                  <a:gd name="T20" fmla="*/ 5 w 8"/>
                  <a:gd name="T21" fmla="*/ 8 h 14"/>
                  <a:gd name="T22" fmla="*/ 7 w 8"/>
                  <a:gd name="T23" fmla="*/ 1 h 14"/>
                  <a:gd name="T24" fmla="*/ 7 w 8"/>
                  <a:gd name="T25" fmla="*/ 0 h 14"/>
                  <a:gd name="T26" fmla="*/ 7 w 8"/>
                  <a:gd name="T27" fmla="*/ 1 h 14"/>
                  <a:gd name="T28" fmla="*/ 7 w 8"/>
                  <a:gd name="T29" fmla="*/ 0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4">
                    <a:moveTo>
                      <a:pt x="5" y="8"/>
                    </a:moveTo>
                    <a:cubicBezTo>
                      <a:pt x="5" y="8"/>
                      <a:pt x="8" y="11"/>
                      <a:pt x="4" y="11"/>
                    </a:cubicBezTo>
                    <a:cubicBezTo>
                      <a:pt x="4" y="12"/>
                      <a:pt x="5" y="13"/>
                      <a:pt x="6" y="14"/>
                    </a:cubicBezTo>
                    <a:cubicBezTo>
                      <a:pt x="8" y="12"/>
                      <a:pt x="5" y="8"/>
                      <a:pt x="5" y="8"/>
                    </a:cubicBezTo>
                    <a:moveTo>
                      <a:pt x="7" y="1"/>
                    </a:moveTo>
                    <a:cubicBezTo>
                      <a:pt x="7" y="3"/>
                      <a:pt x="6" y="6"/>
                      <a:pt x="6" y="6"/>
                    </a:cubicBezTo>
                    <a:cubicBezTo>
                      <a:pt x="0" y="9"/>
                      <a:pt x="0" y="9"/>
                      <a:pt x="0" y="9"/>
                    </a:cubicBezTo>
                    <a:cubicBezTo>
                      <a:pt x="0" y="9"/>
                      <a:pt x="0" y="9"/>
                      <a:pt x="0" y="9"/>
                    </a:cubicBezTo>
                    <a:cubicBezTo>
                      <a:pt x="0" y="9"/>
                      <a:pt x="1" y="9"/>
                      <a:pt x="1" y="10"/>
                    </a:cubicBezTo>
                    <a:cubicBezTo>
                      <a:pt x="5" y="8"/>
                      <a:pt x="5" y="8"/>
                      <a:pt x="5" y="8"/>
                    </a:cubicBezTo>
                    <a:cubicBezTo>
                      <a:pt x="5" y="8"/>
                      <a:pt x="5" y="8"/>
                      <a:pt x="5" y="8"/>
                    </a:cubicBezTo>
                    <a:cubicBezTo>
                      <a:pt x="8" y="5"/>
                      <a:pt x="8" y="2"/>
                      <a:pt x="7" y="1"/>
                    </a:cubicBezTo>
                    <a:moveTo>
                      <a:pt x="7" y="0"/>
                    </a:moveTo>
                    <a:cubicBezTo>
                      <a:pt x="7" y="0"/>
                      <a:pt x="7" y="1"/>
                      <a:pt x="7" y="1"/>
                    </a:cubicBezTo>
                    <a:cubicBezTo>
                      <a:pt x="7" y="1"/>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80" name="Freeform 398"/>
              <p:cNvSpPr>
                <a:spLocks noEditPoints="1"/>
              </p:cNvSpPr>
              <p:nvPr/>
            </p:nvSpPr>
            <p:spPr bwMode="auto">
              <a:xfrm>
                <a:off x="852" y="1366"/>
                <a:ext cx="15" cy="16"/>
              </a:xfrm>
              <a:custGeom>
                <a:gdLst>
                  <a:gd name="T0" fmla="*/ 9 w 10"/>
                  <a:gd name="T1" fmla="*/ 3 h 11"/>
                  <a:gd name="T2" fmla="*/ 9 w 10"/>
                  <a:gd name="T3" fmla="*/ 2 h 11"/>
                  <a:gd name="T4" fmla="*/ 9 w 10"/>
                  <a:gd name="T5" fmla="*/ 3 h 11"/>
                  <a:gd name="T6" fmla="*/ 9 w 10"/>
                  <a:gd name="T7" fmla="*/ 10 h 11"/>
                  <a:gd name="T8" fmla="*/ 7 w 10"/>
                  <a:gd name="T9" fmla="*/ 10 h 11"/>
                  <a:gd name="T10" fmla="*/ 6 w 10"/>
                  <a:gd name="T11" fmla="*/ 8 h 11"/>
                  <a:gd name="T12" fmla="*/ 9 w 10"/>
                  <a:gd name="T13" fmla="*/ 3 h 11"/>
                  <a:gd name="T14" fmla="*/ 10 w 10"/>
                  <a:gd name="T15" fmla="*/ 0 h 11"/>
                  <a:gd name="T16" fmla="*/ 5 w 10"/>
                  <a:gd name="T17" fmla="*/ 6 h 11"/>
                  <a:gd name="T18" fmla="*/ 8 w 10"/>
                  <a:gd name="T19" fmla="*/ 11 h 11"/>
                  <a:gd name="T20" fmla="*/ 10 w 10"/>
                  <a:gd name="T21" fmla="*/ 10 h 11"/>
                  <a:gd name="T22" fmla="*/ 10 w 10"/>
                  <a:gd name="T23" fmla="*/ 0 h 11"/>
                  <a:gd name="T24" fmla="*/ 10 w 10"/>
                  <a:gd name="T25" fmla="*/ 0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
                    <a:moveTo>
                      <a:pt x="9" y="3"/>
                    </a:moveTo>
                    <a:cubicBezTo>
                      <a:pt x="9" y="2"/>
                      <a:pt x="9" y="2"/>
                      <a:pt x="9" y="2"/>
                    </a:cubicBezTo>
                    <a:cubicBezTo>
                      <a:pt x="9" y="2"/>
                      <a:pt x="9" y="2"/>
                      <a:pt x="9" y="3"/>
                    </a:cubicBezTo>
                    <a:cubicBezTo>
                      <a:pt x="9" y="5"/>
                      <a:pt x="9" y="10"/>
                      <a:pt x="9" y="10"/>
                    </a:cubicBezTo>
                    <a:cubicBezTo>
                      <a:pt x="8" y="10"/>
                      <a:pt x="7" y="10"/>
                      <a:pt x="7" y="10"/>
                    </a:cubicBezTo>
                    <a:cubicBezTo>
                      <a:pt x="5" y="10"/>
                      <a:pt x="6" y="8"/>
                      <a:pt x="6" y="8"/>
                    </a:cubicBezTo>
                    <a:cubicBezTo>
                      <a:pt x="8" y="7"/>
                      <a:pt x="9" y="5"/>
                      <a:pt x="9" y="3"/>
                    </a:cubicBezTo>
                    <a:moveTo>
                      <a:pt x="10" y="0"/>
                    </a:moveTo>
                    <a:cubicBezTo>
                      <a:pt x="5" y="6"/>
                      <a:pt x="5" y="6"/>
                      <a:pt x="5" y="6"/>
                    </a:cubicBezTo>
                    <a:cubicBezTo>
                      <a:pt x="0" y="9"/>
                      <a:pt x="4" y="10"/>
                      <a:pt x="8" y="11"/>
                    </a:cubicBezTo>
                    <a:cubicBezTo>
                      <a:pt x="8" y="10"/>
                      <a:pt x="9" y="10"/>
                      <a:pt x="10" y="10"/>
                    </a:cubicBezTo>
                    <a:cubicBezTo>
                      <a:pt x="9" y="6"/>
                      <a:pt x="10" y="0"/>
                      <a:pt x="10" y="0"/>
                    </a:cubicBezTo>
                    <a:cubicBezTo>
                      <a:pt x="10" y="0"/>
                      <a:pt x="10"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81" name="Freeform 399"/>
              <p:cNvSpPr>
                <a:spLocks noEditPoints="1"/>
              </p:cNvSpPr>
              <p:nvPr/>
            </p:nvSpPr>
            <p:spPr bwMode="auto">
              <a:xfrm>
                <a:off x="870" y="1365"/>
                <a:ext cx="14" cy="14"/>
              </a:xfrm>
              <a:custGeom>
                <a:gdLst>
                  <a:gd name="T0" fmla="*/ 4 w 10"/>
                  <a:gd name="T1" fmla="*/ 4 h 10"/>
                  <a:gd name="T2" fmla="*/ 4 w 10"/>
                  <a:gd name="T3" fmla="*/ 2 h 10"/>
                  <a:gd name="T4" fmla="*/ 6 w 10"/>
                  <a:gd name="T5" fmla="*/ 2 h 10"/>
                  <a:gd name="T6" fmla="*/ 2 w 10"/>
                  <a:gd name="T7" fmla="*/ 10 h 10"/>
                  <a:gd name="T8" fmla="*/ 5 w 10"/>
                  <a:gd name="T9" fmla="*/ 4 h 10"/>
                  <a:gd name="T10" fmla="*/ 4 w 10"/>
                  <a:gd name="T11" fmla="*/ 4 h 10"/>
                  <a:gd name="T12" fmla="*/ 5 w 10"/>
                  <a:gd name="T13" fmla="*/ 0 h 10"/>
                  <a:gd name="T14" fmla="*/ 3 w 10"/>
                  <a:gd name="T15" fmla="*/ 1 h 10"/>
                  <a:gd name="T16" fmla="*/ 0 w 10"/>
                  <a:gd name="T17" fmla="*/ 10 h 10"/>
                  <a:gd name="T18" fmla="*/ 1 w 10"/>
                  <a:gd name="T19" fmla="*/ 10 h 10"/>
                  <a:gd name="T20" fmla="*/ 2 w 10"/>
                  <a:gd name="T21" fmla="*/ 10 h 10"/>
                  <a:gd name="T22" fmla="*/ 7 w 10"/>
                  <a:gd name="T23" fmla="*/ 4 h 10"/>
                  <a:gd name="T24" fmla="*/ 5 w 10"/>
                  <a:gd name="T25" fmla="*/ 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4" y="4"/>
                    </a:moveTo>
                    <a:cubicBezTo>
                      <a:pt x="1" y="2"/>
                      <a:pt x="3" y="2"/>
                      <a:pt x="4" y="2"/>
                    </a:cubicBezTo>
                    <a:cubicBezTo>
                      <a:pt x="5" y="2"/>
                      <a:pt x="6" y="2"/>
                      <a:pt x="6" y="2"/>
                    </a:cubicBezTo>
                    <a:cubicBezTo>
                      <a:pt x="10" y="3"/>
                      <a:pt x="2" y="10"/>
                      <a:pt x="2" y="10"/>
                    </a:cubicBezTo>
                    <a:cubicBezTo>
                      <a:pt x="7" y="4"/>
                      <a:pt x="5" y="4"/>
                      <a:pt x="5" y="4"/>
                    </a:cubicBezTo>
                    <a:cubicBezTo>
                      <a:pt x="5" y="4"/>
                      <a:pt x="4" y="4"/>
                      <a:pt x="4" y="4"/>
                    </a:cubicBezTo>
                    <a:moveTo>
                      <a:pt x="5" y="0"/>
                    </a:moveTo>
                    <a:cubicBezTo>
                      <a:pt x="4" y="0"/>
                      <a:pt x="3" y="1"/>
                      <a:pt x="3" y="1"/>
                    </a:cubicBezTo>
                    <a:cubicBezTo>
                      <a:pt x="2" y="1"/>
                      <a:pt x="1" y="7"/>
                      <a:pt x="0" y="10"/>
                    </a:cubicBezTo>
                    <a:cubicBezTo>
                      <a:pt x="0" y="10"/>
                      <a:pt x="1" y="10"/>
                      <a:pt x="1" y="10"/>
                    </a:cubicBezTo>
                    <a:cubicBezTo>
                      <a:pt x="1" y="10"/>
                      <a:pt x="2" y="10"/>
                      <a:pt x="2" y="10"/>
                    </a:cubicBezTo>
                    <a:cubicBezTo>
                      <a:pt x="8" y="4"/>
                      <a:pt x="7" y="4"/>
                      <a:pt x="7" y="4"/>
                    </a:cubicBezTo>
                    <a:cubicBezTo>
                      <a:pt x="8" y="1"/>
                      <a:pt x="7"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82" name="Freeform 400"/>
              <p:cNvSpPr/>
              <p:nvPr/>
            </p:nvSpPr>
            <p:spPr bwMode="auto">
              <a:xfrm>
                <a:off x="875" y="1378"/>
                <a:ext cx="11" cy="4"/>
              </a:xfrm>
              <a:custGeom>
                <a:gdLst>
                  <a:gd name="T0" fmla="*/ 4 w 7"/>
                  <a:gd name="T1" fmla="*/ 0 h 3"/>
                  <a:gd name="T2" fmla="*/ 0 w 7"/>
                  <a:gd name="T3" fmla="*/ 2 h 3"/>
                  <a:gd name="T4" fmla="*/ 3 w 7"/>
                  <a:gd name="T5" fmla="*/ 3 h 3"/>
                  <a:gd name="T6" fmla="*/ 4 w 7"/>
                  <a:gd name="T7" fmla="*/ 0 h 3"/>
                  <a:gd name="T8" fmla="*/ 4 w 7"/>
                  <a:gd name="T9" fmla="*/ 0 h 3"/>
                  <a:gd name="T10" fmla="*/ 4 w 7"/>
                  <a:gd name="T11" fmla="*/ 0 h 3"/>
                  <a:gd name="T12" fmla="*/ 4 w 7"/>
                  <a:gd name="T13" fmla="*/ 0 h 3"/>
                </a:gdLst>
                <a:cxnLst>
                  <a:cxn ang="0">
                    <a:pos x="T0" y="T1"/>
                  </a:cxn>
                  <a:cxn ang="0">
                    <a:pos x="T2" y="T3"/>
                  </a:cxn>
                  <a:cxn ang="0">
                    <a:pos x="T4" y="T5"/>
                  </a:cxn>
                  <a:cxn ang="0">
                    <a:pos x="T6" y="T7"/>
                  </a:cxn>
                  <a:cxn ang="0">
                    <a:pos x="T8" y="T9"/>
                  </a:cxn>
                  <a:cxn ang="0">
                    <a:pos x="T10" y="T11"/>
                  </a:cxn>
                  <a:cxn ang="0">
                    <a:pos x="T12" y="T13"/>
                  </a:cxn>
                </a:cxnLst>
                <a:rect l="0" t="0" r="r" b="b"/>
                <a:pathLst>
                  <a:path w="7" h="3">
                    <a:moveTo>
                      <a:pt x="4" y="0"/>
                    </a:moveTo>
                    <a:cubicBezTo>
                      <a:pt x="0" y="2"/>
                      <a:pt x="0" y="2"/>
                      <a:pt x="0" y="2"/>
                    </a:cubicBezTo>
                    <a:cubicBezTo>
                      <a:pt x="1" y="2"/>
                      <a:pt x="2" y="3"/>
                      <a:pt x="3" y="3"/>
                    </a:cubicBezTo>
                    <a:cubicBezTo>
                      <a:pt x="7" y="3"/>
                      <a:pt x="4" y="0"/>
                      <a:pt x="4" y="0"/>
                    </a:cubicBezTo>
                    <a:cubicBezTo>
                      <a:pt x="4" y="0"/>
                      <a:pt x="4" y="0"/>
                      <a:pt x="4" y="0"/>
                    </a:cubicBezTo>
                    <a:cubicBezTo>
                      <a:pt x="4" y="0"/>
                      <a:pt x="4"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83" name="Freeform 401"/>
              <p:cNvSpPr/>
              <p:nvPr/>
            </p:nvSpPr>
            <p:spPr bwMode="auto">
              <a:xfrm>
                <a:off x="820" y="1378"/>
                <a:ext cx="96" cy="119"/>
              </a:xfrm>
              <a:custGeom>
                <a:gdLst>
                  <a:gd name="T0" fmla="*/ 28 w 66"/>
                  <a:gd name="T1" fmla="*/ 5 h 82"/>
                  <a:gd name="T2" fmla="*/ 14 w 66"/>
                  <a:gd name="T3" fmla="*/ 22 h 82"/>
                  <a:gd name="T4" fmla="*/ 14 w 66"/>
                  <a:gd name="T5" fmla="*/ 29 h 82"/>
                  <a:gd name="T6" fmla="*/ 15 w 66"/>
                  <a:gd name="T7" fmla="*/ 34 h 82"/>
                  <a:gd name="T8" fmla="*/ 13 w 66"/>
                  <a:gd name="T9" fmla="*/ 40 h 82"/>
                  <a:gd name="T10" fmla="*/ 13 w 66"/>
                  <a:gd name="T11" fmla="*/ 44 h 82"/>
                  <a:gd name="T12" fmla="*/ 13 w 66"/>
                  <a:gd name="T13" fmla="*/ 47 h 82"/>
                  <a:gd name="T14" fmla="*/ 13 w 66"/>
                  <a:gd name="T15" fmla="*/ 49 h 82"/>
                  <a:gd name="T16" fmla="*/ 13 w 66"/>
                  <a:gd name="T17" fmla="*/ 51 h 82"/>
                  <a:gd name="T18" fmla="*/ 12 w 66"/>
                  <a:gd name="T19" fmla="*/ 57 h 82"/>
                  <a:gd name="T20" fmla="*/ 10 w 66"/>
                  <a:gd name="T21" fmla="*/ 70 h 82"/>
                  <a:gd name="T22" fmla="*/ 9 w 66"/>
                  <a:gd name="T23" fmla="*/ 74 h 82"/>
                  <a:gd name="T24" fmla="*/ 3 w 66"/>
                  <a:gd name="T25" fmla="*/ 78 h 82"/>
                  <a:gd name="T26" fmla="*/ 20 w 66"/>
                  <a:gd name="T27" fmla="*/ 81 h 82"/>
                  <a:gd name="T28" fmla="*/ 46 w 66"/>
                  <a:gd name="T29" fmla="*/ 80 h 82"/>
                  <a:gd name="T30" fmla="*/ 57 w 66"/>
                  <a:gd name="T31" fmla="*/ 79 h 82"/>
                  <a:gd name="T32" fmla="*/ 65 w 66"/>
                  <a:gd name="T33" fmla="*/ 76 h 82"/>
                  <a:gd name="T34" fmla="*/ 64 w 66"/>
                  <a:gd name="T35" fmla="*/ 73 h 82"/>
                  <a:gd name="T36" fmla="*/ 60 w 66"/>
                  <a:gd name="T37" fmla="*/ 70 h 82"/>
                  <a:gd name="T38" fmla="*/ 56 w 66"/>
                  <a:gd name="T39" fmla="*/ 71 h 82"/>
                  <a:gd name="T40" fmla="*/ 56 w 66"/>
                  <a:gd name="T41" fmla="*/ 67 h 82"/>
                  <a:gd name="T42" fmla="*/ 54 w 66"/>
                  <a:gd name="T43" fmla="*/ 64 h 82"/>
                  <a:gd name="T44" fmla="*/ 55 w 66"/>
                  <a:gd name="T45" fmla="*/ 51 h 82"/>
                  <a:gd name="T46" fmla="*/ 55 w 66"/>
                  <a:gd name="T47" fmla="*/ 42 h 82"/>
                  <a:gd name="T48" fmla="*/ 55 w 66"/>
                  <a:gd name="T49" fmla="*/ 39 h 82"/>
                  <a:gd name="T50" fmla="*/ 55 w 66"/>
                  <a:gd name="T51" fmla="*/ 33 h 82"/>
                  <a:gd name="T52" fmla="*/ 56 w 66"/>
                  <a:gd name="T53" fmla="*/ 25 h 82"/>
                  <a:gd name="T54" fmla="*/ 50 w 66"/>
                  <a:gd name="T55" fmla="*/ 15 h 82"/>
                  <a:gd name="T56" fmla="*/ 37 w 66"/>
                  <a:gd name="T57" fmla="*/ 1 h 82"/>
                  <a:gd name="T58" fmla="*/ 28 w 66"/>
                  <a:gd name="T59" fmla="*/ 5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 h="82">
                    <a:moveTo>
                      <a:pt x="28" y="5"/>
                    </a:moveTo>
                    <a:cubicBezTo>
                      <a:pt x="28" y="5"/>
                      <a:pt x="15" y="7"/>
                      <a:pt x="14" y="22"/>
                    </a:cubicBezTo>
                    <a:cubicBezTo>
                      <a:pt x="14" y="29"/>
                      <a:pt x="14" y="29"/>
                      <a:pt x="14" y="29"/>
                    </a:cubicBezTo>
                    <a:cubicBezTo>
                      <a:pt x="14" y="29"/>
                      <a:pt x="13" y="33"/>
                      <a:pt x="15" y="34"/>
                    </a:cubicBezTo>
                    <a:cubicBezTo>
                      <a:pt x="15" y="34"/>
                      <a:pt x="15" y="35"/>
                      <a:pt x="13" y="40"/>
                    </a:cubicBezTo>
                    <a:cubicBezTo>
                      <a:pt x="13" y="40"/>
                      <a:pt x="13" y="41"/>
                      <a:pt x="13" y="44"/>
                    </a:cubicBezTo>
                    <a:cubicBezTo>
                      <a:pt x="13" y="47"/>
                      <a:pt x="13" y="47"/>
                      <a:pt x="13" y="47"/>
                    </a:cubicBezTo>
                    <a:cubicBezTo>
                      <a:pt x="13" y="47"/>
                      <a:pt x="13" y="48"/>
                      <a:pt x="13" y="49"/>
                    </a:cubicBezTo>
                    <a:cubicBezTo>
                      <a:pt x="13" y="49"/>
                      <a:pt x="14" y="50"/>
                      <a:pt x="13" y="51"/>
                    </a:cubicBezTo>
                    <a:cubicBezTo>
                      <a:pt x="13" y="51"/>
                      <a:pt x="12" y="51"/>
                      <a:pt x="12" y="57"/>
                    </a:cubicBezTo>
                    <a:cubicBezTo>
                      <a:pt x="12" y="57"/>
                      <a:pt x="11" y="68"/>
                      <a:pt x="10" y="70"/>
                    </a:cubicBezTo>
                    <a:cubicBezTo>
                      <a:pt x="10" y="70"/>
                      <a:pt x="8" y="71"/>
                      <a:pt x="9" y="74"/>
                    </a:cubicBezTo>
                    <a:cubicBezTo>
                      <a:pt x="9" y="74"/>
                      <a:pt x="0" y="74"/>
                      <a:pt x="3" y="78"/>
                    </a:cubicBezTo>
                    <a:cubicBezTo>
                      <a:pt x="3" y="78"/>
                      <a:pt x="14" y="82"/>
                      <a:pt x="20" y="81"/>
                    </a:cubicBezTo>
                    <a:cubicBezTo>
                      <a:pt x="20" y="81"/>
                      <a:pt x="43" y="80"/>
                      <a:pt x="46" y="80"/>
                    </a:cubicBezTo>
                    <a:cubicBezTo>
                      <a:pt x="57" y="79"/>
                      <a:pt x="57" y="79"/>
                      <a:pt x="57" y="79"/>
                    </a:cubicBezTo>
                    <a:cubicBezTo>
                      <a:pt x="57" y="79"/>
                      <a:pt x="63" y="76"/>
                      <a:pt x="65" y="76"/>
                    </a:cubicBezTo>
                    <a:cubicBezTo>
                      <a:pt x="65" y="76"/>
                      <a:pt x="66" y="74"/>
                      <a:pt x="64" y="73"/>
                    </a:cubicBezTo>
                    <a:cubicBezTo>
                      <a:pt x="64" y="73"/>
                      <a:pt x="60" y="71"/>
                      <a:pt x="60" y="70"/>
                    </a:cubicBezTo>
                    <a:cubicBezTo>
                      <a:pt x="60" y="70"/>
                      <a:pt x="58" y="70"/>
                      <a:pt x="56" y="71"/>
                    </a:cubicBezTo>
                    <a:cubicBezTo>
                      <a:pt x="56" y="71"/>
                      <a:pt x="55" y="69"/>
                      <a:pt x="56" y="67"/>
                    </a:cubicBezTo>
                    <a:cubicBezTo>
                      <a:pt x="54" y="64"/>
                      <a:pt x="54" y="64"/>
                      <a:pt x="54" y="64"/>
                    </a:cubicBezTo>
                    <a:cubicBezTo>
                      <a:pt x="54" y="64"/>
                      <a:pt x="53" y="56"/>
                      <a:pt x="55" y="51"/>
                    </a:cubicBezTo>
                    <a:cubicBezTo>
                      <a:pt x="55" y="51"/>
                      <a:pt x="56" y="44"/>
                      <a:pt x="55" y="42"/>
                    </a:cubicBezTo>
                    <a:cubicBezTo>
                      <a:pt x="55" y="42"/>
                      <a:pt x="54" y="40"/>
                      <a:pt x="55" y="39"/>
                    </a:cubicBezTo>
                    <a:cubicBezTo>
                      <a:pt x="55" y="39"/>
                      <a:pt x="56" y="38"/>
                      <a:pt x="55" y="33"/>
                    </a:cubicBezTo>
                    <a:cubicBezTo>
                      <a:pt x="55" y="33"/>
                      <a:pt x="55" y="25"/>
                      <a:pt x="56" y="25"/>
                    </a:cubicBezTo>
                    <a:cubicBezTo>
                      <a:pt x="56" y="25"/>
                      <a:pt x="56" y="20"/>
                      <a:pt x="50" y="15"/>
                    </a:cubicBezTo>
                    <a:cubicBezTo>
                      <a:pt x="50" y="15"/>
                      <a:pt x="41" y="2"/>
                      <a:pt x="37" y="1"/>
                    </a:cubicBezTo>
                    <a:cubicBezTo>
                      <a:pt x="37" y="1"/>
                      <a:pt x="30" y="0"/>
                      <a:pt x="28"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84" name="Freeform 402"/>
              <p:cNvSpPr/>
              <p:nvPr/>
            </p:nvSpPr>
            <p:spPr bwMode="auto">
              <a:xfrm>
                <a:off x="842" y="1386"/>
                <a:ext cx="19" cy="13"/>
              </a:xfrm>
              <a:custGeom>
                <a:gdLst>
                  <a:gd name="T0" fmla="*/ 13 w 13"/>
                  <a:gd name="T1" fmla="*/ 0 h 9"/>
                  <a:gd name="T2" fmla="*/ 12 w 13"/>
                  <a:gd name="T3" fmla="*/ 0 h 9"/>
                  <a:gd name="T4" fmla="*/ 5 w 13"/>
                  <a:gd name="T5" fmla="*/ 4 h 9"/>
                  <a:gd name="T6" fmla="*/ 2 w 13"/>
                  <a:gd name="T7" fmla="*/ 9 h 9"/>
                  <a:gd name="T8" fmla="*/ 13 w 13"/>
                  <a:gd name="T9" fmla="*/ 0 h 9"/>
                </a:gdLst>
                <a:cxnLst>
                  <a:cxn ang="0">
                    <a:pos x="T0" y="T1"/>
                  </a:cxn>
                  <a:cxn ang="0">
                    <a:pos x="T2" y="T3"/>
                  </a:cxn>
                  <a:cxn ang="0">
                    <a:pos x="T4" y="T5"/>
                  </a:cxn>
                  <a:cxn ang="0">
                    <a:pos x="T6" y="T7"/>
                  </a:cxn>
                  <a:cxn ang="0">
                    <a:pos x="T8" y="T9"/>
                  </a:cxn>
                </a:cxnLst>
                <a:rect l="0" t="0" r="r" b="b"/>
                <a:pathLst>
                  <a:path w="13" h="9">
                    <a:moveTo>
                      <a:pt x="13" y="0"/>
                    </a:moveTo>
                    <a:cubicBezTo>
                      <a:pt x="12" y="0"/>
                      <a:pt x="12" y="0"/>
                      <a:pt x="12" y="0"/>
                    </a:cubicBezTo>
                    <a:cubicBezTo>
                      <a:pt x="8" y="1"/>
                      <a:pt x="5" y="4"/>
                      <a:pt x="5" y="4"/>
                    </a:cubicBezTo>
                    <a:cubicBezTo>
                      <a:pt x="0" y="9"/>
                      <a:pt x="2" y="9"/>
                      <a:pt x="2" y="9"/>
                    </a:cubicBezTo>
                    <a:cubicBezTo>
                      <a:pt x="6" y="8"/>
                      <a:pt x="13"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85" name="Freeform 403"/>
              <p:cNvSpPr/>
              <p:nvPr/>
            </p:nvSpPr>
            <p:spPr bwMode="auto">
              <a:xfrm>
                <a:off x="854" y="1413"/>
                <a:ext cx="1" cy="0"/>
              </a:xfrm>
              <a:custGeom>
                <a:gdLst>
                  <a:gd name="T0" fmla="*/ 0 w 1"/>
                  <a:gd name="T1" fmla="*/ 1 w 1"/>
                  <a:gd name="T2" fmla="*/ 1 w 1"/>
                  <a:gd name="T3" fmla="*/ 0 w 1"/>
                </a:gd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86" name="Freeform 404"/>
              <p:cNvSpPr/>
              <p:nvPr/>
            </p:nvSpPr>
            <p:spPr bwMode="auto">
              <a:xfrm>
                <a:off x="874" y="1468"/>
                <a:ext cx="3" cy="4"/>
              </a:xfrm>
              <a:custGeom>
                <a:gdLst>
                  <a:gd name="T0" fmla="*/ 1 w 2"/>
                  <a:gd name="T1" fmla="*/ 3 h 3"/>
                  <a:gd name="T2" fmla="*/ 2 w 2"/>
                  <a:gd name="T3" fmla="*/ 2 h 3"/>
                  <a:gd name="T4" fmla="*/ 2 w 2"/>
                  <a:gd name="T5" fmla="*/ 0 h 3"/>
                  <a:gd name="T6" fmla="*/ 2 w 2"/>
                  <a:gd name="T7" fmla="*/ 0 h 3"/>
                  <a:gd name="T8" fmla="*/ 1 w 2"/>
                  <a:gd name="T9" fmla="*/ 3 h 3"/>
                </a:gdLst>
                <a:cxnLst>
                  <a:cxn ang="0">
                    <a:pos x="T0" y="T1"/>
                  </a:cxn>
                  <a:cxn ang="0">
                    <a:pos x="T2" y="T3"/>
                  </a:cxn>
                  <a:cxn ang="0">
                    <a:pos x="T4" y="T5"/>
                  </a:cxn>
                  <a:cxn ang="0">
                    <a:pos x="T6" y="T7"/>
                  </a:cxn>
                  <a:cxn ang="0">
                    <a:pos x="T8" y="T9"/>
                  </a:cxn>
                </a:cxnLst>
                <a:rect l="0" t="0" r="r" b="b"/>
                <a:pathLst>
                  <a:path w="2" h="3">
                    <a:moveTo>
                      <a:pt x="1" y="3"/>
                    </a:moveTo>
                    <a:cubicBezTo>
                      <a:pt x="1" y="3"/>
                      <a:pt x="1" y="3"/>
                      <a:pt x="2" y="2"/>
                    </a:cubicBezTo>
                    <a:cubicBezTo>
                      <a:pt x="2" y="1"/>
                      <a:pt x="2" y="0"/>
                      <a:pt x="2" y="0"/>
                    </a:cubicBezTo>
                    <a:cubicBezTo>
                      <a:pt x="2" y="0"/>
                      <a:pt x="2" y="0"/>
                      <a:pt x="2" y="0"/>
                    </a:cubicBezTo>
                    <a:cubicBezTo>
                      <a:pt x="1" y="0"/>
                      <a:pt x="0" y="1"/>
                      <a:pt x="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87" name="Freeform 405"/>
              <p:cNvSpPr/>
              <p:nvPr/>
            </p:nvSpPr>
            <p:spPr bwMode="auto">
              <a:xfrm>
                <a:off x="854" y="1388"/>
                <a:ext cx="13" cy="14"/>
              </a:xfrm>
              <a:custGeom>
                <a:gdLst>
                  <a:gd name="T0" fmla="*/ 7 w 9"/>
                  <a:gd name="T1" fmla="*/ 0 h 10"/>
                  <a:gd name="T2" fmla="*/ 2 w 9"/>
                  <a:gd name="T3" fmla="*/ 6 h 10"/>
                  <a:gd name="T4" fmla="*/ 4 w 9"/>
                  <a:gd name="T5" fmla="*/ 6 h 10"/>
                  <a:gd name="T6" fmla="*/ 7 w 9"/>
                  <a:gd name="T7" fmla="*/ 0 h 10"/>
                </a:gdLst>
                <a:cxnLst>
                  <a:cxn ang="0">
                    <a:pos x="T0" y="T1"/>
                  </a:cxn>
                  <a:cxn ang="0">
                    <a:pos x="T2" y="T3"/>
                  </a:cxn>
                  <a:cxn ang="0">
                    <a:pos x="T4" y="T5"/>
                  </a:cxn>
                  <a:cxn ang="0">
                    <a:pos x="T6" y="T7"/>
                  </a:cxn>
                </a:cxnLst>
                <a:rect l="0" t="0" r="r" b="b"/>
                <a:pathLst>
                  <a:path w="9" h="10">
                    <a:moveTo>
                      <a:pt x="7" y="0"/>
                    </a:moveTo>
                    <a:cubicBezTo>
                      <a:pt x="7" y="0"/>
                      <a:pt x="9" y="10"/>
                      <a:pt x="2" y="6"/>
                    </a:cubicBezTo>
                    <a:cubicBezTo>
                      <a:pt x="2" y="6"/>
                      <a:pt x="0" y="4"/>
                      <a:pt x="4" y="6"/>
                    </a:cubicBezTo>
                    <a:cubicBezTo>
                      <a:pt x="4" y="6"/>
                      <a:pt x="8" y="7"/>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grpSp>
        <p:pic>
          <p:nvPicPr>
            <p:cNvPr id="5" name="Picture 407"/>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4" y="1380"/>
              <a:ext cx="16" cy="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Freeform 408"/>
            <p:cNvSpPr/>
            <p:nvPr/>
          </p:nvSpPr>
          <p:spPr bwMode="auto">
            <a:xfrm>
              <a:off x="864" y="1379"/>
              <a:ext cx="27" cy="13"/>
            </a:xfrm>
            <a:custGeom>
              <a:gdLst>
                <a:gd name="T0" fmla="*/ 5 w 19"/>
                <a:gd name="T1" fmla="*/ 0 h 9"/>
                <a:gd name="T2" fmla="*/ 8 w 19"/>
                <a:gd name="T3" fmla="*/ 6 h 9"/>
                <a:gd name="T4" fmla="*/ 0 w 19"/>
                <a:gd name="T5" fmla="*/ 5 h 9"/>
                <a:gd name="T6" fmla="*/ 5 w 19"/>
                <a:gd name="T7" fmla="*/ 0 h 9"/>
              </a:gdLst>
              <a:cxnLst>
                <a:cxn ang="0">
                  <a:pos x="T0" y="T1"/>
                </a:cxn>
                <a:cxn ang="0">
                  <a:pos x="T2" y="T3"/>
                </a:cxn>
                <a:cxn ang="0">
                  <a:pos x="T4" y="T5"/>
                </a:cxn>
                <a:cxn ang="0">
                  <a:pos x="T6" y="T7"/>
                </a:cxn>
              </a:cxnLst>
              <a:rect l="0" t="0" r="r" b="b"/>
              <a:pathLst>
                <a:path w="19" h="9">
                  <a:moveTo>
                    <a:pt x="5" y="0"/>
                  </a:moveTo>
                  <a:cubicBezTo>
                    <a:pt x="5" y="0"/>
                    <a:pt x="17" y="7"/>
                    <a:pt x="8" y="6"/>
                  </a:cubicBezTo>
                  <a:cubicBezTo>
                    <a:pt x="0" y="5"/>
                    <a:pt x="0" y="5"/>
                    <a:pt x="0" y="5"/>
                  </a:cubicBezTo>
                  <a:cubicBezTo>
                    <a:pt x="0" y="5"/>
                    <a:pt x="19" y="9"/>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7" name="Freeform 409"/>
            <p:cNvSpPr/>
            <p:nvPr/>
          </p:nvSpPr>
          <p:spPr bwMode="auto">
            <a:xfrm>
              <a:off x="871" y="1367"/>
              <a:ext cx="13" cy="12"/>
            </a:xfrm>
            <a:custGeom>
              <a:gdLst>
                <a:gd name="T0" fmla="*/ 3 w 9"/>
                <a:gd name="T1" fmla="*/ 0 h 8"/>
                <a:gd name="T2" fmla="*/ 3 w 9"/>
                <a:gd name="T3" fmla="*/ 2 h 8"/>
                <a:gd name="T4" fmla="*/ 4 w 9"/>
                <a:gd name="T5" fmla="*/ 2 h 8"/>
                <a:gd name="T6" fmla="*/ 1 w 9"/>
                <a:gd name="T7" fmla="*/ 8 h 8"/>
                <a:gd name="T8" fmla="*/ 5 w 9"/>
                <a:gd name="T9" fmla="*/ 0 h 8"/>
                <a:gd name="T10" fmla="*/ 3 w 9"/>
                <a:gd name="T11" fmla="*/ 0 h 8"/>
              </a:gdLst>
              <a:cxnLst>
                <a:cxn ang="0">
                  <a:pos x="T0" y="T1"/>
                </a:cxn>
                <a:cxn ang="0">
                  <a:pos x="T2" y="T3"/>
                </a:cxn>
                <a:cxn ang="0">
                  <a:pos x="T4" y="T5"/>
                </a:cxn>
                <a:cxn ang="0">
                  <a:pos x="T6" y="T7"/>
                </a:cxn>
                <a:cxn ang="0">
                  <a:pos x="T8" y="T9"/>
                </a:cxn>
                <a:cxn ang="0">
                  <a:pos x="T10" y="T11"/>
                </a:cxn>
              </a:cxnLst>
              <a:rect l="0" t="0" r="r" b="b"/>
              <a:pathLst>
                <a:path w="9" h="8">
                  <a:moveTo>
                    <a:pt x="3" y="0"/>
                  </a:moveTo>
                  <a:cubicBezTo>
                    <a:pt x="2" y="0"/>
                    <a:pt x="0" y="0"/>
                    <a:pt x="3" y="2"/>
                  </a:cubicBezTo>
                  <a:cubicBezTo>
                    <a:pt x="3" y="2"/>
                    <a:pt x="4" y="2"/>
                    <a:pt x="4" y="2"/>
                  </a:cubicBezTo>
                  <a:cubicBezTo>
                    <a:pt x="4" y="2"/>
                    <a:pt x="6" y="2"/>
                    <a:pt x="1" y="8"/>
                  </a:cubicBezTo>
                  <a:cubicBezTo>
                    <a:pt x="1" y="8"/>
                    <a:pt x="9" y="1"/>
                    <a:pt x="5" y="0"/>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8" name="Freeform 410"/>
            <p:cNvSpPr>
              <a:spLocks noEditPoints="1"/>
            </p:cNvSpPr>
            <p:nvPr/>
          </p:nvSpPr>
          <p:spPr bwMode="auto">
            <a:xfrm>
              <a:off x="859" y="1369"/>
              <a:ext cx="6" cy="12"/>
            </a:xfrm>
            <a:custGeom>
              <a:gdLst>
                <a:gd name="T0" fmla="*/ 4 w 4"/>
                <a:gd name="T1" fmla="*/ 1 h 8"/>
                <a:gd name="T2" fmla="*/ 1 w 4"/>
                <a:gd name="T3" fmla="*/ 6 h 8"/>
                <a:gd name="T4" fmla="*/ 2 w 4"/>
                <a:gd name="T5" fmla="*/ 8 h 8"/>
                <a:gd name="T6" fmla="*/ 4 w 4"/>
                <a:gd name="T7" fmla="*/ 8 h 8"/>
                <a:gd name="T8" fmla="*/ 4 w 4"/>
                <a:gd name="T9" fmla="*/ 1 h 8"/>
                <a:gd name="T10" fmla="*/ 4 w 4"/>
                <a:gd name="T11" fmla="*/ 0 h 8"/>
                <a:gd name="T12" fmla="*/ 4 w 4"/>
                <a:gd name="T13" fmla="*/ 1 h 8"/>
                <a:gd name="T14" fmla="*/ 4 w 4"/>
                <a:gd name="T15" fmla="*/ 0 h 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4" y="1"/>
                  </a:moveTo>
                  <a:cubicBezTo>
                    <a:pt x="4" y="3"/>
                    <a:pt x="3" y="5"/>
                    <a:pt x="1" y="6"/>
                  </a:cubicBezTo>
                  <a:cubicBezTo>
                    <a:pt x="1" y="6"/>
                    <a:pt x="0" y="8"/>
                    <a:pt x="2" y="8"/>
                  </a:cubicBezTo>
                  <a:cubicBezTo>
                    <a:pt x="2" y="8"/>
                    <a:pt x="3" y="8"/>
                    <a:pt x="4" y="8"/>
                  </a:cubicBezTo>
                  <a:cubicBezTo>
                    <a:pt x="4" y="8"/>
                    <a:pt x="4" y="3"/>
                    <a:pt x="4" y="1"/>
                  </a:cubicBezTo>
                  <a:moveTo>
                    <a:pt x="4" y="0"/>
                  </a:moveTo>
                  <a:cubicBezTo>
                    <a:pt x="4" y="0"/>
                    <a:pt x="4" y="0"/>
                    <a:pt x="4" y="1"/>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9" name="Freeform 411"/>
            <p:cNvSpPr/>
            <p:nvPr/>
          </p:nvSpPr>
          <p:spPr bwMode="auto">
            <a:xfrm>
              <a:off x="848" y="1372"/>
              <a:ext cx="11" cy="11"/>
            </a:xfrm>
            <a:custGeom>
              <a:gdLst>
                <a:gd name="T0" fmla="*/ 8 w 8"/>
                <a:gd name="T1" fmla="*/ 0 h 8"/>
                <a:gd name="T2" fmla="*/ 4 w 8"/>
                <a:gd name="T3" fmla="*/ 7 h 8"/>
                <a:gd name="T4" fmla="*/ 8 w 8"/>
                <a:gd name="T5" fmla="*/ 7 h 8"/>
                <a:gd name="T6" fmla="*/ 8 w 8"/>
                <a:gd name="T7" fmla="*/ 0 h 8"/>
              </a:gdLst>
              <a:cxnLst>
                <a:cxn ang="0">
                  <a:pos x="T0" y="T1"/>
                </a:cxn>
                <a:cxn ang="0">
                  <a:pos x="T2" y="T3"/>
                </a:cxn>
                <a:cxn ang="0">
                  <a:pos x="T4" y="T5"/>
                </a:cxn>
                <a:cxn ang="0">
                  <a:pos x="T6" y="T7"/>
                </a:cxn>
              </a:cxnLst>
              <a:rect l="0" t="0" r="r" b="b"/>
              <a:pathLst>
                <a:path w="8" h="8">
                  <a:moveTo>
                    <a:pt x="8" y="0"/>
                  </a:moveTo>
                  <a:cubicBezTo>
                    <a:pt x="8" y="0"/>
                    <a:pt x="3" y="4"/>
                    <a:pt x="4" y="7"/>
                  </a:cubicBezTo>
                  <a:cubicBezTo>
                    <a:pt x="4" y="7"/>
                    <a:pt x="4" y="7"/>
                    <a:pt x="8" y="7"/>
                  </a:cubicBezTo>
                  <a:cubicBezTo>
                    <a:pt x="8" y="7"/>
                    <a:pt x="0" y="8"/>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0" name="Freeform 412"/>
            <p:cNvSpPr/>
            <p:nvPr/>
          </p:nvSpPr>
          <p:spPr bwMode="auto">
            <a:xfrm>
              <a:off x="820" y="1397"/>
              <a:ext cx="57" cy="96"/>
            </a:xfrm>
            <a:custGeom>
              <a:gdLst>
                <a:gd name="T0" fmla="*/ 22 w 39"/>
                <a:gd name="T1" fmla="*/ 0 h 66"/>
                <a:gd name="T2" fmla="*/ 17 w 39"/>
                <a:gd name="T3" fmla="*/ 9 h 66"/>
                <a:gd name="T4" fmla="*/ 27 w 39"/>
                <a:gd name="T5" fmla="*/ 15 h 66"/>
                <a:gd name="T6" fmla="*/ 17 w 39"/>
                <a:gd name="T7" fmla="*/ 17 h 66"/>
                <a:gd name="T8" fmla="*/ 17 w 39"/>
                <a:gd name="T9" fmla="*/ 22 h 66"/>
                <a:gd name="T10" fmla="*/ 15 w 39"/>
                <a:gd name="T11" fmla="*/ 37 h 66"/>
                <a:gd name="T12" fmla="*/ 19 w 39"/>
                <a:gd name="T13" fmla="*/ 40 h 66"/>
                <a:gd name="T14" fmla="*/ 12 w 39"/>
                <a:gd name="T15" fmla="*/ 59 h 66"/>
                <a:gd name="T16" fmla="*/ 10 w 39"/>
                <a:gd name="T17" fmla="*/ 62 h 66"/>
                <a:gd name="T18" fmla="*/ 4 w 39"/>
                <a:gd name="T19" fmla="*/ 64 h 66"/>
                <a:gd name="T20" fmla="*/ 10 w 39"/>
                <a:gd name="T21" fmla="*/ 61 h 66"/>
                <a:gd name="T22" fmla="*/ 10 w 39"/>
                <a:gd name="T23" fmla="*/ 58 h 66"/>
                <a:gd name="T24" fmla="*/ 13 w 39"/>
                <a:gd name="T25" fmla="*/ 39 h 66"/>
                <a:gd name="T26" fmla="*/ 13 w 39"/>
                <a:gd name="T27" fmla="*/ 36 h 66"/>
                <a:gd name="T28" fmla="*/ 13 w 39"/>
                <a:gd name="T29" fmla="*/ 27 h 66"/>
                <a:gd name="T30" fmla="*/ 15 w 39"/>
                <a:gd name="T31" fmla="*/ 22 h 66"/>
                <a:gd name="T32" fmla="*/ 22 w 39"/>
                <a:gd name="T33" fmla="*/ 0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66">
                  <a:moveTo>
                    <a:pt x="22" y="0"/>
                  </a:moveTo>
                  <a:cubicBezTo>
                    <a:pt x="17" y="9"/>
                    <a:pt x="17" y="9"/>
                    <a:pt x="17" y="9"/>
                  </a:cubicBezTo>
                  <a:cubicBezTo>
                    <a:pt x="17" y="9"/>
                    <a:pt x="18" y="10"/>
                    <a:pt x="27" y="15"/>
                  </a:cubicBezTo>
                  <a:cubicBezTo>
                    <a:pt x="27" y="15"/>
                    <a:pt x="31" y="18"/>
                    <a:pt x="17" y="17"/>
                  </a:cubicBezTo>
                  <a:cubicBezTo>
                    <a:pt x="17" y="17"/>
                    <a:pt x="15" y="18"/>
                    <a:pt x="17" y="22"/>
                  </a:cubicBezTo>
                  <a:cubicBezTo>
                    <a:pt x="15" y="37"/>
                    <a:pt x="15" y="37"/>
                    <a:pt x="15" y="37"/>
                  </a:cubicBezTo>
                  <a:cubicBezTo>
                    <a:pt x="15" y="37"/>
                    <a:pt x="39" y="42"/>
                    <a:pt x="19" y="40"/>
                  </a:cubicBezTo>
                  <a:cubicBezTo>
                    <a:pt x="19" y="40"/>
                    <a:pt x="17" y="36"/>
                    <a:pt x="12" y="59"/>
                  </a:cubicBezTo>
                  <a:cubicBezTo>
                    <a:pt x="12" y="59"/>
                    <a:pt x="26" y="66"/>
                    <a:pt x="10" y="62"/>
                  </a:cubicBezTo>
                  <a:cubicBezTo>
                    <a:pt x="10" y="62"/>
                    <a:pt x="4" y="63"/>
                    <a:pt x="4" y="64"/>
                  </a:cubicBezTo>
                  <a:cubicBezTo>
                    <a:pt x="4" y="64"/>
                    <a:pt x="0" y="63"/>
                    <a:pt x="10" y="61"/>
                  </a:cubicBezTo>
                  <a:cubicBezTo>
                    <a:pt x="10" y="61"/>
                    <a:pt x="8" y="61"/>
                    <a:pt x="10" y="58"/>
                  </a:cubicBezTo>
                  <a:cubicBezTo>
                    <a:pt x="10" y="58"/>
                    <a:pt x="13" y="40"/>
                    <a:pt x="13" y="39"/>
                  </a:cubicBezTo>
                  <a:cubicBezTo>
                    <a:pt x="13" y="39"/>
                    <a:pt x="18" y="39"/>
                    <a:pt x="13" y="36"/>
                  </a:cubicBezTo>
                  <a:cubicBezTo>
                    <a:pt x="13" y="36"/>
                    <a:pt x="15" y="29"/>
                    <a:pt x="13" y="27"/>
                  </a:cubicBezTo>
                  <a:cubicBezTo>
                    <a:pt x="15" y="22"/>
                    <a:pt x="15" y="22"/>
                    <a:pt x="15" y="22"/>
                  </a:cubicBezTo>
                  <a:cubicBezTo>
                    <a:pt x="15" y="22"/>
                    <a:pt x="11" y="13"/>
                    <a:pt x="2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1" name="Freeform 413"/>
            <p:cNvSpPr/>
            <p:nvPr/>
          </p:nvSpPr>
          <p:spPr bwMode="auto">
            <a:xfrm>
              <a:off x="842" y="1408"/>
              <a:ext cx="7" cy="23"/>
            </a:xfrm>
            <a:custGeom>
              <a:gdLst>
                <a:gd name="T0" fmla="*/ 2 w 5"/>
                <a:gd name="T1" fmla="*/ 5 h 16"/>
                <a:gd name="T2" fmla="*/ 3 w 5"/>
                <a:gd name="T3" fmla="*/ 5 h 16"/>
                <a:gd name="T4" fmla="*/ 2 w 5"/>
                <a:gd name="T5" fmla="*/ 2 h 16"/>
                <a:gd name="T6" fmla="*/ 1 w 5"/>
                <a:gd name="T7" fmla="*/ 2 h 16"/>
                <a:gd name="T8" fmla="*/ 0 w 5"/>
                <a:gd name="T9" fmla="*/ 5 h 16"/>
                <a:gd name="T10" fmla="*/ 1 w 5"/>
                <a:gd name="T11" fmla="*/ 9 h 16"/>
                <a:gd name="T12" fmla="*/ 1 w 5"/>
                <a:gd name="T13" fmla="*/ 13 h 16"/>
                <a:gd name="T14" fmla="*/ 0 w 5"/>
                <a:gd name="T15" fmla="*/ 11 h 16"/>
                <a:gd name="T16" fmla="*/ 0 w 5"/>
                <a:gd name="T17" fmla="*/ 12 h 16"/>
                <a:gd name="T18" fmla="*/ 1 w 5"/>
                <a:gd name="T19" fmla="*/ 15 h 16"/>
                <a:gd name="T20" fmla="*/ 1 w 5"/>
                <a:gd name="T21" fmla="*/ 14 h 16"/>
                <a:gd name="T22" fmla="*/ 3 w 5"/>
                <a:gd name="T23" fmla="*/ 10 h 16"/>
                <a:gd name="T24" fmla="*/ 1 w 5"/>
                <a:gd name="T25" fmla="*/ 5 h 16"/>
                <a:gd name="T26" fmla="*/ 2 w 5"/>
                <a:gd name="T27" fmla="*/ 5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16">
                  <a:moveTo>
                    <a:pt x="2" y="5"/>
                  </a:moveTo>
                  <a:cubicBezTo>
                    <a:pt x="3" y="5"/>
                    <a:pt x="3" y="5"/>
                    <a:pt x="3" y="5"/>
                  </a:cubicBezTo>
                  <a:cubicBezTo>
                    <a:pt x="3" y="5"/>
                    <a:pt x="4" y="2"/>
                    <a:pt x="2" y="2"/>
                  </a:cubicBezTo>
                  <a:cubicBezTo>
                    <a:pt x="2" y="2"/>
                    <a:pt x="2" y="0"/>
                    <a:pt x="1" y="2"/>
                  </a:cubicBezTo>
                  <a:cubicBezTo>
                    <a:pt x="1" y="2"/>
                    <a:pt x="0" y="3"/>
                    <a:pt x="0" y="5"/>
                  </a:cubicBezTo>
                  <a:cubicBezTo>
                    <a:pt x="0" y="5"/>
                    <a:pt x="0" y="8"/>
                    <a:pt x="1" y="9"/>
                  </a:cubicBezTo>
                  <a:cubicBezTo>
                    <a:pt x="1" y="9"/>
                    <a:pt x="4" y="12"/>
                    <a:pt x="1" y="13"/>
                  </a:cubicBezTo>
                  <a:cubicBezTo>
                    <a:pt x="0" y="11"/>
                    <a:pt x="0" y="11"/>
                    <a:pt x="0" y="11"/>
                  </a:cubicBezTo>
                  <a:cubicBezTo>
                    <a:pt x="0" y="11"/>
                    <a:pt x="0" y="10"/>
                    <a:pt x="0" y="12"/>
                  </a:cubicBezTo>
                  <a:cubicBezTo>
                    <a:pt x="1" y="15"/>
                    <a:pt x="1" y="15"/>
                    <a:pt x="1" y="15"/>
                  </a:cubicBezTo>
                  <a:cubicBezTo>
                    <a:pt x="1" y="15"/>
                    <a:pt x="2" y="16"/>
                    <a:pt x="1" y="14"/>
                  </a:cubicBezTo>
                  <a:cubicBezTo>
                    <a:pt x="1" y="14"/>
                    <a:pt x="5" y="13"/>
                    <a:pt x="3" y="10"/>
                  </a:cubicBezTo>
                  <a:cubicBezTo>
                    <a:pt x="3" y="10"/>
                    <a:pt x="0" y="6"/>
                    <a:pt x="1" y="5"/>
                  </a:cubicBezTo>
                  <a:cubicBezTo>
                    <a:pt x="1" y="5"/>
                    <a:pt x="2" y="1"/>
                    <a:pt x="2"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2" name="Freeform 414"/>
            <p:cNvSpPr/>
            <p:nvPr/>
          </p:nvSpPr>
          <p:spPr bwMode="auto">
            <a:xfrm>
              <a:off x="848" y="1411"/>
              <a:ext cx="6" cy="18"/>
            </a:xfrm>
            <a:custGeom>
              <a:gdLst>
                <a:gd name="T0" fmla="*/ 0 w 4"/>
                <a:gd name="T1" fmla="*/ 2 h 12"/>
                <a:gd name="T2" fmla="*/ 0 w 4"/>
                <a:gd name="T3" fmla="*/ 3 h 12"/>
                <a:gd name="T4" fmla="*/ 2 w 4"/>
                <a:gd name="T5" fmla="*/ 2 h 12"/>
                <a:gd name="T6" fmla="*/ 2 w 4"/>
                <a:gd name="T7" fmla="*/ 9 h 12"/>
                <a:gd name="T8" fmla="*/ 2 w 4"/>
                <a:gd name="T9" fmla="*/ 12 h 12"/>
                <a:gd name="T10" fmla="*/ 1 w 4"/>
                <a:gd name="T11" fmla="*/ 12 h 12"/>
                <a:gd name="T12" fmla="*/ 3 w 4"/>
                <a:gd name="T13" fmla="*/ 12 h 12"/>
                <a:gd name="T14" fmla="*/ 4 w 4"/>
                <a:gd name="T15" fmla="*/ 1 h 12"/>
                <a:gd name="T16" fmla="*/ 3 w 4"/>
                <a:gd name="T17" fmla="*/ 0 h 12"/>
                <a:gd name="T18" fmla="*/ 0 w 4"/>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2">
                  <a:moveTo>
                    <a:pt x="0" y="2"/>
                  </a:moveTo>
                  <a:cubicBezTo>
                    <a:pt x="0" y="3"/>
                    <a:pt x="0" y="3"/>
                    <a:pt x="0" y="3"/>
                  </a:cubicBezTo>
                  <a:cubicBezTo>
                    <a:pt x="2" y="2"/>
                    <a:pt x="2" y="2"/>
                    <a:pt x="2" y="2"/>
                  </a:cubicBezTo>
                  <a:cubicBezTo>
                    <a:pt x="2" y="2"/>
                    <a:pt x="2" y="7"/>
                    <a:pt x="2" y="9"/>
                  </a:cubicBezTo>
                  <a:cubicBezTo>
                    <a:pt x="2" y="12"/>
                    <a:pt x="2" y="12"/>
                    <a:pt x="2" y="12"/>
                  </a:cubicBezTo>
                  <a:cubicBezTo>
                    <a:pt x="1" y="12"/>
                    <a:pt x="1" y="12"/>
                    <a:pt x="1" y="12"/>
                  </a:cubicBezTo>
                  <a:cubicBezTo>
                    <a:pt x="3" y="12"/>
                    <a:pt x="3" y="12"/>
                    <a:pt x="3" y="12"/>
                  </a:cubicBezTo>
                  <a:cubicBezTo>
                    <a:pt x="3" y="12"/>
                    <a:pt x="4" y="4"/>
                    <a:pt x="4" y="1"/>
                  </a:cubicBezTo>
                  <a:cubicBezTo>
                    <a:pt x="3" y="0"/>
                    <a:pt x="3" y="0"/>
                    <a:pt x="3" y="0"/>
                  </a:cubicBezTo>
                  <a:cubicBezTo>
                    <a:pt x="0" y="2"/>
                    <a:pt x="0" y="2"/>
                    <a:pt x="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3" name="Freeform 415"/>
            <p:cNvSpPr/>
            <p:nvPr/>
          </p:nvSpPr>
          <p:spPr bwMode="auto">
            <a:xfrm>
              <a:off x="874" y="1426"/>
              <a:ext cx="3" cy="4"/>
            </a:xfrm>
            <a:custGeom>
              <a:gdLst>
                <a:gd name="T0" fmla="*/ 1 w 3"/>
                <a:gd name="T1" fmla="*/ 0 h 4"/>
                <a:gd name="T2" fmla="*/ 0 w 3"/>
                <a:gd name="T3" fmla="*/ 4 h 4"/>
                <a:gd name="T4" fmla="*/ 1 w 3"/>
                <a:gd name="T5" fmla="*/ 4 h 4"/>
                <a:gd name="T6" fmla="*/ 3 w 3"/>
                <a:gd name="T7" fmla="*/ 0 h 4"/>
                <a:gd name="T8" fmla="*/ 1 w 3"/>
                <a:gd name="T9" fmla="*/ 0 h 4"/>
              </a:gdLst>
              <a:cxnLst>
                <a:cxn ang="0">
                  <a:pos x="T0" y="T1"/>
                </a:cxn>
                <a:cxn ang="0">
                  <a:pos x="T2" y="T3"/>
                </a:cxn>
                <a:cxn ang="0">
                  <a:pos x="T4" y="T5"/>
                </a:cxn>
                <a:cxn ang="0">
                  <a:pos x="T6" y="T7"/>
                </a:cxn>
                <a:cxn ang="0">
                  <a:pos x="T8" y="T9"/>
                </a:cxn>
              </a:cxnLst>
              <a:rect l="0" t="0" r="r" b="b"/>
              <a:pathLst>
                <a:path w="3" h="4">
                  <a:moveTo>
                    <a:pt x="1" y="0"/>
                  </a:moveTo>
                  <a:lnTo>
                    <a:pt x="0" y="4"/>
                  </a:lnTo>
                  <a:lnTo>
                    <a:pt x="1" y="4"/>
                  </a:lnTo>
                  <a:lnTo>
                    <a:pt x="3"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4" name="Freeform 416"/>
            <p:cNvSpPr/>
            <p:nvPr/>
          </p:nvSpPr>
          <p:spPr bwMode="auto">
            <a:xfrm>
              <a:off x="874" y="1426"/>
              <a:ext cx="3" cy="4"/>
            </a:xfrm>
            <a:custGeom>
              <a:gdLst>
                <a:gd name="T0" fmla="*/ 1 w 3"/>
                <a:gd name="T1" fmla="*/ 0 h 4"/>
                <a:gd name="T2" fmla="*/ 0 w 3"/>
                <a:gd name="T3" fmla="*/ 4 h 4"/>
                <a:gd name="T4" fmla="*/ 1 w 3"/>
                <a:gd name="T5" fmla="*/ 4 h 4"/>
                <a:gd name="T6" fmla="*/ 3 w 3"/>
                <a:gd name="T7" fmla="*/ 0 h 4"/>
                <a:gd name="T8" fmla="*/ 1 w 3"/>
                <a:gd name="T9" fmla="*/ 0 h 4"/>
              </a:gdLst>
              <a:cxnLst>
                <a:cxn ang="0">
                  <a:pos x="T0" y="T1"/>
                </a:cxn>
                <a:cxn ang="0">
                  <a:pos x="T2" y="T3"/>
                </a:cxn>
                <a:cxn ang="0">
                  <a:pos x="T4" y="T5"/>
                </a:cxn>
                <a:cxn ang="0">
                  <a:pos x="T6" y="T7"/>
                </a:cxn>
                <a:cxn ang="0">
                  <a:pos x="T8" y="T9"/>
                </a:cxn>
              </a:cxnLst>
              <a:rect l="0" t="0" r="r" b="b"/>
              <a:pathLst>
                <a:path w="3" h="4">
                  <a:moveTo>
                    <a:pt x="1" y="0"/>
                  </a:moveTo>
                  <a:lnTo>
                    <a:pt x="0" y="4"/>
                  </a:lnTo>
                  <a:lnTo>
                    <a:pt x="1" y="4"/>
                  </a:lnTo>
                  <a:lnTo>
                    <a:pt x="3" y="0"/>
                  </a:lnTo>
                  <a:lnTo>
                    <a:pt x="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5" name="Freeform 417"/>
            <p:cNvSpPr>
              <a:spLocks noEditPoints="1"/>
            </p:cNvSpPr>
            <p:nvPr/>
          </p:nvSpPr>
          <p:spPr bwMode="auto">
            <a:xfrm>
              <a:off x="854" y="1411"/>
              <a:ext cx="11" cy="18"/>
            </a:xfrm>
            <a:custGeom>
              <a:gdLst>
                <a:gd name="T0" fmla="*/ 4 w 8"/>
                <a:gd name="T1" fmla="*/ 1 h 12"/>
                <a:gd name="T2" fmla="*/ 1 w 8"/>
                <a:gd name="T3" fmla="*/ 4 h 12"/>
                <a:gd name="T4" fmla="*/ 0 w 8"/>
                <a:gd name="T5" fmla="*/ 9 h 12"/>
                <a:gd name="T6" fmla="*/ 2 w 8"/>
                <a:gd name="T7" fmla="*/ 12 h 12"/>
                <a:gd name="T8" fmla="*/ 4 w 8"/>
                <a:gd name="T9" fmla="*/ 12 h 12"/>
                <a:gd name="T10" fmla="*/ 7 w 8"/>
                <a:gd name="T11" fmla="*/ 9 h 12"/>
                <a:gd name="T12" fmla="*/ 7 w 8"/>
                <a:gd name="T13" fmla="*/ 3 h 12"/>
                <a:gd name="T14" fmla="*/ 4 w 8"/>
                <a:gd name="T15" fmla="*/ 1 h 12"/>
                <a:gd name="T16" fmla="*/ 5 w 8"/>
                <a:gd name="T17" fmla="*/ 10 h 12"/>
                <a:gd name="T18" fmla="*/ 2 w 8"/>
                <a:gd name="T19" fmla="*/ 9 h 12"/>
                <a:gd name="T20" fmla="*/ 3 w 8"/>
                <a:gd name="T21" fmla="*/ 3 h 12"/>
                <a:gd name="T22" fmla="*/ 5 w 8"/>
                <a:gd name="T23" fmla="*/ 3 h 12"/>
                <a:gd name="T24" fmla="*/ 5 w 8"/>
                <a:gd name="T25" fmla="*/ 1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2">
                  <a:moveTo>
                    <a:pt x="4" y="1"/>
                  </a:moveTo>
                  <a:cubicBezTo>
                    <a:pt x="1" y="1"/>
                    <a:pt x="1" y="4"/>
                    <a:pt x="1" y="4"/>
                  </a:cubicBezTo>
                  <a:cubicBezTo>
                    <a:pt x="0" y="9"/>
                    <a:pt x="0" y="9"/>
                    <a:pt x="0" y="9"/>
                  </a:cubicBezTo>
                  <a:cubicBezTo>
                    <a:pt x="0" y="12"/>
                    <a:pt x="2" y="12"/>
                    <a:pt x="2" y="12"/>
                  </a:cubicBezTo>
                  <a:cubicBezTo>
                    <a:pt x="4" y="12"/>
                    <a:pt x="4" y="12"/>
                    <a:pt x="4" y="12"/>
                  </a:cubicBezTo>
                  <a:cubicBezTo>
                    <a:pt x="6" y="12"/>
                    <a:pt x="7" y="9"/>
                    <a:pt x="7" y="9"/>
                  </a:cubicBezTo>
                  <a:cubicBezTo>
                    <a:pt x="6" y="8"/>
                    <a:pt x="7" y="3"/>
                    <a:pt x="7" y="3"/>
                  </a:cubicBezTo>
                  <a:cubicBezTo>
                    <a:pt x="8" y="0"/>
                    <a:pt x="4" y="1"/>
                    <a:pt x="4" y="1"/>
                  </a:cubicBezTo>
                  <a:moveTo>
                    <a:pt x="5" y="10"/>
                  </a:moveTo>
                  <a:cubicBezTo>
                    <a:pt x="5" y="10"/>
                    <a:pt x="3" y="12"/>
                    <a:pt x="2" y="9"/>
                  </a:cubicBezTo>
                  <a:cubicBezTo>
                    <a:pt x="3" y="3"/>
                    <a:pt x="3" y="3"/>
                    <a:pt x="3" y="3"/>
                  </a:cubicBezTo>
                  <a:cubicBezTo>
                    <a:pt x="3" y="3"/>
                    <a:pt x="4" y="1"/>
                    <a:pt x="5" y="3"/>
                  </a:cubicBezTo>
                  <a:cubicBezTo>
                    <a:pt x="5" y="3"/>
                    <a:pt x="4" y="9"/>
                    <a:pt x="5" y="1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6" name="Freeform 418"/>
            <p:cNvSpPr>
              <a:spLocks noEditPoints="1"/>
            </p:cNvSpPr>
            <p:nvPr/>
          </p:nvSpPr>
          <p:spPr bwMode="auto">
            <a:xfrm>
              <a:off x="864" y="1411"/>
              <a:ext cx="10" cy="19"/>
            </a:xfrm>
            <a:custGeom>
              <a:gdLst>
                <a:gd name="T0" fmla="*/ 7 w 7"/>
                <a:gd name="T1" fmla="*/ 2 h 13"/>
                <a:gd name="T2" fmla="*/ 5 w 7"/>
                <a:gd name="T3" fmla="*/ 1 h 13"/>
                <a:gd name="T4" fmla="*/ 1 w 7"/>
                <a:gd name="T5" fmla="*/ 4 h 13"/>
                <a:gd name="T6" fmla="*/ 3 w 7"/>
                <a:gd name="T7" fmla="*/ 12 h 13"/>
                <a:gd name="T8" fmla="*/ 7 w 7"/>
                <a:gd name="T9" fmla="*/ 9 h 13"/>
                <a:gd name="T10" fmla="*/ 7 w 7"/>
                <a:gd name="T11" fmla="*/ 2 h 13"/>
                <a:gd name="T12" fmla="*/ 4 w 7"/>
                <a:gd name="T13" fmla="*/ 11 h 13"/>
                <a:gd name="T14" fmla="*/ 3 w 7"/>
                <a:gd name="T15" fmla="*/ 6 h 13"/>
                <a:gd name="T16" fmla="*/ 5 w 7"/>
                <a:gd name="T17" fmla="*/ 1 h 13"/>
                <a:gd name="T18" fmla="*/ 5 w 7"/>
                <a:gd name="T19" fmla="*/ 5 h 13"/>
                <a:gd name="T20" fmla="*/ 4 w 7"/>
                <a:gd name="T21" fmla="*/ 11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3">
                  <a:moveTo>
                    <a:pt x="7" y="2"/>
                  </a:moveTo>
                  <a:cubicBezTo>
                    <a:pt x="7" y="2"/>
                    <a:pt x="7" y="0"/>
                    <a:pt x="5" y="1"/>
                  </a:cubicBezTo>
                  <a:cubicBezTo>
                    <a:pt x="5" y="1"/>
                    <a:pt x="2" y="1"/>
                    <a:pt x="1" y="4"/>
                  </a:cubicBezTo>
                  <a:cubicBezTo>
                    <a:pt x="1" y="4"/>
                    <a:pt x="0" y="13"/>
                    <a:pt x="3" y="12"/>
                  </a:cubicBezTo>
                  <a:cubicBezTo>
                    <a:pt x="3" y="12"/>
                    <a:pt x="7" y="13"/>
                    <a:pt x="7" y="9"/>
                  </a:cubicBezTo>
                  <a:cubicBezTo>
                    <a:pt x="7" y="2"/>
                    <a:pt x="7" y="2"/>
                    <a:pt x="7" y="2"/>
                  </a:cubicBezTo>
                  <a:moveTo>
                    <a:pt x="4" y="11"/>
                  </a:moveTo>
                  <a:cubicBezTo>
                    <a:pt x="4" y="11"/>
                    <a:pt x="2" y="12"/>
                    <a:pt x="3" y="6"/>
                  </a:cubicBezTo>
                  <a:cubicBezTo>
                    <a:pt x="3" y="6"/>
                    <a:pt x="2" y="1"/>
                    <a:pt x="5" y="1"/>
                  </a:cubicBezTo>
                  <a:cubicBezTo>
                    <a:pt x="5" y="1"/>
                    <a:pt x="5" y="1"/>
                    <a:pt x="5" y="5"/>
                  </a:cubicBezTo>
                  <a:cubicBezTo>
                    <a:pt x="5" y="5"/>
                    <a:pt x="6" y="11"/>
                    <a:pt x="4" y="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7" name="Freeform 419"/>
            <p:cNvSpPr>
              <a:spLocks noEditPoints="1"/>
            </p:cNvSpPr>
            <p:nvPr/>
          </p:nvSpPr>
          <p:spPr bwMode="auto">
            <a:xfrm>
              <a:off x="878" y="1410"/>
              <a:ext cx="10" cy="20"/>
            </a:xfrm>
            <a:custGeom>
              <a:gdLst>
                <a:gd name="T0" fmla="*/ 5 w 7"/>
                <a:gd name="T1" fmla="*/ 2 h 14"/>
                <a:gd name="T2" fmla="*/ 2 w 7"/>
                <a:gd name="T3" fmla="*/ 1 h 14"/>
                <a:gd name="T4" fmla="*/ 0 w 7"/>
                <a:gd name="T5" fmla="*/ 4 h 14"/>
                <a:gd name="T6" fmla="*/ 0 w 7"/>
                <a:gd name="T7" fmla="*/ 11 h 14"/>
                <a:gd name="T8" fmla="*/ 2 w 7"/>
                <a:gd name="T9" fmla="*/ 13 h 14"/>
                <a:gd name="T10" fmla="*/ 5 w 7"/>
                <a:gd name="T11" fmla="*/ 11 h 14"/>
                <a:gd name="T12" fmla="*/ 5 w 7"/>
                <a:gd name="T13" fmla="*/ 2 h 14"/>
                <a:gd name="T14" fmla="*/ 2 w 7"/>
                <a:gd name="T15" fmla="*/ 12 h 14"/>
                <a:gd name="T16" fmla="*/ 2 w 7"/>
                <a:gd name="T17" fmla="*/ 9 h 14"/>
                <a:gd name="T18" fmla="*/ 2 w 7"/>
                <a:gd name="T19" fmla="*/ 3 h 14"/>
                <a:gd name="T20" fmla="*/ 4 w 7"/>
                <a:gd name="T21" fmla="*/ 4 h 14"/>
                <a:gd name="T22" fmla="*/ 2 w 7"/>
                <a:gd name="T23" fmla="*/ 12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14">
                  <a:moveTo>
                    <a:pt x="5" y="2"/>
                  </a:moveTo>
                  <a:cubicBezTo>
                    <a:pt x="5" y="2"/>
                    <a:pt x="3" y="0"/>
                    <a:pt x="2" y="1"/>
                  </a:cubicBezTo>
                  <a:cubicBezTo>
                    <a:pt x="2" y="1"/>
                    <a:pt x="0" y="1"/>
                    <a:pt x="0" y="4"/>
                  </a:cubicBezTo>
                  <a:cubicBezTo>
                    <a:pt x="0" y="4"/>
                    <a:pt x="1" y="7"/>
                    <a:pt x="0" y="11"/>
                  </a:cubicBezTo>
                  <a:cubicBezTo>
                    <a:pt x="0" y="11"/>
                    <a:pt x="0" y="14"/>
                    <a:pt x="2" y="13"/>
                  </a:cubicBezTo>
                  <a:cubicBezTo>
                    <a:pt x="2" y="13"/>
                    <a:pt x="5" y="14"/>
                    <a:pt x="5" y="11"/>
                  </a:cubicBezTo>
                  <a:cubicBezTo>
                    <a:pt x="5" y="11"/>
                    <a:pt x="7" y="2"/>
                    <a:pt x="5" y="2"/>
                  </a:cubicBezTo>
                  <a:moveTo>
                    <a:pt x="2" y="12"/>
                  </a:moveTo>
                  <a:cubicBezTo>
                    <a:pt x="2" y="12"/>
                    <a:pt x="1" y="12"/>
                    <a:pt x="2" y="9"/>
                  </a:cubicBezTo>
                  <a:cubicBezTo>
                    <a:pt x="2" y="9"/>
                    <a:pt x="2" y="3"/>
                    <a:pt x="2" y="3"/>
                  </a:cubicBezTo>
                  <a:cubicBezTo>
                    <a:pt x="2" y="3"/>
                    <a:pt x="3" y="1"/>
                    <a:pt x="4" y="4"/>
                  </a:cubicBezTo>
                  <a:cubicBezTo>
                    <a:pt x="4" y="4"/>
                    <a:pt x="5" y="13"/>
                    <a:pt x="2" y="1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8" name="Freeform 420"/>
            <p:cNvSpPr>
              <a:spLocks noEditPoints="1"/>
            </p:cNvSpPr>
            <p:nvPr/>
          </p:nvSpPr>
          <p:spPr bwMode="auto">
            <a:xfrm>
              <a:off x="887" y="1410"/>
              <a:ext cx="7" cy="20"/>
            </a:xfrm>
            <a:custGeom>
              <a:gdLst>
                <a:gd name="T0" fmla="*/ 5 w 5"/>
                <a:gd name="T1" fmla="*/ 2 h 14"/>
                <a:gd name="T2" fmla="*/ 1 w 5"/>
                <a:gd name="T3" fmla="*/ 2 h 14"/>
                <a:gd name="T4" fmla="*/ 0 w 5"/>
                <a:gd name="T5" fmla="*/ 11 h 14"/>
                <a:gd name="T6" fmla="*/ 3 w 5"/>
                <a:gd name="T7" fmla="*/ 14 h 14"/>
                <a:gd name="T8" fmla="*/ 5 w 5"/>
                <a:gd name="T9" fmla="*/ 10 h 14"/>
                <a:gd name="T10" fmla="*/ 5 w 5"/>
                <a:gd name="T11" fmla="*/ 2 h 14"/>
                <a:gd name="T12" fmla="*/ 3 w 5"/>
                <a:gd name="T13" fmla="*/ 12 h 14"/>
                <a:gd name="T14" fmla="*/ 2 w 5"/>
                <a:gd name="T15" fmla="*/ 7 h 14"/>
                <a:gd name="T16" fmla="*/ 3 w 5"/>
                <a:gd name="T17" fmla="*/ 2 h 14"/>
                <a:gd name="T18" fmla="*/ 4 w 5"/>
                <a:gd name="T19" fmla="*/ 6 h 14"/>
                <a:gd name="T20" fmla="*/ 3 w 5"/>
                <a:gd name="T21" fmla="*/ 12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4">
                  <a:moveTo>
                    <a:pt x="5" y="2"/>
                  </a:moveTo>
                  <a:cubicBezTo>
                    <a:pt x="2" y="0"/>
                    <a:pt x="1" y="2"/>
                    <a:pt x="1" y="2"/>
                  </a:cubicBezTo>
                  <a:cubicBezTo>
                    <a:pt x="1" y="3"/>
                    <a:pt x="0" y="11"/>
                    <a:pt x="0" y="11"/>
                  </a:cubicBezTo>
                  <a:cubicBezTo>
                    <a:pt x="0" y="14"/>
                    <a:pt x="3" y="14"/>
                    <a:pt x="3" y="14"/>
                  </a:cubicBezTo>
                  <a:cubicBezTo>
                    <a:pt x="5" y="14"/>
                    <a:pt x="5" y="10"/>
                    <a:pt x="5" y="10"/>
                  </a:cubicBezTo>
                  <a:cubicBezTo>
                    <a:pt x="5" y="2"/>
                    <a:pt x="5" y="2"/>
                    <a:pt x="5" y="2"/>
                  </a:cubicBezTo>
                  <a:moveTo>
                    <a:pt x="3" y="12"/>
                  </a:moveTo>
                  <a:cubicBezTo>
                    <a:pt x="3" y="12"/>
                    <a:pt x="2" y="12"/>
                    <a:pt x="2" y="7"/>
                  </a:cubicBezTo>
                  <a:cubicBezTo>
                    <a:pt x="2" y="7"/>
                    <a:pt x="2" y="2"/>
                    <a:pt x="3" y="2"/>
                  </a:cubicBezTo>
                  <a:cubicBezTo>
                    <a:pt x="3" y="2"/>
                    <a:pt x="4" y="2"/>
                    <a:pt x="4" y="6"/>
                  </a:cubicBezTo>
                  <a:cubicBezTo>
                    <a:pt x="4" y="6"/>
                    <a:pt x="5" y="13"/>
                    <a:pt x="3" y="1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9" name="Freeform 421"/>
            <p:cNvSpPr>
              <a:spLocks noEditPoints="1"/>
            </p:cNvSpPr>
            <p:nvPr/>
          </p:nvSpPr>
          <p:spPr bwMode="auto">
            <a:xfrm>
              <a:off x="894" y="1411"/>
              <a:ext cx="6" cy="22"/>
            </a:xfrm>
            <a:custGeom>
              <a:gdLst>
                <a:gd name="T0" fmla="*/ 3 w 4"/>
                <a:gd name="T1" fmla="*/ 4 h 15"/>
                <a:gd name="T2" fmla="*/ 2 w 4"/>
                <a:gd name="T3" fmla="*/ 1 h 15"/>
                <a:gd name="T4" fmla="*/ 1 w 4"/>
                <a:gd name="T5" fmla="*/ 3 h 15"/>
                <a:gd name="T6" fmla="*/ 0 w 4"/>
                <a:gd name="T7" fmla="*/ 11 h 15"/>
                <a:gd name="T8" fmla="*/ 3 w 4"/>
                <a:gd name="T9" fmla="*/ 13 h 15"/>
                <a:gd name="T10" fmla="*/ 3 w 4"/>
                <a:gd name="T11" fmla="*/ 9 h 15"/>
                <a:gd name="T12" fmla="*/ 3 w 4"/>
                <a:gd name="T13" fmla="*/ 4 h 15"/>
                <a:gd name="T14" fmla="*/ 2 w 4"/>
                <a:gd name="T15" fmla="*/ 12 h 15"/>
                <a:gd name="T16" fmla="*/ 2 w 4"/>
                <a:gd name="T17" fmla="*/ 6 h 15"/>
                <a:gd name="T18" fmla="*/ 2 w 4"/>
                <a:gd name="T19" fmla="*/ 3 h 15"/>
                <a:gd name="T20" fmla="*/ 3 w 4"/>
                <a:gd name="T21" fmla="*/ 4 h 15"/>
                <a:gd name="T22" fmla="*/ 2 w 4"/>
                <a:gd name="T23" fmla="*/ 12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5">
                  <a:moveTo>
                    <a:pt x="3" y="4"/>
                  </a:moveTo>
                  <a:cubicBezTo>
                    <a:pt x="3" y="4"/>
                    <a:pt x="3" y="1"/>
                    <a:pt x="2" y="1"/>
                  </a:cubicBezTo>
                  <a:cubicBezTo>
                    <a:pt x="2" y="1"/>
                    <a:pt x="1" y="0"/>
                    <a:pt x="1" y="3"/>
                  </a:cubicBezTo>
                  <a:cubicBezTo>
                    <a:pt x="1" y="3"/>
                    <a:pt x="1" y="6"/>
                    <a:pt x="0" y="11"/>
                  </a:cubicBezTo>
                  <a:cubicBezTo>
                    <a:pt x="0" y="11"/>
                    <a:pt x="1" y="15"/>
                    <a:pt x="3" y="13"/>
                  </a:cubicBezTo>
                  <a:cubicBezTo>
                    <a:pt x="3" y="13"/>
                    <a:pt x="4" y="12"/>
                    <a:pt x="3" y="9"/>
                  </a:cubicBezTo>
                  <a:cubicBezTo>
                    <a:pt x="3" y="9"/>
                    <a:pt x="3" y="5"/>
                    <a:pt x="3" y="4"/>
                  </a:cubicBezTo>
                  <a:moveTo>
                    <a:pt x="2" y="12"/>
                  </a:moveTo>
                  <a:cubicBezTo>
                    <a:pt x="2" y="12"/>
                    <a:pt x="1" y="12"/>
                    <a:pt x="2" y="6"/>
                  </a:cubicBezTo>
                  <a:cubicBezTo>
                    <a:pt x="2" y="6"/>
                    <a:pt x="1" y="3"/>
                    <a:pt x="2" y="3"/>
                  </a:cubicBezTo>
                  <a:cubicBezTo>
                    <a:pt x="2" y="3"/>
                    <a:pt x="2" y="2"/>
                    <a:pt x="3" y="4"/>
                  </a:cubicBezTo>
                  <a:cubicBezTo>
                    <a:pt x="3" y="4"/>
                    <a:pt x="3" y="12"/>
                    <a:pt x="2" y="1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0" name="Freeform 422"/>
            <p:cNvSpPr/>
            <p:nvPr/>
          </p:nvSpPr>
          <p:spPr bwMode="auto">
            <a:xfrm>
              <a:off x="877" y="1466"/>
              <a:ext cx="14" cy="18"/>
            </a:xfrm>
            <a:custGeom>
              <a:gdLst>
                <a:gd name="T0" fmla="*/ 8 w 10"/>
                <a:gd name="T1" fmla="*/ 5 h 12"/>
                <a:gd name="T2" fmla="*/ 0 w 10"/>
                <a:gd name="T3" fmla="*/ 3 h 12"/>
                <a:gd name="T4" fmla="*/ 2 w 10"/>
                <a:gd name="T5" fmla="*/ 12 h 12"/>
                <a:gd name="T6" fmla="*/ 8 w 10"/>
                <a:gd name="T7" fmla="*/ 5 h 12"/>
              </a:gdLst>
              <a:cxnLst>
                <a:cxn ang="0">
                  <a:pos x="T0" y="T1"/>
                </a:cxn>
                <a:cxn ang="0">
                  <a:pos x="T2" y="T3"/>
                </a:cxn>
                <a:cxn ang="0">
                  <a:pos x="T4" y="T5"/>
                </a:cxn>
                <a:cxn ang="0">
                  <a:pos x="T6" y="T7"/>
                </a:cxn>
              </a:cxnLst>
              <a:rect l="0" t="0" r="r" b="b"/>
              <a:pathLst>
                <a:path w="10" h="12">
                  <a:moveTo>
                    <a:pt x="8" y="5"/>
                  </a:moveTo>
                  <a:cubicBezTo>
                    <a:pt x="10" y="0"/>
                    <a:pt x="3" y="3"/>
                    <a:pt x="0" y="3"/>
                  </a:cubicBezTo>
                  <a:cubicBezTo>
                    <a:pt x="0" y="7"/>
                    <a:pt x="1" y="11"/>
                    <a:pt x="2" y="12"/>
                  </a:cubicBezTo>
                  <a:cubicBezTo>
                    <a:pt x="3" y="9"/>
                    <a:pt x="7" y="8"/>
                    <a:pt x="8"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1" name="Freeform 423"/>
            <p:cNvSpPr>
              <a:spLocks noEditPoints="1"/>
            </p:cNvSpPr>
            <p:nvPr/>
          </p:nvSpPr>
          <p:spPr bwMode="auto">
            <a:xfrm>
              <a:off x="897" y="1434"/>
              <a:ext cx="5" cy="48"/>
            </a:xfrm>
            <a:custGeom>
              <a:gdLst>
                <a:gd name="T0" fmla="*/ 1 w 3"/>
                <a:gd name="T1" fmla="*/ 26 h 33"/>
                <a:gd name="T2" fmla="*/ 2 w 3"/>
                <a:gd name="T3" fmla="*/ 30 h 33"/>
                <a:gd name="T4" fmla="*/ 2 w 3"/>
                <a:gd name="T5" fmla="*/ 33 h 33"/>
                <a:gd name="T6" fmla="*/ 3 w 3"/>
                <a:gd name="T7" fmla="*/ 33 h 33"/>
                <a:gd name="T8" fmla="*/ 1 w 3"/>
                <a:gd name="T9" fmla="*/ 26 h 33"/>
                <a:gd name="T10" fmla="*/ 1 w 3"/>
                <a:gd name="T11" fmla="*/ 26 h 33"/>
                <a:gd name="T12" fmla="*/ 1 w 3"/>
                <a:gd name="T13" fmla="*/ 26 h 33"/>
                <a:gd name="T14" fmla="*/ 1 w 3"/>
                <a:gd name="T15" fmla="*/ 0 h 33"/>
                <a:gd name="T16" fmla="*/ 0 w 3"/>
                <a:gd name="T17" fmla="*/ 1 h 33"/>
                <a:gd name="T18" fmla="*/ 1 w 3"/>
                <a:gd name="T19" fmla="*/ 1 h 33"/>
                <a:gd name="T20" fmla="*/ 1 w 3"/>
                <a:gd name="T21" fmla="*/ 12 h 33"/>
                <a:gd name="T22" fmla="*/ 0 w 3"/>
                <a:gd name="T23" fmla="*/ 20 h 33"/>
                <a:gd name="T24" fmla="*/ 1 w 3"/>
                <a:gd name="T25" fmla="*/ 13 h 33"/>
                <a:gd name="T26" fmla="*/ 1 w 3"/>
                <a:gd name="T27" fmla="*/ 0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33">
                  <a:moveTo>
                    <a:pt x="1" y="26"/>
                  </a:moveTo>
                  <a:cubicBezTo>
                    <a:pt x="1" y="28"/>
                    <a:pt x="2" y="30"/>
                    <a:pt x="2" y="30"/>
                  </a:cubicBezTo>
                  <a:cubicBezTo>
                    <a:pt x="1" y="32"/>
                    <a:pt x="1" y="33"/>
                    <a:pt x="2" y="33"/>
                  </a:cubicBezTo>
                  <a:cubicBezTo>
                    <a:pt x="3" y="33"/>
                    <a:pt x="3" y="33"/>
                    <a:pt x="3" y="33"/>
                  </a:cubicBezTo>
                  <a:cubicBezTo>
                    <a:pt x="2" y="26"/>
                    <a:pt x="1" y="26"/>
                    <a:pt x="1" y="26"/>
                  </a:cubicBezTo>
                  <a:cubicBezTo>
                    <a:pt x="1" y="26"/>
                    <a:pt x="1" y="26"/>
                    <a:pt x="1" y="26"/>
                  </a:cubicBezTo>
                  <a:cubicBezTo>
                    <a:pt x="1" y="26"/>
                    <a:pt x="1" y="26"/>
                    <a:pt x="1" y="26"/>
                  </a:cubicBezTo>
                  <a:moveTo>
                    <a:pt x="1" y="0"/>
                  </a:moveTo>
                  <a:cubicBezTo>
                    <a:pt x="1" y="1"/>
                    <a:pt x="0" y="1"/>
                    <a:pt x="0" y="1"/>
                  </a:cubicBezTo>
                  <a:cubicBezTo>
                    <a:pt x="0" y="1"/>
                    <a:pt x="0" y="1"/>
                    <a:pt x="1" y="1"/>
                  </a:cubicBezTo>
                  <a:cubicBezTo>
                    <a:pt x="2" y="1"/>
                    <a:pt x="1" y="12"/>
                    <a:pt x="1" y="12"/>
                  </a:cubicBezTo>
                  <a:cubicBezTo>
                    <a:pt x="0" y="13"/>
                    <a:pt x="0" y="17"/>
                    <a:pt x="0" y="20"/>
                  </a:cubicBezTo>
                  <a:cubicBezTo>
                    <a:pt x="0" y="17"/>
                    <a:pt x="1" y="13"/>
                    <a:pt x="1" y="13"/>
                  </a:cubicBezTo>
                  <a:cubicBezTo>
                    <a:pt x="2" y="9"/>
                    <a:pt x="1"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2" name="Freeform 424"/>
            <p:cNvSpPr/>
            <p:nvPr/>
          </p:nvSpPr>
          <p:spPr bwMode="auto">
            <a:xfrm>
              <a:off x="907" y="1479"/>
              <a:ext cx="2" cy="0"/>
            </a:xfrm>
            <a:custGeom>
              <a:gdLst>
                <a:gd name="T0" fmla="*/ 1 w 1"/>
                <a:gd name="T1" fmla="*/ 0 w 1"/>
                <a:gd name="T2" fmla="*/ 0 w 1"/>
                <a:gd name="T3" fmla="*/ 1 w 1"/>
              </a:gd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3" name="Freeform 425"/>
            <p:cNvSpPr>
              <a:spLocks noEditPoints="1"/>
            </p:cNvSpPr>
            <p:nvPr/>
          </p:nvSpPr>
          <p:spPr bwMode="auto">
            <a:xfrm>
              <a:off x="902" y="1479"/>
              <a:ext cx="13" cy="8"/>
            </a:xfrm>
            <a:custGeom>
              <a:gdLst>
                <a:gd name="T0" fmla="*/ 4 w 9"/>
                <a:gd name="T1" fmla="*/ 1 h 5"/>
                <a:gd name="T2" fmla="*/ 4 w 9"/>
                <a:gd name="T3" fmla="*/ 1 h 5"/>
                <a:gd name="T4" fmla="*/ 4 w 9"/>
                <a:gd name="T5" fmla="*/ 1 h 5"/>
                <a:gd name="T6" fmla="*/ 6 w 9"/>
                <a:gd name="T7" fmla="*/ 3 h 5"/>
                <a:gd name="T8" fmla="*/ 7 w 9"/>
                <a:gd name="T9" fmla="*/ 3 h 5"/>
                <a:gd name="T10" fmla="*/ 8 w 9"/>
                <a:gd name="T11" fmla="*/ 4 h 5"/>
                <a:gd name="T12" fmla="*/ 9 w 9"/>
                <a:gd name="T13" fmla="*/ 5 h 5"/>
                <a:gd name="T14" fmla="*/ 9 w 9"/>
                <a:gd name="T15" fmla="*/ 5 h 5"/>
                <a:gd name="T16" fmla="*/ 5 w 9"/>
                <a:gd name="T17" fmla="*/ 2 h 5"/>
                <a:gd name="T18" fmla="*/ 4 w 9"/>
                <a:gd name="T19" fmla="*/ 1 h 5"/>
                <a:gd name="T20" fmla="*/ 4 w 9"/>
                <a:gd name="T21" fmla="*/ 1 h 5"/>
                <a:gd name="T22" fmla="*/ 4 w 9"/>
                <a:gd name="T23" fmla="*/ 1 h 5"/>
                <a:gd name="T24" fmla="*/ 4 w 9"/>
                <a:gd name="T25" fmla="*/ 1 h 5"/>
                <a:gd name="T26" fmla="*/ 2 w 9"/>
                <a:gd name="T27" fmla="*/ 1 h 5"/>
                <a:gd name="T28" fmla="*/ 0 w 9"/>
                <a:gd name="T29" fmla="*/ 2 h 5"/>
                <a:gd name="T30" fmla="*/ 3 w 9"/>
                <a:gd name="T31" fmla="*/ 1 h 5"/>
                <a:gd name="T32" fmla="*/ 2 w 9"/>
                <a:gd name="T33" fmla="*/ 1 h 5"/>
                <a:gd name="T34" fmla="*/ 4 w 9"/>
                <a:gd name="T35" fmla="*/ 0 h 5"/>
                <a:gd name="T36" fmla="*/ 4 w 9"/>
                <a:gd name="T37" fmla="*/ 1 h 5"/>
                <a:gd name="T38" fmla="*/ 3 w 9"/>
                <a:gd name="T39" fmla="*/ 1 h 5"/>
                <a:gd name="T40" fmla="*/ 4 w 9"/>
                <a:gd name="T41" fmla="*/ 1 h 5"/>
                <a:gd name="T42" fmla="*/ 4 w 9"/>
                <a:gd name="T43" fmla="*/ 1 h 5"/>
                <a:gd name="T44" fmla="*/ 4 w 9"/>
                <a:gd name="T45" fmla="*/ 1 h 5"/>
                <a:gd name="T46" fmla="*/ 4 w 9"/>
                <a:gd name="T47" fmla="*/ 1 h 5"/>
                <a:gd name="T48" fmla="*/ 4 w 9"/>
                <a:gd name="T49" fmla="*/ 0 h 5"/>
                <a:gd name="T50" fmla="*/ 4 w 9"/>
                <a:gd name="T51" fmla="*/ 0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 h="5">
                  <a:moveTo>
                    <a:pt x="4" y="1"/>
                  </a:moveTo>
                  <a:cubicBezTo>
                    <a:pt x="4" y="1"/>
                    <a:pt x="4" y="1"/>
                    <a:pt x="4" y="1"/>
                  </a:cubicBezTo>
                  <a:cubicBezTo>
                    <a:pt x="4" y="1"/>
                    <a:pt x="4" y="1"/>
                    <a:pt x="4" y="1"/>
                  </a:cubicBezTo>
                  <a:cubicBezTo>
                    <a:pt x="6" y="3"/>
                    <a:pt x="6" y="3"/>
                    <a:pt x="6" y="3"/>
                  </a:cubicBezTo>
                  <a:cubicBezTo>
                    <a:pt x="6" y="3"/>
                    <a:pt x="7" y="3"/>
                    <a:pt x="7" y="3"/>
                  </a:cubicBezTo>
                  <a:cubicBezTo>
                    <a:pt x="8" y="4"/>
                    <a:pt x="8" y="4"/>
                    <a:pt x="8" y="4"/>
                  </a:cubicBezTo>
                  <a:cubicBezTo>
                    <a:pt x="9" y="5"/>
                    <a:pt x="9" y="5"/>
                    <a:pt x="9" y="5"/>
                  </a:cubicBezTo>
                  <a:cubicBezTo>
                    <a:pt x="9" y="5"/>
                    <a:pt x="9" y="5"/>
                    <a:pt x="9" y="5"/>
                  </a:cubicBezTo>
                  <a:cubicBezTo>
                    <a:pt x="9" y="5"/>
                    <a:pt x="8" y="2"/>
                    <a:pt x="5" y="2"/>
                  </a:cubicBezTo>
                  <a:cubicBezTo>
                    <a:pt x="5" y="2"/>
                    <a:pt x="5" y="1"/>
                    <a:pt x="4" y="1"/>
                  </a:cubicBezTo>
                  <a:moveTo>
                    <a:pt x="4" y="1"/>
                  </a:moveTo>
                  <a:cubicBezTo>
                    <a:pt x="4" y="1"/>
                    <a:pt x="4" y="1"/>
                    <a:pt x="4" y="1"/>
                  </a:cubicBezTo>
                  <a:cubicBezTo>
                    <a:pt x="4" y="1"/>
                    <a:pt x="4" y="1"/>
                    <a:pt x="4" y="1"/>
                  </a:cubicBezTo>
                  <a:moveTo>
                    <a:pt x="2" y="1"/>
                  </a:moveTo>
                  <a:cubicBezTo>
                    <a:pt x="2" y="1"/>
                    <a:pt x="1" y="1"/>
                    <a:pt x="0" y="2"/>
                  </a:cubicBezTo>
                  <a:cubicBezTo>
                    <a:pt x="1" y="1"/>
                    <a:pt x="2" y="1"/>
                    <a:pt x="3" y="1"/>
                  </a:cubicBezTo>
                  <a:cubicBezTo>
                    <a:pt x="3" y="1"/>
                    <a:pt x="3" y="1"/>
                    <a:pt x="2" y="1"/>
                  </a:cubicBezTo>
                  <a:moveTo>
                    <a:pt x="4" y="0"/>
                  </a:moveTo>
                  <a:cubicBezTo>
                    <a:pt x="4" y="1"/>
                    <a:pt x="4" y="1"/>
                    <a:pt x="4" y="1"/>
                  </a:cubicBezTo>
                  <a:cubicBezTo>
                    <a:pt x="3" y="1"/>
                    <a:pt x="3" y="1"/>
                    <a:pt x="3" y="1"/>
                  </a:cubicBezTo>
                  <a:cubicBezTo>
                    <a:pt x="4" y="1"/>
                    <a:pt x="4" y="1"/>
                    <a:pt x="4" y="1"/>
                  </a:cubicBezTo>
                  <a:cubicBezTo>
                    <a:pt x="4" y="1"/>
                    <a:pt x="4" y="1"/>
                    <a:pt x="4" y="1"/>
                  </a:cubicBezTo>
                  <a:cubicBezTo>
                    <a:pt x="4" y="1"/>
                    <a:pt x="4" y="1"/>
                    <a:pt x="4" y="1"/>
                  </a:cubicBezTo>
                  <a:cubicBezTo>
                    <a:pt x="4" y="1"/>
                    <a:pt x="4" y="1"/>
                    <a:pt x="4" y="1"/>
                  </a:cubicBezTo>
                  <a:cubicBezTo>
                    <a:pt x="4" y="1"/>
                    <a:pt x="4" y="1"/>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4" name="Freeform 426"/>
            <p:cNvSpPr>
              <a:spLocks noEditPoints="1"/>
            </p:cNvSpPr>
            <p:nvPr/>
          </p:nvSpPr>
          <p:spPr bwMode="auto">
            <a:xfrm>
              <a:off x="896" y="1404"/>
              <a:ext cx="4" cy="14"/>
            </a:xfrm>
            <a:custGeom>
              <a:gdLst>
                <a:gd name="T0" fmla="*/ 2 w 3"/>
                <a:gd name="T1" fmla="*/ 9 h 10"/>
                <a:gd name="T2" fmla="*/ 2 w 3"/>
                <a:gd name="T3" fmla="*/ 9 h 10"/>
                <a:gd name="T4" fmla="*/ 2 w 3"/>
                <a:gd name="T5" fmla="*/ 10 h 10"/>
                <a:gd name="T6" fmla="*/ 2 w 3"/>
                <a:gd name="T7" fmla="*/ 9 h 10"/>
                <a:gd name="T8" fmla="*/ 0 w 3"/>
                <a:gd name="T9" fmla="*/ 0 h 10"/>
                <a:gd name="T10" fmla="*/ 2 w 3"/>
                <a:gd name="T11" fmla="*/ 7 h 10"/>
                <a:gd name="T12" fmla="*/ 2 w 3"/>
                <a:gd name="T13" fmla="*/ 9 h 10"/>
                <a:gd name="T14" fmla="*/ 3 w 3"/>
                <a:gd name="T15" fmla="*/ 6 h 10"/>
                <a:gd name="T16" fmla="*/ 0 w 3"/>
                <a:gd name="T17" fmla="*/ 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2" y="9"/>
                  </a:moveTo>
                  <a:cubicBezTo>
                    <a:pt x="2" y="9"/>
                    <a:pt x="2" y="9"/>
                    <a:pt x="2" y="9"/>
                  </a:cubicBezTo>
                  <a:cubicBezTo>
                    <a:pt x="2" y="10"/>
                    <a:pt x="2" y="10"/>
                    <a:pt x="2" y="10"/>
                  </a:cubicBezTo>
                  <a:cubicBezTo>
                    <a:pt x="2" y="10"/>
                    <a:pt x="2" y="9"/>
                    <a:pt x="2" y="9"/>
                  </a:cubicBezTo>
                  <a:moveTo>
                    <a:pt x="0" y="0"/>
                  </a:moveTo>
                  <a:cubicBezTo>
                    <a:pt x="1" y="3"/>
                    <a:pt x="1" y="5"/>
                    <a:pt x="2" y="7"/>
                  </a:cubicBezTo>
                  <a:cubicBezTo>
                    <a:pt x="2" y="7"/>
                    <a:pt x="2" y="8"/>
                    <a:pt x="2" y="9"/>
                  </a:cubicBezTo>
                  <a:cubicBezTo>
                    <a:pt x="3" y="7"/>
                    <a:pt x="3" y="6"/>
                    <a:pt x="3" y="6"/>
                  </a:cubicBezTo>
                  <a:cubicBezTo>
                    <a:pt x="2" y="4"/>
                    <a:pt x="1" y="2"/>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5" name="Freeform 427"/>
            <p:cNvSpPr/>
            <p:nvPr/>
          </p:nvSpPr>
          <p:spPr bwMode="auto">
            <a:xfrm flipH="1">
              <a:off x="899" y="1414"/>
              <a:ext cx="0" cy="3"/>
            </a:xfrm>
            <a:custGeom>
              <a:gdLst>
                <a:gd name="T0" fmla="*/ 0 h 2"/>
                <a:gd name="T1" fmla="*/ 2 h 2"/>
                <a:gd name="T2" fmla="*/ 2 h 2"/>
                <a:gd name="T3" fmla="*/ 2 h 2"/>
                <a:gd name="T4" fmla="*/ 0 h 2"/>
              </a:gdLst>
              <a:cxnLst>
                <a:cxn ang="0">
                  <a:pos x="0" y="T0"/>
                </a:cxn>
                <a:cxn ang="0">
                  <a:pos x="0" y="T1"/>
                </a:cxn>
                <a:cxn ang="0">
                  <a:pos x="0" y="T2"/>
                </a:cxn>
                <a:cxn ang="0">
                  <a:pos x="0" y="T3"/>
                </a:cxn>
                <a:cxn ang="0">
                  <a:pos x="0" y="T4"/>
                </a:cxn>
              </a:cxnLst>
              <a:rect l="0" t="0" r="r" b="b"/>
              <a:pathLst>
                <a:path h="2">
                  <a:moveTo>
                    <a:pt x="0" y="0"/>
                  </a:moveTo>
                  <a:cubicBezTo>
                    <a:pt x="0" y="1"/>
                    <a:pt x="0" y="2"/>
                    <a:pt x="0" y="2"/>
                  </a:cubicBezTo>
                  <a:cubicBezTo>
                    <a:pt x="0" y="2"/>
                    <a:pt x="0" y="2"/>
                    <a:pt x="0" y="2"/>
                  </a:cubicBezTo>
                  <a:cubicBezTo>
                    <a:pt x="0" y="2"/>
                    <a:pt x="0" y="2"/>
                    <a:pt x="0" y="2"/>
                  </a:cubicBezTo>
                  <a:cubicBezTo>
                    <a:pt x="0" y="1"/>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6" name="Rectangle 428"/>
            <p:cNvSpPr>
              <a:spLocks noChangeArrowheads="1"/>
            </p:cNvSpPr>
            <p:nvPr/>
          </p:nvSpPr>
          <p:spPr bwMode="auto">
            <a:xfrm>
              <a:off x="881" y="1386"/>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7" name="Freeform 429"/>
            <p:cNvSpPr/>
            <p:nvPr/>
          </p:nvSpPr>
          <p:spPr bwMode="auto">
            <a:xfrm flipH="1">
              <a:off x="881" y="1386"/>
              <a:ext cx="0" cy="0"/>
            </a:xfrm>
            <a:custGeom>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8" name="Freeform 430"/>
            <p:cNvSpPr/>
            <p:nvPr/>
          </p:nvSpPr>
          <p:spPr bwMode="auto">
            <a:xfrm>
              <a:off x="820" y="1487"/>
              <a:ext cx="100" cy="10"/>
            </a:xfrm>
            <a:custGeom>
              <a:gdLst>
                <a:gd name="T0" fmla="*/ 65 w 69"/>
                <a:gd name="T1" fmla="*/ 0 h 7"/>
                <a:gd name="T2" fmla="*/ 65 w 69"/>
                <a:gd name="T3" fmla="*/ 1 h 7"/>
                <a:gd name="T4" fmla="*/ 65 w 69"/>
                <a:gd name="T5" fmla="*/ 1 h 7"/>
                <a:gd name="T6" fmla="*/ 57 w 69"/>
                <a:gd name="T7" fmla="*/ 4 h 7"/>
                <a:gd name="T8" fmla="*/ 46 w 69"/>
                <a:gd name="T9" fmla="*/ 5 h 7"/>
                <a:gd name="T10" fmla="*/ 42 w 69"/>
                <a:gd name="T11" fmla="*/ 5 h 7"/>
                <a:gd name="T12" fmla="*/ 20 w 69"/>
                <a:gd name="T13" fmla="*/ 6 h 7"/>
                <a:gd name="T14" fmla="*/ 17 w 69"/>
                <a:gd name="T15" fmla="*/ 6 h 7"/>
                <a:gd name="T16" fmla="*/ 3 w 69"/>
                <a:gd name="T17" fmla="*/ 3 h 7"/>
                <a:gd name="T18" fmla="*/ 3 w 69"/>
                <a:gd name="T19" fmla="*/ 2 h 7"/>
                <a:gd name="T20" fmla="*/ 2 w 69"/>
                <a:gd name="T21" fmla="*/ 2 h 7"/>
                <a:gd name="T22" fmla="*/ 5 w 69"/>
                <a:gd name="T23" fmla="*/ 5 h 7"/>
                <a:gd name="T24" fmla="*/ 17 w 69"/>
                <a:gd name="T25" fmla="*/ 7 h 7"/>
                <a:gd name="T26" fmla="*/ 21 w 69"/>
                <a:gd name="T27" fmla="*/ 7 h 7"/>
                <a:gd name="T28" fmla="*/ 46 w 69"/>
                <a:gd name="T29" fmla="*/ 6 h 7"/>
                <a:gd name="T30" fmla="*/ 59 w 69"/>
                <a:gd name="T31" fmla="*/ 4 h 7"/>
                <a:gd name="T32" fmla="*/ 67 w 69"/>
                <a:gd name="T33" fmla="*/ 1 h 7"/>
                <a:gd name="T34" fmla="*/ 65 w 69"/>
                <a:gd name="T35" fmla="*/ 1 h 7"/>
                <a:gd name="T36" fmla="*/ 65 w 69"/>
                <a:gd name="T37" fmla="*/ 0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7">
                  <a:moveTo>
                    <a:pt x="65" y="0"/>
                  </a:moveTo>
                  <a:cubicBezTo>
                    <a:pt x="65" y="1"/>
                    <a:pt x="65" y="1"/>
                    <a:pt x="65" y="1"/>
                  </a:cubicBezTo>
                  <a:cubicBezTo>
                    <a:pt x="65" y="1"/>
                    <a:pt x="65" y="1"/>
                    <a:pt x="65" y="1"/>
                  </a:cubicBezTo>
                  <a:cubicBezTo>
                    <a:pt x="62" y="1"/>
                    <a:pt x="57" y="4"/>
                    <a:pt x="57" y="4"/>
                  </a:cubicBezTo>
                  <a:cubicBezTo>
                    <a:pt x="46" y="5"/>
                    <a:pt x="46" y="5"/>
                    <a:pt x="46" y="5"/>
                  </a:cubicBezTo>
                  <a:cubicBezTo>
                    <a:pt x="45" y="5"/>
                    <a:pt x="44" y="5"/>
                    <a:pt x="42" y="5"/>
                  </a:cubicBezTo>
                  <a:cubicBezTo>
                    <a:pt x="34" y="5"/>
                    <a:pt x="20" y="6"/>
                    <a:pt x="20" y="6"/>
                  </a:cubicBezTo>
                  <a:cubicBezTo>
                    <a:pt x="19" y="6"/>
                    <a:pt x="18" y="6"/>
                    <a:pt x="17" y="6"/>
                  </a:cubicBezTo>
                  <a:cubicBezTo>
                    <a:pt x="12" y="6"/>
                    <a:pt x="3" y="3"/>
                    <a:pt x="3" y="3"/>
                  </a:cubicBezTo>
                  <a:cubicBezTo>
                    <a:pt x="3" y="3"/>
                    <a:pt x="3" y="2"/>
                    <a:pt x="3" y="2"/>
                  </a:cubicBezTo>
                  <a:cubicBezTo>
                    <a:pt x="2" y="2"/>
                    <a:pt x="2" y="2"/>
                    <a:pt x="2" y="2"/>
                  </a:cubicBezTo>
                  <a:cubicBezTo>
                    <a:pt x="2" y="2"/>
                    <a:pt x="0" y="3"/>
                    <a:pt x="5" y="5"/>
                  </a:cubicBezTo>
                  <a:cubicBezTo>
                    <a:pt x="5" y="5"/>
                    <a:pt x="11" y="7"/>
                    <a:pt x="17" y="7"/>
                  </a:cubicBezTo>
                  <a:cubicBezTo>
                    <a:pt x="18" y="7"/>
                    <a:pt x="19" y="7"/>
                    <a:pt x="21" y="7"/>
                  </a:cubicBezTo>
                  <a:cubicBezTo>
                    <a:pt x="21" y="7"/>
                    <a:pt x="43" y="6"/>
                    <a:pt x="46" y="6"/>
                  </a:cubicBezTo>
                  <a:cubicBezTo>
                    <a:pt x="46" y="6"/>
                    <a:pt x="55" y="6"/>
                    <a:pt x="59" y="4"/>
                  </a:cubicBezTo>
                  <a:cubicBezTo>
                    <a:pt x="59" y="4"/>
                    <a:pt x="69" y="1"/>
                    <a:pt x="67" y="1"/>
                  </a:cubicBezTo>
                  <a:cubicBezTo>
                    <a:pt x="66" y="1"/>
                    <a:pt x="66" y="1"/>
                    <a:pt x="65" y="1"/>
                  </a:cubicBezTo>
                  <a:cubicBezTo>
                    <a:pt x="65" y="0"/>
                    <a:pt x="65" y="0"/>
                    <a:pt x="6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29" name="Freeform 431"/>
            <p:cNvSpPr>
              <a:spLocks noEditPoints="1"/>
            </p:cNvSpPr>
            <p:nvPr/>
          </p:nvSpPr>
          <p:spPr bwMode="auto">
            <a:xfrm>
              <a:off x="824" y="1386"/>
              <a:ext cx="91" cy="109"/>
            </a:xfrm>
            <a:custGeom>
              <a:gdLst>
                <a:gd name="T0" fmla="*/ 53 w 62"/>
                <a:gd name="T1" fmla="*/ 66 h 75"/>
                <a:gd name="T2" fmla="*/ 36 w 62"/>
                <a:gd name="T3" fmla="*/ 58 h 75"/>
                <a:gd name="T4" fmla="*/ 42 w 62"/>
                <a:gd name="T5" fmla="*/ 57 h 75"/>
                <a:gd name="T6" fmla="*/ 44 w 62"/>
                <a:gd name="T7" fmla="*/ 60 h 75"/>
                <a:gd name="T8" fmla="*/ 42 w 62"/>
                <a:gd name="T9" fmla="*/ 57 h 75"/>
                <a:gd name="T10" fmla="*/ 51 w 62"/>
                <a:gd name="T11" fmla="*/ 58 h 75"/>
                <a:gd name="T12" fmla="*/ 49 w 62"/>
                <a:gd name="T13" fmla="*/ 26 h 75"/>
                <a:gd name="T14" fmla="*/ 50 w 62"/>
                <a:gd name="T15" fmla="*/ 27 h 75"/>
                <a:gd name="T16" fmla="*/ 39 w 62"/>
                <a:gd name="T17" fmla="*/ 28 h 75"/>
                <a:gd name="T18" fmla="*/ 43 w 62"/>
                <a:gd name="T19" fmla="*/ 25 h 75"/>
                <a:gd name="T20" fmla="*/ 43 w 62"/>
                <a:gd name="T21" fmla="*/ 30 h 75"/>
                <a:gd name="T22" fmla="*/ 29 w 62"/>
                <a:gd name="T23" fmla="*/ 46 h 75"/>
                <a:gd name="T24" fmla="*/ 34 w 62"/>
                <a:gd name="T25" fmla="*/ 67 h 75"/>
                <a:gd name="T26" fmla="*/ 27 w 62"/>
                <a:gd name="T27" fmla="*/ 69 h 75"/>
                <a:gd name="T28" fmla="*/ 11 w 62"/>
                <a:gd name="T29" fmla="*/ 74 h 75"/>
                <a:gd name="T30" fmla="*/ 17 w 62"/>
                <a:gd name="T31" fmla="*/ 75 h 75"/>
                <a:gd name="T32" fmla="*/ 62 w 62"/>
                <a:gd name="T33" fmla="*/ 70 h 75"/>
                <a:gd name="T34" fmla="*/ 60 w 62"/>
                <a:gd name="T35" fmla="*/ 70 h 75"/>
                <a:gd name="T36" fmla="*/ 59 w 62"/>
                <a:gd name="T37" fmla="*/ 66 h 75"/>
                <a:gd name="T38" fmla="*/ 57 w 62"/>
                <a:gd name="T39" fmla="*/ 65 h 75"/>
                <a:gd name="T40" fmla="*/ 45 w 62"/>
                <a:gd name="T41" fmla="*/ 71 h 75"/>
                <a:gd name="T42" fmla="*/ 38 w 62"/>
                <a:gd name="T43" fmla="*/ 67 h 75"/>
                <a:gd name="T44" fmla="*/ 36 w 62"/>
                <a:gd name="T45" fmla="*/ 56 h 75"/>
                <a:gd name="T46" fmla="*/ 39 w 62"/>
                <a:gd name="T47" fmla="*/ 55 h 75"/>
                <a:gd name="T48" fmla="*/ 43 w 62"/>
                <a:gd name="T49" fmla="*/ 50 h 75"/>
                <a:gd name="T50" fmla="*/ 48 w 62"/>
                <a:gd name="T51" fmla="*/ 39 h 75"/>
                <a:gd name="T52" fmla="*/ 49 w 62"/>
                <a:gd name="T53" fmla="*/ 31 h 75"/>
                <a:gd name="T54" fmla="*/ 48 w 62"/>
                <a:gd name="T55" fmla="*/ 25 h 75"/>
                <a:gd name="T56" fmla="*/ 46 w 62"/>
                <a:gd name="T57" fmla="*/ 30 h 75"/>
                <a:gd name="T58" fmla="*/ 45 w 62"/>
                <a:gd name="T59" fmla="*/ 25 h 75"/>
                <a:gd name="T60" fmla="*/ 47 w 62"/>
                <a:gd name="T61" fmla="*/ 25 h 75"/>
                <a:gd name="T62" fmla="*/ 33 w 62"/>
                <a:gd name="T63" fmla="*/ 29 h 75"/>
                <a:gd name="T64" fmla="*/ 36 w 62"/>
                <a:gd name="T65" fmla="*/ 27 h 75"/>
                <a:gd name="T66" fmla="*/ 36 w 62"/>
                <a:gd name="T67" fmla="*/ 27 h 75"/>
                <a:gd name="T68" fmla="*/ 51 w 62"/>
                <a:gd name="T69" fmla="*/ 26 h 75"/>
                <a:gd name="T70" fmla="*/ 51 w 62"/>
                <a:gd name="T71" fmla="*/ 33 h 75"/>
                <a:gd name="T72" fmla="*/ 39 w 62"/>
                <a:gd name="T73" fmla="*/ 23 h 75"/>
                <a:gd name="T74" fmla="*/ 35 w 62"/>
                <a:gd name="T75" fmla="*/ 21 h 75"/>
                <a:gd name="T76" fmla="*/ 37 w 62"/>
                <a:gd name="T77" fmla="*/ 19 h 75"/>
                <a:gd name="T78" fmla="*/ 45 w 62"/>
                <a:gd name="T79" fmla="*/ 20 h 75"/>
                <a:gd name="T80" fmla="*/ 40 w 62"/>
                <a:gd name="T81" fmla="*/ 18 h 75"/>
                <a:gd name="T82" fmla="*/ 41 w 62"/>
                <a:gd name="T83" fmla="*/ 20 h 75"/>
                <a:gd name="T84" fmla="*/ 20 w 62"/>
                <a:gd name="T85" fmla="*/ 18 h 75"/>
                <a:gd name="T86" fmla="*/ 42 w 62"/>
                <a:gd name="T87" fmla="*/ 18 h 75"/>
                <a:gd name="T88" fmla="*/ 43 w 62"/>
                <a:gd name="T89" fmla="*/ 21 h 75"/>
                <a:gd name="T90" fmla="*/ 26 w 62"/>
                <a:gd name="T91" fmla="*/ 9 h 75"/>
                <a:gd name="T92" fmla="*/ 39 w 62"/>
                <a:gd name="T93" fmla="*/ 15 h 75"/>
                <a:gd name="T94" fmla="*/ 26 w 62"/>
                <a:gd name="T95" fmla="*/ 9 h 75"/>
                <a:gd name="T96" fmla="*/ 25 w 62"/>
                <a:gd name="T97" fmla="*/ 9 h 75"/>
                <a:gd name="T98" fmla="*/ 19 w 62"/>
                <a:gd name="T99" fmla="*/ 17 h 75"/>
                <a:gd name="T100" fmla="*/ 16 w 62"/>
                <a:gd name="T101" fmla="*/ 16 h 75"/>
                <a:gd name="T102" fmla="*/ 22 w 62"/>
                <a:gd name="T103" fmla="*/ 18 h 75"/>
                <a:gd name="T104" fmla="*/ 27 w 62"/>
                <a:gd name="T105" fmla="*/ 19 h 75"/>
                <a:gd name="T106" fmla="*/ 40 w 62"/>
                <a:gd name="T107" fmla="*/ 15 h 75"/>
                <a:gd name="T108" fmla="*/ 45 w 62"/>
                <a:gd name="T109" fmla="*/ 14 h 75"/>
                <a:gd name="T110" fmla="*/ 49 w 62"/>
                <a:gd name="T111" fmla="*/ 12 h 75"/>
                <a:gd name="T112" fmla="*/ 32 w 62"/>
                <a:gd name="T113" fmla="*/ 1 h 75"/>
                <a:gd name="T114" fmla="*/ 26 w 62"/>
                <a:gd name="T115" fmla="*/ 0 h 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 h="75">
                  <a:moveTo>
                    <a:pt x="53" y="66"/>
                  </a:moveTo>
                  <a:cubicBezTo>
                    <a:pt x="53" y="66"/>
                    <a:pt x="53" y="66"/>
                    <a:pt x="53" y="66"/>
                  </a:cubicBezTo>
                  <a:cubicBezTo>
                    <a:pt x="53" y="66"/>
                    <a:pt x="53" y="66"/>
                    <a:pt x="53" y="66"/>
                  </a:cubicBezTo>
                  <a:cubicBezTo>
                    <a:pt x="53" y="66"/>
                    <a:pt x="53" y="66"/>
                    <a:pt x="53" y="66"/>
                  </a:cubicBezTo>
                  <a:cubicBezTo>
                    <a:pt x="53" y="66"/>
                    <a:pt x="53" y="66"/>
                    <a:pt x="53" y="66"/>
                  </a:cubicBezTo>
                  <a:moveTo>
                    <a:pt x="36" y="58"/>
                  </a:moveTo>
                  <a:cubicBezTo>
                    <a:pt x="36" y="58"/>
                    <a:pt x="36" y="58"/>
                    <a:pt x="36" y="58"/>
                  </a:cubicBezTo>
                  <a:cubicBezTo>
                    <a:pt x="36" y="58"/>
                    <a:pt x="36" y="58"/>
                    <a:pt x="36" y="58"/>
                  </a:cubicBezTo>
                  <a:moveTo>
                    <a:pt x="41" y="57"/>
                  </a:moveTo>
                  <a:cubicBezTo>
                    <a:pt x="39" y="57"/>
                    <a:pt x="38" y="58"/>
                    <a:pt x="36" y="58"/>
                  </a:cubicBezTo>
                  <a:cubicBezTo>
                    <a:pt x="38" y="58"/>
                    <a:pt x="39" y="57"/>
                    <a:pt x="41" y="57"/>
                  </a:cubicBezTo>
                  <a:moveTo>
                    <a:pt x="42" y="57"/>
                  </a:moveTo>
                  <a:cubicBezTo>
                    <a:pt x="41" y="57"/>
                    <a:pt x="41" y="57"/>
                    <a:pt x="41" y="57"/>
                  </a:cubicBezTo>
                  <a:cubicBezTo>
                    <a:pt x="41" y="57"/>
                    <a:pt x="41" y="57"/>
                    <a:pt x="42" y="57"/>
                  </a:cubicBezTo>
                  <a:moveTo>
                    <a:pt x="42" y="57"/>
                  </a:moveTo>
                  <a:cubicBezTo>
                    <a:pt x="44" y="57"/>
                    <a:pt x="45" y="57"/>
                    <a:pt x="44" y="60"/>
                  </a:cubicBezTo>
                  <a:cubicBezTo>
                    <a:pt x="45" y="57"/>
                    <a:pt x="44" y="57"/>
                    <a:pt x="42" y="57"/>
                  </a:cubicBezTo>
                  <a:moveTo>
                    <a:pt x="42" y="57"/>
                  </a:moveTo>
                  <a:cubicBezTo>
                    <a:pt x="42" y="57"/>
                    <a:pt x="42" y="57"/>
                    <a:pt x="42" y="57"/>
                  </a:cubicBezTo>
                  <a:cubicBezTo>
                    <a:pt x="42" y="57"/>
                    <a:pt x="42" y="57"/>
                    <a:pt x="42" y="57"/>
                  </a:cubicBezTo>
                  <a:cubicBezTo>
                    <a:pt x="42" y="57"/>
                    <a:pt x="42" y="57"/>
                    <a:pt x="42" y="57"/>
                  </a:cubicBezTo>
                  <a:moveTo>
                    <a:pt x="50" y="53"/>
                  </a:moveTo>
                  <a:cubicBezTo>
                    <a:pt x="50" y="56"/>
                    <a:pt x="51" y="58"/>
                    <a:pt x="51" y="59"/>
                  </a:cubicBezTo>
                  <a:cubicBezTo>
                    <a:pt x="51" y="59"/>
                    <a:pt x="51" y="58"/>
                    <a:pt x="51" y="58"/>
                  </a:cubicBezTo>
                  <a:cubicBezTo>
                    <a:pt x="51" y="58"/>
                    <a:pt x="51" y="58"/>
                    <a:pt x="51" y="58"/>
                  </a:cubicBezTo>
                  <a:cubicBezTo>
                    <a:pt x="51" y="58"/>
                    <a:pt x="51" y="58"/>
                    <a:pt x="51" y="58"/>
                  </a:cubicBezTo>
                  <a:cubicBezTo>
                    <a:pt x="51" y="58"/>
                    <a:pt x="51" y="56"/>
                    <a:pt x="50" y="53"/>
                  </a:cubicBezTo>
                  <a:moveTo>
                    <a:pt x="49" y="26"/>
                  </a:moveTo>
                  <a:cubicBezTo>
                    <a:pt x="49" y="29"/>
                    <a:pt x="50" y="29"/>
                    <a:pt x="50" y="29"/>
                  </a:cubicBezTo>
                  <a:cubicBezTo>
                    <a:pt x="50" y="29"/>
                    <a:pt x="50" y="28"/>
                    <a:pt x="50" y="27"/>
                  </a:cubicBezTo>
                  <a:cubicBezTo>
                    <a:pt x="50" y="27"/>
                    <a:pt x="50" y="27"/>
                    <a:pt x="50" y="27"/>
                  </a:cubicBezTo>
                  <a:cubicBezTo>
                    <a:pt x="50" y="27"/>
                    <a:pt x="50" y="27"/>
                    <a:pt x="50" y="27"/>
                  </a:cubicBezTo>
                  <a:cubicBezTo>
                    <a:pt x="50" y="27"/>
                    <a:pt x="50" y="27"/>
                    <a:pt x="49" y="26"/>
                  </a:cubicBezTo>
                  <a:moveTo>
                    <a:pt x="41" y="25"/>
                  </a:moveTo>
                  <a:cubicBezTo>
                    <a:pt x="40" y="26"/>
                    <a:pt x="40" y="26"/>
                    <a:pt x="39" y="26"/>
                  </a:cubicBezTo>
                  <a:cubicBezTo>
                    <a:pt x="38" y="28"/>
                    <a:pt x="39" y="28"/>
                    <a:pt x="39" y="28"/>
                  </a:cubicBezTo>
                  <a:cubicBezTo>
                    <a:pt x="39" y="28"/>
                    <a:pt x="39" y="28"/>
                    <a:pt x="40" y="28"/>
                  </a:cubicBezTo>
                  <a:cubicBezTo>
                    <a:pt x="40" y="28"/>
                    <a:pt x="41" y="27"/>
                    <a:pt x="41" y="25"/>
                  </a:cubicBezTo>
                  <a:moveTo>
                    <a:pt x="44" y="25"/>
                  </a:moveTo>
                  <a:cubicBezTo>
                    <a:pt x="43" y="25"/>
                    <a:pt x="43" y="25"/>
                    <a:pt x="43" y="25"/>
                  </a:cubicBezTo>
                  <a:cubicBezTo>
                    <a:pt x="43" y="26"/>
                    <a:pt x="42" y="27"/>
                    <a:pt x="42" y="27"/>
                  </a:cubicBezTo>
                  <a:cubicBezTo>
                    <a:pt x="42" y="28"/>
                    <a:pt x="42" y="28"/>
                    <a:pt x="42" y="28"/>
                  </a:cubicBezTo>
                  <a:cubicBezTo>
                    <a:pt x="43" y="28"/>
                    <a:pt x="43" y="28"/>
                    <a:pt x="43" y="28"/>
                  </a:cubicBezTo>
                  <a:cubicBezTo>
                    <a:pt x="43" y="30"/>
                    <a:pt x="43" y="30"/>
                    <a:pt x="43" y="30"/>
                  </a:cubicBezTo>
                  <a:cubicBezTo>
                    <a:pt x="43" y="30"/>
                    <a:pt x="43" y="30"/>
                    <a:pt x="42" y="30"/>
                  </a:cubicBezTo>
                  <a:cubicBezTo>
                    <a:pt x="42" y="30"/>
                    <a:pt x="40" y="30"/>
                    <a:pt x="38" y="33"/>
                  </a:cubicBezTo>
                  <a:cubicBezTo>
                    <a:pt x="36" y="34"/>
                    <a:pt x="20" y="41"/>
                    <a:pt x="29" y="46"/>
                  </a:cubicBezTo>
                  <a:cubicBezTo>
                    <a:pt x="29" y="46"/>
                    <a:pt x="29" y="46"/>
                    <a:pt x="29" y="46"/>
                  </a:cubicBezTo>
                  <a:cubicBezTo>
                    <a:pt x="29" y="46"/>
                    <a:pt x="40" y="46"/>
                    <a:pt x="30" y="57"/>
                  </a:cubicBezTo>
                  <a:cubicBezTo>
                    <a:pt x="30" y="57"/>
                    <a:pt x="20" y="68"/>
                    <a:pt x="27" y="68"/>
                  </a:cubicBezTo>
                  <a:cubicBezTo>
                    <a:pt x="28" y="68"/>
                    <a:pt x="30" y="67"/>
                    <a:pt x="32" y="67"/>
                  </a:cubicBezTo>
                  <a:cubicBezTo>
                    <a:pt x="34" y="67"/>
                    <a:pt x="34" y="67"/>
                    <a:pt x="34" y="67"/>
                  </a:cubicBezTo>
                  <a:cubicBezTo>
                    <a:pt x="34" y="67"/>
                    <a:pt x="34" y="67"/>
                    <a:pt x="34" y="67"/>
                  </a:cubicBezTo>
                  <a:cubicBezTo>
                    <a:pt x="34" y="67"/>
                    <a:pt x="34" y="67"/>
                    <a:pt x="34" y="67"/>
                  </a:cubicBezTo>
                  <a:cubicBezTo>
                    <a:pt x="34" y="67"/>
                    <a:pt x="30" y="69"/>
                    <a:pt x="27" y="69"/>
                  </a:cubicBezTo>
                  <a:cubicBezTo>
                    <a:pt x="27" y="69"/>
                    <a:pt x="27" y="69"/>
                    <a:pt x="27" y="69"/>
                  </a:cubicBezTo>
                  <a:cubicBezTo>
                    <a:pt x="27" y="69"/>
                    <a:pt x="26" y="69"/>
                    <a:pt x="26" y="69"/>
                  </a:cubicBezTo>
                  <a:cubicBezTo>
                    <a:pt x="25" y="69"/>
                    <a:pt x="19" y="69"/>
                    <a:pt x="18" y="73"/>
                  </a:cubicBezTo>
                  <a:cubicBezTo>
                    <a:pt x="18" y="73"/>
                    <a:pt x="17" y="75"/>
                    <a:pt x="14" y="75"/>
                  </a:cubicBezTo>
                  <a:cubicBezTo>
                    <a:pt x="13" y="75"/>
                    <a:pt x="12" y="75"/>
                    <a:pt x="11" y="74"/>
                  </a:cubicBezTo>
                  <a:cubicBezTo>
                    <a:pt x="0" y="71"/>
                    <a:pt x="0" y="71"/>
                    <a:pt x="0" y="71"/>
                  </a:cubicBezTo>
                  <a:cubicBezTo>
                    <a:pt x="0" y="71"/>
                    <a:pt x="0" y="72"/>
                    <a:pt x="0" y="72"/>
                  </a:cubicBezTo>
                  <a:cubicBezTo>
                    <a:pt x="0" y="72"/>
                    <a:pt x="9" y="75"/>
                    <a:pt x="14" y="75"/>
                  </a:cubicBezTo>
                  <a:cubicBezTo>
                    <a:pt x="15" y="75"/>
                    <a:pt x="16" y="75"/>
                    <a:pt x="17" y="75"/>
                  </a:cubicBezTo>
                  <a:cubicBezTo>
                    <a:pt x="17" y="75"/>
                    <a:pt x="31" y="74"/>
                    <a:pt x="39" y="74"/>
                  </a:cubicBezTo>
                  <a:cubicBezTo>
                    <a:pt x="41" y="74"/>
                    <a:pt x="42" y="74"/>
                    <a:pt x="43" y="74"/>
                  </a:cubicBezTo>
                  <a:cubicBezTo>
                    <a:pt x="54" y="73"/>
                    <a:pt x="54" y="73"/>
                    <a:pt x="54" y="73"/>
                  </a:cubicBezTo>
                  <a:cubicBezTo>
                    <a:pt x="54" y="73"/>
                    <a:pt x="59" y="70"/>
                    <a:pt x="62" y="70"/>
                  </a:cubicBezTo>
                  <a:cubicBezTo>
                    <a:pt x="62" y="70"/>
                    <a:pt x="62" y="70"/>
                    <a:pt x="62" y="70"/>
                  </a:cubicBezTo>
                  <a:cubicBezTo>
                    <a:pt x="62" y="70"/>
                    <a:pt x="62" y="70"/>
                    <a:pt x="62" y="69"/>
                  </a:cubicBezTo>
                  <a:cubicBezTo>
                    <a:pt x="62" y="69"/>
                    <a:pt x="62" y="69"/>
                    <a:pt x="62" y="69"/>
                  </a:cubicBezTo>
                  <a:cubicBezTo>
                    <a:pt x="61" y="70"/>
                    <a:pt x="61" y="70"/>
                    <a:pt x="60" y="70"/>
                  </a:cubicBezTo>
                  <a:cubicBezTo>
                    <a:pt x="60" y="70"/>
                    <a:pt x="60" y="70"/>
                    <a:pt x="60" y="70"/>
                  </a:cubicBezTo>
                  <a:cubicBezTo>
                    <a:pt x="61" y="68"/>
                    <a:pt x="60" y="67"/>
                    <a:pt x="60" y="67"/>
                  </a:cubicBezTo>
                  <a:cubicBezTo>
                    <a:pt x="59" y="67"/>
                    <a:pt x="59" y="67"/>
                    <a:pt x="59" y="67"/>
                  </a:cubicBezTo>
                  <a:cubicBezTo>
                    <a:pt x="59" y="66"/>
                    <a:pt x="59" y="66"/>
                    <a:pt x="59" y="66"/>
                  </a:cubicBezTo>
                  <a:cubicBezTo>
                    <a:pt x="57" y="68"/>
                    <a:pt x="54" y="72"/>
                    <a:pt x="54" y="72"/>
                  </a:cubicBezTo>
                  <a:cubicBezTo>
                    <a:pt x="53" y="71"/>
                    <a:pt x="57" y="66"/>
                    <a:pt x="57" y="66"/>
                  </a:cubicBezTo>
                  <a:cubicBezTo>
                    <a:pt x="57" y="65"/>
                    <a:pt x="57" y="65"/>
                    <a:pt x="57" y="65"/>
                  </a:cubicBezTo>
                  <a:cubicBezTo>
                    <a:pt x="57" y="65"/>
                    <a:pt x="57" y="65"/>
                    <a:pt x="57" y="65"/>
                  </a:cubicBezTo>
                  <a:cubicBezTo>
                    <a:pt x="57" y="65"/>
                    <a:pt x="56" y="65"/>
                    <a:pt x="56" y="65"/>
                  </a:cubicBezTo>
                  <a:cubicBezTo>
                    <a:pt x="56" y="65"/>
                    <a:pt x="55" y="66"/>
                    <a:pt x="54" y="67"/>
                  </a:cubicBezTo>
                  <a:cubicBezTo>
                    <a:pt x="50" y="70"/>
                    <a:pt x="47" y="71"/>
                    <a:pt x="46" y="71"/>
                  </a:cubicBezTo>
                  <a:cubicBezTo>
                    <a:pt x="45" y="71"/>
                    <a:pt x="45" y="71"/>
                    <a:pt x="45" y="71"/>
                  </a:cubicBezTo>
                  <a:cubicBezTo>
                    <a:pt x="46" y="68"/>
                    <a:pt x="53" y="66"/>
                    <a:pt x="53" y="66"/>
                  </a:cubicBezTo>
                  <a:cubicBezTo>
                    <a:pt x="53" y="66"/>
                    <a:pt x="49" y="65"/>
                    <a:pt x="46" y="65"/>
                  </a:cubicBezTo>
                  <a:cubicBezTo>
                    <a:pt x="43" y="65"/>
                    <a:pt x="39" y="66"/>
                    <a:pt x="38" y="67"/>
                  </a:cubicBezTo>
                  <a:cubicBezTo>
                    <a:pt x="38" y="67"/>
                    <a:pt x="38" y="67"/>
                    <a:pt x="38" y="67"/>
                  </a:cubicBezTo>
                  <a:cubicBezTo>
                    <a:pt x="38" y="67"/>
                    <a:pt x="38" y="67"/>
                    <a:pt x="38" y="67"/>
                  </a:cubicBezTo>
                  <a:cubicBezTo>
                    <a:pt x="37" y="66"/>
                    <a:pt x="36" y="62"/>
                    <a:pt x="36" y="58"/>
                  </a:cubicBezTo>
                  <a:cubicBezTo>
                    <a:pt x="35" y="59"/>
                    <a:pt x="35" y="59"/>
                    <a:pt x="35" y="59"/>
                  </a:cubicBezTo>
                  <a:cubicBezTo>
                    <a:pt x="34" y="57"/>
                    <a:pt x="35" y="56"/>
                    <a:pt x="36" y="56"/>
                  </a:cubicBezTo>
                  <a:cubicBezTo>
                    <a:pt x="36" y="56"/>
                    <a:pt x="36" y="56"/>
                    <a:pt x="36" y="56"/>
                  </a:cubicBezTo>
                  <a:cubicBezTo>
                    <a:pt x="36" y="56"/>
                    <a:pt x="36" y="56"/>
                    <a:pt x="36" y="56"/>
                  </a:cubicBezTo>
                  <a:cubicBezTo>
                    <a:pt x="36" y="56"/>
                    <a:pt x="36" y="56"/>
                    <a:pt x="36" y="56"/>
                  </a:cubicBezTo>
                  <a:cubicBezTo>
                    <a:pt x="36" y="55"/>
                    <a:pt x="38" y="55"/>
                    <a:pt x="39" y="55"/>
                  </a:cubicBezTo>
                  <a:cubicBezTo>
                    <a:pt x="39" y="55"/>
                    <a:pt x="39" y="55"/>
                    <a:pt x="39" y="55"/>
                  </a:cubicBezTo>
                  <a:cubicBezTo>
                    <a:pt x="40" y="53"/>
                    <a:pt x="42" y="52"/>
                    <a:pt x="44" y="52"/>
                  </a:cubicBezTo>
                  <a:cubicBezTo>
                    <a:pt x="45" y="52"/>
                    <a:pt x="47" y="52"/>
                    <a:pt x="48" y="54"/>
                  </a:cubicBezTo>
                  <a:cubicBezTo>
                    <a:pt x="48" y="54"/>
                    <a:pt x="47" y="50"/>
                    <a:pt x="43" y="50"/>
                  </a:cubicBezTo>
                  <a:cubicBezTo>
                    <a:pt x="43" y="50"/>
                    <a:pt x="42" y="50"/>
                    <a:pt x="42" y="50"/>
                  </a:cubicBezTo>
                  <a:cubicBezTo>
                    <a:pt x="42" y="50"/>
                    <a:pt x="34" y="48"/>
                    <a:pt x="46" y="46"/>
                  </a:cubicBezTo>
                  <a:cubicBezTo>
                    <a:pt x="46" y="46"/>
                    <a:pt x="52" y="45"/>
                    <a:pt x="45" y="45"/>
                  </a:cubicBezTo>
                  <a:cubicBezTo>
                    <a:pt x="45" y="45"/>
                    <a:pt x="40" y="43"/>
                    <a:pt x="48" y="39"/>
                  </a:cubicBezTo>
                  <a:cubicBezTo>
                    <a:pt x="48" y="39"/>
                    <a:pt x="54" y="35"/>
                    <a:pt x="47" y="35"/>
                  </a:cubicBezTo>
                  <a:cubicBezTo>
                    <a:pt x="46" y="35"/>
                    <a:pt x="46" y="35"/>
                    <a:pt x="45" y="35"/>
                  </a:cubicBezTo>
                  <a:cubicBezTo>
                    <a:pt x="45" y="35"/>
                    <a:pt x="44" y="35"/>
                    <a:pt x="44" y="35"/>
                  </a:cubicBezTo>
                  <a:cubicBezTo>
                    <a:pt x="41" y="35"/>
                    <a:pt x="35" y="35"/>
                    <a:pt x="49" y="31"/>
                  </a:cubicBezTo>
                  <a:cubicBezTo>
                    <a:pt x="49" y="31"/>
                    <a:pt x="49" y="31"/>
                    <a:pt x="49" y="30"/>
                  </a:cubicBezTo>
                  <a:cubicBezTo>
                    <a:pt x="49" y="30"/>
                    <a:pt x="48" y="28"/>
                    <a:pt x="48" y="28"/>
                  </a:cubicBezTo>
                  <a:cubicBezTo>
                    <a:pt x="49" y="27"/>
                    <a:pt x="49" y="26"/>
                    <a:pt x="49" y="26"/>
                  </a:cubicBezTo>
                  <a:cubicBezTo>
                    <a:pt x="49" y="25"/>
                    <a:pt x="48" y="25"/>
                    <a:pt x="48" y="25"/>
                  </a:cubicBezTo>
                  <a:cubicBezTo>
                    <a:pt x="48" y="25"/>
                    <a:pt x="48" y="25"/>
                    <a:pt x="48" y="26"/>
                  </a:cubicBezTo>
                  <a:cubicBezTo>
                    <a:pt x="48" y="26"/>
                    <a:pt x="48" y="30"/>
                    <a:pt x="47" y="30"/>
                  </a:cubicBezTo>
                  <a:cubicBezTo>
                    <a:pt x="47" y="30"/>
                    <a:pt x="47" y="30"/>
                    <a:pt x="46" y="30"/>
                  </a:cubicBezTo>
                  <a:cubicBezTo>
                    <a:pt x="46" y="30"/>
                    <a:pt x="46" y="30"/>
                    <a:pt x="46" y="30"/>
                  </a:cubicBezTo>
                  <a:cubicBezTo>
                    <a:pt x="45" y="30"/>
                    <a:pt x="43" y="29"/>
                    <a:pt x="43" y="27"/>
                  </a:cubicBezTo>
                  <a:cubicBezTo>
                    <a:pt x="43" y="27"/>
                    <a:pt x="44" y="26"/>
                    <a:pt x="44" y="25"/>
                  </a:cubicBezTo>
                  <a:moveTo>
                    <a:pt x="45" y="25"/>
                  </a:moveTo>
                  <a:cubicBezTo>
                    <a:pt x="45" y="25"/>
                    <a:pt x="45" y="25"/>
                    <a:pt x="45" y="25"/>
                  </a:cubicBezTo>
                  <a:cubicBezTo>
                    <a:pt x="45" y="28"/>
                    <a:pt x="46" y="28"/>
                    <a:pt x="46" y="28"/>
                  </a:cubicBezTo>
                  <a:cubicBezTo>
                    <a:pt x="46" y="28"/>
                    <a:pt x="46" y="28"/>
                    <a:pt x="46" y="28"/>
                  </a:cubicBezTo>
                  <a:cubicBezTo>
                    <a:pt x="46" y="28"/>
                    <a:pt x="46" y="28"/>
                    <a:pt x="46" y="28"/>
                  </a:cubicBezTo>
                  <a:cubicBezTo>
                    <a:pt x="47" y="28"/>
                    <a:pt x="47" y="27"/>
                    <a:pt x="47" y="25"/>
                  </a:cubicBezTo>
                  <a:cubicBezTo>
                    <a:pt x="47" y="25"/>
                    <a:pt x="46" y="25"/>
                    <a:pt x="45" y="25"/>
                  </a:cubicBezTo>
                  <a:moveTo>
                    <a:pt x="37" y="24"/>
                  </a:moveTo>
                  <a:cubicBezTo>
                    <a:pt x="36" y="25"/>
                    <a:pt x="35" y="26"/>
                    <a:pt x="34" y="27"/>
                  </a:cubicBezTo>
                  <a:cubicBezTo>
                    <a:pt x="34" y="28"/>
                    <a:pt x="33" y="28"/>
                    <a:pt x="33" y="29"/>
                  </a:cubicBezTo>
                  <a:cubicBezTo>
                    <a:pt x="32" y="30"/>
                    <a:pt x="32" y="31"/>
                    <a:pt x="32" y="32"/>
                  </a:cubicBezTo>
                  <a:cubicBezTo>
                    <a:pt x="39" y="30"/>
                    <a:pt x="39" y="30"/>
                    <a:pt x="39" y="30"/>
                  </a:cubicBezTo>
                  <a:cubicBezTo>
                    <a:pt x="37" y="29"/>
                    <a:pt x="37" y="28"/>
                    <a:pt x="37" y="27"/>
                  </a:cubicBezTo>
                  <a:cubicBezTo>
                    <a:pt x="37" y="27"/>
                    <a:pt x="37" y="27"/>
                    <a:pt x="36" y="27"/>
                  </a:cubicBezTo>
                  <a:cubicBezTo>
                    <a:pt x="35" y="30"/>
                    <a:pt x="35" y="30"/>
                    <a:pt x="35" y="30"/>
                  </a:cubicBezTo>
                  <a:cubicBezTo>
                    <a:pt x="34" y="30"/>
                    <a:pt x="34" y="30"/>
                    <a:pt x="34" y="30"/>
                  </a:cubicBezTo>
                  <a:cubicBezTo>
                    <a:pt x="35" y="27"/>
                    <a:pt x="35" y="27"/>
                    <a:pt x="35" y="27"/>
                  </a:cubicBezTo>
                  <a:cubicBezTo>
                    <a:pt x="36" y="27"/>
                    <a:pt x="36" y="27"/>
                    <a:pt x="36" y="27"/>
                  </a:cubicBezTo>
                  <a:cubicBezTo>
                    <a:pt x="35" y="27"/>
                    <a:pt x="35" y="26"/>
                    <a:pt x="37" y="25"/>
                  </a:cubicBezTo>
                  <a:cubicBezTo>
                    <a:pt x="37" y="24"/>
                    <a:pt x="37" y="24"/>
                    <a:pt x="37" y="24"/>
                  </a:cubicBezTo>
                  <a:moveTo>
                    <a:pt x="51" y="22"/>
                  </a:moveTo>
                  <a:cubicBezTo>
                    <a:pt x="51" y="23"/>
                    <a:pt x="51" y="25"/>
                    <a:pt x="51" y="26"/>
                  </a:cubicBezTo>
                  <a:cubicBezTo>
                    <a:pt x="51" y="26"/>
                    <a:pt x="51" y="26"/>
                    <a:pt x="51" y="26"/>
                  </a:cubicBezTo>
                  <a:cubicBezTo>
                    <a:pt x="51" y="27"/>
                    <a:pt x="51" y="28"/>
                    <a:pt x="51" y="28"/>
                  </a:cubicBezTo>
                  <a:cubicBezTo>
                    <a:pt x="52" y="28"/>
                    <a:pt x="52" y="29"/>
                    <a:pt x="51" y="33"/>
                  </a:cubicBezTo>
                  <a:cubicBezTo>
                    <a:pt x="51" y="33"/>
                    <a:pt x="51" y="33"/>
                    <a:pt x="51" y="33"/>
                  </a:cubicBezTo>
                  <a:cubicBezTo>
                    <a:pt x="52" y="31"/>
                    <a:pt x="52" y="28"/>
                    <a:pt x="51" y="22"/>
                  </a:cubicBezTo>
                  <a:moveTo>
                    <a:pt x="41" y="21"/>
                  </a:moveTo>
                  <a:cubicBezTo>
                    <a:pt x="41" y="21"/>
                    <a:pt x="40" y="22"/>
                    <a:pt x="39" y="23"/>
                  </a:cubicBezTo>
                  <a:cubicBezTo>
                    <a:pt x="39" y="23"/>
                    <a:pt x="39" y="23"/>
                    <a:pt x="39" y="23"/>
                  </a:cubicBezTo>
                  <a:cubicBezTo>
                    <a:pt x="40" y="23"/>
                    <a:pt x="40" y="23"/>
                    <a:pt x="41" y="22"/>
                  </a:cubicBezTo>
                  <a:cubicBezTo>
                    <a:pt x="41" y="22"/>
                    <a:pt x="41" y="21"/>
                    <a:pt x="41" y="21"/>
                  </a:cubicBezTo>
                  <a:moveTo>
                    <a:pt x="37" y="19"/>
                  </a:moveTo>
                  <a:cubicBezTo>
                    <a:pt x="37" y="20"/>
                    <a:pt x="36" y="20"/>
                    <a:pt x="35" y="21"/>
                  </a:cubicBezTo>
                  <a:cubicBezTo>
                    <a:pt x="35" y="21"/>
                    <a:pt x="34" y="22"/>
                    <a:pt x="36" y="22"/>
                  </a:cubicBezTo>
                  <a:cubicBezTo>
                    <a:pt x="36" y="22"/>
                    <a:pt x="37" y="22"/>
                    <a:pt x="37" y="22"/>
                  </a:cubicBezTo>
                  <a:cubicBezTo>
                    <a:pt x="37" y="21"/>
                    <a:pt x="37" y="20"/>
                    <a:pt x="37" y="20"/>
                  </a:cubicBezTo>
                  <a:cubicBezTo>
                    <a:pt x="37" y="20"/>
                    <a:pt x="37" y="19"/>
                    <a:pt x="37" y="19"/>
                  </a:cubicBezTo>
                  <a:moveTo>
                    <a:pt x="46" y="18"/>
                  </a:moveTo>
                  <a:cubicBezTo>
                    <a:pt x="46" y="18"/>
                    <a:pt x="46" y="18"/>
                    <a:pt x="46" y="18"/>
                  </a:cubicBezTo>
                  <a:cubicBezTo>
                    <a:pt x="46" y="18"/>
                    <a:pt x="46" y="18"/>
                    <a:pt x="46" y="18"/>
                  </a:cubicBezTo>
                  <a:cubicBezTo>
                    <a:pt x="45" y="18"/>
                    <a:pt x="45" y="19"/>
                    <a:pt x="45" y="20"/>
                  </a:cubicBezTo>
                  <a:cubicBezTo>
                    <a:pt x="45" y="20"/>
                    <a:pt x="45" y="20"/>
                    <a:pt x="46" y="20"/>
                  </a:cubicBezTo>
                  <a:cubicBezTo>
                    <a:pt x="46" y="20"/>
                    <a:pt x="46" y="19"/>
                    <a:pt x="46" y="18"/>
                  </a:cubicBezTo>
                  <a:cubicBezTo>
                    <a:pt x="46" y="18"/>
                    <a:pt x="46" y="18"/>
                    <a:pt x="46" y="18"/>
                  </a:cubicBezTo>
                  <a:moveTo>
                    <a:pt x="40" y="18"/>
                  </a:moveTo>
                  <a:cubicBezTo>
                    <a:pt x="39" y="18"/>
                    <a:pt x="39" y="19"/>
                    <a:pt x="39" y="19"/>
                  </a:cubicBezTo>
                  <a:cubicBezTo>
                    <a:pt x="39" y="19"/>
                    <a:pt x="39" y="20"/>
                    <a:pt x="39" y="21"/>
                  </a:cubicBezTo>
                  <a:cubicBezTo>
                    <a:pt x="39" y="21"/>
                    <a:pt x="40" y="21"/>
                    <a:pt x="40" y="21"/>
                  </a:cubicBezTo>
                  <a:cubicBezTo>
                    <a:pt x="41" y="20"/>
                    <a:pt x="41" y="20"/>
                    <a:pt x="41" y="20"/>
                  </a:cubicBezTo>
                  <a:cubicBezTo>
                    <a:pt x="41" y="20"/>
                    <a:pt x="41" y="20"/>
                    <a:pt x="41" y="20"/>
                  </a:cubicBezTo>
                  <a:cubicBezTo>
                    <a:pt x="41" y="19"/>
                    <a:pt x="40" y="18"/>
                    <a:pt x="40" y="18"/>
                  </a:cubicBezTo>
                  <a:moveTo>
                    <a:pt x="20" y="18"/>
                  </a:moveTo>
                  <a:cubicBezTo>
                    <a:pt x="20" y="18"/>
                    <a:pt x="20" y="18"/>
                    <a:pt x="20" y="18"/>
                  </a:cubicBezTo>
                  <a:cubicBezTo>
                    <a:pt x="20" y="18"/>
                    <a:pt x="20" y="18"/>
                    <a:pt x="20" y="18"/>
                  </a:cubicBezTo>
                  <a:cubicBezTo>
                    <a:pt x="20" y="18"/>
                    <a:pt x="20" y="18"/>
                    <a:pt x="20" y="18"/>
                  </a:cubicBezTo>
                  <a:moveTo>
                    <a:pt x="44" y="18"/>
                  </a:moveTo>
                  <a:cubicBezTo>
                    <a:pt x="44" y="18"/>
                    <a:pt x="43" y="18"/>
                    <a:pt x="42" y="18"/>
                  </a:cubicBezTo>
                  <a:cubicBezTo>
                    <a:pt x="43" y="18"/>
                    <a:pt x="43" y="19"/>
                    <a:pt x="43" y="20"/>
                  </a:cubicBezTo>
                  <a:cubicBezTo>
                    <a:pt x="43" y="20"/>
                    <a:pt x="43" y="20"/>
                    <a:pt x="43" y="20"/>
                  </a:cubicBezTo>
                  <a:cubicBezTo>
                    <a:pt x="43" y="20"/>
                    <a:pt x="43" y="20"/>
                    <a:pt x="43" y="20"/>
                  </a:cubicBezTo>
                  <a:cubicBezTo>
                    <a:pt x="43" y="20"/>
                    <a:pt x="43" y="21"/>
                    <a:pt x="43" y="21"/>
                  </a:cubicBezTo>
                  <a:cubicBezTo>
                    <a:pt x="43" y="21"/>
                    <a:pt x="44" y="21"/>
                    <a:pt x="44" y="20"/>
                  </a:cubicBezTo>
                  <a:cubicBezTo>
                    <a:pt x="44" y="19"/>
                    <a:pt x="44" y="19"/>
                    <a:pt x="44" y="18"/>
                  </a:cubicBezTo>
                  <a:cubicBezTo>
                    <a:pt x="44" y="18"/>
                    <a:pt x="44" y="18"/>
                    <a:pt x="44" y="18"/>
                  </a:cubicBezTo>
                  <a:moveTo>
                    <a:pt x="26" y="9"/>
                  </a:moveTo>
                  <a:cubicBezTo>
                    <a:pt x="26" y="9"/>
                    <a:pt x="28" y="9"/>
                    <a:pt x="28" y="5"/>
                  </a:cubicBezTo>
                  <a:cubicBezTo>
                    <a:pt x="33" y="14"/>
                    <a:pt x="33" y="14"/>
                    <a:pt x="33" y="14"/>
                  </a:cubicBezTo>
                  <a:cubicBezTo>
                    <a:pt x="33" y="14"/>
                    <a:pt x="38" y="13"/>
                    <a:pt x="41" y="13"/>
                  </a:cubicBezTo>
                  <a:cubicBezTo>
                    <a:pt x="42" y="13"/>
                    <a:pt x="43" y="14"/>
                    <a:pt x="39" y="15"/>
                  </a:cubicBezTo>
                  <a:cubicBezTo>
                    <a:pt x="39" y="15"/>
                    <a:pt x="39" y="14"/>
                    <a:pt x="38" y="14"/>
                  </a:cubicBezTo>
                  <a:cubicBezTo>
                    <a:pt x="37" y="14"/>
                    <a:pt x="33" y="15"/>
                    <a:pt x="29" y="19"/>
                  </a:cubicBezTo>
                  <a:cubicBezTo>
                    <a:pt x="29" y="19"/>
                    <a:pt x="29" y="9"/>
                    <a:pt x="26" y="9"/>
                  </a:cubicBezTo>
                  <a:cubicBezTo>
                    <a:pt x="26" y="9"/>
                    <a:pt x="26" y="9"/>
                    <a:pt x="26" y="9"/>
                  </a:cubicBezTo>
                  <a:cubicBezTo>
                    <a:pt x="26" y="9"/>
                    <a:pt x="26" y="9"/>
                    <a:pt x="26" y="9"/>
                  </a:cubicBezTo>
                  <a:cubicBezTo>
                    <a:pt x="26" y="9"/>
                    <a:pt x="26" y="9"/>
                    <a:pt x="26" y="9"/>
                  </a:cubicBezTo>
                  <a:moveTo>
                    <a:pt x="26" y="0"/>
                  </a:moveTo>
                  <a:cubicBezTo>
                    <a:pt x="26" y="0"/>
                    <a:pt x="29" y="9"/>
                    <a:pt x="25" y="9"/>
                  </a:cubicBezTo>
                  <a:cubicBezTo>
                    <a:pt x="24" y="9"/>
                    <a:pt x="23" y="8"/>
                    <a:pt x="21" y="7"/>
                  </a:cubicBezTo>
                  <a:cubicBezTo>
                    <a:pt x="21" y="7"/>
                    <a:pt x="21" y="7"/>
                    <a:pt x="20" y="7"/>
                  </a:cubicBezTo>
                  <a:cubicBezTo>
                    <a:pt x="20" y="7"/>
                    <a:pt x="18" y="8"/>
                    <a:pt x="15" y="16"/>
                  </a:cubicBezTo>
                  <a:cubicBezTo>
                    <a:pt x="15" y="16"/>
                    <a:pt x="16" y="17"/>
                    <a:pt x="19" y="17"/>
                  </a:cubicBezTo>
                  <a:cubicBezTo>
                    <a:pt x="19" y="17"/>
                    <a:pt x="19" y="17"/>
                    <a:pt x="19" y="17"/>
                  </a:cubicBezTo>
                  <a:cubicBezTo>
                    <a:pt x="20" y="18"/>
                    <a:pt x="20" y="18"/>
                    <a:pt x="20" y="18"/>
                  </a:cubicBezTo>
                  <a:cubicBezTo>
                    <a:pt x="20" y="17"/>
                    <a:pt x="19" y="15"/>
                    <a:pt x="18" y="15"/>
                  </a:cubicBezTo>
                  <a:cubicBezTo>
                    <a:pt x="17" y="15"/>
                    <a:pt x="17" y="15"/>
                    <a:pt x="16" y="16"/>
                  </a:cubicBezTo>
                  <a:cubicBezTo>
                    <a:pt x="16" y="16"/>
                    <a:pt x="19" y="7"/>
                    <a:pt x="20" y="7"/>
                  </a:cubicBezTo>
                  <a:cubicBezTo>
                    <a:pt x="20" y="7"/>
                    <a:pt x="20" y="7"/>
                    <a:pt x="20" y="7"/>
                  </a:cubicBezTo>
                  <a:cubicBezTo>
                    <a:pt x="21" y="18"/>
                    <a:pt x="21" y="18"/>
                    <a:pt x="21" y="18"/>
                  </a:cubicBezTo>
                  <a:cubicBezTo>
                    <a:pt x="21" y="18"/>
                    <a:pt x="21" y="18"/>
                    <a:pt x="22" y="18"/>
                  </a:cubicBezTo>
                  <a:cubicBezTo>
                    <a:pt x="22" y="18"/>
                    <a:pt x="23" y="18"/>
                    <a:pt x="24" y="18"/>
                  </a:cubicBezTo>
                  <a:cubicBezTo>
                    <a:pt x="24" y="18"/>
                    <a:pt x="24" y="18"/>
                    <a:pt x="24" y="18"/>
                  </a:cubicBezTo>
                  <a:cubicBezTo>
                    <a:pt x="24" y="18"/>
                    <a:pt x="24" y="18"/>
                    <a:pt x="24" y="18"/>
                  </a:cubicBezTo>
                  <a:cubicBezTo>
                    <a:pt x="25" y="18"/>
                    <a:pt x="27" y="18"/>
                    <a:pt x="27" y="19"/>
                  </a:cubicBezTo>
                  <a:cubicBezTo>
                    <a:pt x="28" y="20"/>
                    <a:pt x="28" y="20"/>
                    <a:pt x="29" y="20"/>
                  </a:cubicBezTo>
                  <a:cubicBezTo>
                    <a:pt x="29" y="18"/>
                    <a:pt x="31" y="18"/>
                    <a:pt x="32" y="18"/>
                  </a:cubicBezTo>
                  <a:cubicBezTo>
                    <a:pt x="34" y="16"/>
                    <a:pt x="37" y="15"/>
                    <a:pt x="39" y="15"/>
                  </a:cubicBezTo>
                  <a:cubicBezTo>
                    <a:pt x="40" y="15"/>
                    <a:pt x="40" y="15"/>
                    <a:pt x="40" y="15"/>
                  </a:cubicBezTo>
                  <a:cubicBezTo>
                    <a:pt x="40" y="15"/>
                    <a:pt x="41" y="15"/>
                    <a:pt x="41" y="15"/>
                  </a:cubicBezTo>
                  <a:cubicBezTo>
                    <a:pt x="41" y="15"/>
                    <a:pt x="42" y="15"/>
                    <a:pt x="40" y="17"/>
                  </a:cubicBezTo>
                  <a:cubicBezTo>
                    <a:pt x="40" y="17"/>
                    <a:pt x="40" y="17"/>
                    <a:pt x="40" y="17"/>
                  </a:cubicBezTo>
                  <a:cubicBezTo>
                    <a:pt x="41" y="16"/>
                    <a:pt x="42" y="15"/>
                    <a:pt x="45" y="14"/>
                  </a:cubicBezTo>
                  <a:cubicBezTo>
                    <a:pt x="45" y="14"/>
                    <a:pt x="41" y="14"/>
                    <a:pt x="42" y="12"/>
                  </a:cubicBezTo>
                  <a:cubicBezTo>
                    <a:pt x="42" y="12"/>
                    <a:pt x="34" y="6"/>
                    <a:pt x="38" y="6"/>
                  </a:cubicBezTo>
                  <a:cubicBezTo>
                    <a:pt x="38" y="6"/>
                    <a:pt x="38" y="6"/>
                    <a:pt x="39" y="6"/>
                  </a:cubicBezTo>
                  <a:cubicBezTo>
                    <a:pt x="39" y="6"/>
                    <a:pt x="45" y="6"/>
                    <a:pt x="49" y="12"/>
                  </a:cubicBezTo>
                  <a:cubicBezTo>
                    <a:pt x="49" y="12"/>
                    <a:pt x="49" y="11"/>
                    <a:pt x="48" y="10"/>
                  </a:cubicBezTo>
                  <a:cubicBezTo>
                    <a:pt x="48" y="10"/>
                    <a:pt x="42" y="3"/>
                    <a:pt x="39" y="0"/>
                  </a:cubicBezTo>
                  <a:cubicBezTo>
                    <a:pt x="39" y="1"/>
                    <a:pt x="38" y="2"/>
                    <a:pt x="36" y="2"/>
                  </a:cubicBezTo>
                  <a:cubicBezTo>
                    <a:pt x="35" y="2"/>
                    <a:pt x="34" y="2"/>
                    <a:pt x="32" y="1"/>
                  </a:cubicBezTo>
                  <a:cubicBezTo>
                    <a:pt x="32" y="1"/>
                    <a:pt x="30" y="1"/>
                    <a:pt x="28" y="0"/>
                  </a:cubicBezTo>
                  <a:cubicBezTo>
                    <a:pt x="28" y="0"/>
                    <a:pt x="27" y="0"/>
                    <a:pt x="27" y="0"/>
                  </a:cubicBezTo>
                  <a:cubicBezTo>
                    <a:pt x="27" y="0"/>
                    <a:pt x="27" y="0"/>
                    <a:pt x="27" y="0"/>
                  </a:cubicBezTo>
                  <a:cubicBezTo>
                    <a:pt x="27" y="0"/>
                    <a:pt x="27"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0" name="Freeform 432"/>
            <p:cNvSpPr/>
            <p:nvPr/>
          </p:nvSpPr>
          <p:spPr bwMode="auto">
            <a:xfrm>
              <a:off x="848" y="1397"/>
              <a:ext cx="7" cy="16"/>
            </a:xfrm>
            <a:custGeom>
              <a:gdLst>
                <a:gd name="T0" fmla="*/ 4 w 5"/>
                <a:gd name="T1" fmla="*/ 0 h 11"/>
                <a:gd name="T2" fmla="*/ 0 w 5"/>
                <a:gd name="T3" fmla="*/ 9 h 11"/>
                <a:gd name="T4" fmla="*/ 2 w 5"/>
                <a:gd name="T5" fmla="*/ 8 h 11"/>
                <a:gd name="T6" fmla="*/ 4 w 5"/>
                <a:gd name="T7" fmla="*/ 11 h 11"/>
                <a:gd name="T8" fmla="*/ 4 w 5"/>
                <a:gd name="T9" fmla="*/ 11 h 11"/>
                <a:gd name="T10" fmla="*/ 4 w 5"/>
                <a:gd name="T11" fmla="*/ 11 h 11"/>
                <a:gd name="T12" fmla="*/ 4 w 5"/>
                <a:gd name="T13" fmla="*/ 11 h 11"/>
                <a:gd name="T14" fmla="*/ 5 w 5"/>
                <a:gd name="T15" fmla="*/ 11 h 11"/>
                <a:gd name="T16" fmla="*/ 4 w 5"/>
                <a:gd name="T17" fmla="*/ 0 h 11"/>
                <a:gd name="T18" fmla="*/ 4 w 5"/>
                <a:gd name="T19" fmla="*/ 0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1">
                  <a:moveTo>
                    <a:pt x="4" y="0"/>
                  </a:moveTo>
                  <a:cubicBezTo>
                    <a:pt x="3" y="0"/>
                    <a:pt x="0" y="9"/>
                    <a:pt x="0" y="9"/>
                  </a:cubicBezTo>
                  <a:cubicBezTo>
                    <a:pt x="1" y="8"/>
                    <a:pt x="1" y="8"/>
                    <a:pt x="2" y="8"/>
                  </a:cubicBezTo>
                  <a:cubicBezTo>
                    <a:pt x="3" y="8"/>
                    <a:pt x="4" y="10"/>
                    <a:pt x="4" y="11"/>
                  </a:cubicBezTo>
                  <a:cubicBezTo>
                    <a:pt x="4" y="11"/>
                    <a:pt x="4" y="11"/>
                    <a:pt x="4" y="11"/>
                  </a:cubicBezTo>
                  <a:cubicBezTo>
                    <a:pt x="4" y="11"/>
                    <a:pt x="4" y="11"/>
                    <a:pt x="4" y="11"/>
                  </a:cubicBezTo>
                  <a:cubicBezTo>
                    <a:pt x="4" y="11"/>
                    <a:pt x="4" y="11"/>
                    <a:pt x="4" y="11"/>
                  </a:cubicBezTo>
                  <a:cubicBezTo>
                    <a:pt x="4" y="11"/>
                    <a:pt x="4" y="11"/>
                    <a:pt x="5" y="11"/>
                  </a:cubicBezTo>
                  <a:cubicBezTo>
                    <a:pt x="4" y="0"/>
                    <a:pt x="4"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1" name="Freeform 433"/>
            <p:cNvSpPr>
              <a:spLocks noEditPoints="1"/>
            </p:cNvSpPr>
            <p:nvPr/>
          </p:nvSpPr>
          <p:spPr bwMode="auto">
            <a:xfrm>
              <a:off x="862" y="1394"/>
              <a:ext cx="25" cy="20"/>
            </a:xfrm>
            <a:custGeom>
              <a:gdLst>
                <a:gd name="T0" fmla="*/ 0 w 17"/>
                <a:gd name="T1" fmla="*/ 4 h 14"/>
                <a:gd name="T2" fmla="*/ 0 w 17"/>
                <a:gd name="T3" fmla="*/ 4 h 14"/>
                <a:gd name="T4" fmla="*/ 0 w 17"/>
                <a:gd name="T5" fmla="*/ 4 h 14"/>
                <a:gd name="T6" fmla="*/ 2 w 17"/>
                <a:gd name="T7" fmla="*/ 0 h 14"/>
                <a:gd name="T8" fmla="*/ 0 w 17"/>
                <a:gd name="T9" fmla="*/ 4 h 14"/>
                <a:gd name="T10" fmla="*/ 0 w 17"/>
                <a:gd name="T11" fmla="*/ 4 h 14"/>
                <a:gd name="T12" fmla="*/ 3 w 17"/>
                <a:gd name="T13" fmla="*/ 14 h 14"/>
                <a:gd name="T14" fmla="*/ 12 w 17"/>
                <a:gd name="T15" fmla="*/ 9 h 14"/>
                <a:gd name="T16" fmla="*/ 13 w 17"/>
                <a:gd name="T17" fmla="*/ 10 h 14"/>
                <a:gd name="T18" fmla="*/ 15 w 17"/>
                <a:gd name="T19" fmla="*/ 8 h 14"/>
                <a:gd name="T20" fmla="*/ 7 w 17"/>
                <a:gd name="T21" fmla="*/ 9 h 14"/>
                <a:gd name="T22" fmla="*/ 2 w 17"/>
                <a:gd name="T23" fmla="*/ 0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4">
                  <a:moveTo>
                    <a:pt x="0" y="4"/>
                  </a:moveTo>
                  <a:cubicBezTo>
                    <a:pt x="0" y="4"/>
                    <a:pt x="0" y="4"/>
                    <a:pt x="0" y="4"/>
                  </a:cubicBezTo>
                  <a:cubicBezTo>
                    <a:pt x="0" y="4"/>
                    <a:pt x="0" y="4"/>
                    <a:pt x="0" y="4"/>
                  </a:cubicBezTo>
                  <a:moveTo>
                    <a:pt x="2" y="0"/>
                  </a:moveTo>
                  <a:cubicBezTo>
                    <a:pt x="2" y="4"/>
                    <a:pt x="0" y="4"/>
                    <a:pt x="0" y="4"/>
                  </a:cubicBezTo>
                  <a:cubicBezTo>
                    <a:pt x="0" y="4"/>
                    <a:pt x="0" y="4"/>
                    <a:pt x="0" y="4"/>
                  </a:cubicBezTo>
                  <a:cubicBezTo>
                    <a:pt x="3" y="4"/>
                    <a:pt x="3" y="14"/>
                    <a:pt x="3" y="14"/>
                  </a:cubicBezTo>
                  <a:cubicBezTo>
                    <a:pt x="7" y="10"/>
                    <a:pt x="11" y="9"/>
                    <a:pt x="12" y="9"/>
                  </a:cubicBezTo>
                  <a:cubicBezTo>
                    <a:pt x="13" y="9"/>
                    <a:pt x="13" y="10"/>
                    <a:pt x="13" y="10"/>
                  </a:cubicBezTo>
                  <a:cubicBezTo>
                    <a:pt x="17" y="9"/>
                    <a:pt x="16" y="8"/>
                    <a:pt x="15" y="8"/>
                  </a:cubicBezTo>
                  <a:cubicBezTo>
                    <a:pt x="12" y="8"/>
                    <a:pt x="7" y="9"/>
                    <a:pt x="7" y="9"/>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2" name="Freeform 434"/>
            <p:cNvSpPr/>
            <p:nvPr/>
          </p:nvSpPr>
          <p:spPr bwMode="auto">
            <a:xfrm>
              <a:off x="874" y="1468"/>
              <a:ext cx="3" cy="4"/>
            </a:xfrm>
            <a:custGeom>
              <a:gdLst>
                <a:gd name="T0" fmla="*/ 2 w 2"/>
                <a:gd name="T1" fmla="*/ 0 h 3"/>
                <a:gd name="T2" fmla="*/ 1 w 2"/>
                <a:gd name="T3" fmla="*/ 3 h 3"/>
                <a:gd name="T4" fmla="*/ 2 w 2"/>
                <a:gd name="T5" fmla="*/ 2 h 3"/>
                <a:gd name="T6" fmla="*/ 2 w 2"/>
                <a:gd name="T7" fmla="*/ 2 h 3"/>
                <a:gd name="T8" fmla="*/ 2 w 2"/>
                <a:gd name="T9" fmla="*/ 2 h 3"/>
                <a:gd name="T10" fmla="*/ 2 w 2"/>
                <a:gd name="T11" fmla="*/ 2 h 3"/>
                <a:gd name="T12" fmla="*/ 2 w 2"/>
                <a:gd name="T13" fmla="*/ 2 h 3"/>
                <a:gd name="T14" fmla="*/ 2 w 2"/>
                <a:gd name="T15" fmla="*/ 0 h 3"/>
                <a:gd name="T16" fmla="*/ 2 w 2"/>
                <a:gd name="T17" fmla="*/ 0 h 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2" y="0"/>
                  </a:moveTo>
                  <a:cubicBezTo>
                    <a:pt x="1" y="0"/>
                    <a:pt x="0" y="1"/>
                    <a:pt x="1" y="3"/>
                  </a:cubicBezTo>
                  <a:cubicBezTo>
                    <a:pt x="1" y="3"/>
                    <a:pt x="1" y="3"/>
                    <a:pt x="2" y="2"/>
                  </a:cubicBezTo>
                  <a:cubicBezTo>
                    <a:pt x="2" y="2"/>
                    <a:pt x="2" y="2"/>
                    <a:pt x="2" y="2"/>
                  </a:cubicBezTo>
                  <a:cubicBezTo>
                    <a:pt x="2" y="2"/>
                    <a:pt x="2" y="2"/>
                    <a:pt x="2" y="2"/>
                  </a:cubicBezTo>
                  <a:cubicBezTo>
                    <a:pt x="2" y="2"/>
                    <a:pt x="2" y="2"/>
                    <a:pt x="2" y="2"/>
                  </a:cubicBezTo>
                  <a:cubicBezTo>
                    <a:pt x="2" y="2"/>
                    <a:pt x="2" y="2"/>
                    <a:pt x="2" y="2"/>
                  </a:cubicBezTo>
                  <a:cubicBezTo>
                    <a:pt x="2" y="1"/>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pic>
          <p:nvPicPr>
            <p:cNvPr id="33" name="Picture 43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9" y="1383"/>
              <a:ext cx="11" cy="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4" name="Freeform 436"/>
            <p:cNvSpPr/>
            <p:nvPr/>
          </p:nvSpPr>
          <p:spPr bwMode="auto">
            <a:xfrm>
              <a:off x="864" y="1386"/>
              <a:ext cx="1" cy="0"/>
            </a:xfrm>
            <a:custGeom>
              <a:gdLst>
                <a:gd name="T0" fmla="*/ 0 w 1"/>
                <a:gd name="T1" fmla="*/ 1 w 1"/>
                <a:gd name="T2" fmla="*/ 1 w 1"/>
                <a:gd name="T3" fmla="*/ 0 w 1"/>
              </a:gd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5" name="Freeform 437"/>
            <p:cNvSpPr/>
            <p:nvPr/>
          </p:nvSpPr>
          <p:spPr bwMode="auto">
            <a:xfrm>
              <a:off x="852" y="1411"/>
              <a:ext cx="2" cy="2"/>
            </a:xfrm>
            <a:custGeom>
              <a:gdLst>
                <a:gd name="T0" fmla="*/ 0 w 1"/>
                <a:gd name="T1" fmla="*/ 0 h 1"/>
                <a:gd name="T2" fmla="*/ 0 w 1"/>
                <a:gd name="T3" fmla="*/ 0 h 1"/>
                <a:gd name="T4" fmla="*/ 1 w 1"/>
                <a:gd name="T5" fmla="*/ 1 h 1"/>
                <a:gd name="T6" fmla="*/ 1 w 1"/>
                <a:gd name="T7" fmla="*/ 1 h 1"/>
                <a:gd name="T8" fmla="*/ 1 w 1"/>
                <a:gd name="T9" fmla="*/ 1 h 1"/>
                <a:gd name="T10" fmla="*/ 1 w 1"/>
                <a:gd name="T11" fmla="*/ 1 h 1"/>
                <a:gd name="T12" fmla="*/ 0 w 1"/>
                <a:gd name="T13" fmla="*/ 0 h 1"/>
              </a:gd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cubicBezTo>
                    <a:pt x="0" y="0"/>
                    <a:pt x="0" y="0"/>
                    <a:pt x="0" y="0"/>
                  </a:cubicBezTo>
                  <a:cubicBezTo>
                    <a:pt x="0" y="1"/>
                    <a:pt x="1" y="1"/>
                    <a:pt x="1" y="1"/>
                  </a:cubicBezTo>
                  <a:cubicBezTo>
                    <a:pt x="1" y="1"/>
                    <a:pt x="1" y="1"/>
                    <a:pt x="1" y="1"/>
                  </a:cubicBezTo>
                  <a:cubicBezTo>
                    <a:pt x="1" y="1"/>
                    <a:pt x="1" y="1"/>
                    <a:pt x="1" y="1"/>
                  </a:cubicBezTo>
                  <a:cubicBezTo>
                    <a:pt x="1" y="1"/>
                    <a:pt x="1" y="1"/>
                    <a:pt x="1"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6" name="Freeform 438"/>
            <p:cNvSpPr/>
            <p:nvPr/>
          </p:nvSpPr>
          <p:spPr bwMode="auto">
            <a:xfrm>
              <a:off x="874" y="1426"/>
              <a:ext cx="3" cy="4"/>
            </a:xfrm>
            <a:custGeom>
              <a:gdLst>
                <a:gd name="T0" fmla="*/ 1 w 2"/>
                <a:gd name="T1" fmla="*/ 0 h 3"/>
                <a:gd name="T2" fmla="*/ 0 w 2"/>
                <a:gd name="T3" fmla="*/ 3 h 3"/>
                <a:gd name="T4" fmla="*/ 1 w 2"/>
                <a:gd name="T5" fmla="*/ 3 h 3"/>
                <a:gd name="T6" fmla="*/ 2 w 2"/>
                <a:gd name="T7" fmla="*/ 0 h 3"/>
                <a:gd name="T8" fmla="*/ 2 w 2"/>
                <a:gd name="T9" fmla="*/ 0 h 3"/>
                <a:gd name="T10" fmla="*/ 2 w 2"/>
                <a:gd name="T11" fmla="*/ 0 h 3"/>
                <a:gd name="T12" fmla="*/ 2 w 2"/>
                <a:gd name="T13" fmla="*/ 0 h 3"/>
                <a:gd name="T14" fmla="*/ 1 w 2"/>
                <a:gd name="T15" fmla="*/ 0 h 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0"/>
                  </a:moveTo>
                  <a:cubicBezTo>
                    <a:pt x="0" y="3"/>
                    <a:pt x="0" y="3"/>
                    <a:pt x="0" y="3"/>
                  </a:cubicBezTo>
                  <a:cubicBezTo>
                    <a:pt x="1" y="3"/>
                    <a:pt x="1" y="3"/>
                    <a:pt x="1" y="3"/>
                  </a:cubicBezTo>
                  <a:cubicBezTo>
                    <a:pt x="2" y="0"/>
                    <a:pt x="2" y="0"/>
                    <a:pt x="2" y="0"/>
                  </a:cubicBezTo>
                  <a:cubicBezTo>
                    <a:pt x="2" y="0"/>
                    <a:pt x="2" y="0"/>
                    <a:pt x="2" y="0"/>
                  </a:cubicBezTo>
                  <a:cubicBezTo>
                    <a:pt x="2" y="0"/>
                    <a:pt x="2" y="0"/>
                    <a:pt x="2" y="0"/>
                  </a:cubicBezTo>
                  <a:cubicBezTo>
                    <a:pt x="2" y="0"/>
                    <a:pt x="2" y="0"/>
                    <a:pt x="2"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7" name="Freeform 439"/>
            <p:cNvSpPr/>
            <p:nvPr/>
          </p:nvSpPr>
          <p:spPr bwMode="auto">
            <a:xfrm>
              <a:off x="856" y="1413"/>
              <a:ext cx="8" cy="1"/>
            </a:xfrm>
            <a:custGeom>
              <a:gdLst>
                <a:gd name="T0" fmla="*/ 2 w 5"/>
                <a:gd name="T1" fmla="*/ 0 h 1"/>
                <a:gd name="T2" fmla="*/ 2 w 5"/>
                <a:gd name="T3" fmla="*/ 0 h 1"/>
                <a:gd name="T4" fmla="*/ 2 w 5"/>
                <a:gd name="T5" fmla="*/ 0 h 1"/>
                <a:gd name="T6" fmla="*/ 0 w 5"/>
                <a:gd name="T7" fmla="*/ 0 h 1"/>
                <a:gd name="T8" fmla="*/ 5 w 5"/>
                <a:gd name="T9" fmla="*/ 1 h 1"/>
                <a:gd name="T10" fmla="*/ 2 w 5"/>
                <a:gd name="T11" fmla="*/ 0 h 1"/>
              </a:gdLst>
              <a:cxnLst>
                <a:cxn ang="0">
                  <a:pos x="T0" y="T1"/>
                </a:cxn>
                <a:cxn ang="0">
                  <a:pos x="T2" y="T3"/>
                </a:cxn>
                <a:cxn ang="0">
                  <a:pos x="T4" y="T5"/>
                </a:cxn>
                <a:cxn ang="0">
                  <a:pos x="T6" y="T7"/>
                </a:cxn>
                <a:cxn ang="0">
                  <a:pos x="T8" y="T9"/>
                </a:cxn>
                <a:cxn ang="0">
                  <a:pos x="T10" y="T11"/>
                </a:cxn>
              </a:cxnLst>
              <a:rect l="0" t="0" r="r" b="b"/>
              <a:pathLst>
                <a:path w="5" h="1">
                  <a:moveTo>
                    <a:pt x="2" y="0"/>
                  </a:moveTo>
                  <a:cubicBezTo>
                    <a:pt x="2" y="0"/>
                    <a:pt x="2" y="0"/>
                    <a:pt x="2" y="0"/>
                  </a:cubicBezTo>
                  <a:cubicBezTo>
                    <a:pt x="2" y="0"/>
                    <a:pt x="2" y="0"/>
                    <a:pt x="2" y="0"/>
                  </a:cubicBezTo>
                  <a:cubicBezTo>
                    <a:pt x="1" y="0"/>
                    <a:pt x="0" y="0"/>
                    <a:pt x="0" y="0"/>
                  </a:cubicBezTo>
                  <a:cubicBezTo>
                    <a:pt x="2" y="1"/>
                    <a:pt x="3" y="1"/>
                    <a:pt x="5" y="1"/>
                  </a:cubicBezTo>
                  <a:cubicBezTo>
                    <a:pt x="5"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8" name="Freeform 440"/>
            <p:cNvSpPr>
              <a:spLocks noEditPoints="1"/>
            </p:cNvSpPr>
            <p:nvPr/>
          </p:nvSpPr>
          <p:spPr bwMode="auto">
            <a:xfrm>
              <a:off x="867" y="1413"/>
              <a:ext cx="7" cy="16"/>
            </a:xfrm>
            <a:custGeom>
              <a:gdLst>
                <a:gd name="T0" fmla="*/ 5 w 5"/>
                <a:gd name="T1" fmla="*/ 9 h 11"/>
                <a:gd name="T2" fmla="*/ 4 w 5"/>
                <a:gd name="T3" fmla="*/ 11 h 11"/>
                <a:gd name="T4" fmla="*/ 5 w 5"/>
                <a:gd name="T5" fmla="*/ 9 h 11"/>
                <a:gd name="T6" fmla="*/ 3 w 5"/>
                <a:gd name="T7" fmla="*/ 0 h 11"/>
                <a:gd name="T8" fmla="*/ 0 w 5"/>
                <a:gd name="T9" fmla="*/ 2 h 11"/>
                <a:gd name="T10" fmla="*/ 0 w 5"/>
                <a:gd name="T11" fmla="*/ 2 h 11"/>
                <a:gd name="T12" fmla="*/ 3 w 5"/>
                <a:gd name="T13" fmla="*/ 0 h 11"/>
              </a:gdLst>
              <a:cxnLst>
                <a:cxn ang="0">
                  <a:pos x="T0" y="T1"/>
                </a:cxn>
                <a:cxn ang="0">
                  <a:pos x="T2" y="T3"/>
                </a:cxn>
                <a:cxn ang="0">
                  <a:pos x="T4" y="T5"/>
                </a:cxn>
                <a:cxn ang="0">
                  <a:pos x="T6" y="T7"/>
                </a:cxn>
                <a:cxn ang="0">
                  <a:pos x="T8" y="T9"/>
                </a:cxn>
                <a:cxn ang="0">
                  <a:pos x="T10" y="T11"/>
                </a:cxn>
                <a:cxn ang="0">
                  <a:pos x="T12" y="T13"/>
                </a:cxn>
              </a:cxnLst>
              <a:rect l="0" t="0" r="r" b="b"/>
              <a:pathLst>
                <a:path w="5" h="11">
                  <a:moveTo>
                    <a:pt x="5" y="9"/>
                  </a:moveTo>
                  <a:cubicBezTo>
                    <a:pt x="5" y="10"/>
                    <a:pt x="4" y="10"/>
                    <a:pt x="4" y="11"/>
                  </a:cubicBezTo>
                  <a:cubicBezTo>
                    <a:pt x="4" y="10"/>
                    <a:pt x="5" y="10"/>
                    <a:pt x="5" y="9"/>
                  </a:cubicBezTo>
                  <a:moveTo>
                    <a:pt x="3" y="0"/>
                  </a:moveTo>
                  <a:cubicBezTo>
                    <a:pt x="2" y="0"/>
                    <a:pt x="0" y="0"/>
                    <a:pt x="0" y="2"/>
                  </a:cubicBezTo>
                  <a:cubicBezTo>
                    <a:pt x="0" y="2"/>
                    <a:pt x="0" y="2"/>
                    <a:pt x="0" y="2"/>
                  </a:cubicBezTo>
                  <a:cubicBezTo>
                    <a:pt x="0" y="2"/>
                    <a:pt x="1" y="1"/>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39" name="Freeform 441"/>
            <p:cNvSpPr>
              <a:spLocks noEditPoints="1"/>
            </p:cNvSpPr>
            <p:nvPr/>
          </p:nvSpPr>
          <p:spPr bwMode="auto">
            <a:xfrm>
              <a:off x="878" y="1411"/>
              <a:ext cx="9" cy="19"/>
            </a:xfrm>
            <a:custGeom>
              <a:gdLst>
                <a:gd name="T0" fmla="*/ 6 w 6"/>
                <a:gd name="T1" fmla="*/ 8 h 13"/>
                <a:gd name="T2" fmla="*/ 4 w 6"/>
                <a:gd name="T3" fmla="*/ 8 h 13"/>
                <a:gd name="T4" fmla="*/ 3 w 6"/>
                <a:gd name="T5" fmla="*/ 11 h 13"/>
                <a:gd name="T6" fmla="*/ 2 w 6"/>
                <a:gd name="T7" fmla="*/ 11 h 13"/>
                <a:gd name="T8" fmla="*/ 2 w 6"/>
                <a:gd name="T9" fmla="*/ 9 h 13"/>
                <a:gd name="T10" fmla="*/ 0 w 6"/>
                <a:gd name="T11" fmla="*/ 10 h 13"/>
                <a:gd name="T12" fmla="*/ 2 w 6"/>
                <a:gd name="T13" fmla="*/ 13 h 13"/>
                <a:gd name="T14" fmla="*/ 5 w 6"/>
                <a:gd name="T15" fmla="*/ 11 h 13"/>
                <a:gd name="T16" fmla="*/ 5 w 6"/>
                <a:gd name="T17" fmla="*/ 10 h 13"/>
                <a:gd name="T18" fmla="*/ 6 w 6"/>
                <a:gd name="T19" fmla="*/ 8 h 13"/>
                <a:gd name="T20" fmla="*/ 2 w 6"/>
                <a:gd name="T21" fmla="*/ 6 h 13"/>
                <a:gd name="T22" fmla="*/ 0 w 6"/>
                <a:gd name="T23" fmla="*/ 7 h 13"/>
                <a:gd name="T24" fmla="*/ 0 w 6"/>
                <a:gd name="T25" fmla="*/ 8 h 13"/>
                <a:gd name="T26" fmla="*/ 2 w 6"/>
                <a:gd name="T27" fmla="*/ 6 h 13"/>
                <a:gd name="T28" fmla="*/ 2 w 6"/>
                <a:gd name="T29" fmla="*/ 6 h 13"/>
                <a:gd name="T30" fmla="*/ 6 w 6"/>
                <a:gd name="T31" fmla="*/ 3 h 13"/>
                <a:gd name="T32" fmla="*/ 4 w 6"/>
                <a:gd name="T33" fmla="*/ 4 h 13"/>
                <a:gd name="T34" fmla="*/ 4 w 6"/>
                <a:gd name="T35" fmla="*/ 5 h 13"/>
                <a:gd name="T36" fmla="*/ 6 w 6"/>
                <a:gd name="T37" fmla="*/ 4 h 13"/>
                <a:gd name="T38" fmla="*/ 6 w 6"/>
                <a:gd name="T39" fmla="*/ 3 h 13"/>
                <a:gd name="T40" fmla="*/ 3 w 6"/>
                <a:gd name="T41" fmla="*/ 0 h 13"/>
                <a:gd name="T42" fmla="*/ 0 w 6"/>
                <a:gd name="T43" fmla="*/ 2 h 13"/>
                <a:gd name="T44" fmla="*/ 0 w 6"/>
                <a:gd name="T45" fmla="*/ 3 h 13"/>
                <a:gd name="T46" fmla="*/ 0 w 6"/>
                <a:gd name="T47" fmla="*/ 5 h 13"/>
                <a:gd name="T48" fmla="*/ 2 w 6"/>
                <a:gd name="T49" fmla="*/ 4 h 13"/>
                <a:gd name="T50" fmla="*/ 2 w 6"/>
                <a:gd name="T51" fmla="*/ 2 h 13"/>
                <a:gd name="T52" fmla="*/ 3 w 6"/>
                <a:gd name="T53" fmla="*/ 1 h 13"/>
                <a:gd name="T54" fmla="*/ 4 w 6"/>
                <a:gd name="T55" fmla="*/ 3 h 13"/>
                <a:gd name="T56" fmla="*/ 4 w 6"/>
                <a:gd name="T57" fmla="*/ 3 h 13"/>
                <a:gd name="T58" fmla="*/ 6 w 6"/>
                <a:gd name="T59" fmla="*/ 3 h 13"/>
                <a:gd name="T60" fmla="*/ 5 w 6"/>
                <a:gd name="T61" fmla="*/ 1 h 13"/>
                <a:gd name="T62" fmla="*/ 5 w 6"/>
                <a:gd name="T63" fmla="*/ 1 h 13"/>
                <a:gd name="T64" fmla="*/ 4 w 6"/>
                <a:gd name="T65" fmla="*/ 1 h 13"/>
                <a:gd name="T66" fmla="*/ 3 w 6"/>
                <a:gd name="T67" fmla="*/ 0 h 13"/>
                <a:gd name="T68" fmla="*/ 3 w 6"/>
                <a:gd name="T69" fmla="*/ 0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 h="13">
                  <a:moveTo>
                    <a:pt x="6" y="8"/>
                  </a:moveTo>
                  <a:cubicBezTo>
                    <a:pt x="5" y="8"/>
                    <a:pt x="5" y="8"/>
                    <a:pt x="4" y="8"/>
                  </a:cubicBezTo>
                  <a:cubicBezTo>
                    <a:pt x="4" y="10"/>
                    <a:pt x="3" y="11"/>
                    <a:pt x="3" y="11"/>
                  </a:cubicBezTo>
                  <a:cubicBezTo>
                    <a:pt x="2" y="11"/>
                    <a:pt x="2" y="11"/>
                    <a:pt x="2" y="11"/>
                  </a:cubicBezTo>
                  <a:cubicBezTo>
                    <a:pt x="2" y="11"/>
                    <a:pt x="1" y="11"/>
                    <a:pt x="2" y="9"/>
                  </a:cubicBezTo>
                  <a:cubicBezTo>
                    <a:pt x="1" y="10"/>
                    <a:pt x="1" y="10"/>
                    <a:pt x="0" y="10"/>
                  </a:cubicBezTo>
                  <a:cubicBezTo>
                    <a:pt x="0" y="11"/>
                    <a:pt x="0" y="12"/>
                    <a:pt x="2" y="13"/>
                  </a:cubicBezTo>
                  <a:cubicBezTo>
                    <a:pt x="5" y="11"/>
                    <a:pt x="5" y="11"/>
                    <a:pt x="5" y="11"/>
                  </a:cubicBezTo>
                  <a:cubicBezTo>
                    <a:pt x="5" y="11"/>
                    <a:pt x="5" y="11"/>
                    <a:pt x="5" y="10"/>
                  </a:cubicBezTo>
                  <a:cubicBezTo>
                    <a:pt x="5" y="10"/>
                    <a:pt x="6" y="9"/>
                    <a:pt x="6" y="8"/>
                  </a:cubicBezTo>
                  <a:moveTo>
                    <a:pt x="2" y="6"/>
                  </a:moveTo>
                  <a:cubicBezTo>
                    <a:pt x="1" y="6"/>
                    <a:pt x="1" y="7"/>
                    <a:pt x="0" y="7"/>
                  </a:cubicBezTo>
                  <a:cubicBezTo>
                    <a:pt x="0" y="7"/>
                    <a:pt x="0" y="7"/>
                    <a:pt x="0" y="8"/>
                  </a:cubicBezTo>
                  <a:cubicBezTo>
                    <a:pt x="1" y="7"/>
                    <a:pt x="1" y="7"/>
                    <a:pt x="2" y="6"/>
                  </a:cubicBezTo>
                  <a:cubicBezTo>
                    <a:pt x="2" y="6"/>
                    <a:pt x="2" y="6"/>
                    <a:pt x="2" y="6"/>
                  </a:cubicBezTo>
                  <a:moveTo>
                    <a:pt x="6" y="3"/>
                  </a:moveTo>
                  <a:cubicBezTo>
                    <a:pt x="6" y="3"/>
                    <a:pt x="5" y="3"/>
                    <a:pt x="4" y="4"/>
                  </a:cubicBezTo>
                  <a:cubicBezTo>
                    <a:pt x="4" y="4"/>
                    <a:pt x="4" y="5"/>
                    <a:pt x="4" y="5"/>
                  </a:cubicBezTo>
                  <a:cubicBezTo>
                    <a:pt x="5" y="5"/>
                    <a:pt x="5" y="4"/>
                    <a:pt x="6" y="4"/>
                  </a:cubicBezTo>
                  <a:cubicBezTo>
                    <a:pt x="6" y="4"/>
                    <a:pt x="6" y="3"/>
                    <a:pt x="6" y="3"/>
                  </a:cubicBezTo>
                  <a:moveTo>
                    <a:pt x="3" y="0"/>
                  </a:moveTo>
                  <a:cubicBezTo>
                    <a:pt x="2" y="0"/>
                    <a:pt x="1" y="1"/>
                    <a:pt x="0" y="2"/>
                  </a:cubicBezTo>
                  <a:cubicBezTo>
                    <a:pt x="0" y="2"/>
                    <a:pt x="0" y="3"/>
                    <a:pt x="0" y="3"/>
                  </a:cubicBezTo>
                  <a:cubicBezTo>
                    <a:pt x="0" y="3"/>
                    <a:pt x="0" y="4"/>
                    <a:pt x="0" y="5"/>
                  </a:cubicBezTo>
                  <a:cubicBezTo>
                    <a:pt x="1" y="5"/>
                    <a:pt x="1" y="5"/>
                    <a:pt x="2" y="4"/>
                  </a:cubicBezTo>
                  <a:cubicBezTo>
                    <a:pt x="2" y="3"/>
                    <a:pt x="2" y="2"/>
                    <a:pt x="2" y="2"/>
                  </a:cubicBezTo>
                  <a:cubicBezTo>
                    <a:pt x="2" y="2"/>
                    <a:pt x="2" y="1"/>
                    <a:pt x="3" y="1"/>
                  </a:cubicBezTo>
                  <a:cubicBezTo>
                    <a:pt x="3" y="1"/>
                    <a:pt x="4" y="2"/>
                    <a:pt x="4" y="3"/>
                  </a:cubicBezTo>
                  <a:cubicBezTo>
                    <a:pt x="4" y="3"/>
                    <a:pt x="4" y="3"/>
                    <a:pt x="4" y="3"/>
                  </a:cubicBezTo>
                  <a:cubicBezTo>
                    <a:pt x="6" y="3"/>
                    <a:pt x="6" y="3"/>
                    <a:pt x="6" y="3"/>
                  </a:cubicBezTo>
                  <a:cubicBezTo>
                    <a:pt x="6" y="2"/>
                    <a:pt x="6" y="1"/>
                    <a:pt x="5" y="1"/>
                  </a:cubicBezTo>
                  <a:cubicBezTo>
                    <a:pt x="5" y="1"/>
                    <a:pt x="5" y="1"/>
                    <a:pt x="5" y="1"/>
                  </a:cubicBezTo>
                  <a:cubicBezTo>
                    <a:pt x="5" y="1"/>
                    <a:pt x="4" y="1"/>
                    <a:pt x="4" y="1"/>
                  </a:cubicBezTo>
                  <a:cubicBezTo>
                    <a:pt x="3" y="1"/>
                    <a:pt x="2" y="1"/>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0" name="Freeform 442"/>
            <p:cNvSpPr>
              <a:spLocks noEditPoints="1"/>
            </p:cNvSpPr>
            <p:nvPr/>
          </p:nvSpPr>
          <p:spPr bwMode="auto">
            <a:xfrm>
              <a:off x="887" y="1411"/>
              <a:ext cx="7" cy="19"/>
            </a:xfrm>
            <a:custGeom>
              <a:gdLst>
                <a:gd name="T0" fmla="*/ 2 w 5"/>
                <a:gd name="T1" fmla="*/ 8 h 13"/>
                <a:gd name="T2" fmla="*/ 1 w 5"/>
                <a:gd name="T3" fmla="*/ 8 h 13"/>
                <a:gd name="T4" fmla="*/ 0 w 5"/>
                <a:gd name="T5" fmla="*/ 10 h 13"/>
                <a:gd name="T6" fmla="*/ 3 w 5"/>
                <a:gd name="T7" fmla="*/ 13 h 13"/>
                <a:gd name="T8" fmla="*/ 3 w 5"/>
                <a:gd name="T9" fmla="*/ 13 h 13"/>
                <a:gd name="T10" fmla="*/ 4 w 5"/>
                <a:gd name="T11" fmla="*/ 13 h 13"/>
                <a:gd name="T12" fmla="*/ 5 w 5"/>
                <a:gd name="T13" fmla="*/ 9 h 13"/>
                <a:gd name="T14" fmla="*/ 5 w 5"/>
                <a:gd name="T15" fmla="*/ 8 h 13"/>
                <a:gd name="T16" fmla="*/ 4 w 5"/>
                <a:gd name="T17" fmla="*/ 8 h 13"/>
                <a:gd name="T18" fmla="*/ 3 w 5"/>
                <a:gd name="T19" fmla="*/ 11 h 13"/>
                <a:gd name="T20" fmla="*/ 3 w 5"/>
                <a:gd name="T21" fmla="*/ 11 h 13"/>
                <a:gd name="T22" fmla="*/ 3 w 5"/>
                <a:gd name="T23" fmla="*/ 11 h 13"/>
                <a:gd name="T24" fmla="*/ 2 w 5"/>
                <a:gd name="T25" fmla="*/ 8 h 13"/>
                <a:gd name="T26" fmla="*/ 2 w 5"/>
                <a:gd name="T27" fmla="*/ 0 h 13"/>
                <a:gd name="T28" fmla="*/ 1 w 5"/>
                <a:gd name="T29" fmla="*/ 1 h 13"/>
                <a:gd name="T30" fmla="*/ 1 w 5"/>
                <a:gd name="T31" fmla="*/ 1 h 13"/>
                <a:gd name="T32" fmla="*/ 1 w 5"/>
                <a:gd name="T33" fmla="*/ 3 h 13"/>
                <a:gd name="T34" fmla="*/ 2 w 5"/>
                <a:gd name="T35" fmla="*/ 3 h 13"/>
                <a:gd name="T36" fmla="*/ 3 w 5"/>
                <a:gd name="T37" fmla="*/ 1 h 13"/>
                <a:gd name="T38" fmla="*/ 3 w 5"/>
                <a:gd name="T39" fmla="*/ 1 h 13"/>
                <a:gd name="T40" fmla="*/ 3 w 5"/>
                <a:gd name="T41" fmla="*/ 1 h 13"/>
                <a:gd name="T42" fmla="*/ 3 w 5"/>
                <a:gd name="T43" fmla="*/ 1 h 13"/>
                <a:gd name="T44" fmla="*/ 2 w 5"/>
                <a:gd name="T45" fmla="*/ 0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 h="13">
                  <a:moveTo>
                    <a:pt x="2" y="8"/>
                  </a:moveTo>
                  <a:cubicBezTo>
                    <a:pt x="2" y="8"/>
                    <a:pt x="1" y="8"/>
                    <a:pt x="1" y="8"/>
                  </a:cubicBezTo>
                  <a:cubicBezTo>
                    <a:pt x="1" y="9"/>
                    <a:pt x="0" y="10"/>
                    <a:pt x="0" y="10"/>
                  </a:cubicBezTo>
                  <a:cubicBezTo>
                    <a:pt x="0" y="12"/>
                    <a:pt x="2" y="13"/>
                    <a:pt x="3" y="13"/>
                  </a:cubicBezTo>
                  <a:cubicBezTo>
                    <a:pt x="3" y="13"/>
                    <a:pt x="3" y="13"/>
                    <a:pt x="3" y="13"/>
                  </a:cubicBezTo>
                  <a:cubicBezTo>
                    <a:pt x="4" y="13"/>
                    <a:pt x="4" y="13"/>
                    <a:pt x="4" y="13"/>
                  </a:cubicBezTo>
                  <a:cubicBezTo>
                    <a:pt x="5" y="13"/>
                    <a:pt x="5" y="9"/>
                    <a:pt x="5" y="9"/>
                  </a:cubicBezTo>
                  <a:cubicBezTo>
                    <a:pt x="5" y="8"/>
                    <a:pt x="5" y="8"/>
                    <a:pt x="5" y="8"/>
                  </a:cubicBezTo>
                  <a:cubicBezTo>
                    <a:pt x="5" y="8"/>
                    <a:pt x="4" y="8"/>
                    <a:pt x="4" y="8"/>
                  </a:cubicBezTo>
                  <a:cubicBezTo>
                    <a:pt x="4" y="10"/>
                    <a:pt x="4" y="11"/>
                    <a:pt x="3" y="11"/>
                  </a:cubicBezTo>
                  <a:cubicBezTo>
                    <a:pt x="3" y="11"/>
                    <a:pt x="3" y="11"/>
                    <a:pt x="3" y="11"/>
                  </a:cubicBezTo>
                  <a:cubicBezTo>
                    <a:pt x="3" y="11"/>
                    <a:pt x="3" y="11"/>
                    <a:pt x="3" y="11"/>
                  </a:cubicBezTo>
                  <a:cubicBezTo>
                    <a:pt x="3" y="11"/>
                    <a:pt x="2" y="11"/>
                    <a:pt x="2" y="8"/>
                  </a:cubicBezTo>
                  <a:moveTo>
                    <a:pt x="2" y="0"/>
                  </a:moveTo>
                  <a:cubicBezTo>
                    <a:pt x="2" y="0"/>
                    <a:pt x="2" y="1"/>
                    <a:pt x="1" y="1"/>
                  </a:cubicBezTo>
                  <a:cubicBezTo>
                    <a:pt x="1" y="1"/>
                    <a:pt x="1" y="1"/>
                    <a:pt x="1" y="1"/>
                  </a:cubicBezTo>
                  <a:cubicBezTo>
                    <a:pt x="1" y="2"/>
                    <a:pt x="1" y="2"/>
                    <a:pt x="1" y="3"/>
                  </a:cubicBezTo>
                  <a:cubicBezTo>
                    <a:pt x="1" y="3"/>
                    <a:pt x="2" y="3"/>
                    <a:pt x="2" y="3"/>
                  </a:cubicBezTo>
                  <a:cubicBezTo>
                    <a:pt x="2" y="2"/>
                    <a:pt x="2" y="1"/>
                    <a:pt x="3" y="1"/>
                  </a:cubicBezTo>
                  <a:cubicBezTo>
                    <a:pt x="3" y="1"/>
                    <a:pt x="3" y="1"/>
                    <a:pt x="3" y="1"/>
                  </a:cubicBezTo>
                  <a:cubicBezTo>
                    <a:pt x="3" y="1"/>
                    <a:pt x="3" y="1"/>
                    <a:pt x="3" y="1"/>
                  </a:cubicBezTo>
                  <a:cubicBezTo>
                    <a:pt x="3" y="1"/>
                    <a:pt x="3" y="1"/>
                    <a:pt x="3" y="1"/>
                  </a:cubicBezTo>
                  <a:cubicBezTo>
                    <a:pt x="3" y="1"/>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1" name="Freeform 443"/>
            <p:cNvSpPr/>
            <p:nvPr/>
          </p:nvSpPr>
          <p:spPr bwMode="auto">
            <a:xfrm>
              <a:off x="894" y="1424"/>
              <a:ext cx="5" cy="6"/>
            </a:xfrm>
            <a:custGeom>
              <a:gdLst>
                <a:gd name="T0" fmla="*/ 1 w 3"/>
                <a:gd name="T1" fmla="*/ 0 h 4"/>
                <a:gd name="T2" fmla="*/ 0 w 3"/>
                <a:gd name="T3" fmla="*/ 2 h 4"/>
                <a:gd name="T4" fmla="*/ 1 w 3"/>
                <a:gd name="T5" fmla="*/ 4 h 4"/>
                <a:gd name="T6" fmla="*/ 2 w 3"/>
                <a:gd name="T7" fmla="*/ 2 h 4"/>
                <a:gd name="T8" fmla="*/ 3 w 3"/>
                <a:gd name="T9" fmla="*/ 2 h 4"/>
                <a:gd name="T10" fmla="*/ 3 w 3"/>
                <a:gd name="T11" fmla="*/ 2 h 4"/>
                <a:gd name="T12" fmla="*/ 3 w 3"/>
                <a:gd name="T13" fmla="*/ 0 h 4"/>
                <a:gd name="T14" fmla="*/ 3 w 3"/>
                <a:gd name="T15" fmla="*/ 0 h 4"/>
                <a:gd name="T16" fmla="*/ 2 w 3"/>
                <a:gd name="T17" fmla="*/ 1 h 4"/>
                <a:gd name="T18" fmla="*/ 2 w 3"/>
                <a:gd name="T19" fmla="*/ 3 h 4"/>
                <a:gd name="T20" fmla="*/ 1 w 3"/>
                <a:gd name="T21" fmla="*/ 0 h 4"/>
                <a:gd name="T22" fmla="*/ 1 w 3"/>
                <a:gd name="T23" fmla="*/ 0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
                  <a:moveTo>
                    <a:pt x="1" y="0"/>
                  </a:moveTo>
                  <a:cubicBezTo>
                    <a:pt x="1" y="0"/>
                    <a:pt x="1" y="1"/>
                    <a:pt x="0" y="2"/>
                  </a:cubicBezTo>
                  <a:cubicBezTo>
                    <a:pt x="0" y="2"/>
                    <a:pt x="1" y="4"/>
                    <a:pt x="1" y="4"/>
                  </a:cubicBezTo>
                  <a:cubicBezTo>
                    <a:pt x="2" y="4"/>
                    <a:pt x="3" y="3"/>
                    <a:pt x="2" y="2"/>
                  </a:cubicBezTo>
                  <a:cubicBezTo>
                    <a:pt x="2" y="2"/>
                    <a:pt x="3" y="2"/>
                    <a:pt x="3" y="2"/>
                  </a:cubicBezTo>
                  <a:cubicBezTo>
                    <a:pt x="3" y="2"/>
                    <a:pt x="3" y="2"/>
                    <a:pt x="3" y="2"/>
                  </a:cubicBezTo>
                  <a:cubicBezTo>
                    <a:pt x="3" y="2"/>
                    <a:pt x="3" y="1"/>
                    <a:pt x="3" y="0"/>
                  </a:cubicBezTo>
                  <a:cubicBezTo>
                    <a:pt x="3" y="0"/>
                    <a:pt x="3" y="0"/>
                    <a:pt x="3" y="0"/>
                  </a:cubicBezTo>
                  <a:cubicBezTo>
                    <a:pt x="3" y="0"/>
                    <a:pt x="3" y="1"/>
                    <a:pt x="2" y="1"/>
                  </a:cubicBezTo>
                  <a:cubicBezTo>
                    <a:pt x="2" y="2"/>
                    <a:pt x="2" y="3"/>
                    <a:pt x="2" y="3"/>
                  </a:cubicBezTo>
                  <a:cubicBezTo>
                    <a:pt x="2" y="3"/>
                    <a:pt x="1" y="3"/>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2" name="Freeform 444"/>
            <p:cNvSpPr/>
            <p:nvPr/>
          </p:nvSpPr>
          <p:spPr bwMode="auto">
            <a:xfrm>
              <a:off x="877" y="1469"/>
              <a:ext cx="13" cy="15"/>
            </a:xfrm>
            <a:custGeom>
              <a:gdLst>
                <a:gd name="T0" fmla="*/ 6 w 9"/>
                <a:gd name="T1" fmla="*/ 0 h 10"/>
                <a:gd name="T2" fmla="*/ 6 w 9"/>
                <a:gd name="T3" fmla="*/ 0 h 10"/>
                <a:gd name="T4" fmla="*/ 6 w 9"/>
                <a:gd name="T5" fmla="*/ 0 h 10"/>
                <a:gd name="T6" fmla="*/ 5 w 9"/>
                <a:gd name="T7" fmla="*/ 0 h 10"/>
                <a:gd name="T8" fmla="*/ 5 w 9"/>
                <a:gd name="T9" fmla="*/ 0 h 10"/>
                <a:gd name="T10" fmla="*/ 0 w 9"/>
                <a:gd name="T11" fmla="*/ 1 h 10"/>
                <a:gd name="T12" fmla="*/ 0 w 9"/>
                <a:gd name="T13" fmla="*/ 1 h 10"/>
                <a:gd name="T14" fmla="*/ 0 w 9"/>
                <a:gd name="T15" fmla="*/ 1 h 10"/>
                <a:gd name="T16" fmla="*/ 0 w 9"/>
                <a:gd name="T17" fmla="*/ 1 h 10"/>
                <a:gd name="T18" fmla="*/ 0 w 9"/>
                <a:gd name="T19" fmla="*/ 1 h 10"/>
                <a:gd name="T20" fmla="*/ 0 w 9"/>
                <a:gd name="T21" fmla="*/ 1 h 10"/>
                <a:gd name="T22" fmla="*/ 0 w 9"/>
                <a:gd name="T23" fmla="*/ 1 h 10"/>
                <a:gd name="T24" fmla="*/ 2 w 9"/>
                <a:gd name="T25" fmla="*/ 10 h 10"/>
                <a:gd name="T26" fmla="*/ 2 w 9"/>
                <a:gd name="T27" fmla="*/ 10 h 10"/>
                <a:gd name="T28" fmla="*/ 8 w 9"/>
                <a:gd name="T29" fmla="*/ 3 h 10"/>
                <a:gd name="T30" fmla="*/ 8 w 9"/>
                <a:gd name="T31" fmla="*/ 3 h 10"/>
                <a:gd name="T32" fmla="*/ 6 w 9"/>
                <a:gd name="T33" fmla="*/ 0 h 10"/>
                <a:gd name="T34" fmla="*/ 6 w 9"/>
                <a:gd name="T35" fmla="*/ 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10">
                  <a:moveTo>
                    <a:pt x="6" y="0"/>
                  </a:moveTo>
                  <a:cubicBezTo>
                    <a:pt x="6" y="0"/>
                    <a:pt x="6" y="0"/>
                    <a:pt x="6" y="0"/>
                  </a:cubicBezTo>
                  <a:cubicBezTo>
                    <a:pt x="6" y="0"/>
                    <a:pt x="6" y="0"/>
                    <a:pt x="6" y="0"/>
                  </a:cubicBezTo>
                  <a:cubicBezTo>
                    <a:pt x="5" y="0"/>
                    <a:pt x="5" y="0"/>
                    <a:pt x="5" y="0"/>
                  </a:cubicBezTo>
                  <a:cubicBezTo>
                    <a:pt x="5" y="0"/>
                    <a:pt x="5" y="0"/>
                    <a:pt x="5" y="0"/>
                  </a:cubicBezTo>
                  <a:cubicBezTo>
                    <a:pt x="3" y="0"/>
                    <a:pt x="2"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5"/>
                    <a:pt x="1" y="9"/>
                    <a:pt x="2" y="10"/>
                  </a:cubicBezTo>
                  <a:cubicBezTo>
                    <a:pt x="2" y="10"/>
                    <a:pt x="2" y="10"/>
                    <a:pt x="2" y="10"/>
                  </a:cubicBezTo>
                  <a:cubicBezTo>
                    <a:pt x="3" y="7"/>
                    <a:pt x="7" y="6"/>
                    <a:pt x="8" y="3"/>
                  </a:cubicBezTo>
                  <a:cubicBezTo>
                    <a:pt x="8" y="3"/>
                    <a:pt x="8" y="3"/>
                    <a:pt x="8" y="3"/>
                  </a:cubicBezTo>
                  <a:cubicBezTo>
                    <a:pt x="9" y="0"/>
                    <a:pt x="8"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3" name="Freeform 445"/>
            <p:cNvSpPr/>
            <p:nvPr/>
          </p:nvSpPr>
          <p:spPr bwMode="auto">
            <a:xfrm>
              <a:off x="874" y="1427"/>
              <a:ext cx="29" cy="57"/>
            </a:xfrm>
            <a:custGeom>
              <a:gdLst>
                <a:gd name="T0" fmla="*/ 17 w 20"/>
                <a:gd name="T1" fmla="*/ 0 h 39"/>
                <a:gd name="T2" fmla="*/ 17 w 20"/>
                <a:gd name="T3" fmla="*/ 2 h 39"/>
                <a:gd name="T4" fmla="*/ 16 w 20"/>
                <a:gd name="T5" fmla="*/ 2 h 39"/>
                <a:gd name="T6" fmla="*/ 15 w 20"/>
                <a:gd name="T7" fmla="*/ 2 h 39"/>
                <a:gd name="T8" fmla="*/ 15 w 20"/>
                <a:gd name="T9" fmla="*/ 3 h 39"/>
                <a:gd name="T10" fmla="*/ 10 w 20"/>
                <a:gd name="T11" fmla="*/ 7 h 39"/>
                <a:gd name="T12" fmla="*/ 11 w 20"/>
                <a:gd name="T13" fmla="*/ 7 h 39"/>
                <a:gd name="T14" fmla="*/ 13 w 20"/>
                <a:gd name="T15" fmla="*/ 7 h 39"/>
                <a:gd name="T16" fmla="*/ 14 w 20"/>
                <a:gd name="T17" fmla="*/ 11 h 39"/>
                <a:gd name="T18" fmla="*/ 11 w 20"/>
                <a:gd name="T19" fmla="*/ 17 h 39"/>
                <a:gd name="T20" fmla="*/ 12 w 20"/>
                <a:gd name="T21" fmla="*/ 18 h 39"/>
                <a:gd name="T22" fmla="*/ 8 w 20"/>
                <a:gd name="T23" fmla="*/ 22 h 39"/>
                <a:gd name="T24" fmla="*/ 9 w 20"/>
                <a:gd name="T25" fmla="*/ 22 h 39"/>
                <a:gd name="T26" fmla="*/ 14 w 20"/>
                <a:gd name="T27" fmla="*/ 26 h 39"/>
                <a:gd name="T28" fmla="*/ 10 w 20"/>
                <a:gd name="T29" fmla="*/ 24 h 39"/>
                <a:gd name="T30" fmla="*/ 5 w 20"/>
                <a:gd name="T31" fmla="*/ 27 h 39"/>
                <a:gd name="T32" fmla="*/ 5 w 20"/>
                <a:gd name="T33" fmla="*/ 27 h 39"/>
                <a:gd name="T34" fmla="*/ 2 w 20"/>
                <a:gd name="T35" fmla="*/ 28 h 39"/>
                <a:gd name="T36" fmla="*/ 2 w 20"/>
                <a:gd name="T37" fmla="*/ 28 h 39"/>
                <a:gd name="T38" fmla="*/ 2 w 20"/>
                <a:gd name="T39" fmla="*/ 28 h 39"/>
                <a:gd name="T40" fmla="*/ 2 w 20"/>
                <a:gd name="T41" fmla="*/ 30 h 39"/>
                <a:gd name="T42" fmla="*/ 2 w 20"/>
                <a:gd name="T43" fmla="*/ 30 h 39"/>
                <a:gd name="T44" fmla="*/ 2 w 20"/>
                <a:gd name="T45" fmla="*/ 30 h 39"/>
                <a:gd name="T46" fmla="*/ 2 w 20"/>
                <a:gd name="T47" fmla="*/ 30 h 39"/>
                <a:gd name="T48" fmla="*/ 2 w 20"/>
                <a:gd name="T49" fmla="*/ 30 h 39"/>
                <a:gd name="T50" fmla="*/ 7 w 20"/>
                <a:gd name="T51" fmla="*/ 29 h 39"/>
                <a:gd name="T52" fmla="*/ 7 w 20"/>
                <a:gd name="T53" fmla="*/ 29 h 39"/>
                <a:gd name="T54" fmla="*/ 8 w 20"/>
                <a:gd name="T55" fmla="*/ 29 h 39"/>
                <a:gd name="T56" fmla="*/ 8 w 20"/>
                <a:gd name="T57" fmla="*/ 29 h 39"/>
                <a:gd name="T58" fmla="*/ 8 w 20"/>
                <a:gd name="T59" fmla="*/ 29 h 39"/>
                <a:gd name="T60" fmla="*/ 8 w 20"/>
                <a:gd name="T61" fmla="*/ 29 h 39"/>
                <a:gd name="T62" fmla="*/ 8 w 20"/>
                <a:gd name="T63" fmla="*/ 29 h 39"/>
                <a:gd name="T64" fmla="*/ 8 w 20"/>
                <a:gd name="T65" fmla="*/ 29 h 39"/>
                <a:gd name="T66" fmla="*/ 10 w 20"/>
                <a:gd name="T67" fmla="*/ 32 h 39"/>
                <a:gd name="T68" fmla="*/ 10 w 20"/>
                <a:gd name="T69" fmla="*/ 32 h 39"/>
                <a:gd name="T70" fmla="*/ 4 w 20"/>
                <a:gd name="T71" fmla="*/ 39 h 39"/>
                <a:gd name="T72" fmla="*/ 4 w 20"/>
                <a:gd name="T73" fmla="*/ 39 h 39"/>
                <a:gd name="T74" fmla="*/ 12 w 20"/>
                <a:gd name="T75" fmla="*/ 37 h 39"/>
                <a:gd name="T76" fmla="*/ 19 w 20"/>
                <a:gd name="T77" fmla="*/ 38 h 39"/>
                <a:gd name="T78" fmla="*/ 19 w 20"/>
                <a:gd name="T79" fmla="*/ 38 h 39"/>
                <a:gd name="T80" fmla="*/ 19 w 20"/>
                <a:gd name="T81" fmla="*/ 38 h 39"/>
                <a:gd name="T82" fmla="*/ 18 w 20"/>
                <a:gd name="T83" fmla="*/ 38 h 39"/>
                <a:gd name="T84" fmla="*/ 18 w 20"/>
                <a:gd name="T85" fmla="*/ 35 h 39"/>
                <a:gd name="T86" fmla="*/ 17 w 20"/>
                <a:gd name="T87" fmla="*/ 31 h 39"/>
                <a:gd name="T88" fmla="*/ 16 w 20"/>
                <a:gd name="T89" fmla="*/ 25 h 39"/>
                <a:gd name="T90" fmla="*/ 17 w 20"/>
                <a:gd name="T91" fmla="*/ 17 h 39"/>
                <a:gd name="T92" fmla="*/ 17 w 20"/>
                <a:gd name="T93" fmla="*/ 6 h 39"/>
                <a:gd name="T94" fmla="*/ 16 w 20"/>
                <a:gd name="T95" fmla="*/ 6 h 39"/>
                <a:gd name="T96" fmla="*/ 17 w 20"/>
                <a:gd name="T97" fmla="*/ 5 h 39"/>
                <a:gd name="T98" fmla="*/ 17 w 20"/>
                <a:gd name="T99" fmla="*/ 5 h 39"/>
                <a:gd name="T100" fmla="*/ 17 w 20"/>
                <a:gd name="T10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 h="39">
                  <a:moveTo>
                    <a:pt x="17" y="0"/>
                  </a:moveTo>
                  <a:cubicBezTo>
                    <a:pt x="17" y="2"/>
                    <a:pt x="17" y="2"/>
                    <a:pt x="17" y="2"/>
                  </a:cubicBezTo>
                  <a:cubicBezTo>
                    <a:pt x="16" y="2"/>
                    <a:pt x="16" y="2"/>
                    <a:pt x="16" y="2"/>
                  </a:cubicBezTo>
                  <a:cubicBezTo>
                    <a:pt x="16" y="2"/>
                    <a:pt x="16" y="2"/>
                    <a:pt x="15" y="2"/>
                  </a:cubicBezTo>
                  <a:cubicBezTo>
                    <a:pt x="15" y="3"/>
                    <a:pt x="15" y="3"/>
                    <a:pt x="15" y="3"/>
                  </a:cubicBezTo>
                  <a:cubicBezTo>
                    <a:pt x="1" y="7"/>
                    <a:pt x="7" y="7"/>
                    <a:pt x="10" y="7"/>
                  </a:cubicBezTo>
                  <a:cubicBezTo>
                    <a:pt x="10" y="7"/>
                    <a:pt x="11" y="7"/>
                    <a:pt x="11" y="7"/>
                  </a:cubicBezTo>
                  <a:cubicBezTo>
                    <a:pt x="12" y="7"/>
                    <a:pt x="12" y="7"/>
                    <a:pt x="13" y="7"/>
                  </a:cubicBezTo>
                  <a:cubicBezTo>
                    <a:pt x="20" y="7"/>
                    <a:pt x="14" y="11"/>
                    <a:pt x="14" y="11"/>
                  </a:cubicBezTo>
                  <a:cubicBezTo>
                    <a:pt x="6" y="15"/>
                    <a:pt x="11" y="17"/>
                    <a:pt x="11" y="17"/>
                  </a:cubicBezTo>
                  <a:cubicBezTo>
                    <a:pt x="18" y="17"/>
                    <a:pt x="12" y="18"/>
                    <a:pt x="12" y="18"/>
                  </a:cubicBezTo>
                  <a:cubicBezTo>
                    <a:pt x="0" y="20"/>
                    <a:pt x="8" y="22"/>
                    <a:pt x="8" y="22"/>
                  </a:cubicBezTo>
                  <a:cubicBezTo>
                    <a:pt x="8" y="22"/>
                    <a:pt x="9" y="22"/>
                    <a:pt x="9" y="22"/>
                  </a:cubicBezTo>
                  <a:cubicBezTo>
                    <a:pt x="13" y="22"/>
                    <a:pt x="14" y="26"/>
                    <a:pt x="14" y="26"/>
                  </a:cubicBezTo>
                  <a:cubicBezTo>
                    <a:pt x="13" y="24"/>
                    <a:pt x="11" y="24"/>
                    <a:pt x="10" y="24"/>
                  </a:cubicBezTo>
                  <a:cubicBezTo>
                    <a:pt x="8" y="24"/>
                    <a:pt x="6" y="25"/>
                    <a:pt x="5" y="27"/>
                  </a:cubicBezTo>
                  <a:cubicBezTo>
                    <a:pt x="5" y="27"/>
                    <a:pt x="5" y="27"/>
                    <a:pt x="5" y="27"/>
                  </a:cubicBezTo>
                  <a:cubicBezTo>
                    <a:pt x="4" y="27"/>
                    <a:pt x="2" y="27"/>
                    <a:pt x="2" y="28"/>
                  </a:cubicBezTo>
                  <a:cubicBezTo>
                    <a:pt x="2" y="28"/>
                    <a:pt x="2" y="28"/>
                    <a:pt x="2" y="28"/>
                  </a:cubicBezTo>
                  <a:cubicBezTo>
                    <a:pt x="2" y="28"/>
                    <a:pt x="2" y="28"/>
                    <a:pt x="2" y="28"/>
                  </a:cubicBezTo>
                  <a:cubicBezTo>
                    <a:pt x="2" y="28"/>
                    <a:pt x="2" y="29"/>
                    <a:pt x="2" y="30"/>
                  </a:cubicBezTo>
                  <a:cubicBezTo>
                    <a:pt x="2" y="30"/>
                    <a:pt x="2" y="30"/>
                    <a:pt x="2" y="30"/>
                  </a:cubicBezTo>
                  <a:cubicBezTo>
                    <a:pt x="2" y="30"/>
                    <a:pt x="2" y="30"/>
                    <a:pt x="2" y="30"/>
                  </a:cubicBezTo>
                  <a:cubicBezTo>
                    <a:pt x="2" y="30"/>
                    <a:pt x="2" y="30"/>
                    <a:pt x="2" y="30"/>
                  </a:cubicBezTo>
                  <a:cubicBezTo>
                    <a:pt x="2" y="30"/>
                    <a:pt x="2" y="30"/>
                    <a:pt x="2" y="30"/>
                  </a:cubicBezTo>
                  <a:cubicBezTo>
                    <a:pt x="4" y="30"/>
                    <a:pt x="5" y="29"/>
                    <a:pt x="7" y="29"/>
                  </a:cubicBezTo>
                  <a:cubicBezTo>
                    <a:pt x="7" y="29"/>
                    <a:pt x="7" y="29"/>
                    <a:pt x="7" y="29"/>
                  </a:cubicBezTo>
                  <a:cubicBezTo>
                    <a:pt x="7" y="29"/>
                    <a:pt x="7" y="29"/>
                    <a:pt x="8" y="29"/>
                  </a:cubicBezTo>
                  <a:cubicBezTo>
                    <a:pt x="8" y="29"/>
                    <a:pt x="8" y="29"/>
                    <a:pt x="8" y="29"/>
                  </a:cubicBezTo>
                  <a:cubicBezTo>
                    <a:pt x="8" y="29"/>
                    <a:pt x="8" y="29"/>
                    <a:pt x="8" y="29"/>
                  </a:cubicBezTo>
                  <a:cubicBezTo>
                    <a:pt x="8" y="29"/>
                    <a:pt x="8" y="29"/>
                    <a:pt x="8" y="29"/>
                  </a:cubicBezTo>
                  <a:cubicBezTo>
                    <a:pt x="8" y="29"/>
                    <a:pt x="8" y="29"/>
                    <a:pt x="8" y="29"/>
                  </a:cubicBezTo>
                  <a:cubicBezTo>
                    <a:pt x="8" y="29"/>
                    <a:pt x="8" y="29"/>
                    <a:pt x="8" y="29"/>
                  </a:cubicBezTo>
                  <a:cubicBezTo>
                    <a:pt x="10" y="29"/>
                    <a:pt x="11" y="29"/>
                    <a:pt x="10" y="32"/>
                  </a:cubicBezTo>
                  <a:cubicBezTo>
                    <a:pt x="10" y="32"/>
                    <a:pt x="10" y="32"/>
                    <a:pt x="10" y="32"/>
                  </a:cubicBezTo>
                  <a:cubicBezTo>
                    <a:pt x="9" y="35"/>
                    <a:pt x="5" y="36"/>
                    <a:pt x="4" y="39"/>
                  </a:cubicBezTo>
                  <a:cubicBezTo>
                    <a:pt x="4" y="39"/>
                    <a:pt x="4" y="39"/>
                    <a:pt x="4" y="39"/>
                  </a:cubicBezTo>
                  <a:cubicBezTo>
                    <a:pt x="5" y="38"/>
                    <a:pt x="9" y="37"/>
                    <a:pt x="12" y="37"/>
                  </a:cubicBezTo>
                  <a:cubicBezTo>
                    <a:pt x="15" y="37"/>
                    <a:pt x="19" y="38"/>
                    <a:pt x="19" y="38"/>
                  </a:cubicBezTo>
                  <a:cubicBezTo>
                    <a:pt x="19" y="38"/>
                    <a:pt x="19" y="38"/>
                    <a:pt x="19" y="38"/>
                  </a:cubicBezTo>
                  <a:cubicBezTo>
                    <a:pt x="19" y="38"/>
                    <a:pt x="19" y="38"/>
                    <a:pt x="19" y="38"/>
                  </a:cubicBezTo>
                  <a:cubicBezTo>
                    <a:pt x="19" y="38"/>
                    <a:pt x="19" y="38"/>
                    <a:pt x="18" y="38"/>
                  </a:cubicBezTo>
                  <a:cubicBezTo>
                    <a:pt x="17" y="38"/>
                    <a:pt x="17" y="37"/>
                    <a:pt x="18" y="35"/>
                  </a:cubicBezTo>
                  <a:cubicBezTo>
                    <a:pt x="18" y="35"/>
                    <a:pt x="17" y="33"/>
                    <a:pt x="17" y="31"/>
                  </a:cubicBezTo>
                  <a:cubicBezTo>
                    <a:pt x="17" y="30"/>
                    <a:pt x="16" y="28"/>
                    <a:pt x="16" y="25"/>
                  </a:cubicBezTo>
                  <a:cubicBezTo>
                    <a:pt x="16" y="22"/>
                    <a:pt x="16" y="18"/>
                    <a:pt x="17" y="17"/>
                  </a:cubicBezTo>
                  <a:cubicBezTo>
                    <a:pt x="17" y="17"/>
                    <a:pt x="18" y="6"/>
                    <a:pt x="17" y="6"/>
                  </a:cubicBezTo>
                  <a:cubicBezTo>
                    <a:pt x="16" y="6"/>
                    <a:pt x="16" y="6"/>
                    <a:pt x="16" y="6"/>
                  </a:cubicBezTo>
                  <a:cubicBezTo>
                    <a:pt x="16" y="6"/>
                    <a:pt x="17" y="6"/>
                    <a:pt x="17" y="5"/>
                  </a:cubicBezTo>
                  <a:cubicBezTo>
                    <a:pt x="17" y="5"/>
                    <a:pt x="17" y="5"/>
                    <a:pt x="17" y="5"/>
                  </a:cubicBezTo>
                  <a:cubicBezTo>
                    <a:pt x="18" y="1"/>
                    <a:pt x="18"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4" name="Freeform 446"/>
            <p:cNvSpPr/>
            <p:nvPr/>
          </p:nvSpPr>
          <p:spPr bwMode="auto">
            <a:xfrm>
              <a:off x="896" y="1427"/>
              <a:ext cx="3" cy="3"/>
            </a:xfrm>
            <a:custGeom>
              <a:gdLst>
                <a:gd name="T0" fmla="*/ 2 w 2"/>
                <a:gd name="T1" fmla="*/ 0 h 2"/>
                <a:gd name="T2" fmla="*/ 1 w 2"/>
                <a:gd name="T3" fmla="*/ 0 h 2"/>
                <a:gd name="T4" fmla="*/ 0 w 2"/>
                <a:gd name="T5" fmla="*/ 2 h 2"/>
                <a:gd name="T6" fmla="*/ 1 w 2"/>
                <a:gd name="T7" fmla="*/ 2 h 2"/>
                <a:gd name="T8" fmla="*/ 2 w 2"/>
                <a:gd name="T9" fmla="*/ 2 h 2"/>
                <a:gd name="T10" fmla="*/ 2 w 2"/>
                <a:gd name="T11" fmla="*/ 0 h 2"/>
                <a:gd name="T12" fmla="*/ 2 w 2"/>
                <a:gd name="T13" fmla="*/ 0 h 2"/>
              </a:gd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2" y="0"/>
                    <a:pt x="1" y="0"/>
                    <a:pt x="1" y="0"/>
                  </a:cubicBezTo>
                  <a:cubicBezTo>
                    <a:pt x="2" y="1"/>
                    <a:pt x="1" y="2"/>
                    <a:pt x="0" y="2"/>
                  </a:cubicBezTo>
                  <a:cubicBezTo>
                    <a:pt x="1" y="2"/>
                    <a:pt x="1" y="2"/>
                    <a:pt x="1" y="2"/>
                  </a:cubicBezTo>
                  <a:cubicBezTo>
                    <a:pt x="1" y="2"/>
                    <a:pt x="1" y="2"/>
                    <a:pt x="2" y="2"/>
                  </a:cubicBezTo>
                  <a:cubicBezTo>
                    <a:pt x="2" y="2"/>
                    <a:pt x="2" y="2"/>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5" name="Freeform 447"/>
            <p:cNvSpPr>
              <a:spLocks noEditPoints="1"/>
            </p:cNvSpPr>
            <p:nvPr/>
          </p:nvSpPr>
          <p:spPr bwMode="auto">
            <a:xfrm>
              <a:off x="877" y="1469"/>
              <a:ext cx="11" cy="15"/>
            </a:xfrm>
            <a:custGeom>
              <a:gdLst>
                <a:gd name="T0" fmla="*/ 8 w 8"/>
                <a:gd name="T1" fmla="*/ 3 h 10"/>
                <a:gd name="T2" fmla="*/ 8 w 8"/>
                <a:gd name="T3" fmla="*/ 3 h 10"/>
                <a:gd name="T4" fmla="*/ 2 w 8"/>
                <a:gd name="T5" fmla="*/ 10 h 10"/>
                <a:gd name="T6" fmla="*/ 2 w 8"/>
                <a:gd name="T7" fmla="*/ 10 h 10"/>
                <a:gd name="T8" fmla="*/ 8 w 8"/>
                <a:gd name="T9" fmla="*/ 3 h 10"/>
                <a:gd name="T10" fmla="*/ 8 w 8"/>
                <a:gd name="T11" fmla="*/ 3 h 10"/>
                <a:gd name="T12" fmla="*/ 0 w 8"/>
                <a:gd name="T13" fmla="*/ 1 h 10"/>
                <a:gd name="T14" fmla="*/ 0 w 8"/>
                <a:gd name="T15" fmla="*/ 1 h 10"/>
                <a:gd name="T16" fmla="*/ 0 w 8"/>
                <a:gd name="T17" fmla="*/ 1 h 10"/>
                <a:gd name="T18" fmla="*/ 0 w 8"/>
                <a:gd name="T19" fmla="*/ 1 h 10"/>
                <a:gd name="T20" fmla="*/ 0 w 8"/>
                <a:gd name="T21" fmla="*/ 1 h 10"/>
                <a:gd name="T22" fmla="*/ 0 w 8"/>
                <a:gd name="T23" fmla="*/ 1 h 10"/>
                <a:gd name="T24" fmla="*/ 5 w 8"/>
                <a:gd name="T25" fmla="*/ 0 h 10"/>
                <a:gd name="T26" fmla="*/ 5 w 8"/>
                <a:gd name="T27" fmla="*/ 0 h 10"/>
                <a:gd name="T28" fmla="*/ 5 w 8"/>
                <a:gd name="T29" fmla="*/ 0 h 10"/>
                <a:gd name="T30" fmla="*/ 6 w 8"/>
                <a:gd name="T31" fmla="*/ 0 h 10"/>
                <a:gd name="T32" fmla="*/ 6 w 8"/>
                <a:gd name="T33" fmla="*/ 0 h 10"/>
                <a:gd name="T34" fmla="*/ 6 w 8"/>
                <a:gd name="T35" fmla="*/ 0 h 10"/>
                <a:gd name="T36" fmla="*/ 6 w 8"/>
                <a:gd name="T37" fmla="*/ 0 h 10"/>
                <a:gd name="T38" fmla="*/ 6 w 8"/>
                <a:gd name="T39" fmla="*/ 0 h 10"/>
                <a:gd name="T40" fmla="*/ 6 w 8"/>
                <a:gd name="T41" fmla="*/ 0 h 10"/>
                <a:gd name="T42" fmla="*/ 6 w 8"/>
                <a:gd name="T43" fmla="*/ 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 h="10">
                  <a:moveTo>
                    <a:pt x="8" y="3"/>
                  </a:moveTo>
                  <a:cubicBezTo>
                    <a:pt x="8" y="3"/>
                    <a:pt x="8" y="3"/>
                    <a:pt x="8" y="3"/>
                  </a:cubicBezTo>
                  <a:cubicBezTo>
                    <a:pt x="7" y="6"/>
                    <a:pt x="3" y="7"/>
                    <a:pt x="2" y="10"/>
                  </a:cubicBezTo>
                  <a:cubicBezTo>
                    <a:pt x="2" y="10"/>
                    <a:pt x="2" y="10"/>
                    <a:pt x="2" y="10"/>
                  </a:cubicBezTo>
                  <a:cubicBezTo>
                    <a:pt x="3" y="7"/>
                    <a:pt x="7" y="6"/>
                    <a:pt x="8" y="3"/>
                  </a:cubicBezTo>
                  <a:cubicBezTo>
                    <a:pt x="8" y="3"/>
                    <a:pt x="8" y="3"/>
                    <a:pt x="8" y="3"/>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5" y="0"/>
                  </a:moveTo>
                  <a:cubicBezTo>
                    <a:pt x="5" y="0"/>
                    <a:pt x="5" y="0"/>
                    <a:pt x="5" y="0"/>
                  </a:cubicBezTo>
                  <a:cubicBezTo>
                    <a:pt x="5" y="0"/>
                    <a:pt x="5" y="0"/>
                    <a:pt x="5"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6" name="Freeform 448"/>
            <p:cNvSpPr>
              <a:spLocks noEditPoints="1"/>
            </p:cNvSpPr>
            <p:nvPr/>
          </p:nvSpPr>
          <p:spPr bwMode="auto">
            <a:xfrm>
              <a:off x="903" y="1479"/>
              <a:ext cx="3" cy="3"/>
            </a:xfrm>
            <a:custGeom>
              <a:gdLst>
                <a:gd name="T0" fmla="*/ 2 w 2"/>
                <a:gd name="T1" fmla="*/ 1 h 2"/>
                <a:gd name="T2" fmla="*/ 0 w 2"/>
                <a:gd name="T3" fmla="*/ 2 h 2"/>
                <a:gd name="T4" fmla="*/ 2 w 2"/>
                <a:gd name="T5" fmla="*/ 1 h 2"/>
                <a:gd name="T6" fmla="*/ 2 w 2"/>
                <a:gd name="T7" fmla="*/ 0 h 2"/>
                <a:gd name="T8" fmla="*/ 2 w 2"/>
                <a:gd name="T9" fmla="*/ 1 h 2"/>
                <a:gd name="T10" fmla="*/ 2 w 2"/>
                <a:gd name="T11" fmla="*/ 1 h 2"/>
                <a:gd name="T12" fmla="*/ 2 w 2"/>
                <a:gd name="T13" fmla="*/ 0 h 2"/>
              </a:gdLst>
              <a:cxnLst>
                <a:cxn ang="0">
                  <a:pos x="T0" y="T1"/>
                </a:cxn>
                <a:cxn ang="0">
                  <a:pos x="T2" y="T3"/>
                </a:cxn>
                <a:cxn ang="0">
                  <a:pos x="T4" y="T5"/>
                </a:cxn>
                <a:cxn ang="0">
                  <a:pos x="T6" y="T7"/>
                </a:cxn>
                <a:cxn ang="0">
                  <a:pos x="T8" y="T9"/>
                </a:cxn>
                <a:cxn ang="0">
                  <a:pos x="T10" y="T11"/>
                </a:cxn>
                <a:cxn ang="0">
                  <a:pos x="T12" y="T13"/>
                </a:cxn>
              </a:cxnLst>
              <a:rect l="0" t="0" r="r" b="b"/>
              <a:pathLst>
                <a:path w="2" h="2">
                  <a:moveTo>
                    <a:pt x="2" y="1"/>
                  </a:moveTo>
                  <a:cubicBezTo>
                    <a:pt x="1" y="2"/>
                    <a:pt x="0" y="2"/>
                    <a:pt x="0" y="2"/>
                  </a:cubicBezTo>
                  <a:cubicBezTo>
                    <a:pt x="0" y="2"/>
                    <a:pt x="1" y="2"/>
                    <a:pt x="2" y="1"/>
                  </a:cubicBezTo>
                  <a:moveTo>
                    <a:pt x="2" y="0"/>
                  </a:moveTo>
                  <a:cubicBezTo>
                    <a:pt x="2" y="0"/>
                    <a:pt x="2" y="0"/>
                    <a:pt x="2" y="1"/>
                  </a:cubicBezTo>
                  <a:cubicBezTo>
                    <a:pt x="2" y="1"/>
                    <a:pt x="2" y="1"/>
                    <a:pt x="2"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7" name="Freeform 449"/>
            <p:cNvSpPr>
              <a:spLocks noEditPoints="1"/>
            </p:cNvSpPr>
            <p:nvPr/>
          </p:nvSpPr>
          <p:spPr bwMode="auto">
            <a:xfrm>
              <a:off x="890" y="1481"/>
              <a:ext cx="17" cy="9"/>
            </a:xfrm>
            <a:custGeom>
              <a:gdLst>
                <a:gd name="T0" fmla="*/ 9 w 12"/>
                <a:gd name="T1" fmla="*/ 1 h 6"/>
                <a:gd name="T2" fmla="*/ 11 w 12"/>
                <a:gd name="T3" fmla="*/ 0 h 6"/>
                <a:gd name="T4" fmla="*/ 9 w 12"/>
                <a:gd name="T5" fmla="*/ 1 h 6"/>
                <a:gd name="T6" fmla="*/ 11 w 12"/>
                <a:gd name="T7" fmla="*/ 0 h 6"/>
                <a:gd name="T8" fmla="*/ 8 w 12"/>
                <a:gd name="T9" fmla="*/ 1 h 6"/>
                <a:gd name="T10" fmla="*/ 8 w 12"/>
                <a:gd name="T11" fmla="*/ 1 h 6"/>
                <a:gd name="T12" fmla="*/ 8 w 12"/>
                <a:gd name="T13" fmla="*/ 1 h 6"/>
                <a:gd name="T14" fmla="*/ 8 w 12"/>
                <a:gd name="T15" fmla="*/ 1 h 6"/>
                <a:gd name="T16" fmla="*/ 8 w 12"/>
                <a:gd name="T17" fmla="*/ 1 h 6"/>
                <a:gd name="T18" fmla="*/ 0 w 12"/>
                <a:gd name="T19" fmla="*/ 6 h 6"/>
                <a:gd name="T20" fmla="*/ 1 w 12"/>
                <a:gd name="T21" fmla="*/ 6 h 6"/>
                <a:gd name="T22" fmla="*/ 9 w 12"/>
                <a:gd name="T23" fmla="*/ 2 h 6"/>
                <a:gd name="T24" fmla="*/ 11 w 12"/>
                <a:gd name="T25" fmla="*/ 0 h 6"/>
                <a:gd name="T26" fmla="*/ 12 w 12"/>
                <a:gd name="T27" fmla="*/ 0 h 6"/>
                <a:gd name="T28" fmla="*/ 11 w 12"/>
                <a:gd name="T29" fmla="*/ 0 h 6"/>
                <a:gd name="T30" fmla="*/ 11 w 12"/>
                <a:gd name="T31" fmla="*/ 0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6">
                  <a:moveTo>
                    <a:pt x="9" y="1"/>
                  </a:moveTo>
                  <a:cubicBezTo>
                    <a:pt x="9" y="1"/>
                    <a:pt x="10" y="1"/>
                    <a:pt x="11" y="0"/>
                  </a:cubicBezTo>
                  <a:cubicBezTo>
                    <a:pt x="10" y="1"/>
                    <a:pt x="9" y="1"/>
                    <a:pt x="9" y="1"/>
                  </a:cubicBezTo>
                  <a:moveTo>
                    <a:pt x="11" y="0"/>
                  </a:moveTo>
                  <a:cubicBezTo>
                    <a:pt x="10" y="0"/>
                    <a:pt x="9" y="0"/>
                    <a:pt x="8" y="1"/>
                  </a:cubicBezTo>
                  <a:cubicBezTo>
                    <a:pt x="8" y="1"/>
                    <a:pt x="8" y="1"/>
                    <a:pt x="8" y="1"/>
                  </a:cubicBezTo>
                  <a:cubicBezTo>
                    <a:pt x="8" y="1"/>
                    <a:pt x="8" y="1"/>
                    <a:pt x="8" y="1"/>
                  </a:cubicBezTo>
                  <a:cubicBezTo>
                    <a:pt x="8" y="1"/>
                    <a:pt x="8" y="1"/>
                    <a:pt x="8" y="1"/>
                  </a:cubicBezTo>
                  <a:cubicBezTo>
                    <a:pt x="8" y="1"/>
                    <a:pt x="8" y="1"/>
                    <a:pt x="8" y="1"/>
                  </a:cubicBezTo>
                  <a:cubicBezTo>
                    <a:pt x="8" y="1"/>
                    <a:pt x="1" y="3"/>
                    <a:pt x="0" y="6"/>
                  </a:cubicBezTo>
                  <a:cubicBezTo>
                    <a:pt x="0" y="6"/>
                    <a:pt x="0" y="6"/>
                    <a:pt x="1" y="6"/>
                  </a:cubicBezTo>
                  <a:cubicBezTo>
                    <a:pt x="2" y="6"/>
                    <a:pt x="5" y="5"/>
                    <a:pt x="9" y="2"/>
                  </a:cubicBezTo>
                  <a:cubicBezTo>
                    <a:pt x="10" y="1"/>
                    <a:pt x="11" y="0"/>
                    <a:pt x="11" y="0"/>
                  </a:cubicBezTo>
                  <a:cubicBezTo>
                    <a:pt x="11" y="0"/>
                    <a:pt x="12" y="0"/>
                    <a:pt x="12" y="0"/>
                  </a:cubicBezTo>
                  <a:cubicBezTo>
                    <a:pt x="11" y="0"/>
                    <a:pt x="11" y="0"/>
                    <a:pt x="11" y="0"/>
                  </a:cubicBezTo>
                  <a:cubicBezTo>
                    <a:pt x="11" y="0"/>
                    <a:pt x="11" y="0"/>
                    <a:pt x="1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8" name="Freeform 450"/>
            <p:cNvSpPr>
              <a:spLocks noEditPoints="1"/>
            </p:cNvSpPr>
            <p:nvPr/>
          </p:nvSpPr>
          <p:spPr bwMode="auto">
            <a:xfrm>
              <a:off x="902" y="1481"/>
              <a:ext cx="13" cy="10"/>
            </a:xfrm>
            <a:custGeom>
              <a:gdLst>
                <a:gd name="T0" fmla="*/ 7 w 9"/>
                <a:gd name="T1" fmla="*/ 2 h 7"/>
                <a:gd name="T2" fmla="*/ 7 w 9"/>
                <a:gd name="T3" fmla="*/ 5 h 7"/>
                <a:gd name="T4" fmla="*/ 7 w 9"/>
                <a:gd name="T5" fmla="*/ 5 h 7"/>
                <a:gd name="T6" fmla="*/ 9 w 9"/>
                <a:gd name="T7" fmla="*/ 4 h 7"/>
                <a:gd name="T8" fmla="*/ 8 w 9"/>
                <a:gd name="T9" fmla="*/ 3 h 7"/>
                <a:gd name="T10" fmla="*/ 7 w 9"/>
                <a:gd name="T11" fmla="*/ 2 h 7"/>
                <a:gd name="T12" fmla="*/ 4 w 9"/>
                <a:gd name="T13" fmla="*/ 0 h 7"/>
                <a:gd name="T14" fmla="*/ 4 w 9"/>
                <a:gd name="T15" fmla="*/ 1 h 7"/>
                <a:gd name="T16" fmla="*/ 1 w 9"/>
                <a:gd name="T17" fmla="*/ 7 h 7"/>
                <a:gd name="T18" fmla="*/ 6 w 9"/>
                <a:gd name="T19" fmla="*/ 1 h 7"/>
                <a:gd name="T20" fmla="*/ 6 w 9"/>
                <a:gd name="T21" fmla="*/ 2 h 7"/>
                <a:gd name="T22" fmla="*/ 4 w 9"/>
                <a:gd name="T23" fmla="*/ 0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7">
                  <a:moveTo>
                    <a:pt x="7" y="2"/>
                  </a:moveTo>
                  <a:cubicBezTo>
                    <a:pt x="7" y="2"/>
                    <a:pt x="8" y="3"/>
                    <a:pt x="7" y="5"/>
                  </a:cubicBezTo>
                  <a:cubicBezTo>
                    <a:pt x="7" y="5"/>
                    <a:pt x="7" y="5"/>
                    <a:pt x="7" y="5"/>
                  </a:cubicBezTo>
                  <a:cubicBezTo>
                    <a:pt x="8" y="5"/>
                    <a:pt x="8" y="5"/>
                    <a:pt x="9" y="4"/>
                  </a:cubicBezTo>
                  <a:cubicBezTo>
                    <a:pt x="8" y="3"/>
                    <a:pt x="8" y="3"/>
                    <a:pt x="8" y="3"/>
                  </a:cubicBezTo>
                  <a:cubicBezTo>
                    <a:pt x="7" y="2"/>
                    <a:pt x="7" y="2"/>
                    <a:pt x="7" y="2"/>
                  </a:cubicBezTo>
                  <a:moveTo>
                    <a:pt x="4" y="0"/>
                  </a:moveTo>
                  <a:cubicBezTo>
                    <a:pt x="4" y="1"/>
                    <a:pt x="4" y="1"/>
                    <a:pt x="4" y="1"/>
                  </a:cubicBezTo>
                  <a:cubicBezTo>
                    <a:pt x="4" y="1"/>
                    <a:pt x="0" y="6"/>
                    <a:pt x="1" y="7"/>
                  </a:cubicBezTo>
                  <a:cubicBezTo>
                    <a:pt x="1" y="7"/>
                    <a:pt x="4" y="3"/>
                    <a:pt x="6" y="1"/>
                  </a:cubicBezTo>
                  <a:cubicBezTo>
                    <a:pt x="6" y="1"/>
                    <a:pt x="6" y="1"/>
                    <a:pt x="6" y="2"/>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49" name="Freeform 451"/>
            <p:cNvSpPr>
              <a:spLocks noEditPoints="1"/>
            </p:cNvSpPr>
            <p:nvPr/>
          </p:nvSpPr>
          <p:spPr bwMode="auto">
            <a:xfrm>
              <a:off x="874" y="1395"/>
              <a:ext cx="25" cy="31"/>
            </a:xfrm>
            <a:custGeom>
              <a:gdLst>
                <a:gd name="T0" fmla="*/ 3 w 17"/>
                <a:gd name="T1" fmla="*/ 19 h 21"/>
                <a:gd name="T2" fmla="*/ 2 w 17"/>
                <a:gd name="T3" fmla="*/ 21 h 21"/>
                <a:gd name="T4" fmla="*/ 2 w 17"/>
                <a:gd name="T5" fmla="*/ 21 h 21"/>
                <a:gd name="T6" fmla="*/ 2 w 17"/>
                <a:gd name="T7" fmla="*/ 21 h 21"/>
                <a:gd name="T8" fmla="*/ 3 w 17"/>
                <a:gd name="T9" fmla="*/ 21 h 21"/>
                <a:gd name="T10" fmla="*/ 3 w 17"/>
                <a:gd name="T11" fmla="*/ 21 h 21"/>
                <a:gd name="T12" fmla="*/ 3 w 17"/>
                <a:gd name="T13" fmla="*/ 19 h 21"/>
                <a:gd name="T14" fmla="*/ 7 w 17"/>
                <a:gd name="T15" fmla="*/ 16 h 21"/>
                <a:gd name="T16" fmla="*/ 5 w 17"/>
                <a:gd name="T17" fmla="*/ 17 h 21"/>
                <a:gd name="T18" fmla="*/ 5 w 17"/>
                <a:gd name="T19" fmla="*/ 19 h 21"/>
                <a:gd name="T20" fmla="*/ 5 w 17"/>
                <a:gd name="T21" fmla="*/ 20 h 21"/>
                <a:gd name="T22" fmla="*/ 7 w 17"/>
                <a:gd name="T23" fmla="*/ 19 h 21"/>
                <a:gd name="T24" fmla="*/ 7 w 17"/>
                <a:gd name="T25" fmla="*/ 16 h 21"/>
                <a:gd name="T26" fmla="*/ 17 w 17"/>
                <a:gd name="T27" fmla="*/ 15 h 21"/>
                <a:gd name="T28" fmla="*/ 17 w 17"/>
                <a:gd name="T29" fmla="*/ 20 h 21"/>
                <a:gd name="T30" fmla="*/ 17 w 17"/>
                <a:gd name="T31" fmla="*/ 16 h 21"/>
                <a:gd name="T32" fmla="*/ 17 w 17"/>
                <a:gd name="T33" fmla="*/ 15 h 21"/>
                <a:gd name="T34" fmla="*/ 10 w 17"/>
                <a:gd name="T35" fmla="*/ 14 h 21"/>
                <a:gd name="T36" fmla="*/ 9 w 17"/>
                <a:gd name="T37" fmla="*/ 15 h 21"/>
                <a:gd name="T38" fmla="*/ 9 w 17"/>
                <a:gd name="T39" fmla="*/ 19 h 21"/>
                <a:gd name="T40" fmla="*/ 10 w 17"/>
                <a:gd name="T41" fmla="*/ 19 h 21"/>
                <a:gd name="T42" fmla="*/ 10 w 17"/>
                <a:gd name="T43" fmla="*/ 14 h 21"/>
                <a:gd name="T44" fmla="*/ 16 w 17"/>
                <a:gd name="T45" fmla="*/ 13 h 21"/>
                <a:gd name="T46" fmla="*/ 16 w 17"/>
                <a:gd name="T47" fmla="*/ 14 h 21"/>
                <a:gd name="T48" fmla="*/ 16 w 17"/>
                <a:gd name="T49" fmla="*/ 17 h 21"/>
                <a:gd name="T50" fmla="*/ 15 w 17"/>
                <a:gd name="T51" fmla="*/ 20 h 21"/>
                <a:gd name="T52" fmla="*/ 16 w 17"/>
                <a:gd name="T53" fmla="*/ 21 h 21"/>
                <a:gd name="T54" fmla="*/ 16 w 17"/>
                <a:gd name="T55" fmla="*/ 21 h 21"/>
                <a:gd name="T56" fmla="*/ 16 w 17"/>
                <a:gd name="T57" fmla="*/ 21 h 21"/>
                <a:gd name="T58" fmla="*/ 17 w 17"/>
                <a:gd name="T59" fmla="*/ 15 h 21"/>
                <a:gd name="T60" fmla="*/ 16 w 17"/>
                <a:gd name="T61" fmla="*/ 13 h 21"/>
                <a:gd name="T62" fmla="*/ 12 w 17"/>
                <a:gd name="T63" fmla="*/ 12 h 21"/>
                <a:gd name="T64" fmla="*/ 12 w 17"/>
                <a:gd name="T65" fmla="*/ 14 h 21"/>
                <a:gd name="T66" fmla="*/ 11 w 17"/>
                <a:gd name="T67" fmla="*/ 14 h 21"/>
                <a:gd name="T68" fmla="*/ 11 w 17"/>
                <a:gd name="T69" fmla="*/ 17 h 21"/>
                <a:gd name="T70" fmla="*/ 11 w 17"/>
                <a:gd name="T71" fmla="*/ 19 h 21"/>
                <a:gd name="T72" fmla="*/ 11 w 17"/>
                <a:gd name="T73" fmla="*/ 19 h 21"/>
                <a:gd name="T74" fmla="*/ 13 w 17"/>
                <a:gd name="T75" fmla="*/ 19 h 21"/>
                <a:gd name="T76" fmla="*/ 13 w 17"/>
                <a:gd name="T77" fmla="*/ 16 h 21"/>
                <a:gd name="T78" fmla="*/ 12 w 17"/>
                <a:gd name="T79" fmla="*/ 12 h 21"/>
                <a:gd name="T80" fmla="*/ 4 w 17"/>
                <a:gd name="T81" fmla="*/ 0 h 21"/>
                <a:gd name="T82" fmla="*/ 8 w 17"/>
                <a:gd name="T83" fmla="*/ 6 h 21"/>
                <a:gd name="T84" fmla="*/ 11 w 17"/>
                <a:gd name="T85" fmla="*/ 8 h 21"/>
                <a:gd name="T86" fmla="*/ 6 w 17"/>
                <a:gd name="T87" fmla="*/ 11 h 21"/>
                <a:gd name="T88" fmla="*/ 8 w 17"/>
                <a:gd name="T89" fmla="*/ 12 h 21"/>
                <a:gd name="T90" fmla="*/ 8 w 17"/>
                <a:gd name="T91" fmla="*/ 12 h 21"/>
                <a:gd name="T92" fmla="*/ 10 w 17"/>
                <a:gd name="T93" fmla="*/ 12 h 21"/>
                <a:gd name="T94" fmla="*/ 11 w 17"/>
                <a:gd name="T95" fmla="*/ 11 h 21"/>
                <a:gd name="T96" fmla="*/ 14 w 17"/>
                <a:gd name="T97" fmla="*/ 12 h 21"/>
                <a:gd name="T98" fmla="*/ 14 w 17"/>
                <a:gd name="T99" fmla="*/ 19 h 21"/>
                <a:gd name="T100" fmla="*/ 15 w 17"/>
                <a:gd name="T101" fmla="*/ 20 h 21"/>
                <a:gd name="T102" fmla="*/ 15 w 17"/>
                <a:gd name="T103" fmla="*/ 14 h 21"/>
                <a:gd name="T104" fmla="*/ 15 w 17"/>
                <a:gd name="T105" fmla="*/ 12 h 21"/>
                <a:gd name="T106" fmla="*/ 16 w 17"/>
                <a:gd name="T107" fmla="*/ 12 h 21"/>
                <a:gd name="T108" fmla="*/ 16 w 17"/>
                <a:gd name="T109" fmla="*/ 12 h 21"/>
                <a:gd name="T110" fmla="*/ 17 w 17"/>
                <a:gd name="T111" fmla="*/ 13 h 21"/>
                <a:gd name="T112" fmla="*/ 15 w 17"/>
                <a:gd name="T113" fmla="*/ 6 h 21"/>
                <a:gd name="T114" fmla="*/ 5 w 17"/>
                <a:gd name="T115" fmla="*/ 0 h 21"/>
                <a:gd name="T116" fmla="*/ 4 w 17"/>
                <a:gd name="T117" fmla="*/ 0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 h="21">
                  <a:moveTo>
                    <a:pt x="3" y="19"/>
                  </a:moveTo>
                  <a:cubicBezTo>
                    <a:pt x="1" y="20"/>
                    <a:pt x="1" y="21"/>
                    <a:pt x="2" y="21"/>
                  </a:cubicBezTo>
                  <a:cubicBezTo>
                    <a:pt x="2" y="21"/>
                    <a:pt x="2" y="21"/>
                    <a:pt x="2" y="21"/>
                  </a:cubicBezTo>
                  <a:cubicBezTo>
                    <a:pt x="2" y="21"/>
                    <a:pt x="2" y="21"/>
                    <a:pt x="2" y="21"/>
                  </a:cubicBezTo>
                  <a:cubicBezTo>
                    <a:pt x="3" y="21"/>
                    <a:pt x="3" y="21"/>
                    <a:pt x="3" y="21"/>
                  </a:cubicBezTo>
                  <a:cubicBezTo>
                    <a:pt x="3" y="21"/>
                    <a:pt x="3" y="21"/>
                    <a:pt x="3" y="21"/>
                  </a:cubicBezTo>
                  <a:cubicBezTo>
                    <a:pt x="3" y="20"/>
                    <a:pt x="3" y="19"/>
                    <a:pt x="3" y="19"/>
                  </a:cubicBezTo>
                  <a:moveTo>
                    <a:pt x="7" y="16"/>
                  </a:moveTo>
                  <a:cubicBezTo>
                    <a:pt x="6" y="17"/>
                    <a:pt x="6" y="17"/>
                    <a:pt x="5" y="17"/>
                  </a:cubicBezTo>
                  <a:cubicBezTo>
                    <a:pt x="5" y="18"/>
                    <a:pt x="5" y="19"/>
                    <a:pt x="5" y="19"/>
                  </a:cubicBezTo>
                  <a:cubicBezTo>
                    <a:pt x="5" y="20"/>
                    <a:pt x="5" y="20"/>
                    <a:pt x="5" y="20"/>
                  </a:cubicBezTo>
                  <a:cubicBezTo>
                    <a:pt x="6" y="20"/>
                    <a:pt x="6" y="20"/>
                    <a:pt x="7" y="19"/>
                  </a:cubicBezTo>
                  <a:cubicBezTo>
                    <a:pt x="7" y="18"/>
                    <a:pt x="7" y="17"/>
                    <a:pt x="7" y="16"/>
                  </a:cubicBezTo>
                  <a:moveTo>
                    <a:pt x="17" y="15"/>
                  </a:moveTo>
                  <a:cubicBezTo>
                    <a:pt x="17" y="16"/>
                    <a:pt x="17" y="19"/>
                    <a:pt x="17" y="20"/>
                  </a:cubicBezTo>
                  <a:cubicBezTo>
                    <a:pt x="17" y="19"/>
                    <a:pt x="17" y="17"/>
                    <a:pt x="17" y="16"/>
                  </a:cubicBezTo>
                  <a:cubicBezTo>
                    <a:pt x="17" y="16"/>
                    <a:pt x="17" y="16"/>
                    <a:pt x="17" y="15"/>
                  </a:cubicBezTo>
                  <a:moveTo>
                    <a:pt x="10" y="14"/>
                  </a:moveTo>
                  <a:cubicBezTo>
                    <a:pt x="10" y="15"/>
                    <a:pt x="9" y="15"/>
                    <a:pt x="9" y="15"/>
                  </a:cubicBezTo>
                  <a:cubicBezTo>
                    <a:pt x="9" y="16"/>
                    <a:pt x="9" y="18"/>
                    <a:pt x="9" y="19"/>
                  </a:cubicBezTo>
                  <a:cubicBezTo>
                    <a:pt x="9" y="19"/>
                    <a:pt x="9" y="19"/>
                    <a:pt x="10" y="19"/>
                  </a:cubicBezTo>
                  <a:cubicBezTo>
                    <a:pt x="10" y="18"/>
                    <a:pt x="10" y="16"/>
                    <a:pt x="10" y="14"/>
                  </a:cubicBezTo>
                  <a:moveTo>
                    <a:pt x="16" y="13"/>
                  </a:moveTo>
                  <a:cubicBezTo>
                    <a:pt x="16" y="13"/>
                    <a:pt x="16" y="14"/>
                    <a:pt x="16" y="14"/>
                  </a:cubicBezTo>
                  <a:cubicBezTo>
                    <a:pt x="15" y="14"/>
                    <a:pt x="16" y="17"/>
                    <a:pt x="16" y="17"/>
                  </a:cubicBezTo>
                  <a:cubicBezTo>
                    <a:pt x="15" y="18"/>
                    <a:pt x="15" y="19"/>
                    <a:pt x="15" y="20"/>
                  </a:cubicBezTo>
                  <a:cubicBezTo>
                    <a:pt x="16" y="21"/>
                    <a:pt x="16" y="21"/>
                    <a:pt x="16" y="21"/>
                  </a:cubicBezTo>
                  <a:cubicBezTo>
                    <a:pt x="16" y="21"/>
                    <a:pt x="16" y="21"/>
                    <a:pt x="16" y="21"/>
                  </a:cubicBezTo>
                  <a:cubicBezTo>
                    <a:pt x="16" y="21"/>
                    <a:pt x="16" y="21"/>
                    <a:pt x="16" y="21"/>
                  </a:cubicBezTo>
                  <a:cubicBezTo>
                    <a:pt x="17" y="18"/>
                    <a:pt x="17" y="15"/>
                    <a:pt x="17" y="15"/>
                  </a:cubicBezTo>
                  <a:cubicBezTo>
                    <a:pt x="17" y="14"/>
                    <a:pt x="16" y="13"/>
                    <a:pt x="16" y="13"/>
                  </a:cubicBezTo>
                  <a:moveTo>
                    <a:pt x="12" y="12"/>
                  </a:moveTo>
                  <a:cubicBezTo>
                    <a:pt x="12" y="13"/>
                    <a:pt x="12" y="14"/>
                    <a:pt x="12" y="14"/>
                  </a:cubicBezTo>
                  <a:cubicBezTo>
                    <a:pt x="11" y="14"/>
                    <a:pt x="11" y="14"/>
                    <a:pt x="11" y="14"/>
                  </a:cubicBezTo>
                  <a:cubicBezTo>
                    <a:pt x="11" y="15"/>
                    <a:pt x="11" y="17"/>
                    <a:pt x="11" y="17"/>
                  </a:cubicBezTo>
                  <a:cubicBezTo>
                    <a:pt x="11" y="18"/>
                    <a:pt x="11" y="18"/>
                    <a:pt x="11" y="19"/>
                  </a:cubicBezTo>
                  <a:cubicBezTo>
                    <a:pt x="11" y="19"/>
                    <a:pt x="11" y="19"/>
                    <a:pt x="11" y="19"/>
                  </a:cubicBezTo>
                  <a:cubicBezTo>
                    <a:pt x="12" y="19"/>
                    <a:pt x="13" y="19"/>
                    <a:pt x="13" y="19"/>
                  </a:cubicBezTo>
                  <a:cubicBezTo>
                    <a:pt x="13" y="17"/>
                    <a:pt x="13" y="16"/>
                    <a:pt x="13" y="16"/>
                  </a:cubicBezTo>
                  <a:cubicBezTo>
                    <a:pt x="13" y="13"/>
                    <a:pt x="12" y="13"/>
                    <a:pt x="12" y="12"/>
                  </a:cubicBezTo>
                  <a:moveTo>
                    <a:pt x="4" y="0"/>
                  </a:moveTo>
                  <a:cubicBezTo>
                    <a:pt x="0" y="0"/>
                    <a:pt x="8" y="6"/>
                    <a:pt x="8" y="6"/>
                  </a:cubicBezTo>
                  <a:cubicBezTo>
                    <a:pt x="7" y="8"/>
                    <a:pt x="11" y="8"/>
                    <a:pt x="11" y="8"/>
                  </a:cubicBezTo>
                  <a:cubicBezTo>
                    <a:pt x="8" y="9"/>
                    <a:pt x="7" y="10"/>
                    <a:pt x="6" y="11"/>
                  </a:cubicBezTo>
                  <a:cubicBezTo>
                    <a:pt x="7" y="11"/>
                    <a:pt x="8" y="12"/>
                    <a:pt x="8" y="12"/>
                  </a:cubicBezTo>
                  <a:cubicBezTo>
                    <a:pt x="8" y="12"/>
                    <a:pt x="8" y="12"/>
                    <a:pt x="8" y="12"/>
                  </a:cubicBezTo>
                  <a:cubicBezTo>
                    <a:pt x="9" y="12"/>
                    <a:pt x="10" y="12"/>
                    <a:pt x="10" y="12"/>
                  </a:cubicBezTo>
                  <a:cubicBezTo>
                    <a:pt x="11" y="11"/>
                    <a:pt x="11" y="11"/>
                    <a:pt x="11" y="11"/>
                  </a:cubicBezTo>
                  <a:cubicBezTo>
                    <a:pt x="12" y="11"/>
                    <a:pt x="13" y="11"/>
                    <a:pt x="14" y="12"/>
                  </a:cubicBezTo>
                  <a:cubicBezTo>
                    <a:pt x="14" y="12"/>
                    <a:pt x="14" y="12"/>
                    <a:pt x="14" y="19"/>
                  </a:cubicBezTo>
                  <a:cubicBezTo>
                    <a:pt x="14" y="19"/>
                    <a:pt x="15" y="19"/>
                    <a:pt x="15" y="20"/>
                  </a:cubicBezTo>
                  <a:cubicBezTo>
                    <a:pt x="15" y="16"/>
                    <a:pt x="15" y="14"/>
                    <a:pt x="15" y="14"/>
                  </a:cubicBezTo>
                  <a:cubicBezTo>
                    <a:pt x="15" y="12"/>
                    <a:pt x="15" y="12"/>
                    <a:pt x="15" y="12"/>
                  </a:cubicBezTo>
                  <a:cubicBezTo>
                    <a:pt x="16" y="12"/>
                    <a:pt x="16" y="12"/>
                    <a:pt x="16" y="12"/>
                  </a:cubicBezTo>
                  <a:cubicBezTo>
                    <a:pt x="16" y="12"/>
                    <a:pt x="16" y="12"/>
                    <a:pt x="16" y="12"/>
                  </a:cubicBezTo>
                  <a:cubicBezTo>
                    <a:pt x="16" y="12"/>
                    <a:pt x="17" y="12"/>
                    <a:pt x="17" y="13"/>
                  </a:cubicBezTo>
                  <a:cubicBezTo>
                    <a:pt x="16" y="11"/>
                    <a:pt x="16" y="9"/>
                    <a:pt x="15" y="6"/>
                  </a:cubicBezTo>
                  <a:cubicBezTo>
                    <a:pt x="11" y="0"/>
                    <a:pt x="5" y="0"/>
                    <a:pt x="5"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0" name="Freeform 452"/>
            <p:cNvSpPr/>
            <p:nvPr/>
          </p:nvSpPr>
          <p:spPr bwMode="auto">
            <a:xfrm flipH="1">
              <a:off x="877" y="1426"/>
              <a:ext cx="0" cy="0"/>
            </a:xfrm>
            <a:custGeom>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1" name="Freeform 453"/>
            <p:cNvSpPr>
              <a:spLocks noEditPoints="1"/>
            </p:cNvSpPr>
            <p:nvPr/>
          </p:nvSpPr>
          <p:spPr bwMode="auto">
            <a:xfrm>
              <a:off x="878" y="1411"/>
              <a:ext cx="9" cy="15"/>
            </a:xfrm>
            <a:custGeom>
              <a:gdLst>
                <a:gd name="T0" fmla="*/ 2 w 6"/>
                <a:gd name="T1" fmla="*/ 6 h 10"/>
                <a:gd name="T2" fmla="*/ 0 w 6"/>
                <a:gd name="T3" fmla="*/ 8 h 10"/>
                <a:gd name="T4" fmla="*/ 0 w 6"/>
                <a:gd name="T5" fmla="*/ 10 h 10"/>
                <a:gd name="T6" fmla="*/ 0 w 6"/>
                <a:gd name="T7" fmla="*/ 10 h 10"/>
                <a:gd name="T8" fmla="*/ 2 w 6"/>
                <a:gd name="T9" fmla="*/ 9 h 10"/>
                <a:gd name="T10" fmla="*/ 2 w 6"/>
                <a:gd name="T11" fmla="*/ 8 h 10"/>
                <a:gd name="T12" fmla="*/ 2 w 6"/>
                <a:gd name="T13" fmla="*/ 6 h 10"/>
                <a:gd name="T14" fmla="*/ 6 w 6"/>
                <a:gd name="T15" fmla="*/ 4 h 10"/>
                <a:gd name="T16" fmla="*/ 4 w 6"/>
                <a:gd name="T17" fmla="*/ 5 h 10"/>
                <a:gd name="T18" fmla="*/ 4 w 6"/>
                <a:gd name="T19" fmla="*/ 8 h 10"/>
                <a:gd name="T20" fmla="*/ 6 w 6"/>
                <a:gd name="T21" fmla="*/ 8 h 10"/>
                <a:gd name="T22" fmla="*/ 6 w 6"/>
                <a:gd name="T23" fmla="*/ 4 h 10"/>
                <a:gd name="T24" fmla="*/ 3 w 6"/>
                <a:gd name="T25" fmla="*/ 0 h 10"/>
                <a:gd name="T26" fmla="*/ 4 w 6"/>
                <a:gd name="T27" fmla="*/ 1 h 10"/>
                <a:gd name="T28" fmla="*/ 5 w 6"/>
                <a:gd name="T29" fmla="*/ 1 h 10"/>
                <a:gd name="T30" fmla="*/ 5 w 6"/>
                <a:gd name="T31" fmla="*/ 1 h 10"/>
                <a:gd name="T32" fmla="*/ 5 w 6"/>
                <a:gd name="T33" fmla="*/ 1 h 10"/>
                <a:gd name="T34" fmla="*/ 3 w 6"/>
                <a:gd name="T35" fmla="*/ 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10">
                  <a:moveTo>
                    <a:pt x="2" y="6"/>
                  </a:moveTo>
                  <a:cubicBezTo>
                    <a:pt x="1" y="7"/>
                    <a:pt x="1" y="7"/>
                    <a:pt x="0" y="8"/>
                  </a:cubicBezTo>
                  <a:cubicBezTo>
                    <a:pt x="0" y="8"/>
                    <a:pt x="0" y="9"/>
                    <a:pt x="0" y="10"/>
                  </a:cubicBezTo>
                  <a:cubicBezTo>
                    <a:pt x="0" y="10"/>
                    <a:pt x="0" y="10"/>
                    <a:pt x="0" y="10"/>
                  </a:cubicBezTo>
                  <a:cubicBezTo>
                    <a:pt x="1" y="10"/>
                    <a:pt x="1" y="10"/>
                    <a:pt x="2" y="9"/>
                  </a:cubicBezTo>
                  <a:cubicBezTo>
                    <a:pt x="2" y="9"/>
                    <a:pt x="2" y="9"/>
                    <a:pt x="2" y="8"/>
                  </a:cubicBezTo>
                  <a:cubicBezTo>
                    <a:pt x="2" y="8"/>
                    <a:pt x="2" y="7"/>
                    <a:pt x="2" y="6"/>
                  </a:cubicBezTo>
                  <a:moveTo>
                    <a:pt x="6" y="4"/>
                  </a:moveTo>
                  <a:cubicBezTo>
                    <a:pt x="5" y="4"/>
                    <a:pt x="5" y="5"/>
                    <a:pt x="4" y="5"/>
                  </a:cubicBezTo>
                  <a:cubicBezTo>
                    <a:pt x="4" y="6"/>
                    <a:pt x="4" y="7"/>
                    <a:pt x="4" y="8"/>
                  </a:cubicBezTo>
                  <a:cubicBezTo>
                    <a:pt x="5" y="8"/>
                    <a:pt x="5" y="8"/>
                    <a:pt x="6" y="8"/>
                  </a:cubicBezTo>
                  <a:cubicBezTo>
                    <a:pt x="6" y="7"/>
                    <a:pt x="6" y="5"/>
                    <a:pt x="6" y="4"/>
                  </a:cubicBezTo>
                  <a:moveTo>
                    <a:pt x="3" y="0"/>
                  </a:moveTo>
                  <a:cubicBezTo>
                    <a:pt x="2" y="1"/>
                    <a:pt x="3" y="1"/>
                    <a:pt x="4" y="1"/>
                  </a:cubicBezTo>
                  <a:cubicBezTo>
                    <a:pt x="4" y="1"/>
                    <a:pt x="5" y="1"/>
                    <a:pt x="5" y="1"/>
                  </a:cubicBezTo>
                  <a:cubicBezTo>
                    <a:pt x="5" y="1"/>
                    <a:pt x="5" y="1"/>
                    <a:pt x="5" y="1"/>
                  </a:cubicBezTo>
                  <a:cubicBezTo>
                    <a:pt x="5" y="1"/>
                    <a:pt x="5" y="1"/>
                    <a:pt x="5" y="1"/>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2" name="Freeform 454"/>
            <p:cNvSpPr>
              <a:spLocks noEditPoints="1"/>
            </p:cNvSpPr>
            <p:nvPr/>
          </p:nvSpPr>
          <p:spPr bwMode="auto">
            <a:xfrm>
              <a:off x="888" y="1411"/>
              <a:ext cx="6" cy="12"/>
            </a:xfrm>
            <a:custGeom>
              <a:gdLst>
                <a:gd name="T0" fmla="*/ 1 w 4"/>
                <a:gd name="T1" fmla="*/ 3 h 8"/>
                <a:gd name="T2" fmla="*/ 0 w 4"/>
                <a:gd name="T3" fmla="*/ 3 h 8"/>
                <a:gd name="T4" fmla="*/ 0 w 4"/>
                <a:gd name="T5" fmla="*/ 8 h 8"/>
                <a:gd name="T6" fmla="*/ 1 w 4"/>
                <a:gd name="T7" fmla="*/ 8 h 8"/>
                <a:gd name="T8" fmla="*/ 1 w 4"/>
                <a:gd name="T9" fmla="*/ 6 h 8"/>
                <a:gd name="T10" fmla="*/ 1 w 4"/>
                <a:gd name="T11" fmla="*/ 3 h 8"/>
                <a:gd name="T12" fmla="*/ 1 w 4"/>
                <a:gd name="T13" fmla="*/ 0 h 8"/>
                <a:gd name="T14" fmla="*/ 0 w 4"/>
                <a:gd name="T15" fmla="*/ 1 h 8"/>
                <a:gd name="T16" fmla="*/ 1 w 4"/>
                <a:gd name="T17" fmla="*/ 0 h 8"/>
                <a:gd name="T18" fmla="*/ 2 w 4"/>
                <a:gd name="T19" fmla="*/ 1 h 8"/>
                <a:gd name="T20" fmla="*/ 3 w 4"/>
                <a:gd name="T21" fmla="*/ 5 h 8"/>
                <a:gd name="T22" fmla="*/ 3 w 4"/>
                <a:gd name="T23" fmla="*/ 8 h 8"/>
                <a:gd name="T24" fmla="*/ 4 w 4"/>
                <a:gd name="T25" fmla="*/ 8 h 8"/>
                <a:gd name="T26" fmla="*/ 4 w 4"/>
                <a:gd name="T27" fmla="*/ 1 h 8"/>
                <a:gd name="T28" fmla="*/ 1 w 4"/>
                <a:gd name="T29" fmla="*/ 0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8">
                  <a:moveTo>
                    <a:pt x="1" y="3"/>
                  </a:moveTo>
                  <a:cubicBezTo>
                    <a:pt x="1" y="3"/>
                    <a:pt x="0" y="3"/>
                    <a:pt x="0" y="3"/>
                  </a:cubicBezTo>
                  <a:cubicBezTo>
                    <a:pt x="0" y="5"/>
                    <a:pt x="0" y="7"/>
                    <a:pt x="0" y="8"/>
                  </a:cubicBezTo>
                  <a:cubicBezTo>
                    <a:pt x="0" y="8"/>
                    <a:pt x="1" y="8"/>
                    <a:pt x="1" y="8"/>
                  </a:cubicBezTo>
                  <a:cubicBezTo>
                    <a:pt x="1" y="7"/>
                    <a:pt x="1" y="7"/>
                    <a:pt x="1" y="6"/>
                  </a:cubicBezTo>
                  <a:cubicBezTo>
                    <a:pt x="1" y="6"/>
                    <a:pt x="1" y="4"/>
                    <a:pt x="1" y="3"/>
                  </a:cubicBezTo>
                  <a:moveTo>
                    <a:pt x="1" y="0"/>
                  </a:moveTo>
                  <a:cubicBezTo>
                    <a:pt x="1" y="0"/>
                    <a:pt x="1" y="0"/>
                    <a:pt x="0" y="1"/>
                  </a:cubicBezTo>
                  <a:cubicBezTo>
                    <a:pt x="1" y="1"/>
                    <a:pt x="1" y="0"/>
                    <a:pt x="1" y="0"/>
                  </a:cubicBezTo>
                  <a:cubicBezTo>
                    <a:pt x="2" y="0"/>
                    <a:pt x="2" y="1"/>
                    <a:pt x="2" y="1"/>
                  </a:cubicBezTo>
                  <a:cubicBezTo>
                    <a:pt x="2" y="2"/>
                    <a:pt x="3" y="2"/>
                    <a:pt x="3" y="5"/>
                  </a:cubicBezTo>
                  <a:cubicBezTo>
                    <a:pt x="3" y="5"/>
                    <a:pt x="3" y="6"/>
                    <a:pt x="3" y="8"/>
                  </a:cubicBezTo>
                  <a:cubicBezTo>
                    <a:pt x="3" y="8"/>
                    <a:pt x="4" y="8"/>
                    <a:pt x="4" y="8"/>
                  </a:cubicBezTo>
                  <a:cubicBezTo>
                    <a:pt x="4" y="1"/>
                    <a:pt x="4" y="1"/>
                    <a:pt x="4" y="1"/>
                  </a:cubicBezTo>
                  <a:cubicBezTo>
                    <a:pt x="3" y="0"/>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3" name="Freeform 455"/>
            <p:cNvSpPr/>
            <p:nvPr/>
          </p:nvSpPr>
          <p:spPr bwMode="auto">
            <a:xfrm>
              <a:off x="896" y="1413"/>
              <a:ext cx="3" cy="13"/>
            </a:xfrm>
            <a:custGeom>
              <a:gdLst>
                <a:gd name="T0" fmla="*/ 0 w 2"/>
                <a:gd name="T1" fmla="*/ 0 h 9"/>
                <a:gd name="T2" fmla="*/ 0 w 2"/>
                <a:gd name="T3" fmla="*/ 2 h 9"/>
                <a:gd name="T4" fmla="*/ 0 w 2"/>
                <a:gd name="T5" fmla="*/ 8 h 9"/>
                <a:gd name="T6" fmla="*/ 0 w 2"/>
                <a:gd name="T7" fmla="*/ 8 h 9"/>
                <a:gd name="T8" fmla="*/ 1 w 2"/>
                <a:gd name="T9" fmla="*/ 5 h 9"/>
                <a:gd name="T10" fmla="*/ 1 w 2"/>
                <a:gd name="T11" fmla="*/ 2 h 9"/>
                <a:gd name="T12" fmla="*/ 1 w 2"/>
                <a:gd name="T13" fmla="*/ 1 h 9"/>
                <a:gd name="T14" fmla="*/ 2 w 2"/>
                <a:gd name="T15" fmla="*/ 3 h 9"/>
                <a:gd name="T16" fmla="*/ 1 w 2"/>
                <a:gd name="T17" fmla="*/ 9 h 9"/>
                <a:gd name="T18" fmla="*/ 2 w 2"/>
                <a:gd name="T19" fmla="*/ 8 h 9"/>
                <a:gd name="T20" fmla="*/ 2 w 2"/>
                <a:gd name="T21" fmla="*/ 3 h 9"/>
                <a:gd name="T22" fmla="*/ 2 w 2"/>
                <a:gd name="T23" fmla="*/ 1 h 9"/>
                <a:gd name="T24" fmla="*/ 1 w 2"/>
                <a:gd name="T25" fmla="*/ 0 h 9"/>
                <a:gd name="T26" fmla="*/ 1 w 2"/>
                <a:gd name="T27" fmla="*/ 0 h 9"/>
                <a:gd name="T28" fmla="*/ 0 w 2"/>
                <a:gd name="T29"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9">
                  <a:moveTo>
                    <a:pt x="0" y="0"/>
                  </a:moveTo>
                  <a:cubicBezTo>
                    <a:pt x="0" y="0"/>
                    <a:pt x="0" y="0"/>
                    <a:pt x="0" y="2"/>
                  </a:cubicBezTo>
                  <a:cubicBezTo>
                    <a:pt x="0" y="2"/>
                    <a:pt x="0" y="4"/>
                    <a:pt x="0" y="8"/>
                  </a:cubicBezTo>
                  <a:cubicBezTo>
                    <a:pt x="0" y="8"/>
                    <a:pt x="0" y="8"/>
                    <a:pt x="0" y="8"/>
                  </a:cubicBezTo>
                  <a:cubicBezTo>
                    <a:pt x="0" y="7"/>
                    <a:pt x="0" y="6"/>
                    <a:pt x="1" y="5"/>
                  </a:cubicBezTo>
                  <a:cubicBezTo>
                    <a:pt x="1" y="5"/>
                    <a:pt x="0" y="2"/>
                    <a:pt x="1" y="2"/>
                  </a:cubicBezTo>
                  <a:cubicBezTo>
                    <a:pt x="1" y="2"/>
                    <a:pt x="1" y="1"/>
                    <a:pt x="1" y="1"/>
                  </a:cubicBezTo>
                  <a:cubicBezTo>
                    <a:pt x="1" y="1"/>
                    <a:pt x="2" y="2"/>
                    <a:pt x="2" y="3"/>
                  </a:cubicBezTo>
                  <a:cubicBezTo>
                    <a:pt x="2" y="3"/>
                    <a:pt x="2" y="6"/>
                    <a:pt x="1" y="9"/>
                  </a:cubicBezTo>
                  <a:cubicBezTo>
                    <a:pt x="2" y="9"/>
                    <a:pt x="2" y="8"/>
                    <a:pt x="2" y="8"/>
                  </a:cubicBezTo>
                  <a:cubicBezTo>
                    <a:pt x="2" y="7"/>
                    <a:pt x="2" y="4"/>
                    <a:pt x="2" y="3"/>
                  </a:cubicBezTo>
                  <a:cubicBezTo>
                    <a:pt x="2" y="3"/>
                    <a:pt x="2" y="2"/>
                    <a:pt x="2" y="1"/>
                  </a:cubicBezTo>
                  <a:cubicBezTo>
                    <a:pt x="2" y="0"/>
                    <a:pt x="1" y="0"/>
                    <a:pt x="1" y="0"/>
                  </a:cubicBezTo>
                  <a:cubicBezTo>
                    <a:pt x="1" y="0"/>
                    <a:pt x="1" y="0"/>
                    <a:pt x="1" y="0"/>
                  </a:cubicBezTo>
                  <a:cubicBezTo>
                    <a:pt x="1" y="0"/>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4" name="Freeform 456"/>
            <p:cNvSpPr/>
            <p:nvPr/>
          </p:nvSpPr>
          <p:spPr bwMode="auto">
            <a:xfrm>
              <a:off x="854" y="1411"/>
              <a:ext cx="29" cy="55"/>
            </a:xfrm>
            <a:custGeom>
              <a:gdLst>
                <a:gd name="T0" fmla="*/ 20 w 20"/>
                <a:gd name="T1" fmla="*/ 26 h 38"/>
                <a:gd name="T2" fmla="*/ 20 w 20"/>
                <a:gd name="T3" fmla="*/ 29 h 38"/>
                <a:gd name="T4" fmla="*/ 18 w 20"/>
                <a:gd name="T5" fmla="*/ 32 h 38"/>
                <a:gd name="T6" fmla="*/ 16 w 20"/>
                <a:gd name="T7" fmla="*/ 34 h 38"/>
                <a:gd name="T8" fmla="*/ 13 w 20"/>
                <a:gd name="T9" fmla="*/ 34 h 38"/>
                <a:gd name="T10" fmla="*/ 13 w 20"/>
                <a:gd name="T11" fmla="*/ 37 h 38"/>
                <a:gd name="T12" fmla="*/ 13 w 20"/>
                <a:gd name="T13" fmla="*/ 38 h 38"/>
                <a:gd name="T14" fmla="*/ 12 w 20"/>
                <a:gd name="T15" fmla="*/ 38 h 38"/>
                <a:gd name="T16" fmla="*/ 9 w 20"/>
                <a:gd name="T17" fmla="*/ 38 h 38"/>
                <a:gd name="T18" fmla="*/ 8 w 20"/>
                <a:gd name="T19" fmla="*/ 38 h 38"/>
                <a:gd name="T20" fmla="*/ 7 w 20"/>
                <a:gd name="T21" fmla="*/ 37 h 38"/>
                <a:gd name="T22" fmla="*/ 7 w 20"/>
                <a:gd name="T23" fmla="*/ 35 h 38"/>
                <a:gd name="T24" fmla="*/ 3 w 20"/>
                <a:gd name="T25" fmla="*/ 34 h 38"/>
                <a:gd name="T26" fmla="*/ 0 w 20"/>
                <a:gd name="T27" fmla="*/ 33 h 38"/>
                <a:gd name="T28" fmla="*/ 0 w 20"/>
                <a:gd name="T29" fmla="*/ 32 h 38"/>
                <a:gd name="T30" fmla="*/ 0 w 20"/>
                <a:gd name="T31" fmla="*/ 31 h 38"/>
                <a:gd name="T32" fmla="*/ 1 w 20"/>
                <a:gd name="T33" fmla="*/ 29 h 38"/>
                <a:gd name="T34" fmla="*/ 1 w 20"/>
                <a:gd name="T35" fmla="*/ 29 h 38"/>
                <a:gd name="T36" fmla="*/ 2 w 20"/>
                <a:gd name="T37" fmla="*/ 29 h 38"/>
                <a:gd name="T38" fmla="*/ 2 w 20"/>
                <a:gd name="T39" fmla="*/ 29 h 38"/>
                <a:gd name="T40" fmla="*/ 4 w 20"/>
                <a:gd name="T41" fmla="*/ 30 h 38"/>
                <a:gd name="T42" fmla="*/ 8 w 20"/>
                <a:gd name="T43" fmla="*/ 30 h 38"/>
                <a:gd name="T44" fmla="*/ 12 w 20"/>
                <a:gd name="T45" fmla="*/ 29 h 38"/>
                <a:gd name="T46" fmla="*/ 14 w 20"/>
                <a:gd name="T47" fmla="*/ 26 h 38"/>
                <a:gd name="T48" fmla="*/ 13 w 20"/>
                <a:gd name="T49" fmla="*/ 24 h 38"/>
                <a:gd name="T50" fmla="*/ 9 w 20"/>
                <a:gd name="T51" fmla="*/ 21 h 38"/>
                <a:gd name="T52" fmla="*/ 6 w 20"/>
                <a:gd name="T53" fmla="*/ 20 h 38"/>
                <a:gd name="T54" fmla="*/ 3 w 20"/>
                <a:gd name="T55" fmla="*/ 18 h 38"/>
                <a:gd name="T56" fmla="*/ 1 w 20"/>
                <a:gd name="T57" fmla="*/ 15 h 38"/>
                <a:gd name="T58" fmla="*/ 1 w 20"/>
                <a:gd name="T59" fmla="*/ 12 h 38"/>
                <a:gd name="T60" fmla="*/ 2 w 20"/>
                <a:gd name="T61" fmla="*/ 7 h 38"/>
                <a:gd name="T62" fmla="*/ 8 w 20"/>
                <a:gd name="T63" fmla="*/ 4 h 38"/>
                <a:gd name="T64" fmla="*/ 8 w 20"/>
                <a:gd name="T65" fmla="*/ 2 h 38"/>
                <a:gd name="T66" fmla="*/ 8 w 20"/>
                <a:gd name="T67" fmla="*/ 1 h 38"/>
                <a:gd name="T68" fmla="*/ 10 w 20"/>
                <a:gd name="T69" fmla="*/ 0 h 38"/>
                <a:gd name="T70" fmla="*/ 13 w 20"/>
                <a:gd name="T71" fmla="*/ 0 h 38"/>
                <a:gd name="T72" fmla="*/ 14 w 20"/>
                <a:gd name="T73" fmla="*/ 1 h 38"/>
                <a:gd name="T74" fmla="*/ 14 w 20"/>
                <a:gd name="T75" fmla="*/ 2 h 38"/>
                <a:gd name="T76" fmla="*/ 14 w 20"/>
                <a:gd name="T77" fmla="*/ 4 h 38"/>
                <a:gd name="T78" fmla="*/ 17 w 20"/>
                <a:gd name="T79" fmla="*/ 4 h 38"/>
                <a:gd name="T80" fmla="*/ 18 w 20"/>
                <a:gd name="T81" fmla="*/ 5 h 38"/>
                <a:gd name="T82" fmla="*/ 19 w 20"/>
                <a:gd name="T83" fmla="*/ 6 h 38"/>
                <a:gd name="T84" fmla="*/ 18 w 20"/>
                <a:gd name="T85" fmla="*/ 7 h 38"/>
                <a:gd name="T86" fmla="*/ 18 w 20"/>
                <a:gd name="T87" fmla="*/ 9 h 38"/>
                <a:gd name="T88" fmla="*/ 17 w 20"/>
                <a:gd name="T89" fmla="*/ 9 h 38"/>
                <a:gd name="T90" fmla="*/ 15 w 20"/>
                <a:gd name="T91" fmla="*/ 9 h 38"/>
                <a:gd name="T92" fmla="*/ 12 w 20"/>
                <a:gd name="T93" fmla="*/ 9 h 38"/>
                <a:gd name="T94" fmla="*/ 8 w 20"/>
                <a:gd name="T95" fmla="*/ 9 h 38"/>
                <a:gd name="T96" fmla="*/ 7 w 20"/>
                <a:gd name="T97" fmla="*/ 12 h 38"/>
                <a:gd name="T98" fmla="*/ 8 w 20"/>
                <a:gd name="T99" fmla="*/ 14 h 38"/>
                <a:gd name="T100" fmla="*/ 12 w 20"/>
                <a:gd name="T101" fmla="*/ 16 h 38"/>
                <a:gd name="T102" fmla="*/ 18 w 20"/>
                <a:gd name="T103" fmla="*/ 20 h 38"/>
                <a:gd name="T104" fmla="*/ 20 w 20"/>
                <a:gd name="T105" fmla="*/ 26 h 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 h="38">
                  <a:moveTo>
                    <a:pt x="20" y="26"/>
                  </a:moveTo>
                  <a:cubicBezTo>
                    <a:pt x="20" y="27"/>
                    <a:pt x="20" y="29"/>
                    <a:pt x="20" y="29"/>
                  </a:cubicBezTo>
                  <a:cubicBezTo>
                    <a:pt x="19" y="30"/>
                    <a:pt x="19" y="31"/>
                    <a:pt x="18" y="32"/>
                  </a:cubicBezTo>
                  <a:cubicBezTo>
                    <a:pt x="18" y="33"/>
                    <a:pt x="17" y="33"/>
                    <a:pt x="16" y="34"/>
                  </a:cubicBezTo>
                  <a:cubicBezTo>
                    <a:pt x="15" y="34"/>
                    <a:pt x="14" y="34"/>
                    <a:pt x="13" y="34"/>
                  </a:cubicBezTo>
                  <a:cubicBezTo>
                    <a:pt x="13" y="37"/>
                    <a:pt x="13" y="37"/>
                    <a:pt x="13" y="37"/>
                  </a:cubicBezTo>
                  <a:cubicBezTo>
                    <a:pt x="13" y="38"/>
                    <a:pt x="13" y="38"/>
                    <a:pt x="13" y="38"/>
                  </a:cubicBezTo>
                  <a:cubicBezTo>
                    <a:pt x="13" y="38"/>
                    <a:pt x="12" y="38"/>
                    <a:pt x="12" y="38"/>
                  </a:cubicBezTo>
                  <a:cubicBezTo>
                    <a:pt x="9" y="38"/>
                    <a:pt x="9" y="38"/>
                    <a:pt x="9" y="38"/>
                  </a:cubicBezTo>
                  <a:cubicBezTo>
                    <a:pt x="8" y="38"/>
                    <a:pt x="8" y="38"/>
                    <a:pt x="8" y="38"/>
                  </a:cubicBezTo>
                  <a:cubicBezTo>
                    <a:pt x="7" y="38"/>
                    <a:pt x="7" y="37"/>
                    <a:pt x="7" y="37"/>
                  </a:cubicBezTo>
                  <a:cubicBezTo>
                    <a:pt x="7" y="35"/>
                    <a:pt x="7" y="35"/>
                    <a:pt x="7" y="35"/>
                  </a:cubicBezTo>
                  <a:cubicBezTo>
                    <a:pt x="5" y="35"/>
                    <a:pt x="4" y="35"/>
                    <a:pt x="3" y="34"/>
                  </a:cubicBezTo>
                  <a:cubicBezTo>
                    <a:pt x="1" y="34"/>
                    <a:pt x="1" y="34"/>
                    <a:pt x="0" y="33"/>
                  </a:cubicBezTo>
                  <a:cubicBezTo>
                    <a:pt x="0" y="33"/>
                    <a:pt x="0" y="33"/>
                    <a:pt x="0" y="32"/>
                  </a:cubicBezTo>
                  <a:cubicBezTo>
                    <a:pt x="0" y="32"/>
                    <a:pt x="0" y="31"/>
                    <a:pt x="0" y="31"/>
                  </a:cubicBezTo>
                  <a:cubicBezTo>
                    <a:pt x="0" y="30"/>
                    <a:pt x="0" y="30"/>
                    <a:pt x="1" y="29"/>
                  </a:cubicBezTo>
                  <a:cubicBezTo>
                    <a:pt x="1" y="29"/>
                    <a:pt x="1" y="28"/>
                    <a:pt x="1" y="29"/>
                  </a:cubicBezTo>
                  <a:cubicBezTo>
                    <a:pt x="2" y="29"/>
                    <a:pt x="2" y="29"/>
                    <a:pt x="2" y="29"/>
                  </a:cubicBezTo>
                  <a:cubicBezTo>
                    <a:pt x="2" y="29"/>
                    <a:pt x="2" y="29"/>
                    <a:pt x="2" y="29"/>
                  </a:cubicBezTo>
                  <a:cubicBezTo>
                    <a:pt x="3" y="29"/>
                    <a:pt x="3" y="29"/>
                    <a:pt x="4" y="30"/>
                  </a:cubicBezTo>
                  <a:cubicBezTo>
                    <a:pt x="5" y="30"/>
                    <a:pt x="7" y="30"/>
                    <a:pt x="8" y="30"/>
                  </a:cubicBezTo>
                  <a:cubicBezTo>
                    <a:pt x="10" y="30"/>
                    <a:pt x="11" y="30"/>
                    <a:pt x="12" y="29"/>
                  </a:cubicBezTo>
                  <a:cubicBezTo>
                    <a:pt x="14" y="29"/>
                    <a:pt x="14" y="28"/>
                    <a:pt x="14" y="26"/>
                  </a:cubicBezTo>
                  <a:cubicBezTo>
                    <a:pt x="14" y="25"/>
                    <a:pt x="14" y="24"/>
                    <a:pt x="13" y="24"/>
                  </a:cubicBezTo>
                  <a:cubicBezTo>
                    <a:pt x="12" y="23"/>
                    <a:pt x="11" y="22"/>
                    <a:pt x="9" y="21"/>
                  </a:cubicBezTo>
                  <a:cubicBezTo>
                    <a:pt x="8" y="21"/>
                    <a:pt x="7" y="20"/>
                    <a:pt x="6" y="20"/>
                  </a:cubicBezTo>
                  <a:cubicBezTo>
                    <a:pt x="5" y="19"/>
                    <a:pt x="4" y="19"/>
                    <a:pt x="3" y="18"/>
                  </a:cubicBezTo>
                  <a:cubicBezTo>
                    <a:pt x="2" y="17"/>
                    <a:pt x="2" y="16"/>
                    <a:pt x="1" y="15"/>
                  </a:cubicBezTo>
                  <a:cubicBezTo>
                    <a:pt x="1" y="14"/>
                    <a:pt x="1" y="13"/>
                    <a:pt x="1" y="12"/>
                  </a:cubicBezTo>
                  <a:cubicBezTo>
                    <a:pt x="1" y="10"/>
                    <a:pt x="1" y="9"/>
                    <a:pt x="2" y="7"/>
                  </a:cubicBezTo>
                  <a:cubicBezTo>
                    <a:pt x="4" y="6"/>
                    <a:pt x="6" y="5"/>
                    <a:pt x="8" y="4"/>
                  </a:cubicBezTo>
                  <a:cubicBezTo>
                    <a:pt x="8" y="2"/>
                    <a:pt x="8" y="2"/>
                    <a:pt x="8" y="2"/>
                  </a:cubicBezTo>
                  <a:cubicBezTo>
                    <a:pt x="8" y="1"/>
                    <a:pt x="8" y="1"/>
                    <a:pt x="8" y="1"/>
                  </a:cubicBezTo>
                  <a:cubicBezTo>
                    <a:pt x="9" y="0"/>
                    <a:pt x="9" y="0"/>
                    <a:pt x="10" y="0"/>
                  </a:cubicBezTo>
                  <a:cubicBezTo>
                    <a:pt x="13" y="0"/>
                    <a:pt x="13" y="0"/>
                    <a:pt x="13" y="0"/>
                  </a:cubicBezTo>
                  <a:cubicBezTo>
                    <a:pt x="13" y="0"/>
                    <a:pt x="14" y="0"/>
                    <a:pt x="14" y="1"/>
                  </a:cubicBezTo>
                  <a:cubicBezTo>
                    <a:pt x="14" y="1"/>
                    <a:pt x="14" y="1"/>
                    <a:pt x="14" y="2"/>
                  </a:cubicBezTo>
                  <a:cubicBezTo>
                    <a:pt x="14" y="4"/>
                    <a:pt x="14" y="4"/>
                    <a:pt x="14" y="4"/>
                  </a:cubicBezTo>
                  <a:cubicBezTo>
                    <a:pt x="15" y="4"/>
                    <a:pt x="16" y="4"/>
                    <a:pt x="17" y="4"/>
                  </a:cubicBezTo>
                  <a:cubicBezTo>
                    <a:pt x="17" y="5"/>
                    <a:pt x="18" y="5"/>
                    <a:pt x="18" y="5"/>
                  </a:cubicBezTo>
                  <a:cubicBezTo>
                    <a:pt x="18" y="5"/>
                    <a:pt x="19" y="5"/>
                    <a:pt x="19" y="6"/>
                  </a:cubicBezTo>
                  <a:cubicBezTo>
                    <a:pt x="19" y="6"/>
                    <a:pt x="19" y="7"/>
                    <a:pt x="18" y="7"/>
                  </a:cubicBezTo>
                  <a:cubicBezTo>
                    <a:pt x="18" y="8"/>
                    <a:pt x="18" y="8"/>
                    <a:pt x="18" y="9"/>
                  </a:cubicBezTo>
                  <a:cubicBezTo>
                    <a:pt x="18" y="9"/>
                    <a:pt x="17" y="10"/>
                    <a:pt x="17" y="9"/>
                  </a:cubicBezTo>
                  <a:cubicBezTo>
                    <a:pt x="17" y="9"/>
                    <a:pt x="16" y="9"/>
                    <a:pt x="15" y="9"/>
                  </a:cubicBezTo>
                  <a:cubicBezTo>
                    <a:pt x="14" y="9"/>
                    <a:pt x="13" y="9"/>
                    <a:pt x="12" y="9"/>
                  </a:cubicBezTo>
                  <a:cubicBezTo>
                    <a:pt x="10" y="9"/>
                    <a:pt x="8" y="9"/>
                    <a:pt x="8" y="9"/>
                  </a:cubicBezTo>
                  <a:cubicBezTo>
                    <a:pt x="7" y="10"/>
                    <a:pt x="7" y="11"/>
                    <a:pt x="7" y="12"/>
                  </a:cubicBezTo>
                  <a:cubicBezTo>
                    <a:pt x="7" y="13"/>
                    <a:pt x="7" y="14"/>
                    <a:pt x="8" y="14"/>
                  </a:cubicBezTo>
                  <a:cubicBezTo>
                    <a:pt x="9" y="15"/>
                    <a:pt x="10" y="16"/>
                    <a:pt x="12" y="16"/>
                  </a:cubicBezTo>
                  <a:cubicBezTo>
                    <a:pt x="14" y="18"/>
                    <a:pt x="17" y="19"/>
                    <a:pt x="18" y="20"/>
                  </a:cubicBezTo>
                  <a:cubicBezTo>
                    <a:pt x="20" y="22"/>
                    <a:pt x="20" y="24"/>
                    <a:pt x="2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5" name="Freeform 457"/>
            <p:cNvSpPr/>
            <p:nvPr/>
          </p:nvSpPr>
          <p:spPr bwMode="auto">
            <a:xfrm>
              <a:off x="1310" y="735"/>
              <a:ext cx="31" cy="20"/>
            </a:xfrm>
            <a:custGeom>
              <a:gdLst>
                <a:gd name="T0" fmla="*/ 18 w 21"/>
                <a:gd name="T1" fmla="*/ 14 h 14"/>
                <a:gd name="T2" fmla="*/ 19 w 21"/>
                <a:gd name="T3" fmla="*/ 9 h 14"/>
                <a:gd name="T4" fmla="*/ 21 w 21"/>
                <a:gd name="T5" fmla="*/ 3 h 14"/>
                <a:gd name="T6" fmla="*/ 16 w 21"/>
                <a:gd name="T7" fmla="*/ 1 h 14"/>
                <a:gd name="T8" fmla="*/ 11 w 21"/>
                <a:gd name="T9" fmla="*/ 0 h 14"/>
                <a:gd name="T10" fmla="*/ 9 w 21"/>
                <a:gd name="T11" fmla="*/ 2 h 14"/>
                <a:gd name="T12" fmla="*/ 8 w 21"/>
                <a:gd name="T13" fmla="*/ 1 h 14"/>
                <a:gd name="T14" fmla="*/ 6 w 21"/>
                <a:gd name="T15" fmla="*/ 2 h 14"/>
                <a:gd name="T16" fmla="*/ 1 w 21"/>
                <a:gd name="T17" fmla="*/ 9 h 14"/>
                <a:gd name="T18" fmla="*/ 1 w 21"/>
                <a:gd name="T19" fmla="*/ 13 h 14"/>
                <a:gd name="T20" fmla="*/ 5 w 21"/>
                <a:gd name="T21" fmla="*/ 14 h 14"/>
                <a:gd name="T22" fmla="*/ 18 w 21"/>
                <a:gd name="T23" fmla="*/ 14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4">
                  <a:moveTo>
                    <a:pt x="18" y="14"/>
                  </a:moveTo>
                  <a:cubicBezTo>
                    <a:pt x="18" y="14"/>
                    <a:pt x="21" y="14"/>
                    <a:pt x="19" y="9"/>
                  </a:cubicBezTo>
                  <a:cubicBezTo>
                    <a:pt x="19" y="9"/>
                    <a:pt x="21" y="6"/>
                    <a:pt x="21" y="3"/>
                  </a:cubicBezTo>
                  <a:cubicBezTo>
                    <a:pt x="21" y="3"/>
                    <a:pt x="18" y="1"/>
                    <a:pt x="16" y="1"/>
                  </a:cubicBezTo>
                  <a:cubicBezTo>
                    <a:pt x="16" y="1"/>
                    <a:pt x="10" y="1"/>
                    <a:pt x="11" y="0"/>
                  </a:cubicBezTo>
                  <a:cubicBezTo>
                    <a:pt x="11" y="0"/>
                    <a:pt x="10" y="1"/>
                    <a:pt x="9" y="2"/>
                  </a:cubicBezTo>
                  <a:cubicBezTo>
                    <a:pt x="8" y="1"/>
                    <a:pt x="8" y="1"/>
                    <a:pt x="8" y="1"/>
                  </a:cubicBezTo>
                  <a:cubicBezTo>
                    <a:pt x="8" y="1"/>
                    <a:pt x="7" y="0"/>
                    <a:pt x="6" y="2"/>
                  </a:cubicBezTo>
                  <a:cubicBezTo>
                    <a:pt x="1" y="9"/>
                    <a:pt x="1" y="9"/>
                    <a:pt x="1" y="9"/>
                  </a:cubicBezTo>
                  <a:cubicBezTo>
                    <a:pt x="1" y="9"/>
                    <a:pt x="0" y="12"/>
                    <a:pt x="1" y="13"/>
                  </a:cubicBezTo>
                  <a:cubicBezTo>
                    <a:pt x="1" y="13"/>
                    <a:pt x="3" y="14"/>
                    <a:pt x="5" y="14"/>
                  </a:cubicBezTo>
                  <a:cubicBezTo>
                    <a:pt x="18" y="14"/>
                    <a:pt x="18" y="14"/>
                    <a:pt x="18" y="1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6" name="Freeform 458"/>
            <p:cNvSpPr/>
            <p:nvPr/>
          </p:nvSpPr>
          <p:spPr bwMode="auto">
            <a:xfrm>
              <a:off x="1323" y="736"/>
              <a:ext cx="2" cy="16"/>
            </a:xfrm>
            <a:custGeom>
              <a:gdLst>
                <a:gd name="T0" fmla="*/ 0 w 1"/>
                <a:gd name="T1" fmla="*/ 9 h 11"/>
                <a:gd name="T2" fmla="*/ 1 w 1"/>
                <a:gd name="T3" fmla="*/ 0 h 11"/>
                <a:gd name="T4" fmla="*/ 1 w 1"/>
                <a:gd name="T5" fmla="*/ 11 h 11"/>
                <a:gd name="T6" fmla="*/ 0 w 1"/>
                <a:gd name="T7" fmla="*/ 9 h 11"/>
              </a:gdLst>
              <a:cxnLst>
                <a:cxn ang="0">
                  <a:pos x="T0" y="T1"/>
                </a:cxn>
                <a:cxn ang="0">
                  <a:pos x="T2" y="T3"/>
                </a:cxn>
                <a:cxn ang="0">
                  <a:pos x="T4" y="T5"/>
                </a:cxn>
                <a:cxn ang="0">
                  <a:pos x="T6" y="T7"/>
                </a:cxn>
              </a:cxnLst>
              <a:rect l="0" t="0" r="r" b="b"/>
              <a:pathLst>
                <a:path w="1" h="11">
                  <a:moveTo>
                    <a:pt x="0" y="9"/>
                  </a:moveTo>
                  <a:cubicBezTo>
                    <a:pt x="0" y="9"/>
                    <a:pt x="0" y="1"/>
                    <a:pt x="1" y="0"/>
                  </a:cubicBezTo>
                  <a:cubicBezTo>
                    <a:pt x="1" y="0"/>
                    <a:pt x="1" y="9"/>
                    <a:pt x="1" y="11"/>
                  </a:cubicBezTo>
                  <a:cubicBezTo>
                    <a:pt x="0" y="9"/>
                    <a:pt x="0" y="9"/>
                    <a:pt x="0" y="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7" name="Freeform 459"/>
            <p:cNvSpPr>
              <a:spLocks noEditPoints="1"/>
            </p:cNvSpPr>
            <p:nvPr/>
          </p:nvSpPr>
          <p:spPr bwMode="auto">
            <a:xfrm>
              <a:off x="1329" y="739"/>
              <a:ext cx="12" cy="16"/>
            </a:xfrm>
            <a:custGeom>
              <a:gdLst>
                <a:gd name="T0" fmla="*/ 5 w 8"/>
                <a:gd name="T1" fmla="*/ 6 h 11"/>
                <a:gd name="T2" fmla="*/ 4 w 8"/>
                <a:gd name="T3" fmla="*/ 9 h 11"/>
                <a:gd name="T4" fmla="*/ 6 w 8"/>
                <a:gd name="T5" fmla="*/ 11 h 11"/>
                <a:gd name="T6" fmla="*/ 5 w 8"/>
                <a:gd name="T7" fmla="*/ 6 h 11"/>
                <a:gd name="T8" fmla="*/ 7 w 8"/>
                <a:gd name="T9" fmla="*/ 0 h 11"/>
                <a:gd name="T10" fmla="*/ 6 w 8"/>
                <a:gd name="T11" fmla="*/ 4 h 11"/>
                <a:gd name="T12" fmla="*/ 0 w 8"/>
                <a:gd name="T13" fmla="*/ 7 h 11"/>
                <a:gd name="T14" fmla="*/ 1 w 8"/>
                <a:gd name="T15" fmla="*/ 7 h 11"/>
                <a:gd name="T16" fmla="*/ 2 w 8"/>
                <a:gd name="T17" fmla="*/ 7 h 11"/>
                <a:gd name="T18" fmla="*/ 5 w 8"/>
                <a:gd name="T19" fmla="*/ 6 h 11"/>
                <a:gd name="T20" fmla="*/ 5 w 8"/>
                <a:gd name="T21" fmla="*/ 6 h 11"/>
                <a:gd name="T22" fmla="*/ 7 w 8"/>
                <a:gd name="T23" fmla="*/ 0 h 11"/>
                <a:gd name="T24" fmla="*/ 6 w 8"/>
                <a:gd name="T25" fmla="*/ 0 h 11"/>
                <a:gd name="T26" fmla="*/ 7 w 8"/>
                <a:gd name="T27" fmla="*/ 0 h 11"/>
                <a:gd name="T28" fmla="*/ 6 w 8"/>
                <a:gd name="T29" fmla="*/ 0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1">
                  <a:moveTo>
                    <a:pt x="5" y="6"/>
                  </a:moveTo>
                  <a:cubicBezTo>
                    <a:pt x="5" y="6"/>
                    <a:pt x="7" y="9"/>
                    <a:pt x="4" y="9"/>
                  </a:cubicBezTo>
                  <a:cubicBezTo>
                    <a:pt x="4" y="9"/>
                    <a:pt x="5" y="10"/>
                    <a:pt x="6" y="11"/>
                  </a:cubicBezTo>
                  <a:cubicBezTo>
                    <a:pt x="8" y="9"/>
                    <a:pt x="5" y="6"/>
                    <a:pt x="5" y="6"/>
                  </a:cubicBezTo>
                  <a:moveTo>
                    <a:pt x="7" y="0"/>
                  </a:moveTo>
                  <a:cubicBezTo>
                    <a:pt x="7" y="1"/>
                    <a:pt x="6" y="4"/>
                    <a:pt x="6" y="4"/>
                  </a:cubicBezTo>
                  <a:cubicBezTo>
                    <a:pt x="0" y="7"/>
                    <a:pt x="0" y="7"/>
                    <a:pt x="0" y="7"/>
                  </a:cubicBezTo>
                  <a:cubicBezTo>
                    <a:pt x="1" y="7"/>
                    <a:pt x="1" y="7"/>
                    <a:pt x="1" y="7"/>
                  </a:cubicBezTo>
                  <a:cubicBezTo>
                    <a:pt x="1" y="7"/>
                    <a:pt x="1" y="7"/>
                    <a:pt x="2" y="7"/>
                  </a:cubicBezTo>
                  <a:cubicBezTo>
                    <a:pt x="5" y="6"/>
                    <a:pt x="5" y="6"/>
                    <a:pt x="5" y="6"/>
                  </a:cubicBezTo>
                  <a:cubicBezTo>
                    <a:pt x="5" y="6"/>
                    <a:pt x="5" y="6"/>
                    <a:pt x="5" y="6"/>
                  </a:cubicBezTo>
                  <a:cubicBezTo>
                    <a:pt x="8" y="3"/>
                    <a:pt x="7" y="1"/>
                    <a:pt x="7" y="0"/>
                  </a:cubicBezTo>
                  <a:moveTo>
                    <a:pt x="6" y="0"/>
                  </a:moveTo>
                  <a:cubicBezTo>
                    <a:pt x="6" y="0"/>
                    <a:pt x="7" y="0"/>
                    <a:pt x="7" y="0"/>
                  </a:cubicBezTo>
                  <a:cubicBezTo>
                    <a:pt x="7" y="0"/>
                    <a:pt x="7"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8" name="Freeform 460"/>
            <p:cNvSpPr>
              <a:spLocks noEditPoints="1"/>
            </p:cNvSpPr>
            <p:nvPr/>
          </p:nvSpPr>
          <p:spPr bwMode="auto">
            <a:xfrm>
              <a:off x="1312" y="738"/>
              <a:ext cx="11" cy="13"/>
            </a:xfrm>
            <a:custGeom>
              <a:gdLst>
                <a:gd name="T0" fmla="*/ 8 w 8"/>
                <a:gd name="T1" fmla="*/ 3 h 9"/>
                <a:gd name="T2" fmla="*/ 8 w 8"/>
                <a:gd name="T3" fmla="*/ 2 h 9"/>
                <a:gd name="T4" fmla="*/ 8 w 8"/>
                <a:gd name="T5" fmla="*/ 3 h 9"/>
                <a:gd name="T6" fmla="*/ 8 w 8"/>
                <a:gd name="T7" fmla="*/ 8 h 9"/>
                <a:gd name="T8" fmla="*/ 6 w 8"/>
                <a:gd name="T9" fmla="*/ 9 h 9"/>
                <a:gd name="T10" fmla="*/ 5 w 8"/>
                <a:gd name="T11" fmla="*/ 7 h 9"/>
                <a:gd name="T12" fmla="*/ 8 w 8"/>
                <a:gd name="T13" fmla="*/ 3 h 9"/>
                <a:gd name="T14" fmla="*/ 8 w 8"/>
                <a:gd name="T15" fmla="*/ 0 h 9"/>
                <a:gd name="T16" fmla="*/ 4 w 8"/>
                <a:gd name="T17" fmla="*/ 6 h 9"/>
                <a:gd name="T18" fmla="*/ 6 w 8"/>
                <a:gd name="T19" fmla="*/ 9 h 9"/>
                <a:gd name="T20" fmla="*/ 8 w 8"/>
                <a:gd name="T21" fmla="*/ 8 h 9"/>
                <a:gd name="T22" fmla="*/ 8 w 8"/>
                <a:gd name="T23" fmla="*/ 0 h 9"/>
                <a:gd name="T24" fmla="*/ 8 w 8"/>
                <a:gd name="T25"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9">
                  <a:moveTo>
                    <a:pt x="8" y="3"/>
                  </a:moveTo>
                  <a:cubicBezTo>
                    <a:pt x="8" y="2"/>
                    <a:pt x="8" y="2"/>
                    <a:pt x="8" y="2"/>
                  </a:cubicBezTo>
                  <a:cubicBezTo>
                    <a:pt x="8" y="2"/>
                    <a:pt x="8" y="2"/>
                    <a:pt x="8" y="3"/>
                  </a:cubicBezTo>
                  <a:cubicBezTo>
                    <a:pt x="8" y="5"/>
                    <a:pt x="8" y="8"/>
                    <a:pt x="8" y="8"/>
                  </a:cubicBezTo>
                  <a:cubicBezTo>
                    <a:pt x="7" y="9"/>
                    <a:pt x="6" y="9"/>
                    <a:pt x="6" y="9"/>
                  </a:cubicBezTo>
                  <a:cubicBezTo>
                    <a:pt x="4" y="9"/>
                    <a:pt x="5" y="7"/>
                    <a:pt x="5" y="7"/>
                  </a:cubicBezTo>
                  <a:cubicBezTo>
                    <a:pt x="7" y="6"/>
                    <a:pt x="8" y="4"/>
                    <a:pt x="8" y="3"/>
                  </a:cubicBezTo>
                  <a:moveTo>
                    <a:pt x="8" y="0"/>
                  </a:moveTo>
                  <a:cubicBezTo>
                    <a:pt x="4" y="6"/>
                    <a:pt x="4" y="6"/>
                    <a:pt x="4" y="6"/>
                  </a:cubicBezTo>
                  <a:cubicBezTo>
                    <a:pt x="0" y="8"/>
                    <a:pt x="4" y="9"/>
                    <a:pt x="6" y="9"/>
                  </a:cubicBezTo>
                  <a:cubicBezTo>
                    <a:pt x="7" y="9"/>
                    <a:pt x="8" y="9"/>
                    <a:pt x="8" y="8"/>
                  </a:cubicBezTo>
                  <a:cubicBezTo>
                    <a:pt x="7" y="5"/>
                    <a:pt x="8" y="0"/>
                    <a:pt x="8" y="0"/>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59" name="Freeform 461"/>
            <p:cNvSpPr>
              <a:spLocks noEditPoints="1"/>
            </p:cNvSpPr>
            <p:nvPr/>
          </p:nvSpPr>
          <p:spPr bwMode="auto">
            <a:xfrm>
              <a:off x="1326" y="738"/>
              <a:ext cx="13" cy="11"/>
            </a:xfrm>
            <a:custGeom>
              <a:gdLst>
                <a:gd name="T0" fmla="*/ 4 w 9"/>
                <a:gd name="T1" fmla="*/ 3 h 8"/>
                <a:gd name="T2" fmla="*/ 4 w 9"/>
                <a:gd name="T3" fmla="*/ 1 h 8"/>
                <a:gd name="T4" fmla="*/ 5 w 9"/>
                <a:gd name="T5" fmla="*/ 1 h 8"/>
                <a:gd name="T6" fmla="*/ 2 w 9"/>
                <a:gd name="T7" fmla="*/ 8 h 8"/>
                <a:gd name="T8" fmla="*/ 4 w 9"/>
                <a:gd name="T9" fmla="*/ 3 h 8"/>
                <a:gd name="T10" fmla="*/ 4 w 9"/>
                <a:gd name="T11" fmla="*/ 3 h 8"/>
                <a:gd name="T12" fmla="*/ 5 w 9"/>
                <a:gd name="T13" fmla="*/ 0 h 8"/>
                <a:gd name="T14" fmla="*/ 3 w 9"/>
                <a:gd name="T15" fmla="*/ 0 h 8"/>
                <a:gd name="T16" fmla="*/ 0 w 9"/>
                <a:gd name="T17" fmla="*/ 8 h 8"/>
                <a:gd name="T18" fmla="*/ 1 w 9"/>
                <a:gd name="T19" fmla="*/ 8 h 8"/>
                <a:gd name="T20" fmla="*/ 2 w 9"/>
                <a:gd name="T21" fmla="*/ 8 h 8"/>
                <a:gd name="T22" fmla="*/ 6 w 9"/>
                <a:gd name="T23" fmla="*/ 3 h 8"/>
                <a:gd name="T24" fmla="*/ 5 w 9"/>
                <a:gd name="T25" fmla="*/ 0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8">
                  <a:moveTo>
                    <a:pt x="4" y="3"/>
                  </a:moveTo>
                  <a:cubicBezTo>
                    <a:pt x="1" y="1"/>
                    <a:pt x="3" y="1"/>
                    <a:pt x="4" y="1"/>
                  </a:cubicBezTo>
                  <a:cubicBezTo>
                    <a:pt x="4" y="1"/>
                    <a:pt x="5" y="1"/>
                    <a:pt x="5" y="1"/>
                  </a:cubicBezTo>
                  <a:cubicBezTo>
                    <a:pt x="9" y="2"/>
                    <a:pt x="2" y="8"/>
                    <a:pt x="2" y="8"/>
                  </a:cubicBezTo>
                  <a:cubicBezTo>
                    <a:pt x="6" y="3"/>
                    <a:pt x="5" y="3"/>
                    <a:pt x="4" y="3"/>
                  </a:cubicBezTo>
                  <a:cubicBezTo>
                    <a:pt x="4" y="3"/>
                    <a:pt x="4" y="3"/>
                    <a:pt x="4" y="3"/>
                  </a:cubicBezTo>
                  <a:moveTo>
                    <a:pt x="5" y="0"/>
                  </a:moveTo>
                  <a:cubicBezTo>
                    <a:pt x="4" y="0"/>
                    <a:pt x="3" y="0"/>
                    <a:pt x="3" y="0"/>
                  </a:cubicBezTo>
                  <a:cubicBezTo>
                    <a:pt x="2" y="0"/>
                    <a:pt x="1" y="6"/>
                    <a:pt x="0" y="8"/>
                  </a:cubicBezTo>
                  <a:cubicBezTo>
                    <a:pt x="1" y="8"/>
                    <a:pt x="1" y="8"/>
                    <a:pt x="1" y="8"/>
                  </a:cubicBezTo>
                  <a:cubicBezTo>
                    <a:pt x="1" y="8"/>
                    <a:pt x="2" y="8"/>
                    <a:pt x="2" y="8"/>
                  </a:cubicBezTo>
                  <a:cubicBezTo>
                    <a:pt x="7" y="3"/>
                    <a:pt x="6" y="3"/>
                    <a:pt x="6" y="3"/>
                  </a:cubicBezTo>
                  <a:cubicBezTo>
                    <a:pt x="7" y="0"/>
                    <a:pt x="6"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60" name="Freeform 462"/>
            <p:cNvSpPr/>
            <p:nvPr/>
          </p:nvSpPr>
          <p:spPr bwMode="auto">
            <a:xfrm>
              <a:off x="1332" y="748"/>
              <a:ext cx="7" cy="4"/>
            </a:xfrm>
            <a:custGeom>
              <a:gdLst>
                <a:gd name="T0" fmla="*/ 3 w 5"/>
                <a:gd name="T1" fmla="*/ 0 h 3"/>
                <a:gd name="T2" fmla="*/ 0 w 5"/>
                <a:gd name="T3" fmla="*/ 1 h 3"/>
                <a:gd name="T4" fmla="*/ 2 w 5"/>
                <a:gd name="T5" fmla="*/ 3 h 3"/>
                <a:gd name="T6" fmla="*/ 3 w 5"/>
                <a:gd name="T7" fmla="*/ 0 h 3"/>
                <a:gd name="T8" fmla="*/ 3 w 5"/>
                <a:gd name="T9" fmla="*/ 0 h 3"/>
                <a:gd name="T10" fmla="*/ 3 w 5"/>
                <a:gd name="T11" fmla="*/ 0 h 3"/>
                <a:gd name="T12" fmla="*/ 3 w 5"/>
                <a:gd name="T13" fmla="*/ 0 h 3"/>
              </a:gdLst>
              <a:cxnLst>
                <a:cxn ang="0">
                  <a:pos x="T0" y="T1"/>
                </a:cxn>
                <a:cxn ang="0">
                  <a:pos x="T2" y="T3"/>
                </a:cxn>
                <a:cxn ang="0">
                  <a:pos x="T4" y="T5"/>
                </a:cxn>
                <a:cxn ang="0">
                  <a:pos x="T6" y="T7"/>
                </a:cxn>
                <a:cxn ang="0">
                  <a:pos x="T8" y="T9"/>
                </a:cxn>
                <a:cxn ang="0">
                  <a:pos x="T10" y="T11"/>
                </a:cxn>
                <a:cxn ang="0">
                  <a:pos x="T12" y="T13"/>
                </a:cxn>
              </a:cxnLst>
              <a:rect l="0" t="0" r="r" b="b"/>
              <a:pathLst>
                <a:path w="5" h="3">
                  <a:moveTo>
                    <a:pt x="3" y="0"/>
                  </a:moveTo>
                  <a:cubicBezTo>
                    <a:pt x="0" y="1"/>
                    <a:pt x="0" y="1"/>
                    <a:pt x="0" y="1"/>
                  </a:cubicBezTo>
                  <a:cubicBezTo>
                    <a:pt x="0" y="2"/>
                    <a:pt x="1" y="2"/>
                    <a:pt x="2" y="3"/>
                  </a:cubicBezTo>
                  <a:cubicBezTo>
                    <a:pt x="5" y="3"/>
                    <a:pt x="3" y="0"/>
                    <a:pt x="3" y="0"/>
                  </a:cubicBezTo>
                  <a:cubicBezTo>
                    <a:pt x="3" y="0"/>
                    <a:pt x="3" y="0"/>
                    <a:pt x="3" y="0"/>
                  </a:cubicBezTo>
                  <a:cubicBezTo>
                    <a:pt x="3" y="0"/>
                    <a:pt x="3"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61" name="Freeform 463"/>
            <p:cNvSpPr/>
            <p:nvPr/>
          </p:nvSpPr>
          <p:spPr bwMode="auto">
            <a:xfrm>
              <a:off x="1284" y="748"/>
              <a:ext cx="83" cy="100"/>
            </a:xfrm>
            <a:custGeom>
              <a:gdLst>
                <a:gd name="T0" fmla="*/ 24 w 57"/>
                <a:gd name="T1" fmla="*/ 5 h 69"/>
                <a:gd name="T2" fmla="*/ 13 w 57"/>
                <a:gd name="T3" fmla="*/ 19 h 69"/>
                <a:gd name="T4" fmla="*/ 12 w 57"/>
                <a:gd name="T5" fmla="*/ 25 h 69"/>
                <a:gd name="T6" fmla="*/ 13 w 57"/>
                <a:gd name="T7" fmla="*/ 29 h 69"/>
                <a:gd name="T8" fmla="*/ 11 w 57"/>
                <a:gd name="T9" fmla="*/ 34 h 69"/>
                <a:gd name="T10" fmla="*/ 12 w 57"/>
                <a:gd name="T11" fmla="*/ 37 h 69"/>
                <a:gd name="T12" fmla="*/ 11 w 57"/>
                <a:gd name="T13" fmla="*/ 40 h 69"/>
                <a:gd name="T14" fmla="*/ 11 w 57"/>
                <a:gd name="T15" fmla="*/ 42 h 69"/>
                <a:gd name="T16" fmla="*/ 11 w 57"/>
                <a:gd name="T17" fmla="*/ 43 h 69"/>
                <a:gd name="T18" fmla="*/ 10 w 57"/>
                <a:gd name="T19" fmla="*/ 48 h 69"/>
                <a:gd name="T20" fmla="*/ 9 w 57"/>
                <a:gd name="T21" fmla="*/ 59 h 69"/>
                <a:gd name="T22" fmla="*/ 8 w 57"/>
                <a:gd name="T23" fmla="*/ 63 h 69"/>
                <a:gd name="T24" fmla="*/ 3 w 57"/>
                <a:gd name="T25" fmla="*/ 66 h 69"/>
                <a:gd name="T26" fmla="*/ 17 w 57"/>
                <a:gd name="T27" fmla="*/ 68 h 69"/>
                <a:gd name="T28" fmla="*/ 39 w 57"/>
                <a:gd name="T29" fmla="*/ 68 h 69"/>
                <a:gd name="T30" fmla="*/ 48 w 57"/>
                <a:gd name="T31" fmla="*/ 67 h 69"/>
                <a:gd name="T32" fmla="*/ 55 w 57"/>
                <a:gd name="T33" fmla="*/ 65 h 69"/>
                <a:gd name="T34" fmla="*/ 55 w 57"/>
                <a:gd name="T35" fmla="*/ 62 h 69"/>
                <a:gd name="T36" fmla="*/ 51 w 57"/>
                <a:gd name="T37" fmla="*/ 60 h 69"/>
                <a:gd name="T38" fmla="*/ 48 w 57"/>
                <a:gd name="T39" fmla="*/ 60 h 69"/>
                <a:gd name="T40" fmla="*/ 48 w 57"/>
                <a:gd name="T41" fmla="*/ 56 h 69"/>
                <a:gd name="T42" fmla="*/ 46 w 57"/>
                <a:gd name="T43" fmla="*/ 54 h 69"/>
                <a:gd name="T44" fmla="*/ 47 w 57"/>
                <a:gd name="T45" fmla="*/ 43 h 69"/>
                <a:gd name="T46" fmla="*/ 47 w 57"/>
                <a:gd name="T47" fmla="*/ 36 h 69"/>
                <a:gd name="T48" fmla="*/ 47 w 57"/>
                <a:gd name="T49" fmla="*/ 33 h 69"/>
                <a:gd name="T50" fmla="*/ 47 w 57"/>
                <a:gd name="T51" fmla="*/ 27 h 69"/>
                <a:gd name="T52" fmla="*/ 48 w 57"/>
                <a:gd name="T53" fmla="*/ 21 h 69"/>
                <a:gd name="T54" fmla="*/ 43 w 57"/>
                <a:gd name="T55" fmla="*/ 12 h 69"/>
                <a:gd name="T56" fmla="*/ 32 w 57"/>
                <a:gd name="T57" fmla="*/ 1 h 69"/>
                <a:gd name="T58" fmla="*/ 24 w 57"/>
                <a:gd name="T59" fmla="*/ 5 h 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 h="69">
                  <a:moveTo>
                    <a:pt x="24" y="5"/>
                  </a:moveTo>
                  <a:cubicBezTo>
                    <a:pt x="24" y="5"/>
                    <a:pt x="13" y="6"/>
                    <a:pt x="13" y="19"/>
                  </a:cubicBezTo>
                  <a:cubicBezTo>
                    <a:pt x="12" y="25"/>
                    <a:pt x="12" y="25"/>
                    <a:pt x="12" y="25"/>
                  </a:cubicBezTo>
                  <a:cubicBezTo>
                    <a:pt x="12" y="25"/>
                    <a:pt x="12" y="27"/>
                    <a:pt x="13" y="29"/>
                  </a:cubicBezTo>
                  <a:cubicBezTo>
                    <a:pt x="13" y="29"/>
                    <a:pt x="13" y="30"/>
                    <a:pt x="11" y="34"/>
                  </a:cubicBezTo>
                  <a:cubicBezTo>
                    <a:pt x="11" y="34"/>
                    <a:pt x="11" y="35"/>
                    <a:pt x="12" y="37"/>
                  </a:cubicBezTo>
                  <a:cubicBezTo>
                    <a:pt x="11" y="40"/>
                    <a:pt x="11" y="40"/>
                    <a:pt x="11" y="40"/>
                  </a:cubicBezTo>
                  <a:cubicBezTo>
                    <a:pt x="11" y="40"/>
                    <a:pt x="11" y="41"/>
                    <a:pt x="11" y="42"/>
                  </a:cubicBezTo>
                  <a:cubicBezTo>
                    <a:pt x="11" y="42"/>
                    <a:pt x="13" y="42"/>
                    <a:pt x="11" y="43"/>
                  </a:cubicBezTo>
                  <a:cubicBezTo>
                    <a:pt x="11" y="43"/>
                    <a:pt x="10" y="43"/>
                    <a:pt x="10" y="48"/>
                  </a:cubicBezTo>
                  <a:cubicBezTo>
                    <a:pt x="10" y="48"/>
                    <a:pt x="10" y="58"/>
                    <a:pt x="9" y="59"/>
                  </a:cubicBezTo>
                  <a:cubicBezTo>
                    <a:pt x="9" y="59"/>
                    <a:pt x="8" y="60"/>
                    <a:pt x="8" y="63"/>
                  </a:cubicBezTo>
                  <a:cubicBezTo>
                    <a:pt x="8" y="63"/>
                    <a:pt x="0" y="63"/>
                    <a:pt x="3" y="66"/>
                  </a:cubicBezTo>
                  <a:cubicBezTo>
                    <a:pt x="3" y="66"/>
                    <a:pt x="13" y="69"/>
                    <a:pt x="17" y="68"/>
                  </a:cubicBezTo>
                  <a:cubicBezTo>
                    <a:pt x="17" y="68"/>
                    <a:pt x="37" y="67"/>
                    <a:pt x="39" y="68"/>
                  </a:cubicBezTo>
                  <a:cubicBezTo>
                    <a:pt x="48" y="67"/>
                    <a:pt x="48" y="67"/>
                    <a:pt x="48" y="67"/>
                  </a:cubicBezTo>
                  <a:cubicBezTo>
                    <a:pt x="48" y="67"/>
                    <a:pt x="53" y="64"/>
                    <a:pt x="55" y="65"/>
                  </a:cubicBezTo>
                  <a:cubicBezTo>
                    <a:pt x="55" y="65"/>
                    <a:pt x="57" y="62"/>
                    <a:pt x="55" y="62"/>
                  </a:cubicBezTo>
                  <a:cubicBezTo>
                    <a:pt x="55" y="62"/>
                    <a:pt x="52" y="60"/>
                    <a:pt x="51" y="60"/>
                  </a:cubicBezTo>
                  <a:cubicBezTo>
                    <a:pt x="51" y="60"/>
                    <a:pt x="49" y="59"/>
                    <a:pt x="48" y="60"/>
                  </a:cubicBezTo>
                  <a:cubicBezTo>
                    <a:pt x="48" y="60"/>
                    <a:pt x="47" y="58"/>
                    <a:pt x="48" y="56"/>
                  </a:cubicBezTo>
                  <a:cubicBezTo>
                    <a:pt x="46" y="54"/>
                    <a:pt x="46" y="54"/>
                    <a:pt x="46" y="54"/>
                  </a:cubicBezTo>
                  <a:cubicBezTo>
                    <a:pt x="46" y="54"/>
                    <a:pt x="46" y="47"/>
                    <a:pt x="47" y="43"/>
                  </a:cubicBezTo>
                  <a:cubicBezTo>
                    <a:pt x="47" y="43"/>
                    <a:pt x="48" y="37"/>
                    <a:pt x="47" y="36"/>
                  </a:cubicBezTo>
                  <a:cubicBezTo>
                    <a:pt x="47" y="36"/>
                    <a:pt x="46" y="33"/>
                    <a:pt x="47" y="33"/>
                  </a:cubicBezTo>
                  <a:cubicBezTo>
                    <a:pt x="47" y="33"/>
                    <a:pt x="48" y="32"/>
                    <a:pt x="47" y="27"/>
                  </a:cubicBezTo>
                  <a:cubicBezTo>
                    <a:pt x="47" y="27"/>
                    <a:pt x="47" y="21"/>
                    <a:pt x="48" y="21"/>
                  </a:cubicBezTo>
                  <a:cubicBezTo>
                    <a:pt x="48" y="21"/>
                    <a:pt x="48" y="17"/>
                    <a:pt x="43" y="12"/>
                  </a:cubicBezTo>
                  <a:cubicBezTo>
                    <a:pt x="43" y="12"/>
                    <a:pt x="35" y="2"/>
                    <a:pt x="32" y="1"/>
                  </a:cubicBezTo>
                  <a:cubicBezTo>
                    <a:pt x="32" y="1"/>
                    <a:pt x="25" y="0"/>
                    <a:pt x="24"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62" name="Freeform 464"/>
            <p:cNvSpPr/>
            <p:nvPr/>
          </p:nvSpPr>
          <p:spPr bwMode="auto">
            <a:xfrm>
              <a:off x="1303" y="755"/>
              <a:ext cx="16" cy="12"/>
            </a:xfrm>
            <a:custGeom>
              <a:gdLst>
                <a:gd name="T0" fmla="*/ 11 w 11"/>
                <a:gd name="T1" fmla="*/ 0 h 8"/>
                <a:gd name="T2" fmla="*/ 10 w 11"/>
                <a:gd name="T3" fmla="*/ 0 h 8"/>
                <a:gd name="T4" fmla="*/ 4 w 11"/>
                <a:gd name="T5" fmla="*/ 4 h 8"/>
                <a:gd name="T6" fmla="*/ 2 w 11"/>
                <a:gd name="T7" fmla="*/ 8 h 8"/>
                <a:gd name="T8" fmla="*/ 11 w 11"/>
                <a:gd name="T9" fmla="*/ 0 h 8"/>
              </a:gdLst>
              <a:cxnLst>
                <a:cxn ang="0">
                  <a:pos x="T0" y="T1"/>
                </a:cxn>
                <a:cxn ang="0">
                  <a:pos x="T2" y="T3"/>
                </a:cxn>
                <a:cxn ang="0">
                  <a:pos x="T4" y="T5"/>
                </a:cxn>
                <a:cxn ang="0">
                  <a:pos x="T6" y="T7"/>
                </a:cxn>
                <a:cxn ang="0">
                  <a:pos x="T8" y="T9"/>
                </a:cxn>
              </a:cxnLst>
              <a:rect l="0" t="0" r="r" b="b"/>
              <a:pathLst>
                <a:path w="11" h="8">
                  <a:moveTo>
                    <a:pt x="11" y="0"/>
                  </a:moveTo>
                  <a:cubicBezTo>
                    <a:pt x="10" y="0"/>
                    <a:pt x="10" y="0"/>
                    <a:pt x="10" y="0"/>
                  </a:cubicBezTo>
                  <a:cubicBezTo>
                    <a:pt x="7" y="1"/>
                    <a:pt x="4" y="4"/>
                    <a:pt x="4" y="4"/>
                  </a:cubicBezTo>
                  <a:cubicBezTo>
                    <a:pt x="0" y="8"/>
                    <a:pt x="2" y="8"/>
                    <a:pt x="2" y="8"/>
                  </a:cubicBezTo>
                  <a:cubicBezTo>
                    <a:pt x="5" y="7"/>
                    <a:pt x="11" y="0"/>
                    <a:pt x="1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63" name="Freeform 465"/>
            <p:cNvSpPr/>
            <p:nvPr/>
          </p:nvSpPr>
          <p:spPr bwMode="auto">
            <a:xfrm flipH="1">
              <a:off x="1313" y="777"/>
              <a:ext cx="0" cy="1"/>
            </a:xfrm>
            <a:custGeom>
              <a:gdLst>
                <a:gd name="T0" fmla="*/ 0 h 1"/>
                <a:gd name="T1" fmla="*/ 1 h 1"/>
                <a:gd name="T2" fmla="*/ 0 h 1"/>
                <a:gd name="T3" fmla="*/ 0 h 1"/>
              </a:gdLst>
              <a:cxnLst>
                <a:cxn ang="0">
                  <a:pos x="0" y="T0"/>
                </a:cxn>
                <a:cxn ang="0">
                  <a:pos x="0" y="T1"/>
                </a:cxn>
                <a:cxn ang="0">
                  <a:pos x="0" y="T2"/>
                </a:cxn>
                <a:cxn ang="0">
                  <a:pos x="0" y="T3"/>
                </a:cxn>
              </a:cxnLst>
              <a:rect l="0" t="0" r="r" b="b"/>
              <a:pathLst>
                <a:path h="1">
                  <a:moveTo>
                    <a:pt x="0" y="0"/>
                  </a:moveTo>
                  <a:cubicBezTo>
                    <a:pt x="0" y="0"/>
                    <a:pt x="0" y="1"/>
                    <a:pt x="0" y="1"/>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64" name="Freeform 466"/>
            <p:cNvSpPr/>
            <p:nvPr/>
          </p:nvSpPr>
          <p:spPr bwMode="auto">
            <a:xfrm>
              <a:off x="1331" y="824"/>
              <a:ext cx="3" cy="4"/>
            </a:xfrm>
            <a:custGeom>
              <a:gdLst>
                <a:gd name="T0" fmla="*/ 0 w 2"/>
                <a:gd name="T1" fmla="*/ 3 h 3"/>
                <a:gd name="T2" fmla="*/ 1 w 2"/>
                <a:gd name="T3" fmla="*/ 2 h 3"/>
                <a:gd name="T4" fmla="*/ 2 w 2"/>
                <a:gd name="T5" fmla="*/ 0 h 3"/>
                <a:gd name="T6" fmla="*/ 1 w 2"/>
                <a:gd name="T7" fmla="*/ 0 h 3"/>
                <a:gd name="T8" fmla="*/ 0 w 2"/>
                <a:gd name="T9" fmla="*/ 3 h 3"/>
              </a:gdLst>
              <a:cxnLst>
                <a:cxn ang="0">
                  <a:pos x="T0" y="T1"/>
                </a:cxn>
                <a:cxn ang="0">
                  <a:pos x="T2" y="T3"/>
                </a:cxn>
                <a:cxn ang="0">
                  <a:pos x="T4" y="T5"/>
                </a:cxn>
                <a:cxn ang="0">
                  <a:pos x="T6" y="T7"/>
                </a:cxn>
                <a:cxn ang="0">
                  <a:pos x="T8" y="T9"/>
                </a:cxn>
              </a:cxnLst>
              <a:rect l="0" t="0" r="r" b="b"/>
              <a:pathLst>
                <a:path w="2" h="3">
                  <a:moveTo>
                    <a:pt x="0" y="3"/>
                  </a:moveTo>
                  <a:cubicBezTo>
                    <a:pt x="1" y="3"/>
                    <a:pt x="1" y="3"/>
                    <a:pt x="1" y="2"/>
                  </a:cubicBezTo>
                  <a:cubicBezTo>
                    <a:pt x="1" y="2"/>
                    <a:pt x="1" y="1"/>
                    <a:pt x="2" y="0"/>
                  </a:cubicBezTo>
                  <a:cubicBezTo>
                    <a:pt x="1" y="0"/>
                    <a:pt x="1" y="0"/>
                    <a:pt x="1" y="0"/>
                  </a:cubicBezTo>
                  <a:cubicBezTo>
                    <a:pt x="0" y="1"/>
                    <a:pt x="0" y="1"/>
                    <a:pt x="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65" name="Freeform 467"/>
            <p:cNvSpPr/>
            <p:nvPr/>
          </p:nvSpPr>
          <p:spPr bwMode="auto">
            <a:xfrm>
              <a:off x="1313" y="757"/>
              <a:ext cx="12" cy="13"/>
            </a:xfrm>
            <a:custGeom>
              <a:gdLst>
                <a:gd name="T0" fmla="*/ 5 w 8"/>
                <a:gd name="T1" fmla="*/ 0 h 9"/>
                <a:gd name="T2" fmla="*/ 1 w 8"/>
                <a:gd name="T3" fmla="*/ 5 h 9"/>
                <a:gd name="T4" fmla="*/ 3 w 8"/>
                <a:gd name="T5" fmla="*/ 5 h 9"/>
                <a:gd name="T6" fmla="*/ 5 w 8"/>
                <a:gd name="T7" fmla="*/ 0 h 9"/>
              </a:gdLst>
              <a:cxnLst>
                <a:cxn ang="0">
                  <a:pos x="T0" y="T1"/>
                </a:cxn>
                <a:cxn ang="0">
                  <a:pos x="T2" y="T3"/>
                </a:cxn>
                <a:cxn ang="0">
                  <a:pos x="T4" y="T5"/>
                </a:cxn>
                <a:cxn ang="0">
                  <a:pos x="T6" y="T7"/>
                </a:cxn>
              </a:cxnLst>
              <a:rect l="0" t="0" r="r" b="b"/>
              <a:pathLst>
                <a:path w="8" h="9">
                  <a:moveTo>
                    <a:pt x="5" y="0"/>
                  </a:moveTo>
                  <a:cubicBezTo>
                    <a:pt x="5" y="0"/>
                    <a:pt x="8" y="9"/>
                    <a:pt x="1" y="5"/>
                  </a:cubicBezTo>
                  <a:cubicBezTo>
                    <a:pt x="1" y="5"/>
                    <a:pt x="0" y="3"/>
                    <a:pt x="3" y="5"/>
                  </a:cubicBezTo>
                  <a:cubicBezTo>
                    <a:pt x="3" y="5"/>
                    <a:pt x="6" y="6"/>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pic>
          <p:nvPicPr>
            <p:cNvPr id="66" name="Picture 468"/>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322" y="750"/>
              <a:ext cx="14" cy="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67" name="Freeform 469"/>
            <p:cNvSpPr/>
            <p:nvPr/>
          </p:nvSpPr>
          <p:spPr bwMode="auto">
            <a:xfrm>
              <a:off x="1322" y="749"/>
              <a:ext cx="23" cy="11"/>
            </a:xfrm>
            <a:custGeom>
              <a:gdLst>
                <a:gd name="T0" fmla="*/ 4 w 16"/>
                <a:gd name="T1" fmla="*/ 0 h 7"/>
                <a:gd name="T2" fmla="*/ 6 w 16"/>
                <a:gd name="T3" fmla="*/ 5 h 7"/>
                <a:gd name="T4" fmla="*/ 0 w 16"/>
                <a:gd name="T5" fmla="*/ 4 h 7"/>
                <a:gd name="T6" fmla="*/ 4 w 16"/>
                <a:gd name="T7" fmla="*/ 0 h 7"/>
              </a:gdLst>
              <a:cxnLst>
                <a:cxn ang="0">
                  <a:pos x="T0" y="T1"/>
                </a:cxn>
                <a:cxn ang="0">
                  <a:pos x="T2" y="T3"/>
                </a:cxn>
                <a:cxn ang="0">
                  <a:pos x="T4" y="T5"/>
                </a:cxn>
                <a:cxn ang="0">
                  <a:pos x="T6" y="T7"/>
                </a:cxn>
              </a:cxnLst>
              <a:rect l="0" t="0" r="r" b="b"/>
              <a:pathLst>
                <a:path w="16" h="7">
                  <a:moveTo>
                    <a:pt x="4" y="0"/>
                  </a:moveTo>
                  <a:cubicBezTo>
                    <a:pt x="4" y="0"/>
                    <a:pt x="15" y="5"/>
                    <a:pt x="6" y="5"/>
                  </a:cubicBezTo>
                  <a:cubicBezTo>
                    <a:pt x="0" y="4"/>
                    <a:pt x="0" y="4"/>
                    <a:pt x="0" y="4"/>
                  </a:cubicBezTo>
                  <a:cubicBezTo>
                    <a:pt x="0" y="4"/>
                    <a:pt x="16" y="7"/>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68" name="Freeform 470"/>
            <p:cNvSpPr/>
            <p:nvPr/>
          </p:nvSpPr>
          <p:spPr bwMode="auto">
            <a:xfrm>
              <a:off x="1328" y="739"/>
              <a:ext cx="11" cy="10"/>
            </a:xfrm>
            <a:custGeom>
              <a:gdLst>
                <a:gd name="T0" fmla="*/ 3 w 8"/>
                <a:gd name="T1" fmla="*/ 0 h 7"/>
                <a:gd name="T2" fmla="*/ 3 w 8"/>
                <a:gd name="T3" fmla="*/ 2 h 7"/>
                <a:gd name="T4" fmla="*/ 3 w 8"/>
                <a:gd name="T5" fmla="*/ 2 h 7"/>
                <a:gd name="T6" fmla="*/ 1 w 8"/>
                <a:gd name="T7" fmla="*/ 7 h 7"/>
                <a:gd name="T8" fmla="*/ 4 w 8"/>
                <a:gd name="T9" fmla="*/ 0 h 7"/>
                <a:gd name="T10" fmla="*/ 3 w 8"/>
                <a:gd name="T11" fmla="*/ 0 h 7"/>
              </a:gdLst>
              <a:cxnLst>
                <a:cxn ang="0">
                  <a:pos x="T0" y="T1"/>
                </a:cxn>
                <a:cxn ang="0">
                  <a:pos x="T2" y="T3"/>
                </a:cxn>
                <a:cxn ang="0">
                  <a:pos x="T4" y="T5"/>
                </a:cxn>
                <a:cxn ang="0">
                  <a:pos x="T6" y="T7"/>
                </a:cxn>
                <a:cxn ang="0">
                  <a:pos x="T8" y="T9"/>
                </a:cxn>
                <a:cxn ang="0">
                  <a:pos x="T10" y="T11"/>
                </a:cxn>
              </a:cxnLst>
              <a:rect l="0" t="0" r="r" b="b"/>
              <a:pathLst>
                <a:path w="8" h="7">
                  <a:moveTo>
                    <a:pt x="3" y="0"/>
                  </a:moveTo>
                  <a:cubicBezTo>
                    <a:pt x="2" y="0"/>
                    <a:pt x="0" y="0"/>
                    <a:pt x="3" y="2"/>
                  </a:cubicBezTo>
                  <a:cubicBezTo>
                    <a:pt x="3" y="2"/>
                    <a:pt x="3" y="2"/>
                    <a:pt x="3" y="2"/>
                  </a:cubicBezTo>
                  <a:cubicBezTo>
                    <a:pt x="4" y="2"/>
                    <a:pt x="5" y="2"/>
                    <a:pt x="1" y="7"/>
                  </a:cubicBezTo>
                  <a:cubicBezTo>
                    <a:pt x="1" y="7"/>
                    <a:pt x="8" y="1"/>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69" name="Freeform 471"/>
            <p:cNvSpPr>
              <a:spLocks noEditPoints="1"/>
            </p:cNvSpPr>
            <p:nvPr/>
          </p:nvSpPr>
          <p:spPr bwMode="auto">
            <a:xfrm>
              <a:off x="1318" y="741"/>
              <a:ext cx="5" cy="10"/>
            </a:xfrm>
            <a:custGeom>
              <a:gdLst>
                <a:gd name="T0" fmla="*/ 4 w 4"/>
                <a:gd name="T1" fmla="*/ 1 h 7"/>
                <a:gd name="T2" fmla="*/ 1 w 4"/>
                <a:gd name="T3" fmla="*/ 5 h 7"/>
                <a:gd name="T4" fmla="*/ 2 w 4"/>
                <a:gd name="T5" fmla="*/ 7 h 7"/>
                <a:gd name="T6" fmla="*/ 4 w 4"/>
                <a:gd name="T7" fmla="*/ 6 h 7"/>
                <a:gd name="T8" fmla="*/ 4 w 4"/>
                <a:gd name="T9" fmla="*/ 1 h 7"/>
                <a:gd name="T10" fmla="*/ 4 w 4"/>
                <a:gd name="T11" fmla="*/ 0 h 7"/>
                <a:gd name="T12" fmla="*/ 4 w 4"/>
                <a:gd name="T13" fmla="*/ 1 h 7"/>
                <a:gd name="T14" fmla="*/ 4 w 4"/>
                <a:gd name="T15" fmla="*/ 0 h 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4" y="1"/>
                  </a:moveTo>
                  <a:cubicBezTo>
                    <a:pt x="4" y="2"/>
                    <a:pt x="3" y="4"/>
                    <a:pt x="1" y="5"/>
                  </a:cubicBezTo>
                  <a:cubicBezTo>
                    <a:pt x="1" y="5"/>
                    <a:pt x="0" y="7"/>
                    <a:pt x="2" y="7"/>
                  </a:cubicBezTo>
                  <a:cubicBezTo>
                    <a:pt x="2" y="7"/>
                    <a:pt x="3" y="7"/>
                    <a:pt x="4" y="6"/>
                  </a:cubicBezTo>
                  <a:cubicBezTo>
                    <a:pt x="4" y="6"/>
                    <a:pt x="4" y="3"/>
                    <a:pt x="4" y="1"/>
                  </a:cubicBezTo>
                  <a:moveTo>
                    <a:pt x="4" y="0"/>
                  </a:moveTo>
                  <a:cubicBezTo>
                    <a:pt x="4" y="0"/>
                    <a:pt x="4" y="0"/>
                    <a:pt x="4" y="1"/>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70" name="Freeform 472"/>
            <p:cNvSpPr/>
            <p:nvPr/>
          </p:nvSpPr>
          <p:spPr bwMode="auto">
            <a:xfrm>
              <a:off x="1309" y="744"/>
              <a:ext cx="10" cy="8"/>
            </a:xfrm>
            <a:custGeom>
              <a:gdLst>
                <a:gd name="T0" fmla="*/ 7 w 7"/>
                <a:gd name="T1" fmla="*/ 0 h 6"/>
                <a:gd name="T2" fmla="*/ 3 w 7"/>
                <a:gd name="T3" fmla="*/ 5 h 6"/>
                <a:gd name="T4" fmla="*/ 6 w 7"/>
                <a:gd name="T5" fmla="*/ 6 h 6"/>
                <a:gd name="T6" fmla="*/ 7 w 7"/>
                <a:gd name="T7" fmla="*/ 0 h 6"/>
              </a:gdLst>
              <a:cxnLst>
                <a:cxn ang="0">
                  <a:pos x="T0" y="T1"/>
                </a:cxn>
                <a:cxn ang="0">
                  <a:pos x="T2" y="T3"/>
                </a:cxn>
                <a:cxn ang="0">
                  <a:pos x="T4" y="T5"/>
                </a:cxn>
                <a:cxn ang="0">
                  <a:pos x="T6" y="T7"/>
                </a:cxn>
              </a:cxnLst>
              <a:rect l="0" t="0" r="r" b="b"/>
              <a:pathLst>
                <a:path w="7" h="6">
                  <a:moveTo>
                    <a:pt x="7" y="0"/>
                  </a:moveTo>
                  <a:cubicBezTo>
                    <a:pt x="7" y="0"/>
                    <a:pt x="2" y="3"/>
                    <a:pt x="3" y="5"/>
                  </a:cubicBezTo>
                  <a:cubicBezTo>
                    <a:pt x="3" y="5"/>
                    <a:pt x="3" y="6"/>
                    <a:pt x="6" y="6"/>
                  </a:cubicBezTo>
                  <a:cubicBezTo>
                    <a:pt x="6" y="6"/>
                    <a:pt x="0" y="6"/>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71" name="Freeform 473"/>
            <p:cNvSpPr/>
            <p:nvPr/>
          </p:nvSpPr>
          <p:spPr bwMode="auto">
            <a:xfrm>
              <a:off x="1286" y="764"/>
              <a:ext cx="46" cy="81"/>
            </a:xfrm>
            <a:custGeom>
              <a:gdLst>
                <a:gd name="T0" fmla="*/ 18 w 32"/>
                <a:gd name="T1" fmla="*/ 0 h 56"/>
                <a:gd name="T2" fmla="*/ 14 w 32"/>
                <a:gd name="T3" fmla="*/ 7 h 56"/>
                <a:gd name="T4" fmla="*/ 23 w 32"/>
                <a:gd name="T5" fmla="*/ 13 h 56"/>
                <a:gd name="T6" fmla="*/ 14 w 32"/>
                <a:gd name="T7" fmla="*/ 14 h 56"/>
                <a:gd name="T8" fmla="*/ 14 w 32"/>
                <a:gd name="T9" fmla="*/ 19 h 56"/>
                <a:gd name="T10" fmla="*/ 12 w 32"/>
                <a:gd name="T11" fmla="*/ 31 h 56"/>
                <a:gd name="T12" fmla="*/ 15 w 32"/>
                <a:gd name="T13" fmla="*/ 34 h 56"/>
                <a:gd name="T14" fmla="*/ 10 w 32"/>
                <a:gd name="T15" fmla="*/ 50 h 56"/>
                <a:gd name="T16" fmla="*/ 8 w 32"/>
                <a:gd name="T17" fmla="*/ 52 h 56"/>
                <a:gd name="T18" fmla="*/ 3 w 32"/>
                <a:gd name="T19" fmla="*/ 54 h 56"/>
                <a:gd name="T20" fmla="*/ 8 w 32"/>
                <a:gd name="T21" fmla="*/ 52 h 56"/>
                <a:gd name="T22" fmla="*/ 8 w 32"/>
                <a:gd name="T23" fmla="*/ 49 h 56"/>
                <a:gd name="T24" fmla="*/ 10 w 32"/>
                <a:gd name="T25" fmla="*/ 33 h 56"/>
                <a:gd name="T26" fmla="*/ 11 w 32"/>
                <a:gd name="T27" fmla="*/ 30 h 56"/>
                <a:gd name="T28" fmla="*/ 10 w 32"/>
                <a:gd name="T29" fmla="*/ 23 h 56"/>
                <a:gd name="T30" fmla="*/ 12 w 32"/>
                <a:gd name="T31" fmla="*/ 18 h 56"/>
                <a:gd name="T32" fmla="*/ 18 w 32"/>
                <a:gd name="T33" fmla="*/ 0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56">
                  <a:moveTo>
                    <a:pt x="18" y="0"/>
                  </a:moveTo>
                  <a:cubicBezTo>
                    <a:pt x="14" y="7"/>
                    <a:pt x="14" y="7"/>
                    <a:pt x="14" y="7"/>
                  </a:cubicBezTo>
                  <a:cubicBezTo>
                    <a:pt x="14" y="7"/>
                    <a:pt x="15" y="9"/>
                    <a:pt x="23" y="13"/>
                  </a:cubicBezTo>
                  <a:cubicBezTo>
                    <a:pt x="23" y="13"/>
                    <a:pt x="26" y="15"/>
                    <a:pt x="14" y="14"/>
                  </a:cubicBezTo>
                  <a:cubicBezTo>
                    <a:pt x="14" y="14"/>
                    <a:pt x="12" y="15"/>
                    <a:pt x="14" y="19"/>
                  </a:cubicBezTo>
                  <a:cubicBezTo>
                    <a:pt x="12" y="31"/>
                    <a:pt x="12" y="31"/>
                    <a:pt x="12" y="31"/>
                  </a:cubicBezTo>
                  <a:cubicBezTo>
                    <a:pt x="12" y="31"/>
                    <a:pt x="32" y="36"/>
                    <a:pt x="15" y="34"/>
                  </a:cubicBezTo>
                  <a:cubicBezTo>
                    <a:pt x="15" y="34"/>
                    <a:pt x="14" y="31"/>
                    <a:pt x="10" y="50"/>
                  </a:cubicBezTo>
                  <a:cubicBezTo>
                    <a:pt x="10" y="50"/>
                    <a:pt x="21" y="56"/>
                    <a:pt x="8" y="52"/>
                  </a:cubicBezTo>
                  <a:cubicBezTo>
                    <a:pt x="8" y="52"/>
                    <a:pt x="3" y="54"/>
                    <a:pt x="3" y="54"/>
                  </a:cubicBezTo>
                  <a:cubicBezTo>
                    <a:pt x="3" y="54"/>
                    <a:pt x="0" y="53"/>
                    <a:pt x="8" y="52"/>
                  </a:cubicBezTo>
                  <a:cubicBezTo>
                    <a:pt x="8" y="52"/>
                    <a:pt x="7" y="51"/>
                    <a:pt x="8" y="49"/>
                  </a:cubicBezTo>
                  <a:cubicBezTo>
                    <a:pt x="8" y="49"/>
                    <a:pt x="11" y="34"/>
                    <a:pt x="10" y="33"/>
                  </a:cubicBezTo>
                  <a:cubicBezTo>
                    <a:pt x="10" y="33"/>
                    <a:pt x="15" y="33"/>
                    <a:pt x="11" y="30"/>
                  </a:cubicBezTo>
                  <a:cubicBezTo>
                    <a:pt x="11" y="30"/>
                    <a:pt x="12" y="24"/>
                    <a:pt x="10" y="23"/>
                  </a:cubicBezTo>
                  <a:cubicBezTo>
                    <a:pt x="12" y="18"/>
                    <a:pt x="12" y="18"/>
                    <a:pt x="12" y="18"/>
                  </a:cubicBezTo>
                  <a:cubicBezTo>
                    <a:pt x="12" y="18"/>
                    <a:pt x="9" y="11"/>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72" name="Freeform 474"/>
            <p:cNvSpPr/>
            <p:nvPr/>
          </p:nvSpPr>
          <p:spPr bwMode="auto">
            <a:xfrm>
              <a:off x="1303" y="774"/>
              <a:ext cx="6" cy="19"/>
            </a:xfrm>
            <a:custGeom>
              <a:gdLst>
                <a:gd name="T0" fmla="*/ 2 w 4"/>
                <a:gd name="T1" fmla="*/ 4 h 13"/>
                <a:gd name="T2" fmla="*/ 3 w 4"/>
                <a:gd name="T3" fmla="*/ 4 h 13"/>
                <a:gd name="T4" fmla="*/ 2 w 4"/>
                <a:gd name="T5" fmla="*/ 2 h 13"/>
                <a:gd name="T6" fmla="*/ 1 w 4"/>
                <a:gd name="T7" fmla="*/ 2 h 13"/>
                <a:gd name="T8" fmla="*/ 0 w 4"/>
                <a:gd name="T9" fmla="*/ 4 h 13"/>
                <a:gd name="T10" fmla="*/ 1 w 4"/>
                <a:gd name="T11" fmla="*/ 7 h 13"/>
                <a:gd name="T12" fmla="*/ 1 w 4"/>
                <a:gd name="T13" fmla="*/ 11 h 13"/>
                <a:gd name="T14" fmla="*/ 1 w 4"/>
                <a:gd name="T15" fmla="*/ 9 h 13"/>
                <a:gd name="T16" fmla="*/ 0 w 4"/>
                <a:gd name="T17" fmla="*/ 10 h 13"/>
                <a:gd name="T18" fmla="*/ 1 w 4"/>
                <a:gd name="T19" fmla="*/ 13 h 13"/>
                <a:gd name="T20" fmla="*/ 1 w 4"/>
                <a:gd name="T21" fmla="*/ 12 h 13"/>
                <a:gd name="T22" fmla="*/ 3 w 4"/>
                <a:gd name="T23" fmla="*/ 8 h 13"/>
                <a:gd name="T24" fmla="*/ 1 w 4"/>
                <a:gd name="T25" fmla="*/ 4 h 13"/>
                <a:gd name="T26" fmla="*/ 2 w 4"/>
                <a:gd name="T27"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13">
                  <a:moveTo>
                    <a:pt x="2" y="4"/>
                  </a:moveTo>
                  <a:cubicBezTo>
                    <a:pt x="3" y="4"/>
                    <a:pt x="3" y="4"/>
                    <a:pt x="3" y="4"/>
                  </a:cubicBezTo>
                  <a:cubicBezTo>
                    <a:pt x="3" y="4"/>
                    <a:pt x="4" y="2"/>
                    <a:pt x="2" y="2"/>
                  </a:cubicBezTo>
                  <a:cubicBezTo>
                    <a:pt x="2" y="2"/>
                    <a:pt x="2" y="0"/>
                    <a:pt x="1" y="2"/>
                  </a:cubicBezTo>
                  <a:cubicBezTo>
                    <a:pt x="1" y="2"/>
                    <a:pt x="0" y="2"/>
                    <a:pt x="0" y="4"/>
                  </a:cubicBezTo>
                  <a:cubicBezTo>
                    <a:pt x="0" y="4"/>
                    <a:pt x="0" y="6"/>
                    <a:pt x="1" y="7"/>
                  </a:cubicBezTo>
                  <a:cubicBezTo>
                    <a:pt x="1" y="7"/>
                    <a:pt x="4" y="10"/>
                    <a:pt x="1" y="11"/>
                  </a:cubicBezTo>
                  <a:cubicBezTo>
                    <a:pt x="1" y="9"/>
                    <a:pt x="1" y="9"/>
                    <a:pt x="1" y="9"/>
                  </a:cubicBezTo>
                  <a:cubicBezTo>
                    <a:pt x="1" y="9"/>
                    <a:pt x="0" y="8"/>
                    <a:pt x="0" y="10"/>
                  </a:cubicBezTo>
                  <a:cubicBezTo>
                    <a:pt x="1" y="13"/>
                    <a:pt x="1" y="13"/>
                    <a:pt x="1" y="13"/>
                  </a:cubicBezTo>
                  <a:cubicBezTo>
                    <a:pt x="1" y="13"/>
                    <a:pt x="1" y="13"/>
                    <a:pt x="1" y="12"/>
                  </a:cubicBezTo>
                  <a:cubicBezTo>
                    <a:pt x="1" y="12"/>
                    <a:pt x="4" y="11"/>
                    <a:pt x="3" y="8"/>
                  </a:cubicBezTo>
                  <a:cubicBezTo>
                    <a:pt x="3" y="8"/>
                    <a:pt x="1" y="5"/>
                    <a:pt x="1" y="4"/>
                  </a:cubicBezTo>
                  <a:cubicBezTo>
                    <a:pt x="1" y="4"/>
                    <a:pt x="1" y="1"/>
                    <a:pt x="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73" name="Freeform 475"/>
            <p:cNvSpPr/>
            <p:nvPr/>
          </p:nvSpPr>
          <p:spPr bwMode="auto">
            <a:xfrm>
              <a:off x="1309" y="777"/>
              <a:ext cx="4" cy="15"/>
            </a:xfrm>
            <a:custGeom>
              <a:gdLst>
                <a:gd name="T0" fmla="*/ 0 w 3"/>
                <a:gd name="T1" fmla="*/ 1 h 10"/>
                <a:gd name="T2" fmla="*/ 0 w 3"/>
                <a:gd name="T3" fmla="*/ 2 h 10"/>
                <a:gd name="T4" fmla="*/ 1 w 3"/>
                <a:gd name="T5" fmla="*/ 1 h 10"/>
                <a:gd name="T6" fmla="*/ 1 w 3"/>
                <a:gd name="T7" fmla="*/ 7 h 10"/>
                <a:gd name="T8" fmla="*/ 1 w 3"/>
                <a:gd name="T9" fmla="*/ 9 h 10"/>
                <a:gd name="T10" fmla="*/ 1 w 3"/>
                <a:gd name="T11" fmla="*/ 10 h 10"/>
                <a:gd name="T12" fmla="*/ 2 w 3"/>
                <a:gd name="T13" fmla="*/ 10 h 10"/>
                <a:gd name="T14" fmla="*/ 3 w 3"/>
                <a:gd name="T15" fmla="*/ 0 h 10"/>
                <a:gd name="T16" fmla="*/ 2 w 3"/>
                <a:gd name="T17" fmla="*/ 0 h 10"/>
                <a:gd name="T18" fmla="*/ 0 w 3"/>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0">
                  <a:moveTo>
                    <a:pt x="0" y="1"/>
                  </a:moveTo>
                  <a:cubicBezTo>
                    <a:pt x="0" y="2"/>
                    <a:pt x="0" y="2"/>
                    <a:pt x="0" y="2"/>
                  </a:cubicBezTo>
                  <a:cubicBezTo>
                    <a:pt x="1" y="1"/>
                    <a:pt x="1" y="1"/>
                    <a:pt x="1" y="1"/>
                  </a:cubicBezTo>
                  <a:cubicBezTo>
                    <a:pt x="1" y="1"/>
                    <a:pt x="1" y="6"/>
                    <a:pt x="1" y="7"/>
                  </a:cubicBezTo>
                  <a:cubicBezTo>
                    <a:pt x="1" y="9"/>
                    <a:pt x="1" y="9"/>
                    <a:pt x="1" y="9"/>
                  </a:cubicBezTo>
                  <a:cubicBezTo>
                    <a:pt x="1" y="10"/>
                    <a:pt x="1" y="10"/>
                    <a:pt x="1" y="10"/>
                  </a:cubicBezTo>
                  <a:cubicBezTo>
                    <a:pt x="2" y="10"/>
                    <a:pt x="2" y="10"/>
                    <a:pt x="2" y="10"/>
                  </a:cubicBezTo>
                  <a:cubicBezTo>
                    <a:pt x="2" y="10"/>
                    <a:pt x="3" y="3"/>
                    <a:pt x="3" y="0"/>
                  </a:cubicBezTo>
                  <a:cubicBezTo>
                    <a:pt x="2" y="0"/>
                    <a:pt x="2" y="0"/>
                    <a:pt x="2" y="0"/>
                  </a:cubicBezTo>
                  <a:cubicBezTo>
                    <a:pt x="0" y="1"/>
                    <a:pt x="0" y="1"/>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74" name="Freeform 476"/>
            <p:cNvSpPr/>
            <p:nvPr/>
          </p:nvSpPr>
          <p:spPr bwMode="auto">
            <a:xfrm>
              <a:off x="1331" y="789"/>
              <a:ext cx="3" cy="3"/>
            </a:xfrm>
            <a:custGeom>
              <a:gdLst>
                <a:gd name="T0" fmla="*/ 0 w 3"/>
                <a:gd name="T1" fmla="*/ 0 h 3"/>
                <a:gd name="T2" fmla="*/ 0 w 3"/>
                <a:gd name="T3" fmla="*/ 3 h 3"/>
                <a:gd name="T4" fmla="*/ 1 w 3"/>
                <a:gd name="T5" fmla="*/ 3 h 3"/>
                <a:gd name="T6" fmla="*/ 3 w 3"/>
                <a:gd name="T7" fmla="*/ 0 h 3"/>
                <a:gd name="T8" fmla="*/ 0 w 3"/>
                <a:gd name="T9" fmla="*/ 0 h 3"/>
              </a:gdLst>
              <a:cxnLst>
                <a:cxn ang="0">
                  <a:pos x="T0" y="T1"/>
                </a:cxn>
                <a:cxn ang="0">
                  <a:pos x="T2" y="T3"/>
                </a:cxn>
                <a:cxn ang="0">
                  <a:pos x="T4" y="T5"/>
                </a:cxn>
                <a:cxn ang="0">
                  <a:pos x="T6" y="T7"/>
                </a:cxn>
                <a:cxn ang="0">
                  <a:pos x="T8" y="T9"/>
                </a:cxn>
              </a:cxnLst>
              <a:rect l="0" t="0" r="r" b="b"/>
              <a:pathLst>
                <a:path w="3" h="3">
                  <a:moveTo>
                    <a:pt x="0" y="0"/>
                  </a:moveTo>
                  <a:lnTo>
                    <a:pt x="0" y="3"/>
                  </a:lnTo>
                  <a:lnTo>
                    <a:pt x="1" y="3"/>
                  </a:lnTo>
                  <a:lnTo>
                    <a:pt x="3"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75" name="Freeform 477"/>
            <p:cNvSpPr/>
            <p:nvPr/>
          </p:nvSpPr>
          <p:spPr bwMode="auto">
            <a:xfrm>
              <a:off x="1331" y="789"/>
              <a:ext cx="3" cy="3"/>
            </a:xfrm>
            <a:custGeom>
              <a:gdLst>
                <a:gd name="T0" fmla="*/ 0 w 3"/>
                <a:gd name="T1" fmla="*/ 0 h 3"/>
                <a:gd name="T2" fmla="*/ 0 w 3"/>
                <a:gd name="T3" fmla="*/ 3 h 3"/>
                <a:gd name="T4" fmla="*/ 1 w 3"/>
                <a:gd name="T5" fmla="*/ 3 h 3"/>
                <a:gd name="T6" fmla="*/ 3 w 3"/>
                <a:gd name="T7" fmla="*/ 0 h 3"/>
                <a:gd name="T8" fmla="*/ 0 w 3"/>
                <a:gd name="T9" fmla="*/ 0 h 3"/>
              </a:gdLst>
              <a:cxnLst>
                <a:cxn ang="0">
                  <a:pos x="T0" y="T1"/>
                </a:cxn>
                <a:cxn ang="0">
                  <a:pos x="T2" y="T3"/>
                </a:cxn>
                <a:cxn ang="0">
                  <a:pos x="T4" y="T5"/>
                </a:cxn>
                <a:cxn ang="0">
                  <a:pos x="T6" y="T7"/>
                </a:cxn>
                <a:cxn ang="0">
                  <a:pos x="T8" y="T9"/>
                </a:cxn>
              </a:cxnLst>
              <a:rect l="0" t="0" r="r" b="b"/>
              <a:pathLst>
                <a:path w="3" h="3">
                  <a:moveTo>
                    <a:pt x="0" y="0"/>
                  </a:moveTo>
                  <a:lnTo>
                    <a:pt x="0" y="3"/>
                  </a:lnTo>
                  <a:lnTo>
                    <a:pt x="1" y="3"/>
                  </a:lnTo>
                  <a:lnTo>
                    <a:pt x="3"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76" name="Freeform 478"/>
            <p:cNvSpPr>
              <a:spLocks noEditPoints="1"/>
            </p:cNvSpPr>
            <p:nvPr/>
          </p:nvSpPr>
          <p:spPr bwMode="auto">
            <a:xfrm>
              <a:off x="1313" y="777"/>
              <a:ext cx="10" cy="15"/>
            </a:xfrm>
            <a:custGeom>
              <a:gdLst>
                <a:gd name="T0" fmla="*/ 3 w 7"/>
                <a:gd name="T1" fmla="*/ 0 h 10"/>
                <a:gd name="T2" fmla="*/ 1 w 7"/>
                <a:gd name="T3" fmla="*/ 2 h 10"/>
                <a:gd name="T4" fmla="*/ 0 w 7"/>
                <a:gd name="T5" fmla="*/ 7 h 10"/>
                <a:gd name="T6" fmla="*/ 2 w 7"/>
                <a:gd name="T7" fmla="*/ 10 h 10"/>
                <a:gd name="T8" fmla="*/ 3 w 7"/>
                <a:gd name="T9" fmla="*/ 9 h 10"/>
                <a:gd name="T10" fmla="*/ 6 w 7"/>
                <a:gd name="T11" fmla="*/ 7 h 10"/>
                <a:gd name="T12" fmla="*/ 6 w 7"/>
                <a:gd name="T13" fmla="*/ 2 h 10"/>
                <a:gd name="T14" fmla="*/ 3 w 7"/>
                <a:gd name="T15" fmla="*/ 0 h 10"/>
                <a:gd name="T16" fmla="*/ 4 w 7"/>
                <a:gd name="T17" fmla="*/ 8 h 10"/>
                <a:gd name="T18" fmla="*/ 2 w 7"/>
                <a:gd name="T19" fmla="*/ 7 h 10"/>
                <a:gd name="T20" fmla="*/ 3 w 7"/>
                <a:gd name="T21" fmla="*/ 2 h 10"/>
                <a:gd name="T22" fmla="*/ 4 w 7"/>
                <a:gd name="T23" fmla="*/ 2 h 10"/>
                <a:gd name="T24" fmla="*/ 4 w 7"/>
                <a:gd name="T25" fmla="*/ 8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0">
                  <a:moveTo>
                    <a:pt x="3" y="0"/>
                  </a:moveTo>
                  <a:cubicBezTo>
                    <a:pt x="1" y="0"/>
                    <a:pt x="1" y="2"/>
                    <a:pt x="1" y="2"/>
                  </a:cubicBezTo>
                  <a:cubicBezTo>
                    <a:pt x="0" y="7"/>
                    <a:pt x="0" y="7"/>
                    <a:pt x="0" y="7"/>
                  </a:cubicBezTo>
                  <a:cubicBezTo>
                    <a:pt x="0" y="9"/>
                    <a:pt x="2" y="10"/>
                    <a:pt x="2" y="10"/>
                  </a:cubicBezTo>
                  <a:cubicBezTo>
                    <a:pt x="3" y="9"/>
                    <a:pt x="3" y="9"/>
                    <a:pt x="3" y="9"/>
                  </a:cubicBezTo>
                  <a:cubicBezTo>
                    <a:pt x="5" y="10"/>
                    <a:pt x="6" y="7"/>
                    <a:pt x="6" y="7"/>
                  </a:cubicBezTo>
                  <a:cubicBezTo>
                    <a:pt x="5" y="6"/>
                    <a:pt x="6" y="2"/>
                    <a:pt x="6" y="2"/>
                  </a:cubicBezTo>
                  <a:cubicBezTo>
                    <a:pt x="7" y="0"/>
                    <a:pt x="3" y="0"/>
                    <a:pt x="3" y="0"/>
                  </a:cubicBezTo>
                  <a:moveTo>
                    <a:pt x="4" y="8"/>
                  </a:moveTo>
                  <a:cubicBezTo>
                    <a:pt x="4" y="8"/>
                    <a:pt x="2" y="10"/>
                    <a:pt x="2" y="7"/>
                  </a:cubicBezTo>
                  <a:cubicBezTo>
                    <a:pt x="3" y="2"/>
                    <a:pt x="3" y="2"/>
                    <a:pt x="3" y="2"/>
                  </a:cubicBezTo>
                  <a:cubicBezTo>
                    <a:pt x="3" y="2"/>
                    <a:pt x="3" y="0"/>
                    <a:pt x="4" y="2"/>
                  </a:cubicBezTo>
                  <a:cubicBezTo>
                    <a:pt x="4" y="2"/>
                    <a:pt x="4" y="7"/>
                    <a:pt x="4"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77" name="Freeform 479"/>
            <p:cNvSpPr>
              <a:spLocks noEditPoints="1"/>
            </p:cNvSpPr>
            <p:nvPr/>
          </p:nvSpPr>
          <p:spPr bwMode="auto">
            <a:xfrm>
              <a:off x="1322" y="776"/>
              <a:ext cx="9" cy="16"/>
            </a:xfrm>
            <a:custGeom>
              <a:gdLst>
                <a:gd name="T0" fmla="*/ 6 w 6"/>
                <a:gd name="T1" fmla="*/ 2 h 11"/>
                <a:gd name="T2" fmla="*/ 5 w 6"/>
                <a:gd name="T3" fmla="*/ 1 h 11"/>
                <a:gd name="T4" fmla="*/ 1 w 6"/>
                <a:gd name="T5" fmla="*/ 4 h 11"/>
                <a:gd name="T6" fmla="*/ 3 w 6"/>
                <a:gd name="T7" fmla="*/ 11 h 11"/>
                <a:gd name="T8" fmla="*/ 6 w 6"/>
                <a:gd name="T9" fmla="*/ 8 h 11"/>
                <a:gd name="T10" fmla="*/ 6 w 6"/>
                <a:gd name="T11" fmla="*/ 2 h 11"/>
                <a:gd name="T12" fmla="*/ 3 w 6"/>
                <a:gd name="T13" fmla="*/ 9 h 11"/>
                <a:gd name="T14" fmla="*/ 2 w 6"/>
                <a:gd name="T15" fmla="*/ 5 h 11"/>
                <a:gd name="T16" fmla="*/ 4 w 6"/>
                <a:gd name="T17" fmla="*/ 2 h 11"/>
                <a:gd name="T18" fmla="*/ 4 w 6"/>
                <a:gd name="T19" fmla="*/ 4 h 11"/>
                <a:gd name="T20" fmla="*/ 3 w 6"/>
                <a:gd name="T21"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1">
                  <a:moveTo>
                    <a:pt x="6" y="2"/>
                  </a:moveTo>
                  <a:cubicBezTo>
                    <a:pt x="6" y="2"/>
                    <a:pt x="6" y="0"/>
                    <a:pt x="5" y="1"/>
                  </a:cubicBezTo>
                  <a:cubicBezTo>
                    <a:pt x="5" y="1"/>
                    <a:pt x="1" y="1"/>
                    <a:pt x="1" y="4"/>
                  </a:cubicBezTo>
                  <a:cubicBezTo>
                    <a:pt x="1" y="4"/>
                    <a:pt x="0" y="11"/>
                    <a:pt x="3" y="11"/>
                  </a:cubicBezTo>
                  <a:cubicBezTo>
                    <a:pt x="3" y="11"/>
                    <a:pt x="6" y="11"/>
                    <a:pt x="6" y="8"/>
                  </a:cubicBezTo>
                  <a:cubicBezTo>
                    <a:pt x="6" y="2"/>
                    <a:pt x="6" y="2"/>
                    <a:pt x="6" y="2"/>
                  </a:cubicBezTo>
                  <a:moveTo>
                    <a:pt x="3" y="9"/>
                  </a:moveTo>
                  <a:cubicBezTo>
                    <a:pt x="3" y="9"/>
                    <a:pt x="2" y="10"/>
                    <a:pt x="2" y="5"/>
                  </a:cubicBezTo>
                  <a:cubicBezTo>
                    <a:pt x="2" y="5"/>
                    <a:pt x="2" y="1"/>
                    <a:pt x="4" y="2"/>
                  </a:cubicBezTo>
                  <a:cubicBezTo>
                    <a:pt x="4" y="2"/>
                    <a:pt x="5" y="1"/>
                    <a:pt x="4" y="4"/>
                  </a:cubicBezTo>
                  <a:cubicBezTo>
                    <a:pt x="4" y="4"/>
                    <a:pt x="5" y="10"/>
                    <a:pt x="3" y="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78" name="Freeform 480"/>
            <p:cNvSpPr>
              <a:spLocks noEditPoints="1"/>
            </p:cNvSpPr>
            <p:nvPr/>
          </p:nvSpPr>
          <p:spPr bwMode="auto">
            <a:xfrm>
              <a:off x="1334" y="776"/>
              <a:ext cx="8" cy="16"/>
            </a:xfrm>
            <a:custGeom>
              <a:gdLst>
                <a:gd name="T0" fmla="*/ 4 w 6"/>
                <a:gd name="T1" fmla="*/ 1 h 11"/>
                <a:gd name="T2" fmla="*/ 2 w 6"/>
                <a:gd name="T3" fmla="*/ 0 h 11"/>
                <a:gd name="T4" fmla="*/ 0 w 6"/>
                <a:gd name="T5" fmla="*/ 3 h 11"/>
                <a:gd name="T6" fmla="*/ 0 w 6"/>
                <a:gd name="T7" fmla="*/ 9 h 11"/>
                <a:gd name="T8" fmla="*/ 2 w 6"/>
                <a:gd name="T9" fmla="*/ 11 h 11"/>
                <a:gd name="T10" fmla="*/ 5 w 6"/>
                <a:gd name="T11" fmla="*/ 9 h 11"/>
                <a:gd name="T12" fmla="*/ 4 w 6"/>
                <a:gd name="T13" fmla="*/ 1 h 11"/>
                <a:gd name="T14" fmla="*/ 2 w 6"/>
                <a:gd name="T15" fmla="*/ 10 h 11"/>
                <a:gd name="T16" fmla="*/ 2 w 6"/>
                <a:gd name="T17" fmla="*/ 7 h 11"/>
                <a:gd name="T18" fmla="*/ 2 w 6"/>
                <a:gd name="T19" fmla="*/ 2 h 11"/>
                <a:gd name="T20" fmla="*/ 4 w 6"/>
                <a:gd name="T21" fmla="*/ 3 h 11"/>
                <a:gd name="T22" fmla="*/ 2 w 6"/>
                <a:gd name="T23" fmla="*/ 10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1">
                  <a:moveTo>
                    <a:pt x="4" y="1"/>
                  </a:moveTo>
                  <a:cubicBezTo>
                    <a:pt x="4" y="1"/>
                    <a:pt x="3" y="0"/>
                    <a:pt x="2" y="0"/>
                  </a:cubicBezTo>
                  <a:cubicBezTo>
                    <a:pt x="2" y="0"/>
                    <a:pt x="0" y="0"/>
                    <a:pt x="0" y="3"/>
                  </a:cubicBezTo>
                  <a:cubicBezTo>
                    <a:pt x="0" y="3"/>
                    <a:pt x="1" y="6"/>
                    <a:pt x="0" y="9"/>
                  </a:cubicBezTo>
                  <a:cubicBezTo>
                    <a:pt x="0" y="9"/>
                    <a:pt x="0" y="11"/>
                    <a:pt x="2" y="11"/>
                  </a:cubicBezTo>
                  <a:cubicBezTo>
                    <a:pt x="2" y="11"/>
                    <a:pt x="5" y="11"/>
                    <a:pt x="5" y="9"/>
                  </a:cubicBezTo>
                  <a:cubicBezTo>
                    <a:pt x="5" y="9"/>
                    <a:pt x="6" y="1"/>
                    <a:pt x="4" y="1"/>
                  </a:cubicBezTo>
                  <a:moveTo>
                    <a:pt x="2" y="10"/>
                  </a:moveTo>
                  <a:cubicBezTo>
                    <a:pt x="2" y="10"/>
                    <a:pt x="1" y="10"/>
                    <a:pt x="2" y="7"/>
                  </a:cubicBezTo>
                  <a:cubicBezTo>
                    <a:pt x="2" y="7"/>
                    <a:pt x="2" y="2"/>
                    <a:pt x="2" y="2"/>
                  </a:cubicBezTo>
                  <a:cubicBezTo>
                    <a:pt x="2" y="2"/>
                    <a:pt x="3" y="0"/>
                    <a:pt x="4" y="3"/>
                  </a:cubicBezTo>
                  <a:cubicBezTo>
                    <a:pt x="4" y="3"/>
                    <a:pt x="4" y="11"/>
                    <a:pt x="2" y="1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79" name="Freeform 481"/>
            <p:cNvSpPr>
              <a:spLocks noEditPoints="1"/>
            </p:cNvSpPr>
            <p:nvPr/>
          </p:nvSpPr>
          <p:spPr bwMode="auto">
            <a:xfrm>
              <a:off x="1341" y="774"/>
              <a:ext cx="7" cy="19"/>
            </a:xfrm>
            <a:custGeom>
              <a:gdLst>
                <a:gd name="T0" fmla="*/ 4 w 5"/>
                <a:gd name="T1" fmla="*/ 3 h 13"/>
                <a:gd name="T2" fmla="*/ 1 w 5"/>
                <a:gd name="T3" fmla="*/ 3 h 13"/>
                <a:gd name="T4" fmla="*/ 1 w 5"/>
                <a:gd name="T5" fmla="*/ 10 h 13"/>
                <a:gd name="T6" fmla="*/ 3 w 5"/>
                <a:gd name="T7" fmla="*/ 12 h 13"/>
                <a:gd name="T8" fmla="*/ 5 w 5"/>
                <a:gd name="T9" fmla="*/ 9 h 13"/>
                <a:gd name="T10" fmla="*/ 4 w 5"/>
                <a:gd name="T11" fmla="*/ 3 h 13"/>
                <a:gd name="T12" fmla="*/ 3 w 5"/>
                <a:gd name="T13" fmla="*/ 11 h 13"/>
                <a:gd name="T14" fmla="*/ 2 w 5"/>
                <a:gd name="T15" fmla="*/ 7 h 13"/>
                <a:gd name="T16" fmla="*/ 3 w 5"/>
                <a:gd name="T17" fmla="*/ 3 h 13"/>
                <a:gd name="T18" fmla="*/ 4 w 5"/>
                <a:gd name="T19" fmla="*/ 6 h 13"/>
                <a:gd name="T20" fmla="*/ 3 w 5"/>
                <a:gd name="T21" fmla="*/ 11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3">
                  <a:moveTo>
                    <a:pt x="4" y="3"/>
                  </a:moveTo>
                  <a:cubicBezTo>
                    <a:pt x="2" y="0"/>
                    <a:pt x="1" y="3"/>
                    <a:pt x="1" y="3"/>
                  </a:cubicBezTo>
                  <a:cubicBezTo>
                    <a:pt x="2" y="3"/>
                    <a:pt x="1" y="10"/>
                    <a:pt x="1" y="10"/>
                  </a:cubicBezTo>
                  <a:cubicBezTo>
                    <a:pt x="0" y="12"/>
                    <a:pt x="3" y="12"/>
                    <a:pt x="3" y="12"/>
                  </a:cubicBezTo>
                  <a:cubicBezTo>
                    <a:pt x="5" y="13"/>
                    <a:pt x="5" y="9"/>
                    <a:pt x="5" y="9"/>
                  </a:cubicBezTo>
                  <a:cubicBezTo>
                    <a:pt x="5" y="3"/>
                    <a:pt x="4" y="3"/>
                    <a:pt x="4" y="3"/>
                  </a:cubicBezTo>
                  <a:moveTo>
                    <a:pt x="3" y="11"/>
                  </a:moveTo>
                  <a:cubicBezTo>
                    <a:pt x="3" y="11"/>
                    <a:pt x="2" y="11"/>
                    <a:pt x="2" y="7"/>
                  </a:cubicBezTo>
                  <a:cubicBezTo>
                    <a:pt x="2" y="7"/>
                    <a:pt x="2" y="2"/>
                    <a:pt x="3" y="3"/>
                  </a:cubicBezTo>
                  <a:cubicBezTo>
                    <a:pt x="3" y="3"/>
                    <a:pt x="4" y="2"/>
                    <a:pt x="4" y="6"/>
                  </a:cubicBezTo>
                  <a:cubicBezTo>
                    <a:pt x="4" y="6"/>
                    <a:pt x="5" y="11"/>
                    <a:pt x="3" y="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80" name="Freeform 482"/>
            <p:cNvSpPr>
              <a:spLocks noEditPoints="1"/>
            </p:cNvSpPr>
            <p:nvPr/>
          </p:nvSpPr>
          <p:spPr bwMode="auto">
            <a:xfrm>
              <a:off x="1348" y="776"/>
              <a:ext cx="4" cy="18"/>
            </a:xfrm>
            <a:custGeom>
              <a:gdLst>
                <a:gd name="T0" fmla="*/ 3 w 3"/>
                <a:gd name="T1" fmla="*/ 4 h 13"/>
                <a:gd name="T2" fmla="*/ 1 w 3"/>
                <a:gd name="T3" fmla="*/ 2 h 13"/>
                <a:gd name="T4" fmla="*/ 0 w 3"/>
                <a:gd name="T5" fmla="*/ 3 h 13"/>
                <a:gd name="T6" fmla="*/ 0 w 3"/>
                <a:gd name="T7" fmla="*/ 10 h 13"/>
                <a:gd name="T8" fmla="*/ 2 w 3"/>
                <a:gd name="T9" fmla="*/ 11 h 13"/>
                <a:gd name="T10" fmla="*/ 2 w 3"/>
                <a:gd name="T11" fmla="*/ 8 h 13"/>
                <a:gd name="T12" fmla="*/ 3 w 3"/>
                <a:gd name="T13" fmla="*/ 4 h 13"/>
                <a:gd name="T14" fmla="*/ 1 w 3"/>
                <a:gd name="T15" fmla="*/ 11 h 13"/>
                <a:gd name="T16" fmla="*/ 1 w 3"/>
                <a:gd name="T17" fmla="*/ 6 h 13"/>
                <a:gd name="T18" fmla="*/ 1 w 3"/>
                <a:gd name="T19" fmla="*/ 3 h 13"/>
                <a:gd name="T20" fmla="*/ 2 w 3"/>
                <a:gd name="T21" fmla="*/ 4 h 13"/>
                <a:gd name="T22" fmla="*/ 1 w 3"/>
                <a:gd name="T23" fmla="*/ 11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3">
                  <a:moveTo>
                    <a:pt x="3" y="4"/>
                  </a:moveTo>
                  <a:cubicBezTo>
                    <a:pt x="3" y="4"/>
                    <a:pt x="2" y="1"/>
                    <a:pt x="1" y="2"/>
                  </a:cubicBezTo>
                  <a:cubicBezTo>
                    <a:pt x="1" y="2"/>
                    <a:pt x="0" y="0"/>
                    <a:pt x="0" y="3"/>
                  </a:cubicBezTo>
                  <a:cubicBezTo>
                    <a:pt x="0" y="3"/>
                    <a:pt x="1" y="5"/>
                    <a:pt x="0" y="10"/>
                  </a:cubicBezTo>
                  <a:cubicBezTo>
                    <a:pt x="0" y="10"/>
                    <a:pt x="0" y="13"/>
                    <a:pt x="2" y="11"/>
                  </a:cubicBezTo>
                  <a:cubicBezTo>
                    <a:pt x="2" y="11"/>
                    <a:pt x="3" y="11"/>
                    <a:pt x="2" y="8"/>
                  </a:cubicBezTo>
                  <a:cubicBezTo>
                    <a:pt x="2" y="8"/>
                    <a:pt x="2" y="4"/>
                    <a:pt x="3" y="4"/>
                  </a:cubicBezTo>
                  <a:moveTo>
                    <a:pt x="1" y="11"/>
                  </a:moveTo>
                  <a:cubicBezTo>
                    <a:pt x="1" y="11"/>
                    <a:pt x="0" y="10"/>
                    <a:pt x="1" y="6"/>
                  </a:cubicBezTo>
                  <a:cubicBezTo>
                    <a:pt x="1" y="6"/>
                    <a:pt x="1" y="3"/>
                    <a:pt x="1" y="3"/>
                  </a:cubicBezTo>
                  <a:cubicBezTo>
                    <a:pt x="1" y="3"/>
                    <a:pt x="2" y="2"/>
                    <a:pt x="2" y="4"/>
                  </a:cubicBezTo>
                  <a:cubicBezTo>
                    <a:pt x="2" y="4"/>
                    <a:pt x="2" y="11"/>
                    <a:pt x="1" y="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81" name="Freeform 483"/>
            <p:cNvSpPr/>
            <p:nvPr/>
          </p:nvSpPr>
          <p:spPr bwMode="auto">
            <a:xfrm>
              <a:off x="1332" y="822"/>
              <a:ext cx="13" cy="16"/>
            </a:xfrm>
            <a:custGeom>
              <a:gdLst>
                <a:gd name="T0" fmla="*/ 7 w 9"/>
                <a:gd name="T1" fmla="*/ 5 h 11"/>
                <a:gd name="T2" fmla="*/ 0 w 9"/>
                <a:gd name="T3" fmla="*/ 3 h 11"/>
                <a:gd name="T4" fmla="*/ 2 w 9"/>
                <a:gd name="T5" fmla="*/ 11 h 11"/>
                <a:gd name="T6" fmla="*/ 7 w 9"/>
                <a:gd name="T7" fmla="*/ 5 h 11"/>
              </a:gdLst>
              <a:cxnLst>
                <a:cxn ang="0">
                  <a:pos x="T0" y="T1"/>
                </a:cxn>
                <a:cxn ang="0">
                  <a:pos x="T2" y="T3"/>
                </a:cxn>
                <a:cxn ang="0">
                  <a:pos x="T4" y="T5"/>
                </a:cxn>
                <a:cxn ang="0">
                  <a:pos x="T6" y="T7"/>
                </a:cxn>
              </a:cxnLst>
              <a:rect l="0" t="0" r="r" b="b"/>
              <a:pathLst>
                <a:path w="9" h="11">
                  <a:moveTo>
                    <a:pt x="7" y="5"/>
                  </a:moveTo>
                  <a:cubicBezTo>
                    <a:pt x="9" y="0"/>
                    <a:pt x="3" y="3"/>
                    <a:pt x="0" y="3"/>
                  </a:cubicBezTo>
                  <a:cubicBezTo>
                    <a:pt x="0" y="6"/>
                    <a:pt x="1" y="10"/>
                    <a:pt x="2" y="11"/>
                  </a:cubicBezTo>
                  <a:cubicBezTo>
                    <a:pt x="3" y="8"/>
                    <a:pt x="6" y="7"/>
                    <a:pt x="7"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82" name="Freeform 484"/>
            <p:cNvSpPr>
              <a:spLocks noEditPoints="1"/>
            </p:cNvSpPr>
            <p:nvPr/>
          </p:nvSpPr>
          <p:spPr bwMode="auto">
            <a:xfrm>
              <a:off x="1350" y="796"/>
              <a:ext cx="4" cy="41"/>
            </a:xfrm>
            <a:custGeom>
              <a:gdLst>
                <a:gd name="T0" fmla="*/ 1 w 3"/>
                <a:gd name="T1" fmla="*/ 22 h 28"/>
                <a:gd name="T2" fmla="*/ 2 w 3"/>
                <a:gd name="T3" fmla="*/ 26 h 28"/>
                <a:gd name="T4" fmla="*/ 2 w 3"/>
                <a:gd name="T5" fmla="*/ 28 h 28"/>
                <a:gd name="T6" fmla="*/ 3 w 3"/>
                <a:gd name="T7" fmla="*/ 28 h 28"/>
                <a:gd name="T8" fmla="*/ 1 w 3"/>
                <a:gd name="T9" fmla="*/ 22 h 28"/>
                <a:gd name="T10" fmla="*/ 1 w 3"/>
                <a:gd name="T11" fmla="*/ 22 h 28"/>
                <a:gd name="T12" fmla="*/ 1 w 3"/>
                <a:gd name="T13" fmla="*/ 22 h 28"/>
                <a:gd name="T14" fmla="*/ 1 w 3"/>
                <a:gd name="T15" fmla="*/ 0 h 28"/>
                <a:gd name="T16" fmla="*/ 1 w 3"/>
                <a:gd name="T17" fmla="*/ 1 h 28"/>
                <a:gd name="T18" fmla="*/ 1 w 3"/>
                <a:gd name="T19" fmla="*/ 1 h 28"/>
                <a:gd name="T20" fmla="*/ 1 w 3"/>
                <a:gd name="T21" fmla="*/ 10 h 28"/>
                <a:gd name="T22" fmla="*/ 1 w 3"/>
                <a:gd name="T23" fmla="*/ 17 h 28"/>
                <a:gd name="T24" fmla="*/ 1 w 3"/>
                <a:gd name="T25" fmla="*/ 11 h 28"/>
                <a:gd name="T26" fmla="*/ 1 w 3"/>
                <a:gd name="T27" fmla="*/ 0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28">
                  <a:moveTo>
                    <a:pt x="1" y="22"/>
                  </a:moveTo>
                  <a:cubicBezTo>
                    <a:pt x="1" y="24"/>
                    <a:pt x="2" y="26"/>
                    <a:pt x="2" y="26"/>
                  </a:cubicBezTo>
                  <a:cubicBezTo>
                    <a:pt x="1" y="27"/>
                    <a:pt x="2" y="28"/>
                    <a:pt x="2" y="28"/>
                  </a:cubicBezTo>
                  <a:cubicBezTo>
                    <a:pt x="2" y="28"/>
                    <a:pt x="3" y="28"/>
                    <a:pt x="3" y="28"/>
                  </a:cubicBezTo>
                  <a:cubicBezTo>
                    <a:pt x="2" y="22"/>
                    <a:pt x="1" y="22"/>
                    <a:pt x="1" y="22"/>
                  </a:cubicBezTo>
                  <a:cubicBezTo>
                    <a:pt x="1" y="22"/>
                    <a:pt x="1" y="22"/>
                    <a:pt x="1" y="22"/>
                  </a:cubicBezTo>
                  <a:cubicBezTo>
                    <a:pt x="1" y="22"/>
                    <a:pt x="1" y="22"/>
                    <a:pt x="1" y="22"/>
                  </a:cubicBezTo>
                  <a:moveTo>
                    <a:pt x="1" y="0"/>
                  </a:moveTo>
                  <a:cubicBezTo>
                    <a:pt x="1" y="1"/>
                    <a:pt x="1" y="1"/>
                    <a:pt x="1" y="1"/>
                  </a:cubicBezTo>
                  <a:cubicBezTo>
                    <a:pt x="1" y="1"/>
                    <a:pt x="1" y="1"/>
                    <a:pt x="1" y="1"/>
                  </a:cubicBezTo>
                  <a:cubicBezTo>
                    <a:pt x="2" y="1"/>
                    <a:pt x="1" y="10"/>
                    <a:pt x="1" y="10"/>
                  </a:cubicBezTo>
                  <a:cubicBezTo>
                    <a:pt x="0" y="11"/>
                    <a:pt x="0" y="14"/>
                    <a:pt x="1" y="17"/>
                  </a:cubicBezTo>
                  <a:cubicBezTo>
                    <a:pt x="1" y="14"/>
                    <a:pt x="1" y="11"/>
                    <a:pt x="1" y="11"/>
                  </a:cubicBezTo>
                  <a:cubicBezTo>
                    <a:pt x="2" y="8"/>
                    <a:pt x="1"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83" name="Freeform 485"/>
            <p:cNvSpPr/>
            <p:nvPr/>
          </p:nvSpPr>
          <p:spPr bwMode="auto">
            <a:xfrm>
              <a:off x="1358" y="834"/>
              <a:ext cx="2" cy="1"/>
            </a:xfrm>
            <a:custGeom>
              <a:gdLst>
                <a:gd name="T0" fmla="*/ 1 w 1"/>
                <a:gd name="T1" fmla="*/ 0 h 1"/>
                <a:gd name="T2" fmla="*/ 0 w 1"/>
                <a:gd name="T3" fmla="*/ 1 h 1"/>
                <a:gd name="T4" fmla="*/ 0 w 1"/>
                <a:gd name="T5" fmla="*/ 1 h 1"/>
                <a:gd name="T6" fmla="*/ 1 w 1"/>
                <a:gd name="T7" fmla="*/ 0 h 1"/>
              </a:gdLst>
              <a:cxnLst>
                <a:cxn ang="0">
                  <a:pos x="T0" y="T1"/>
                </a:cxn>
                <a:cxn ang="0">
                  <a:pos x="T2" y="T3"/>
                </a:cxn>
                <a:cxn ang="0">
                  <a:pos x="T4" y="T5"/>
                </a:cxn>
                <a:cxn ang="0">
                  <a:pos x="T6" y="T7"/>
                </a:cxn>
              </a:cxnLst>
              <a:rect l="0" t="0" r="r" b="b"/>
              <a:pathLst>
                <a:path w="1" h="1">
                  <a:moveTo>
                    <a:pt x="1" y="0"/>
                  </a:moveTo>
                  <a:cubicBezTo>
                    <a:pt x="1" y="0"/>
                    <a:pt x="1" y="0"/>
                    <a:pt x="0" y="1"/>
                  </a:cubicBezTo>
                  <a:cubicBezTo>
                    <a:pt x="0" y="1"/>
                    <a:pt x="0" y="1"/>
                    <a:pt x="0" y="1"/>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84" name="Freeform 486"/>
            <p:cNvSpPr>
              <a:spLocks noEditPoints="1"/>
            </p:cNvSpPr>
            <p:nvPr/>
          </p:nvSpPr>
          <p:spPr bwMode="auto">
            <a:xfrm>
              <a:off x="1354" y="835"/>
              <a:ext cx="10" cy="5"/>
            </a:xfrm>
            <a:custGeom>
              <a:gdLst>
                <a:gd name="T0" fmla="*/ 3 w 7"/>
                <a:gd name="T1" fmla="*/ 0 h 3"/>
                <a:gd name="T2" fmla="*/ 3 w 7"/>
                <a:gd name="T3" fmla="*/ 0 h 3"/>
                <a:gd name="T4" fmla="*/ 3 w 7"/>
                <a:gd name="T5" fmla="*/ 0 h 3"/>
                <a:gd name="T6" fmla="*/ 5 w 7"/>
                <a:gd name="T7" fmla="*/ 1 h 3"/>
                <a:gd name="T8" fmla="*/ 6 w 7"/>
                <a:gd name="T9" fmla="*/ 2 h 3"/>
                <a:gd name="T10" fmla="*/ 7 w 7"/>
                <a:gd name="T11" fmla="*/ 2 h 3"/>
                <a:gd name="T12" fmla="*/ 7 w 7"/>
                <a:gd name="T13" fmla="*/ 3 h 3"/>
                <a:gd name="T14" fmla="*/ 7 w 7"/>
                <a:gd name="T15" fmla="*/ 3 h 3"/>
                <a:gd name="T16" fmla="*/ 4 w 7"/>
                <a:gd name="T17" fmla="*/ 1 h 3"/>
                <a:gd name="T18" fmla="*/ 3 w 7"/>
                <a:gd name="T19" fmla="*/ 0 h 3"/>
                <a:gd name="T20" fmla="*/ 3 w 7"/>
                <a:gd name="T21" fmla="*/ 0 h 3"/>
                <a:gd name="T22" fmla="*/ 3 w 7"/>
                <a:gd name="T23" fmla="*/ 0 h 3"/>
                <a:gd name="T24" fmla="*/ 3 w 7"/>
                <a:gd name="T25" fmla="*/ 0 h 3"/>
                <a:gd name="T26" fmla="*/ 2 w 7"/>
                <a:gd name="T27" fmla="*/ 0 h 3"/>
                <a:gd name="T28" fmla="*/ 0 w 7"/>
                <a:gd name="T29" fmla="*/ 1 h 3"/>
                <a:gd name="T30" fmla="*/ 2 w 7"/>
                <a:gd name="T31" fmla="*/ 0 h 3"/>
                <a:gd name="T32" fmla="*/ 2 w 7"/>
                <a:gd name="T33" fmla="*/ 0 h 3"/>
                <a:gd name="T34" fmla="*/ 3 w 7"/>
                <a:gd name="T35" fmla="*/ 0 h 3"/>
                <a:gd name="T36" fmla="*/ 3 w 7"/>
                <a:gd name="T37" fmla="*/ 0 h 3"/>
                <a:gd name="T38" fmla="*/ 3 w 7"/>
                <a:gd name="T39" fmla="*/ 0 h 3"/>
                <a:gd name="T40" fmla="*/ 3 w 7"/>
                <a:gd name="T41" fmla="*/ 0 h 3"/>
                <a:gd name="T42" fmla="*/ 3 w 7"/>
                <a:gd name="T43" fmla="*/ 0 h 3"/>
                <a:gd name="T44" fmla="*/ 3 w 7"/>
                <a:gd name="T45" fmla="*/ 0 h 3"/>
                <a:gd name="T46" fmla="*/ 3 w 7"/>
                <a:gd name="T47" fmla="*/ 0 h 3"/>
                <a:gd name="T48" fmla="*/ 3 w 7"/>
                <a:gd name="T49" fmla="*/ 0 h 3"/>
                <a:gd name="T50" fmla="*/ 3 w 7"/>
                <a:gd name="T51" fmla="*/ 0 h 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 h="3">
                  <a:moveTo>
                    <a:pt x="3" y="0"/>
                  </a:moveTo>
                  <a:cubicBezTo>
                    <a:pt x="3" y="0"/>
                    <a:pt x="3" y="0"/>
                    <a:pt x="3" y="0"/>
                  </a:cubicBezTo>
                  <a:cubicBezTo>
                    <a:pt x="3" y="0"/>
                    <a:pt x="3" y="0"/>
                    <a:pt x="3" y="0"/>
                  </a:cubicBezTo>
                  <a:cubicBezTo>
                    <a:pt x="5" y="1"/>
                    <a:pt x="5" y="1"/>
                    <a:pt x="5" y="1"/>
                  </a:cubicBezTo>
                  <a:cubicBezTo>
                    <a:pt x="5" y="1"/>
                    <a:pt x="6" y="1"/>
                    <a:pt x="6" y="2"/>
                  </a:cubicBezTo>
                  <a:cubicBezTo>
                    <a:pt x="7" y="2"/>
                    <a:pt x="7" y="2"/>
                    <a:pt x="7" y="2"/>
                  </a:cubicBezTo>
                  <a:cubicBezTo>
                    <a:pt x="7" y="3"/>
                    <a:pt x="7" y="3"/>
                    <a:pt x="7" y="3"/>
                  </a:cubicBezTo>
                  <a:cubicBezTo>
                    <a:pt x="7" y="3"/>
                    <a:pt x="7" y="3"/>
                    <a:pt x="7" y="3"/>
                  </a:cubicBezTo>
                  <a:cubicBezTo>
                    <a:pt x="7" y="3"/>
                    <a:pt x="7" y="1"/>
                    <a:pt x="4" y="1"/>
                  </a:cubicBezTo>
                  <a:cubicBezTo>
                    <a:pt x="4" y="1"/>
                    <a:pt x="4" y="0"/>
                    <a:pt x="3" y="0"/>
                  </a:cubicBezTo>
                  <a:moveTo>
                    <a:pt x="3" y="0"/>
                  </a:moveTo>
                  <a:cubicBezTo>
                    <a:pt x="3" y="0"/>
                    <a:pt x="3" y="0"/>
                    <a:pt x="3" y="0"/>
                  </a:cubicBezTo>
                  <a:cubicBezTo>
                    <a:pt x="3" y="0"/>
                    <a:pt x="3" y="0"/>
                    <a:pt x="3" y="0"/>
                  </a:cubicBezTo>
                  <a:moveTo>
                    <a:pt x="2" y="0"/>
                  </a:moveTo>
                  <a:cubicBezTo>
                    <a:pt x="1" y="0"/>
                    <a:pt x="0" y="0"/>
                    <a:pt x="0" y="1"/>
                  </a:cubicBezTo>
                  <a:cubicBezTo>
                    <a:pt x="1" y="0"/>
                    <a:pt x="2" y="0"/>
                    <a:pt x="2" y="0"/>
                  </a:cubicBezTo>
                  <a:cubicBezTo>
                    <a:pt x="2" y="0"/>
                    <a:pt x="2" y="0"/>
                    <a:pt x="2" y="0"/>
                  </a:cubicBezTo>
                  <a:moveTo>
                    <a:pt x="3" y="0"/>
                  </a:move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85" name="Freeform 487"/>
            <p:cNvSpPr>
              <a:spLocks noEditPoints="1"/>
            </p:cNvSpPr>
            <p:nvPr/>
          </p:nvSpPr>
          <p:spPr bwMode="auto">
            <a:xfrm>
              <a:off x="1350" y="771"/>
              <a:ext cx="2" cy="10"/>
            </a:xfrm>
            <a:custGeom>
              <a:gdLst>
                <a:gd name="T0" fmla="*/ 2 w 2"/>
                <a:gd name="T1" fmla="*/ 7 h 7"/>
                <a:gd name="T2" fmla="*/ 1 w 2"/>
                <a:gd name="T3" fmla="*/ 7 h 7"/>
                <a:gd name="T4" fmla="*/ 1 w 2"/>
                <a:gd name="T5" fmla="*/ 7 h 7"/>
                <a:gd name="T6" fmla="*/ 2 w 2"/>
                <a:gd name="T7" fmla="*/ 7 h 7"/>
                <a:gd name="T8" fmla="*/ 0 w 2"/>
                <a:gd name="T9" fmla="*/ 0 h 7"/>
                <a:gd name="T10" fmla="*/ 1 w 2"/>
                <a:gd name="T11" fmla="*/ 5 h 7"/>
                <a:gd name="T12" fmla="*/ 2 w 2"/>
                <a:gd name="T13" fmla="*/ 7 h 7"/>
                <a:gd name="T14" fmla="*/ 2 w 2"/>
                <a:gd name="T15" fmla="*/ 4 h 7"/>
                <a:gd name="T16" fmla="*/ 0 w 2"/>
                <a:gd name="T17" fmla="*/ 0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7">
                  <a:moveTo>
                    <a:pt x="2" y="7"/>
                  </a:moveTo>
                  <a:cubicBezTo>
                    <a:pt x="1" y="7"/>
                    <a:pt x="1" y="7"/>
                    <a:pt x="1" y="7"/>
                  </a:cubicBezTo>
                  <a:cubicBezTo>
                    <a:pt x="1" y="7"/>
                    <a:pt x="1" y="7"/>
                    <a:pt x="1" y="7"/>
                  </a:cubicBezTo>
                  <a:cubicBezTo>
                    <a:pt x="1" y="7"/>
                    <a:pt x="2" y="7"/>
                    <a:pt x="2" y="7"/>
                  </a:cubicBezTo>
                  <a:moveTo>
                    <a:pt x="0" y="0"/>
                  </a:moveTo>
                  <a:cubicBezTo>
                    <a:pt x="0" y="2"/>
                    <a:pt x="1" y="3"/>
                    <a:pt x="1" y="5"/>
                  </a:cubicBezTo>
                  <a:cubicBezTo>
                    <a:pt x="1" y="5"/>
                    <a:pt x="1" y="6"/>
                    <a:pt x="2" y="7"/>
                  </a:cubicBezTo>
                  <a:cubicBezTo>
                    <a:pt x="2" y="5"/>
                    <a:pt x="2" y="4"/>
                    <a:pt x="2" y="4"/>
                  </a:cubicBezTo>
                  <a:cubicBezTo>
                    <a:pt x="1" y="2"/>
                    <a:pt x="0"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86" name="Freeform 488"/>
            <p:cNvSpPr/>
            <p:nvPr/>
          </p:nvSpPr>
          <p:spPr bwMode="auto">
            <a:xfrm>
              <a:off x="1351" y="778"/>
              <a:ext cx="1" cy="3"/>
            </a:xfrm>
            <a:custGeom>
              <a:gdLst>
                <a:gd name="T0" fmla="*/ 0 w 1"/>
                <a:gd name="T1" fmla="*/ 0 h 2"/>
                <a:gd name="T2" fmla="*/ 0 w 1"/>
                <a:gd name="T3" fmla="*/ 2 h 2"/>
                <a:gd name="T4" fmla="*/ 1 w 1"/>
                <a:gd name="T5" fmla="*/ 2 h 2"/>
                <a:gd name="T6" fmla="*/ 1 w 1"/>
                <a:gd name="T7" fmla="*/ 2 h 2"/>
                <a:gd name="T8" fmla="*/ 0 w 1"/>
                <a:gd name="T9" fmla="*/ 0 h 2"/>
              </a:gdLst>
              <a:cxnLst>
                <a:cxn ang="0">
                  <a:pos x="T0" y="T1"/>
                </a:cxn>
                <a:cxn ang="0">
                  <a:pos x="T2" y="T3"/>
                </a:cxn>
                <a:cxn ang="0">
                  <a:pos x="T4" y="T5"/>
                </a:cxn>
                <a:cxn ang="0">
                  <a:pos x="T6" y="T7"/>
                </a:cxn>
                <a:cxn ang="0">
                  <a:pos x="T8" y="T9"/>
                </a:cxn>
              </a:cxnLst>
              <a:rect l="0" t="0" r="r" b="b"/>
              <a:pathLst>
                <a:path w="1" h="2">
                  <a:moveTo>
                    <a:pt x="0" y="0"/>
                  </a:moveTo>
                  <a:cubicBezTo>
                    <a:pt x="0" y="1"/>
                    <a:pt x="0" y="1"/>
                    <a:pt x="0" y="2"/>
                  </a:cubicBezTo>
                  <a:cubicBezTo>
                    <a:pt x="0" y="2"/>
                    <a:pt x="0" y="2"/>
                    <a:pt x="1" y="2"/>
                  </a:cubicBezTo>
                  <a:cubicBezTo>
                    <a:pt x="1" y="2"/>
                    <a:pt x="1" y="2"/>
                    <a:pt x="1" y="2"/>
                  </a:cubicBezTo>
                  <a:cubicBezTo>
                    <a:pt x="0" y="1"/>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87" name="Freeform 489"/>
            <p:cNvSpPr>
              <a:spLocks noEditPoints="1"/>
            </p:cNvSpPr>
            <p:nvPr/>
          </p:nvSpPr>
          <p:spPr bwMode="auto">
            <a:xfrm>
              <a:off x="1307" y="755"/>
              <a:ext cx="43" cy="25"/>
            </a:xfrm>
            <a:custGeom>
              <a:gdLst>
                <a:gd name="T0" fmla="*/ 4 w 29"/>
                <a:gd name="T1" fmla="*/ 15 h 17"/>
                <a:gd name="T2" fmla="*/ 4 w 29"/>
                <a:gd name="T3" fmla="*/ 15 h 17"/>
                <a:gd name="T4" fmla="*/ 4 w 29"/>
                <a:gd name="T5" fmla="*/ 15 h 17"/>
                <a:gd name="T6" fmla="*/ 4 w 29"/>
                <a:gd name="T7" fmla="*/ 15 h 17"/>
                <a:gd name="T8" fmla="*/ 9 w 29"/>
                <a:gd name="T9" fmla="*/ 8 h 17"/>
                <a:gd name="T10" fmla="*/ 11 w 29"/>
                <a:gd name="T11" fmla="*/ 4 h 17"/>
                <a:gd name="T12" fmla="*/ 15 w 29"/>
                <a:gd name="T13" fmla="*/ 12 h 17"/>
                <a:gd name="T14" fmla="*/ 21 w 29"/>
                <a:gd name="T15" fmla="*/ 11 h 17"/>
                <a:gd name="T16" fmla="*/ 20 w 29"/>
                <a:gd name="T17" fmla="*/ 12 h 17"/>
                <a:gd name="T18" fmla="*/ 19 w 29"/>
                <a:gd name="T19" fmla="*/ 12 h 17"/>
                <a:gd name="T20" fmla="*/ 11 w 29"/>
                <a:gd name="T21" fmla="*/ 16 h 17"/>
                <a:gd name="T22" fmla="*/ 9 w 29"/>
                <a:gd name="T23" fmla="*/ 8 h 17"/>
                <a:gd name="T24" fmla="*/ 9 w 29"/>
                <a:gd name="T25" fmla="*/ 8 h 17"/>
                <a:gd name="T26" fmla="*/ 9 w 29"/>
                <a:gd name="T27" fmla="*/ 8 h 17"/>
                <a:gd name="T28" fmla="*/ 9 w 29"/>
                <a:gd name="T29" fmla="*/ 8 h 17"/>
                <a:gd name="T30" fmla="*/ 9 w 29"/>
                <a:gd name="T31" fmla="*/ 0 h 17"/>
                <a:gd name="T32" fmla="*/ 8 w 29"/>
                <a:gd name="T33" fmla="*/ 8 h 17"/>
                <a:gd name="T34" fmla="*/ 5 w 29"/>
                <a:gd name="T35" fmla="*/ 6 h 17"/>
                <a:gd name="T36" fmla="*/ 4 w 29"/>
                <a:gd name="T37" fmla="*/ 6 h 17"/>
                <a:gd name="T38" fmla="*/ 0 w 29"/>
                <a:gd name="T39" fmla="*/ 14 h 17"/>
                <a:gd name="T40" fmla="*/ 3 w 29"/>
                <a:gd name="T41" fmla="*/ 15 h 17"/>
                <a:gd name="T42" fmla="*/ 3 w 29"/>
                <a:gd name="T43" fmla="*/ 15 h 17"/>
                <a:gd name="T44" fmla="*/ 4 w 29"/>
                <a:gd name="T45" fmla="*/ 15 h 17"/>
                <a:gd name="T46" fmla="*/ 2 w 29"/>
                <a:gd name="T47" fmla="*/ 13 h 17"/>
                <a:gd name="T48" fmla="*/ 0 w 29"/>
                <a:gd name="T49" fmla="*/ 13 h 17"/>
                <a:gd name="T50" fmla="*/ 4 w 29"/>
                <a:gd name="T51" fmla="*/ 6 h 17"/>
                <a:gd name="T52" fmla="*/ 4 w 29"/>
                <a:gd name="T53" fmla="*/ 6 h 17"/>
                <a:gd name="T54" fmla="*/ 4 w 29"/>
                <a:gd name="T55" fmla="*/ 15 h 17"/>
                <a:gd name="T56" fmla="*/ 6 w 29"/>
                <a:gd name="T57" fmla="*/ 16 h 17"/>
                <a:gd name="T58" fmla="*/ 7 w 29"/>
                <a:gd name="T59" fmla="*/ 15 h 17"/>
                <a:gd name="T60" fmla="*/ 7 w 29"/>
                <a:gd name="T61" fmla="*/ 15 h 17"/>
                <a:gd name="T62" fmla="*/ 8 w 29"/>
                <a:gd name="T63" fmla="*/ 15 h 17"/>
                <a:gd name="T64" fmla="*/ 10 w 29"/>
                <a:gd name="T65" fmla="*/ 17 h 17"/>
                <a:gd name="T66" fmla="*/ 11 w 29"/>
                <a:gd name="T67" fmla="*/ 17 h 17"/>
                <a:gd name="T68" fmla="*/ 14 w 29"/>
                <a:gd name="T69" fmla="*/ 15 h 17"/>
                <a:gd name="T70" fmla="*/ 20 w 29"/>
                <a:gd name="T71" fmla="*/ 13 h 17"/>
                <a:gd name="T72" fmla="*/ 21 w 29"/>
                <a:gd name="T73" fmla="*/ 13 h 17"/>
                <a:gd name="T74" fmla="*/ 22 w 29"/>
                <a:gd name="T75" fmla="*/ 13 h 17"/>
                <a:gd name="T76" fmla="*/ 21 w 29"/>
                <a:gd name="T77" fmla="*/ 14 h 17"/>
                <a:gd name="T78" fmla="*/ 21 w 29"/>
                <a:gd name="T79" fmla="*/ 14 h 17"/>
                <a:gd name="T80" fmla="*/ 25 w 29"/>
                <a:gd name="T81" fmla="*/ 12 h 17"/>
                <a:gd name="T82" fmla="*/ 23 w 29"/>
                <a:gd name="T83" fmla="*/ 10 h 17"/>
                <a:gd name="T84" fmla="*/ 19 w 29"/>
                <a:gd name="T85" fmla="*/ 5 h 17"/>
                <a:gd name="T86" fmla="*/ 20 w 29"/>
                <a:gd name="T87" fmla="*/ 5 h 17"/>
                <a:gd name="T88" fmla="*/ 29 w 29"/>
                <a:gd name="T89" fmla="*/ 11 h 17"/>
                <a:gd name="T90" fmla="*/ 28 w 29"/>
                <a:gd name="T91" fmla="*/ 9 h 17"/>
                <a:gd name="T92" fmla="*/ 20 w 29"/>
                <a:gd name="T93" fmla="*/ 0 h 17"/>
                <a:gd name="T94" fmla="*/ 17 w 29"/>
                <a:gd name="T95" fmla="*/ 2 h 17"/>
                <a:gd name="T96" fmla="*/ 14 w 29"/>
                <a:gd name="T97" fmla="*/ 1 h 17"/>
                <a:gd name="T98" fmla="*/ 11 w 29"/>
                <a:gd name="T99" fmla="*/ 0 h 17"/>
                <a:gd name="T100" fmla="*/ 10 w 29"/>
                <a:gd name="T101" fmla="*/ 0 h 17"/>
                <a:gd name="T102" fmla="*/ 10 w 29"/>
                <a:gd name="T103" fmla="*/ 0 h 17"/>
                <a:gd name="T104" fmla="*/ 10 w 29"/>
                <a:gd name="T105" fmla="*/ 0 h 17"/>
                <a:gd name="T106" fmla="*/ 10 w 29"/>
                <a:gd name="T107" fmla="*/ 0 h 17"/>
                <a:gd name="T108" fmla="*/ 10 w 29"/>
                <a:gd name="T109" fmla="*/ 0 h 17"/>
                <a:gd name="T110" fmla="*/ 9 w 29"/>
                <a:gd name="T111" fmla="*/ 0 h 17"/>
                <a:gd name="T112" fmla="*/ 20 w 29"/>
                <a:gd name="T113" fmla="*/ 0 h 17"/>
                <a:gd name="T114" fmla="*/ 20 w 29"/>
                <a:gd name="T115" fmla="*/ 0 h 17"/>
                <a:gd name="T116" fmla="*/ 20 w 29"/>
                <a:gd name="T117" fmla="*/ 0 h 17"/>
                <a:gd name="T118" fmla="*/ 20 w 29"/>
                <a:gd name="T119" fmla="*/ 0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 h="17">
                  <a:moveTo>
                    <a:pt x="4" y="15"/>
                  </a:moveTo>
                  <a:cubicBezTo>
                    <a:pt x="4" y="15"/>
                    <a:pt x="4" y="15"/>
                    <a:pt x="4" y="15"/>
                  </a:cubicBezTo>
                  <a:cubicBezTo>
                    <a:pt x="4" y="15"/>
                    <a:pt x="4" y="15"/>
                    <a:pt x="4" y="15"/>
                  </a:cubicBezTo>
                  <a:cubicBezTo>
                    <a:pt x="4" y="15"/>
                    <a:pt x="4" y="15"/>
                    <a:pt x="4" y="15"/>
                  </a:cubicBezTo>
                  <a:moveTo>
                    <a:pt x="9" y="8"/>
                  </a:moveTo>
                  <a:cubicBezTo>
                    <a:pt x="9" y="8"/>
                    <a:pt x="10" y="7"/>
                    <a:pt x="11" y="4"/>
                  </a:cubicBezTo>
                  <a:cubicBezTo>
                    <a:pt x="15" y="12"/>
                    <a:pt x="15" y="12"/>
                    <a:pt x="15" y="12"/>
                  </a:cubicBezTo>
                  <a:cubicBezTo>
                    <a:pt x="15" y="12"/>
                    <a:pt x="19" y="11"/>
                    <a:pt x="21" y="11"/>
                  </a:cubicBezTo>
                  <a:cubicBezTo>
                    <a:pt x="23" y="11"/>
                    <a:pt x="23" y="12"/>
                    <a:pt x="20" y="12"/>
                  </a:cubicBezTo>
                  <a:cubicBezTo>
                    <a:pt x="20" y="12"/>
                    <a:pt x="20" y="12"/>
                    <a:pt x="19" y="12"/>
                  </a:cubicBezTo>
                  <a:cubicBezTo>
                    <a:pt x="18" y="12"/>
                    <a:pt x="15" y="13"/>
                    <a:pt x="11" y="16"/>
                  </a:cubicBezTo>
                  <a:cubicBezTo>
                    <a:pt x="11" y="16"/>
                    <a:pt x="11" y="8"/>
                    <a:pt x="9" y="8"/>
                  </a:cubicBezTo>
                  <a:cubicBezTo>
                    <a:pt x="9" y="8"/>
                    <a:pt x="9" y="8"/>
                    <a:pt x="9" y="8"/>
                  </a:cubicBezTo>
                  <a:cubicBezTo>
                    <a:pt x="9" y="8"/>
                    <a:pt x="9" y="8"/>
                    <a:pt x="9" y="8"/>
                  </a:cubicBezTo>
                  <a:cubicBezTo>
                    <a:pt x="9" y="8"/>
                    <a:pt x="9" y="8"/>
                    <a:pt x="9" y="8"/>
                  </a:cubicBezTo>
                  <a:moveTo>
                    <a:pt x="9" y="0"/>
                  </a:moveTo>
                  <a:cubicBezTo>
                    <a:pt x="9" y="0"/>
                    <a:pt x="12" y="8"/>
                    <a:pt x="8" y="8"/>
                  </a:cubicBezTo>
                  <a:cubicBezTo>
                    <a:pt x="7" y="8"/>
                    <a:pt x="6" y="7"/>
                    <a:pt x="5" y="6"/>
                  </a:cubicBezTo>
                  <a:cubicBezTo>
                    <a:pt x="5" y="6"/>
                    <a:pt x="5" y="6"/>
                    <a:pt x="4" y="6"/>
                  </a:cubicBezTo>
                  <a:cubicBezTo>
                    <a:pt x="4" y="6"/>
                    <a:pt x="2" y="7"/>
                    <a:pt x="0" y="14"/>
                  </a:cubicBezTo>
                  <a:cubicBezTo>
                    <a:pt x="0" y="14"/>
                    <a:pt x="1" y="14"/>
                    <a:pt x="3" y="15"/>
                  </a:cubicBezTo>
                  <a:cubicBezTo>
                    <a:pt x="3" y="15"/>
                    <a:pt x="3" y="15"/>
                    <a:pt x="3" y="15"/>
                  </a:cubicBezTo>
                  <a:cubicBezTo>
                    <a:pt x="4" y="15"/>
                    <a:pt x="4" y="15"/>
                    <a:pt x="4" y="15"/>
                  </a:cubicBezTo>
                  <a:cubicBezTo>
                    <a:pt x="4" y="14"/>
                    <a:pt x="3" y="13"/>
                    <a:pt x="2" y="13"/>
                  </a:cubicBezTo>
                  <a:cubicBezTo>
                    <a:pt x="1" y="13"/>
                    <a:pt x="1" y="13"/>
                    <a:pt x="0" y="13"/>
                  </a:cubicBezTo>
                  <a:cubicBezTo>
                    <a:pt x="0" y="13"/>
                    <a:pt x="3" y="6"/>
                    <a:pt x="4" y="6"/>
                  </a:cubicBezTo>
                  <a:cubicBezTo>
                    <a:pt x="4" y="6"/>
                    <a:pt x="4" y="6"/>
                    <a:pt x="4" y="6"/>
                  </a:cubicBezTo>
                  <a:cubicBezTo>
                    <a:pt x="4" y="15"/>
                    <a:pt x="4" y="15"/>
                    <a:pt x="4" y="15"/>
                  </a:cubicBezTo>
                  <a:cubicBezTo>
                    <a:pt x="5" y="15"/>
                    <a:pt x="5" y="16"/>
                    <a:pt x="6" y="16"/>
                  </a:cubicBezTo>
                  <a:cubicBezTo>
                    <a:pt x="6" y="15"/>
                    <a:pt x="6" y="15"/>
                    <a:pt x="7" y="15"/>
                  </a:cubicBezTo>
                  <a:cubicBezTo>
                    <a:pt x="7" y="15"/>
                    <a:pt x="7" y="15"/>
                    <a:pt x="7" y="15"/>
                  </a:cubicBezTo>
                  <a:cubicBezTo>
                    <a:pt x="7" y="15"/>
                    <a:pt x="7" y="15"/>
                    <a:pt x="8" y="15"/>
                  </a:cubicBezTo>
                  <a:cubicBezTo>
                    <a:pt x="8" y="15"/>
                    <a:pt x="10" y="15"/>
                    <a:pt x="10" y="17"/>
                  </a:cubicBezTo>
                  <a:cubicBezTo>
                    <a:pt x="11" y="17"/>
                    <a:pt x="11" y="17"/>
                    <a:pt x="11" y="17"/>
                  </a:cubicBezTo>
                  <a:cubicBezTo>
                    <a:pt x="12" y="15"/>
                    <a:pt x="13" y="15"/>
                    <a:pt x="14" y="15"/>
                  </a:cubicBezTo>
                  <a:cubicBezTo>
                    <a:pt x="16" y="14"/>
                    <a:pt x="18" y="13"/>
                    <a:pt x="20" y="13"/>
                  </a:cubicBezTo>
                  <a:cubicBezTo>
                    <a:pt x="21" y="13"/>
                    <a:pt x="21" y="13"/>
                    <a:pt x="21" y="13"/>
                  </a:cubicBezTo>
                  <a:cubicBezTo>
                    <a:pt x="21" y="13"/>
                    <a:pt x="21" y="13"/>
                    <a:pt x="22" y="13"/>
                  </a:cubicBezTo>
                  <a:cubicBezTo>
                    <a:pt x="22" y="13"/>
                    <a:pt x="22" y="13"/>
                    <a:pt x="21" y="14"/>
                  </a:cubicBezTo>
                  <a:cubicBezTo>
                    <a:pt x="21" y="14"/>
                    <a:pt x="21" y="14"/>
                    <a:pt x="21" y="14"/>
                  </a:cubicBezTo>
                  <a:cubicBezTo>
                    <a:pt x="22" y="14"/>
                    <a:pt x="23" y="13"/>
                    <a:pt x="25" y="12"/>
                  </a:cubicBezTo>
                  <a:cubicBezTo>
                    <a:pt x="25" y="12"/>
                    <a:pt x="22" y="12"/>
                    <a:pt x="23" y="10"/>
                  </a:cubicBezTo>
                  <a:cubicBezTo>
                    <a:pt x="23" y="10"/>
                    <a:pt x="15" y="5"/>
                    <a:pt x="19" y="5"/>
                  </a:cubicBezTo>
                  <a:cubicBezTo>
                    <a:pt x="19" y="5"/>
                    <a:pt x="20" y="5"/>
                    <a:pt x="20" y="5"/>
                  </a:cubicBezTo>
                  <a:cubicBezTo>
                    <a:pt x="20" y="5"/>
                    <a:pt x="25" y="5"/>
                    <a:pt x="29" y="11"/>
                  </a:cubicBezTo>
                  <a:cubicBezTo>
                    <a:pt x="28" y="10"/>
                    <a:pt x="28" y="9"/>
                    <a:pt x="28" y="9"/>
                  </a:cubicBezTo>
                  <a:cubicBezTo>
                    <a:pt x="28" y="9"/>
                    <a:pt x="23" y="3"/>
                    <a:pt x="20" y="0"/>
                  </a:cubicBezTo>
                  <a:cubicBezTo>
                    <a:pt x="20" y="1"/>
                    <a:pt x="19" y="2"/>
                    <a:pt x="17" y="2"/>
                  </a:cubicBezTo>
                  <a:cubicBezTo>
                    <a:pt x="17" y="2"/>
                    <a:pt x="15" y="2"/>
                    <a:pt x="14" y="1"/>
                  </a:cubicBezTo>
                  <a:cubicBezTo>
                    <a:pt x="14" y="1"/>
                    <a:pt x="12" y="1"/>
                    <a:pt x="11" y="0"/>
                  </a:cubicBezTo>
                  <a:cubicBezTo>
                    <a:pt x="10" y="0"/>
                    <a:pt x="10" y="0"/>
                    <a:pt x="10" y="0"/>
                  </a:cubicBezTo>
                  <a:cubicBezTo>
                    <a:pt x="10" y="0"/>
                    <a:pt x="10" y="0"/>
                    <a:pt x="10" y="0"/>
                  </a:cubicBezTo>
                  <a:cubicBezTo>
                    <a:pt x="10" y="0"/>
                    <a:pt x="10" y="0"/>
                    <a:pt x="10" y="0"/>
                  </a:cubicBezTo>
                  <a:cubicBezTo>
                    <a:pt x="10" y="0"/>
                    <a:pt x="10" y="0"/>
                    <a:pt x="10" y="0"/>
                  </a:cubicBezTo>
                  <a:cubicBezTo>
                    <a:pt x="10" y="0"/>
                    <a:pt x="10" y="0"/>
                    <a:pt x="10" y="0"/>
                  </a:cubicBezTo>
                  <a:cubicBezTo>
                    <a:pt x="10" y="0"/>
                    <a:pt x="10" y="0"/>
                    <a:pt x="9" y="0"/>
                  </a:cubicBezTo>
                  <a:moveTo>
                    <a:pt x="20" y="0"/>
                  </a:moveTo>
                  <a:cubicBezTo>
                    <a:pt x="20" y="0"/>
                    <a:pt x="20" y="0"/>
                    <a:pt x="20" y="0"/>
                  </a:cubicBezTo>
                  <a:cubicBezTo>
                    <a:pt x="20" y="0"/>
                    <a:pt x="20" y="0"/>
                    <a:pt x="20" y="0"/>
                  </a:cubicBezTo>
                  <a:cubicBezTo>
                    <a:pt x="20" y="0"/>
                    <a:pt x="20" y="0"/>
                    <a:pt x="2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88" name="Freeform 490"/>
            <p:cNvSpPr/>
            <p:nvPr/>
          </p:nvSpPr>
          <p:spPr bwMode="auto">
            <a:xfrm>
              <a:off x="1307" y="764"/>
              <a:ext cx="6" cy="13"/>
            </a:xfrm>
            <a:custGeom>
              <a:gdLst>
                <a:gd name="T0" fmla="*/ 4 w 4"/>
                <a:gd name="T1" fmla="*/ 0 h 9"/>
                <a:gd name="T2" fmla="*/ 0 w 4"/>
                <a:gd name="T3" fmla="*/ 7 h 9"/>
                <a:gd name="T4" fmla="*/ 2 w 4"/>
                <a:gd name="T5" fmla="*/ 7 h 9"/>
                <a:gd name="T6" fmla="*/ 4 w 4"/>
                <a:gd name="T7" fmla="*/ 9 h 9"/>
                <a:gd name="T8" fmla="*/ 4 w 4"/>
                <a:gd name="T9" fmla="*/ 9 h 9"/>
                <a:gd name="T10" fmla="*/ 4 w 4"/>
                <a:gd name="T11" fmla="*/ 9 h 9"/>
                <a:gd name="T12" fmla="*/ 4 w 4"/>
                <a:gd name="T13" fmla="*/ 9 h 9"/>
                <a:gd name="T14" fmla="*/ 4 w 4"/>
                <a:gd name="T15" fmla="*/ 9 h 9"/>
                <a:gd name="T16" fmla="*/ 4 w 4"/>
                <a:gd name="T17" fmla="*/ 0 h 9"/>
                <a:gd name="T18" fmla="*/ 4 w 4"/>
                <a:gd name="T19"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9">
                  <a:moveTo>
                    <a:pt x="4" y="0"/>
                  </a:moveTo>
                  <a:cubicBezTo>
                    <a:pt x="3" y="0"/>
                    <a:pt x="0" y="7"/>
                    <a:pt x="0" y="7"/>
                  </a:cubicBezTo>
                  <a:cubicBezTo>
                    <a:pt x="1" y="7"/>
                    <a:pt x="1" y="7"/>
                    <a:pt x="2" y="7"/>
                  </a:cubicBezTo>
                  <a:cubicBezTo>
                    <a:pt x="3" y="7"/>
                    <a:pt x="4" y="8"/>
                    <a:pt x="4" y="9"/>
                  </a:cubicBezTo>
                  <a:cubicBezTo>
                    <a:pt x="4" y="9"/>
                    <a:pt x="4" y="9"/>
                    <a:pt x="4" y="9"/>
                  </a:cubicBezTo>
                  <a:cubicBezTo>
                    <a:pt x="4" y="9"/>
                    <a:pt x="4" y="9"/>
                    <a:pt x="4" y="9"/>
                  </a:cubicBezTo>
                  <a:cubicBezTo>
                    <a:pt x="4" y="9"/>
                    <a:pt x="4" y="9"/>
                    <a:pt x="4" y="9"/>
                  </a:cubicBezTo>
                  <a:cubicBezTo>
                    <a:pt x="4" y="9"/>
                    <a:pt x="4" y="9"/>
                    <a:pt x="4" y="9"/>
                  </a:cubicBezTo>
                  <a:cubicBezTo>
                    <a:pt x="4" y="0"/>
                    <a:pt x="4"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89" name="Freeform 491"/>
            <p:cNvSpPr>
              <a:spLocks noEditPoints="1"/>
            </p:cNvSpPr>
            <p:nvPr/>
          </p:nvSpPr>
          <p:spPr bwMode="auto">
            <a:xfrm>
              <a:off x="1320" y="761"/>
              <a:ext cx="21" cy="17"/>
            </a:xfrm>
            <a:custGeom>
              <a:gdLst>
                <a:gd name="T0" fmla="*/ 0 w 14"/>
                <a:gd name="T1" fmla="*/ 4 h 12"/>
                <a:gd name="T2" fmla="*/ 0 w 14"/>
                <a:gd name="T3" fmla="*/ 4 h 12"/>
                <a:gd name="T4" fmla="*/ 0 w 14"/>
                <a:gd name="T5" fmla="*/ 4 h 12"/>
                <a:gd name="T6" fmla="*/ 2 w 14"/>
                <a:gd name="T7" fmla="*/ 0 h 12"/>
                <a:gd name="T8" fmla="*/ 0 w 14"/>
                <a:gd name="T9" fmla="*/ 4 h 12"/>
                <a:gd name="T10" fmla="*/ 0 w 14"/>
                <a:gd name="T11" fmla="*/ 4 h 12"/>
                <a:gd name="T12" fmla="*/ 2 w 14"/>
                <a:gd name="T13" fmla="*/ 12 h 12"/>
                <a:gd name="T14" fmla="*/ 10 w 14"/>
                <a:gd name="T15" fmla="*/ 8 h 12"/>
                <a:gd name="T16" fmla="*/ 11 w 14"/>
                <a:gd name="T17" fmla="*/ 8 h 12"/>
                <a:gd name="T18" fmla="*/ 12 w 14"/>
                <a:gd name="T19" fmla="*/ 7 h 12"/>
                <a:gd name="T20" fmla="*/ 6 w 14"/>
                <a:gd name="T21" fmla="*/ 8 h 12"/>
                <a:gd name="T22" fmla="*/ 2 w 14"/>
                <a:gd name="T23" fmla="*/ 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2">
                  <a:moveTo>
                    <a:pt x="0" y="4"/>
                  </a:moveTo>
                  <a:cubicBezTo>
                    <a:pt x="0" y="4"/>
                    <a:pt x="0" y="4"/>
                    <a:pt x="0" y="4"/>
                  </a:cubicBezTo>
                  <a:cubicBezTo>
                    <a:pt x="0" y="4"/>
                    <a:pt x="0" y="4"/>
                    <a:pt x="0" y="4"/>
                  </a:cubicBezTo>
                  <a:moveTo>
                    <a:pt x="2" y="0"/>
                  </a:moveTo>
                  <a:cubicBezTo>
                    <a:pt x="1" y="3"/>
                    <a:pt x="0" y="4"/>
                    <a:pt x="0" y="4"/>
                  </a:cubicBezTo>
                  <a:cubicBezTo>
                    <a:pt x="0" y="4"/>
                    <a:pt x="0" y="4"/>
                    <a:pt x="0" y="4"/>
                  </a:cubicBezTo>
                  <a:cubicBezTo>
                    <a:pt x="2" y="4"/>
                    <a:pt x="2" y="12"/>
                    <a:pt x="2" y="12"/>
                  </a:cubicBezTo>
                  <a:cubicBezTo>
                    <a:pt x="6" y="9"/>
                    <a:pt x="9" y="8"/>
                    <a:pt x="10" y="8"/>
                  </a:cubicBezTo>
                  <a:cubicBezTo>
                    <a:pt x="11" y="8"/>
                    <a:pt x="11" y="8"/>
                    <a:pt x="11" y="8"/>
                  </a:cubicBezTo>
                  <a:cubicBezTo>
                    <a:pt x="14" y="8"/>
                    <a:pt x="14" y="7"/>
                    <a:pt x="12" y="7"/>
                  </a:cubicBezTo>
                  <a:cubicBezTo>
                    <a:pt x="10" y="7"/>
                    <a:pt x="6" y="8"/>
                    <a:pt x="6" y="8"/>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pic>
          <p:nvPicPr>
            <p:cNvPr id="90" name="Picture 49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317" y="752"/>
              <a:ext cx="11" cy="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1" name="Freeform 493"/>
            <p:cNvSpPr/>
            <p:nvPr/>
          </p:nvSpPr>
          <p:spPr bwMode="auto">
            <a:xfrm>
              <a:off x="1322" y="755"/>
              <a:ext cx="1" cy="0"/>
            </a:xfrm>
            <a:custGeom>
              <a:gdLst>
                <a:gd name="T0" fmla="*/ 0 w 1"/>
                <a:gd name="T1" fmla="*/ 0 w 1"/>
                <a:gd name="T2" fmla="*/ 1 w 1"/>
                <a:gd name="T3" fmla="*/ 0 w 1"/>
                <a:gd name="T4" fmla="*/ 0 w 1"/>
                <a:gd name="T5" fmla="*/ 0 w 1"/>
              </a:gdLst>
              <a:cxnLst>
                <a:cxn ang="0">
                  <a:pos x="T0" y="0"/>
                </a:cxn>
                <a:cxn ang="0">
                  <a:pos x="T1" y="0"/>
                </a:cxn>
                <a:cxn ang="0">
                  <a:pos x="T2" y="0"/>
                </a:cxn>
                <a:cxn ang="0">
                  <a:pos x="T3" y="0"/>
                </a:cxn>
                <a:cxn ang="0">
                  <a:pos x="T4" y="0"/>
                </a:cxn>
                <a:cxn ang="0">
                  <a:pos x="T5" y="0"/>
                </a:cxn>
              </a:cxnLst>
              <a:rect l="0" t="0" r="r" b="b"/>
              <a:pathLst>
                <a:path w="1">
                  <a:moveTo>
                    <a:pt x="0" y="0"/>
                  </a:moveTo>
                  <a:cubicBezTo>
                    <a:pt x="0" y="0"/>
                    <a:pt x="0" y="0"/>
                    <a:pt x="0" y="0"/>
                  </a:cubicBezTo>
                  <a:cubicBezTo>
                    <a:pt x="0" y="0"/>
                    <a:pt x="0" y="0"/>
                    <a:pt x="1" y="0"/>
                  </a:cubicBezTo>
                  <a:cubicBezTo>
                    <a:pt x="1" y="0"/>
                    <a:pt x="1" y="0"/>
                    <a:pt x="0" y="0"/>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92" name="Freeform 494"/>
            <p:cNvSpPr>
              <a:spLocks noEditPoints="1"/>
            </p:cNvSpPr>
            <p:nvPr/>
          </p:nvSpPr>
          <p:spPr bwMode="auto">
            <a:xfrm>
              <a:off x="1328" y="777"/>
              <a:ext cx="24" cy="19"/>
            </a:xfrm>
            <a:custGeom>
              <a:gdLst>
                <a:gd name="T0" fmla="*/ 11 w 17"/>
                <a:gd name="T1" fmla="*/ 6 h 13"/>
                <a:gd name="T2" fmla="*/ 11 w 17"/>
                <a:gd name="T3" fmla="*/ 6 h 13"/>
                <a:gd name="T4" fmla="*/ 12 w 17"/>
                <a:gd name="T5" fmla="*/ 9 h 13"/>
                <a:gd name="T6" fmla="*/ 12 w 17"/>
                <a:gd name="T7" fmla="*/ 9 h 13"/>
                <a:gd name="T8" fmla="*/ 12 w 17"/>
                <a:gd name="T9" fmla="*/ 9 h 13"/>
                <a:gd name="T10" fmla="*/ 13 w 17"/>
                <a:gd name="T11" fmla="*/ 6 h 13"/>
                <a:gd name="T12" fmla="*/ 11 w 17"/>
                <a:gd name="T13" fmla="*/ 6 h 13"/>
                <a:gd name="T14" fmla="*/ 5 w 17"/>
                <a:gd name="T15" fmla="*/ 6 h 13"/>
                <a:gd name="T16" fmla="*/ 2 w 17"/>
                <a:gd name="T17" fmla="*/ 8 h 13"/>
                <a:gd name="T18" fmla="*/ 1 w 17"/>
                <a:gd name="T19" fmla="*/ 9 h 13"/>
                <a:gd name="T20" fmla="*/ 0 w 17"/>
                <a:gd name="T21" fmla="*/ 12 h 13"/>
                <a:gd name="T22" fmla="*/ 6 w 17"/>
                <a:gd name="T23" fmla="*/ 10 h 13"/>
                <a:gd name="T24" fmla="*/ 4 w 17"/>
                <a:gd name="T25" fmla="*/ 8 h 13"/>
                <a:gd name="T26" fmla="*/ 4 w 17"/>
                <a:gd name="T27" fmla="*/ 8 h 13"/>
                <a:gd name="T28" fmla="*/ 3 w 17"/>
                <a:gd name="T29" fmla="*/ 10 h 13"/>
                <a:gd name="T30" fmla="*/ 2 w 17"/>
                <a:gd name="T31" fmla="*/ 10 h 13"/>
                <a:gd name="T32" fmla="*/ 2 w 17"/>
                <a:gd name="T33" fmla="*/ 8 h 13"/>
                <a:gd name="T34" fmla="*/ 3 w 17"/>
                <a:gd name="T35" fmla="*/ 8 h 13"/>
                <a:gd name="T36" fmla="*/ 5 w 17"/>
                <a:gd name="T37" fmla="*/ 6 h 13"/>
                <a:gd name="T38" fmla="*/ 5 w 17"/>
                <a:gd name="T39" fmla="*/ 6 h 13"/>
                <a:gd name="T40" fmla="*/ 16 w 17"/>
                <a:gd name="T41" fmla="*/ 3 h 13"/>
                <a:gd name="T42" fmla="*/ 16 w 17"/>
                <a:gd name="T43" fmla="*/ 7 h 13"/>
                <a:gd name="T44" fmla="*/ 16 w 17"/>
                <a:gd name="T45" fmla="*/ 7 h 13"/>
                <a:gd name="T46" fmla="*/ 16 w 17"/>
                <a:gd name="T47" fmla="*/ 9 h 13"/>
                <a:gd name="T48" fmla="*/ 16 w 17"/>
                <a:gd name="T49" fmla="*/ 13 h 13"/>
                <a:gd name="T50" fmla="*/ 16 w 17"/>
                <a:gd name="T51" fmla="*/ 13 h 13"/>
                <a:gd name="T52" fmla="*/ 16 w 17"/>
                <a:gd name="T53" fmla="*/ 3 h 13"/>
                <a:gd name="T54" fmla="*/ 8 w 17"/>
                <a:gd name="T55" fmla="*/ 3 h 13"/>
                <a:gd name="T56" fmla="*/ 6 w 17"/>
                <a:gd name="T57" fmla="*/ 4 h 13"/>
                <a:gd name="T58" fmla="*/ 6 w 17"/>
                <a:gd name="T59" fmla="*/ 5 h 13"/>
                <a:gd name="T60" fmla="*/ 8 w 17"/>
                <a:gd name="T61" fmla="*/ 4 h 13"/>
                <a:gd name="T62" fmla="*/ 8 w 17"/>
                <a:gd name="T63" fmla="*/ 3 h 13"/>
                <a:gd name="T64" fmla="*/ 4 w 17"/>
                <a:gd name="T65" fmla="*/ 1 h 13"/>
                <a:gd name="T66" fmla="*/ 3 w 17"/>
                <a:gd name="T67" fmla="*/ 3 h 13"/>
                <a:gd name="T68" fmla="*/ 3 w 17"/>
                <a:gd name="T69" fmla="*/ 4 h 13"/>
                <a:gd name="T70" fmla="*/ 5 w 17"/>
                <a:gd name="T71" fmla="*/ 4 h 13"/>
                <a:gd name="T72" fmla="*/ 4 w 17"/>
                <a:gd name="T73" fmla="*/ 2 h 13"/>
                <a:gd name="T74" fmla="*/ 4 w 17"/>
                <a:gd name="T75" fmla="*/ 1 h 13"/>
                <a:gd name="T76" fmla="*/ 12 w 17"/>
                <a:gd name="T77" fmla="*/ 1 h 13"/>
                <a:gd name="T78" fmla="*/ 12 w 17"/>
                <a:gd name="T79" fmla="*/ 1 h 13"/>
                <a:gd name="T80" fmla="*/ 12 w 17"/>
                <a:gd name="T81" fmla="*/ 1 h 13"/>
                <a:gd name="T82" fmla="*/ 11 w 17"/>
                <a:gd name="T83" fmla="*/ 2 h 13"/>
                <a:gd name="T84" fmla="*/ 12 w 17"/>
                <a:gd name="T85" fmla="*/ 2 h 13"/>
                <a:gd name="T86" fmla="*/ 12 w 17"/>
                <a:gd name="T87" fmla="*/ 1 h 13"/>
                <a:gd name="T88" fmla="*/ 12 w 17"/>
                <a:gd name="T89" fmla="*/ 1 h 13"/>
                <a:gd name="T90" fmla="*/ 7 w 17"/>
                <a:gd name="T91" fmla="*/ 0 h 13"/>
                <a:gd name="T92" fmla="*/ 6 w 17"/>
                <a:gd name="T93" fmla="*/ 1 h 13"/>
                <a:gd name="T94" fmla="*/ 6 w 17"/>
                <a:gd name="T95" fmla="*/ 3 h 13"/>
                <a:gd name="T96" fmla="*/ 7 w 17"/>
                <a:gd name="T97" fmla="*/ 3 h 13"/>
                <a:gd name="T98" fmla="*/ 8 w 17"/>
                <a:gd name="T99" fmla="*/ 2 h 13"/>
                <a:gd name="T100" fmla="*/ 8 w 17"/>
                <a:gd name="T101" fmla="*/ 2 h 13"/>
                <a:gd name="T102" fmla="*/ 7 w 17"/>
                <a:gd name="T103" fmla="*/ 0 h 13"/>
                <a:gd name="T104" fmla="*/ 10 w 17"/>
                <a:gd name="T105" fmla="*/ 0 h 13"/>
                <a:gd name="T106" fmla="*/ 9 w 17"/>
                <a:gd name="T107" fmla="*/ 0 h 13"/>
                <a:gd name="T108" fmla="*/ 9 w 17"/>
                <a:gd name="T109" fmla="*/ 2 h 13"/>
                <a:gd name="T110" fmla="*/ 9 w 17"/>
                <a:gd name="T111" fmla="*/ 2 h 13"/>
                <a:gd name="T112" fmla="*/ 9 w 17"/>
                <a:gd name="T113" fmla="*/ 2 h 13"/>
                <a:gd name="T114" fmla="*/ 9 w 17"/>
                <a:gd name="T115" fmla="*/ 3 h 13"/>
                <a:gd name="T116" fmla="*/ 10 w 17"/>
                <a:gd name="T117" fmla="*/ 2 h 13"/>
                <a:gd name="T118" fmla="*/ 10 w 17"/>
                <a:gd name="T119" fmla="*/ 1 h 13"/>
                <a:gd name="T120" fmla="*/ 10 w 17"/>
                <a:gd name="T121" fmla="*/ 0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 h="13">
                  <a:moveTo>
                    <a:pt x="11" y="6"/>
                  </a:moveTo>
                  <a:cubicBezTo>
                    <a:pt x="11" y="6"/>
                    <a:pt x="11" y="6"/>
                    <a:pt x="11" y="6"/>
                  </a:cubicBezTo>
                  <a:cubicBezTo>
                    <a:pt x="11" y="9"/>
                    <a:pt x="12" y="9"/>
                    <a:pt x="12" y="9"/>
                  </a:cubicBezTo>
                  <a:cubicBezTo>
                    <a:pt x="12" y="9"/>
                    <a:pt x="12" y="9"/>
                    <a:pt x="12" y="9"/>
                  </a:cubicBezTo>
                  <a:cubicBezTo>
                    <a:pt x="12" y="9"/>
                    <a:pt x="12" y="9"/>
                    <a:pt x="12" y="9"/>
                  </a:cubicBezTo>
                  <a:cubicBezTo>
                    <a:pt x="13" y="9"/>
                    <a:pt x="13" y="8"/>
                    <a:pt x="13" y="6"/>
                  </a:cubicBezTo>
                  <a:cubicBezTo>
                    <a:pt x="12" y="6"/>
                    <a:pt x="12" y="6"/>
                    <a:pt x="11" y="6"/>
                  </a:cubicBezTo>
                  <a:moveTo>
                    <a:pt x="5" y="6"/>
                  </a:moveTo>
                  <a:cubicBezTo>
                    <a:pt x="4" y="6"/>
                    <a:pt x="3" y="7"/>
                    <a:pt x="2" y="8"/>
                  </a:cubicBezTo>
                  <a:cubicBezTo>
                    <a:pt x="2" y="9"/>
                    <a:pt x="1" y="9"/>
                    <a:pt x="1" y="9"/>
                  </a:cubicBezTo>
                  <a:cubicBezTo>
                    <a:pt x="0" y="10"/>
                    <a:pt x="0" y="11"/>
                    <a:pt x="0" y="12"/>
                  </a:cubicBezTo>
                  <a:cubicBezTo>
                    <a:pt x="6" y="10"/>
                    <a:pt x="6" y="10"/>
                    <a:pt x="6" y="10"/>
                  </a:cubicBezTo>
                  <a:cubicBezTo>
                    <a:pt x="4" y="10"/>
                    <a:pt x="4" y="9"/>
                    <a:pt x="4" y="8"/>
                  </a:cubicBezTo>
                  <a:cubicBezTo>
                    <a:pt x="4" y="8"/>
                    <a:pt x="4" y="8"/>
                    <a:pt x="4" y="8"/>
                  </a:cubicBezTo>
                  <a:cubicBezTo>
                    <a:pt x="3" y="10"/>
                    <a:pt x="3" y="10"/>
                    <a:pt x="3" y="10"/>
                  </a:cubicBezTo>
                  <a:cubicBezTo>
                    <a:pt x="2" y="10"/>
                    <a:pt x="2" y="10"/>
                    <a:pt x="2" y="10"/>
                  </a:cubicBezTo>
                  <a:cubicBezTo>
                    <a:pt x="2" y="8"/>
                    <a:pt x="2" y="8"/>
                    <a:pt x="2" y="8"/>
                  </a:cubicBezTo>
                  <a:cubicBezTo>
                    <a:pt x="3" y="8"/>
                    <a:pt x="3" y="8"/>
                    <a:pt x="3" y="8"/>
                  </a:cubicBezTo>
                  <a:cubicBezTo>
                    <a:pt x="3" y="8"/>
                    <a:pt x="3" y="7"/>
                    <a:pt x="5" y="6"/>
                  </a:cubicBezTo>
                  <a:cubicBezTo>
                    <a:pt x="5" y="6"/>
                    <a:pt x="5" y="6"/>
                    <a:pt x="5" y="6"/>
                  </a:cubicBezTo>
                  <a:moveTo>
                    <a:pt x="16" y="3"/>
                  </a:moveTo>
                  <a:cubicBezTo>
                    <a:pt x="16" y="5"/>
                    <a:pt x="16" y="6"/>
                    <a:pt x="16" y="7"/>
                  </a:cubicBezTo>
                  <a:cubicBezTo>
                    <a:pt x="16" y="7"/>
                    <a:pt x="16" y="7"/>
                    <a:pt x="16" y="7"/>
                  </a:cubicBezTo>
                  <a:cubicBezTo>
                    <a:pt x="16" y="8"/>
                    <a:pt x="16" y="8"/>
                    <a:pt x="16" y="9"/>
                  </a:cubicBezTo>
                  <a:cubicBezTo>
                    <a:pt x="17" y="9"/>
                    <a:pt x="17" y="10"/>
                    <a:pt x="16" y="13"/>
                  </a:cubicBezTo>
                  <a:cubicBezTo>
                    <a:pt x="16" y="13"/>
                    <a:pt x="16" y="13"/>
                    <a:pt x="16" y="13"/>
                  </a:cubicBezTo>
                  <a:cubicBezTo>
                    <a:pt x="17" y="12"/>
                    <a:pt x="17" y="9"/>
                    <a:pt x="16" y="3"/>
                  </a:cubicBezTo>
                  <a:moveTo>
                    <a:pt x="8" y="3"/>
                  </a:moveTo>
                  <a:cubicBezTo>
                    <a:pt x="7" y="3"/>
                    <a:pt x="7" y="4"/>
                    <a:pt x="6" y="4"/>
                  </a:cubicBezTo>
                  <a:cubicBezTo>
                    <a:pt x="6" y="5"/>
                    <a:pt x="6" y="5"/>
                    <a:pt x="6" y="5"/>
                  </a:cubicBezTo>
                  <a:cubicBezTo>
                    <a:pt x="7" y="5"/>
                    <a:pt x="7" y="4"/>
                    <a:pt x="8" y="4"/>
                  </a:cubicBezTo>
                  <a:cubicBezTo>
                    <a:pt x="8" y="3"/>
                    <a:pt x="8" y="3"/>
                    <a:pt x="8" y="3"/>
                  </a:cubicBezTo>
                  <a:moveTo>
                    <a:pt x="4" y="1"/>
                  </a:moveTo>
                  <a:cubicBezTo>
                    <a:pt x="4" y="2"/>
                    <a:pt x="3" y="2"/>
                    <a:pt x="3" y="3"/>
                  </a:cubicBezTo>
                  <a:cubicBezTo>
                    <a:pt x="3" y="3"/>
                    <a:pt x="2" y="4"/>
                    <a:pt x="3" y="4"/>
                  </a:cubicBezTo>
                  <a:cubicBezTo>
                    <a:pt x="4" y="4"/>
                    <a:pt x="4" y="4"/>
                    <a:pt x="5" y="4"/>
                  </a:cubicBezTo>
                  <a:cubicBezTo>
                    <a:pt x="5" y="3"/>
                    <a:pt x="4" y="2"/>
                    <a:pt x="4" y="2"/>
                  </a:cubicBezTo>
                  <a:cubicBezTo>
                    <a:pt x="4" y="2"/>
                    <a:pt x="4" y="1"/>
                    <a:pt x="4" y="1"/>
                  </a:cubicBezTo>
                  <a:moveTo>
                    <a:pt x="12" y="1"/>
                  </a:moveTo>
                  <a:cubicBezTo>
                    <a:pt x="12" y="1"/>
                    <a:pt x="12" y="1"/>
                    <a:pt x="12" y="1"/>
                  </a:cubicBezTo>
                  <a:cubicBezTo>
                    <a:pt x="12" y="1"/>
                    <a:pt x="12" y="1"/>
                    <a:pt x="12" y="1"/>
                  </a:cubicBezTo>
                  <a:cubicBezTo>
                    <a:pt x="12" y="1"/>
                    <a:pt x="11" y="1"/>
                    <a:pt x="11" y="2"/>
                  </a:cubicBezTo>
                  <a:cubicBezTo>
                    <a:pt x="11" y="2"/>
                    <a:pt x="12" y="2"/>
                    <a:pt x="12" y="2"/>
                  </a:cubicBezTo>
                  <a:cubicBezTo>
                    <a:pt x="12" y="2"/>
                    <a:pt x="12" y="1"/>
                    <a:pt x="12" y="1"/>
                  </a:cubicBezTo>
                  <a:cubicBezTo>
                    <a:pt x="12" y="1"/>
                    <a:pt x="12" y="1"/>
                    <a:pt x="12" y="1"/>
                  </a:cubicBezTo>
                  <a:moveTo>
                    <a:pt x="7" y="0"/>
                  </a:moveTo>
                  <a:cubicBezTo>
                    <a:pt x="6" y="0"/>
                    <a:pt x="6" y="1"/>
                    <a:pt x="6" y="1"/>
                  </a:cubicBezTo>
                  <a:cubicBezTo>
                    <a:pt x="6" y="1"/>
                    <a:pt x="6" y="2"/>
                    <a:pt x="6" y="3"/>
                  </a:cubicBezTo>
                  <a:cubicBezTo>
                    <a:pt x="6" y="3"/>
                    <a:pt x="6" y="3"/>
                    <a:pt x="7" y="3"/>
                  </a:cubicBezTo>
                  <a:cubicBezTo>
                    <a:pt x="8" y="2"/>
                    <a:pt x="8" y="2"/>
                    <a:pt x="8" y="2"/>
                  </a:cubicBezTo>
                  <a:cubicBezTo>
                    <a:pt x="8" y="2"/>
                    <a:pt x="8" y="2"/>
                    <a:pt x="8" y="2"/>
                  </a:cubicBezTo>
                  <a:cubicBezTo>
                    <a:pt x="8" y="1"/>
                    <a:pt x="7" y="0"/>
                    <a:pt x="7" y="0"/>
                  </a:cubicBezTo>
                  <a:moveTo>
                    <a:pt x="10" y="0"/>
                  </a:moveTo>
                  <a:cubicBezTo>
                    <a:pt x="10" y="0"/>
                    <a:pt x="9" y="0"/>
                    <a:pt x="9" y="0"/>
                  </a:cubicBezTo>
                  <a:cubicBezTo>
                    <a:pt x="9" y="0"/>
                    <a:pt x="9" y="1"/>
                    <a:pt x="9" y="2"/>
                  </a:cubicBezTo>
                  <a:cubicBezTo>
                    <a:pt x="9" y="2"/>
                    <a:pt x="9" y="2"/>
                    <a:pt x="9" y="2"/>
                  </a:cubicBezTo>
                  <a:cubicBezTo>
                    <a:pt x="9" y="2"/>
                    <a:pt x="9" y="2"/>
                    <a:pt x="9" y="2"/>
                  </a:cubicBezTo>
                  <a:cubicBezTo>
                    <a:pt x="9" y="2"/>
                    <a:pt x="9" y="2"/>
                    <a:pt x="9" y="3"/>
                  </a:cubicBezTo>
                  <a:cubicBezTo>
                    <a:pt x="10" y="3"/>
                    <a:pt x="10" y="3"/>
                    <a:pt x="10" y="2"/>
                  </a:cubicBezTo>
                  <a:cubicBezTo>
                    <a:pt x="10" y="1"/>
                    <a:pt x="10" y="1"/>
                    <a:pt x="10" y="1"/>
                  </a:cubicBezTo>
                  <a:cubicBezTo>
                    <a:pt x="10" y="1"/>
                    <a:pt x="10"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93" name="Freeform 495"/>
            <p:cNvSpPr/>
            <p:nvPr/>
          </p:nvSpPr>
          <p:spPr bwMode="auto">
            <a:xfrm>
              <a:off x="1284" y="841"/>
              <a:ext cx="86" cy="7"/>
            </a:xfrm>
            <a:custGeom>
              <a:gdLst>
                <a:gd name="T0" fmla="*/ 56 w 59"/>
                <a:gd name="T1" fmla="*/ 0 h 5"/>
                <a:gd name="T2" fmla="*/ 55 w 59"/>
                <a:gd name="T3" fmla="*/ 1 h 5"/>
                <a:gd name="T4" fmla="*/ 55 w 59"/>
                <a:gd name="T5" fmla="*/ 1 h 5"/>
                <a:gd name="T6" fmla="*/ 48 w 59"/>
                <a:gd name="T7" fmla="*/ 3 h 5"/>
                <a:gd name="T8" fmla="*/ 39 w 59"/>
                <a:gd name="T9" fmla="*/ 4 h 5"/>
                <a:gd name="T10" fmla="*/ 36 w 59"/>
                <a:gd name="T11" fmla="*/ 4 h 5"/>
                <a:gd name="T12" fmla="*/ 17 w 59"/>
                <a:gd name="T13" fmla="*/ 4 h 5"/>
                <a:gd name="T14" fmla="*/ 15 w 59"/>
                <a:gd name="T15" fmla="*/ 5 h 5"/>
                <a:gd name="T16" fmla="*/ 3 w 59"/>
                <a:gd name="T17" fmla="*/ 2 h 5"/>
                <a:gd name="T18" fmla="*/ 3 w 59"/>
                <a:gd name="T19" fmla="*/ 1 h 5"/>
                <a:gd name="T20" fmla="*/ 3 w 59"/>
                <a:gd name="T21" fmla="*/ 1 h 5"/>
                <a:gd name="T22" fmla="*/ 5 w 59"/>
                <a:gd name="T23" fmla="*/ 4 h 5"/>
                <a:gd name="T24" fmla="*/ 15 w 59"/>
                <a:gd name="T25" fmla="*/ 5 h 5"/>
                <a:gd name="T26" fmla="*/ 18 w 59"/>
                <a:gd name="T27" fmla="*/ 5 h 5"/>
                <a:gd name="T28" fmla="*/ 40 w 59"/>
                <a:gd name="T29" fmla="*/ 5 h 5"/>
                <a:gd name="T30" fmla="*/ 51 w 59"/>
                <a:gd name="T31" fmla="*/ 3 h 5"/>
                <a:gd name="T32" fmla="*/ 57 w 59"/>
                <a:gd name="T33" fmla="*/ 0 h 5"/>
                <a:gd name="T34" fmla="*/ 56 w 59"/>
                <a:gd name="T35" fmla="*/ 0 h 5"/>
                <a:gd name="T36" fmla="*/ 56 w 59"/>
                <a:gd name="T37" fmla="*/ 0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
                  <a:moveTo>
                    <a:pt x="56" y="0"/>
                  </a:moveTo>
                  <a:cubicBezTo>
                    <a:pt x="56" y="0"/>
                    <a:pt x="55" y="1"/>
                    <a:pt x="55" y="1"/>
                  </a:cubicBezTo>
                  <a:cubicBezTo>
                    <a:pt x="55" y="1"/>
                    <a:pt x="55" y="1"/>
                    <a:pt x="55" y="1"/>
                  </a:cubicBezTo>
                  <a:cubicBezTo>
                    <a:pt x="53" y="1"/>
                    <a:pt x="48" y="3"/>
                    <a:pt x="48" y="3"/>
                  </a:cubicBezTo>
                  <a:cubicBezTo>
                    <a:pt x="39" y="4"/>
                    <a:pt x="39" y="4"/>
                    <a:pt x="39" y="4"/>
                  </a:cubicBezTo>
                  <a:cubicBezTo>
                    <a:pt x="39" y="4"/>
                    <a:pt x="37" y="4"/>
                    <a:pt x="36" y="4"/>
                  </a:cubicBezTo>
                  <a:cubicBezTo>
                    <a:pt x="29" y="4"/>
                    <a:pt x="17" y="4"/>
                    <a:pt x="17" y="4"/>
                  </a:cubicBezTo>
                  <a:cubicBezTo>
                    <a:pt x="17" y="5"/>
                    <a:pt x="16" y="5"/>
                    <a:pt x="15" y="5"/>
                  </a:cubicBezTo>
                  <a:cubicBezTo>
                    <a:pt x="10" y="5"/>
                    <a:pt x="3" y="2"/>
                    <a:pt x="3" y="2"/>
                  </a:cubicBezTo>
                  <a:cubicBezTo>
                    <a:pt x="3" y="2"/>
                    <a:pt x="3" y="1"/>
                    <a:pt x="3" y="1"/>
                  </a:cubicBezTo>
                  <a:cubicBezTo>
                    <a:pt x="3" y="1"/>
                    <a:pt x="3" y="1"/>
                    <a:pt x="3" y="1"/>
                  </a:cubicBezTo>
                  <a:cubicBezTo>
                    <a:pt x="3" y="1"/>
                    <a:pt x="0" y="2"/>
                    <a:pt x="5" y="4"/>
                  </a:cubicBezTo>
                  <a:cubicBezTo>
                    <a:pt x="5" y="4"/>
                    <a:pt x="10" y="5"/>
                    <a:pt x="15" y="5"/>
                  </a:cubicBezTo>
                  <a:cubicBezTo>
                    <a:pt x="16" y="5"/>
                    <a:pt x="17" y="5"/>
                    <a:pt x="18" y="5"/>
                  </a:cubicBezTo>
                  <a:cubicBezTo>
                    <a:pt x="18" y="5"/>
                    <a:pt x="37" y="5"/>
                    <a:pt x="40" y="5"/>
                  </a:cubicBezTo>
                  <a:cubicBezTo>
                    <a:pt x="40" y="5"/>
                    <a:pt x="47" y="5"/>
                    <a:pt x="51" y="3"/>
                  </a:cubicBezTo>
                  <a:cubicBezTo>
                    <a:pt x="51" y="3"/>
                    <a:pt x="59" y="0"/>
                    <a:pt x="57" y="0"/>
                  </a:cubicBezTo>
                  <a:cubicBezTo>
                    <a:pt x="57" y="0"/>
                    <a:pt x="56" y="0"/>
                    <a:pt x="56" y="0"/>
                  </a:cubicBezTo>
                  <a:cubicBezTo>
                    <a:pt x="56" y="0"/>
                    <a:pt x="56" y="0"/>
                    <a:pt x="5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94" name="Freeform 496"/>
            <p:cNvSpPr>
              <a:spLocks noEditPoints="1"/>
            </p:cNvSpPr>
            <p:nvPr/>
          </p:nvSpPr>
          <p:spPr bwMode="auto">
            <a:xfrm>
              <a:off x="1288" y="786"/>
              <a:ext cx="78" cy="62"/>
            </a:xfrm>
            <a:custGeom>
              <a:gdLst>
                <a:gd name="T0" fmla="*/ 30 w 53"/>
                <a:gd name="T1" fmla="*/ 28 h 43"/>
                <a:gd name="T2" fmla="*/ 30 w 53"/>
                <a:gd name="T3" fmla="*/ 28 h 43"/>
                <a:gd name="T4" fmla="*/ 36 w 53"/>
                <a:gd name="T5" fmla="*/ 0 h 43"/>
                <a:gd name="T6" fmla="*/ 36 w 53"/>
                <a:gd name="T7" fmla="*/ 3 h 43"/>
                <a:gd name="T8" fmla="*/ 36 w 53"/>
                <a:gd name="T9" fmla="*/ 4 h 43"/>
                <a:gd name="T10" fmla="*/ 32 w 53"/>
                <a:gd name="T11" fmla="*/ 7 h 43"/>
                <a:gd name="T12" fmla="*/ 24 w 53"/>
                <a:gd name="T13" fmla="*/ 18 h 43"/>
                <a:gd name="T14" fmla="*/ 23 w 53"/>
                <a:gd name="T15" fmla="*/ 36 h 43"/>
                <a:gd name="T16" fmla="*/ 29 w 53"/>
                <a:gd name="T17" fmla="*/ 35 h 43"/>
                <a:gd name="T18" fmla="*/ 29 w 53"/>
                <a:gd name="T19" fmla="*/ 36 h 43"/>
                <a:gd name="T20" fmla="*/ 22 w 53"/>
                <a:gd name="T21" fmla="*/ 38 h 43"/>
                <a:gd name="T22" fmla="*/ 15 w 53"/>
                <a:gd name="T23" fmla="*/ 41 h 43"/>
                <a:gd name="T24" fmla="*/ 9 w 53"/>
                <a:gd name="T25" fmla="*/ 42 h 43"/>
                <a:gd name="T26" fmla="*/ 0 w 53"/>
                <a:gd name="T27" fmla="*/ 40 h 43"/>
                <a:gd name="T28" fmla="*/ 14 w 53"/>
                <a:gd name="T29" fmla="*/ 42 h 43"/>
                <a:gd name="T30" fmla="*/ 36 w 53"/>
                <a:gd name="T31" fmla="*/ 42 h 43"/>
                <a:gd name="T32" fmla="*/ 52 w 53"/>
                <a:gd name="T33" fmla="*/ 39 h 43"/>
                <a:gd name="T34" fmla="*/ 53 w 53"/>
                <a:gd name="T35" fmla="*/ 38 h 43"/>
                <a:gd name="T36" fmla="*/ 51 w 53"/>
                <a:gd name="T37" fmla="*/ 38 h 43"/>
                <a:gd name="T38" fmla="*/ 51 w 53"/>
                <a:gd name="T39" fmla="*/ 36 h 43"/>
                <a:gd name="T40" fmla="*/ 50 w 53"/>
                <a:gd name="T41" fmla="*/ 35 h 43"/>
                <a:gd name="T42" fmla="*/ 48 w 53"/>
                <a:gd name="T43" fmla="*/ 34 h 43"/>
                <a:gd name="T44" fmla="*/ 48 w 53"/>
                <a:gd name="T45" fmla="*/ 34 h 43"/>
                <a:gd name="T46" fmla="*/ 46 w 53"/>
                <a:gd name="T47" fmla="*/ 35 h 43"/>
                <a:gd name="T48" fmla="*/ 38 w 53"/>
                <a:gd name="T49" fmla="*/ 39 h 43"/>
                <a:gd name="T50" fmla="*/ 39 w 53"/>
                <a:gd name="T51" fmla="*/ 34 h 43"/>
                <a:gd name="T52" fmla="*/ 32 w 53"/>
                <a:gd name="T53" fmla="*/ 36 h 43"/>
                <a:gd name="T54" fmla="*/ 30 w 53"/>
                <a:gd name="T55" fmla="*/ 28 h 43"/>
                <a:gd name="T56" fmla="*/ 30 w 53"/>
                <a:gd name="T57" fmla="*/ 26 h 43"/>
                <a:gd name="T58" fmla="*/ 31 w 53"/>
                <a:gd name="T59" fmla="*/ 26 h 43"/>
                <a:gd name="T60" fmla="*/ 33 w 53"/>
                <a:gd name="T61" fmla="*/ 25 h 43"/>
                <a:gd name="T62" fmla="*/ 37 w 53"/>
                <a:gd name="T63" fmla="*/ 23 h 43"/>
                <a:gd name="T64" fmla="*/ 37 w 53"/>
                <a:gd name="T65" fmla="*/ 21 h 43"/>
                <a:gd name="T66" fmla="*/ 39 w 53"/>
                <a:gd name="T67" fmla="*/ 18 h 43"/>
                <a:gd name="T68" fmla="*/ 40 w 53"/>
                <a:gd name="T69" fmla="*/ 12 h 43"/>
                <a:gd name="T70" fmla="*/ 38 w 53"/>
                <a:gd name="T71" fmla="*/ 9 h 43"/>
                <a:gd name="T72" fmla="*/ 41 w 53"/>
                <a:gd name="T73" fmla="*/ 6 h 43"/>
                <a:gd name="T74" fmla="*/ 41 w 53"/>
                <a:gd name="T75" fmla="*/ 3 h 43"/>
                <a:gd name="T76" fmla="*/ 41 w 53"/>
                <a:gd name="T77" fmla="*/ 0 h 43"/>
                <a:gd name="T78" fmla="*/ 40 w 53"/>
                <a:gd name="T79" fmla="*/ 4 h 43"/>
                <a:gd name="T80" fmla="*/ 39 w 53"/>
                <a:gd name="T81" fmla="*/ 4 h 43"/>
                <a:gd name="T82" fmla="*/ 37 w 53"/>
                <a:gd name="T83" fmla="*/ 0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 h="43">
                  <a:moveTo>
                    <a:pt x="30" y="28"/>
                  </a:moveTo>
                  <a:cubicBezTo>
                    <a:pt x="30" y="28"/>
                    <a:pt x="30" y="28"/>
                    <a:pt x="30" y="28"/>
                  </a:cubicBezTo>
                  <a:cubicBezTo>
                    <a:pt x="30" y="28"/>
                    <a:pt x="30" y="28"/>
                    <a:pt x="30" y="28"/>
                  </a:cubicBezTo>
                  <a:cubicBezTo>
                    <a:pt x="30" y="28"/>
                    <a:pt x="30" y="28"/>
                    <a:pt x="30" y="28"/>
                  </a:cubicBezTo>
                  <a:moveTo>
                    <a:pt x="37" y="0"/>
                  </a:moveTo>
                  <a:cubicBezTo>
                    <a:pt x="37" y="0"/>
                    <a:pt x="36" y="0"/>
                    <a:pt x="36" y="0"/>
                  </a:cubicBezTo>
                  <a:cubicBezTo>
                    <a:pt x="36" y="1"/>
                    <a:pt x="36" y="2"/>
                    <a:pt x="36" y="2"/>
                  </a:cubicBezTo>
                  <a:cubicBezTo>
                    <a:pt x="36" y="3"/>
                    <a:pt x="36" y="3"/>
                    <a:pt x="36" y="3"/>
                  </a:cubicBezTo>
                  <a:cubicBezTo>
                    <a:pt x="37" y="3"/>
                    <a:pt x="37" y="3"/>
                    <a:pt x="37" y="3"/>
                  </a:cubicBezTo>
                  <a:cubicBezTo>
                    <a:pt x="36" y="4"/>
                    <a:pt x="36" y="4"/>
                    <a:pt x="36" y="4"/>
                  </a:cubicBezTo>
                  <a:cubicBezTo>
                    <a:pt x="36" y="4"/>
                    <a:pt x="36" y="4"/>
                    <a:pt x="36" y="4"/>
                  </a:cubicBezTo>
                  <a:cubicBezTo>
                    <a:pt x="35" y="4"/>
                    <a:pt x="34" y="4"/>
                    <a:pt x="32" y="7"/>
                  </a:cubicBezTo>
                  <a:cubicBezTo>
                    <a:pt x="30" y="8"/>
                    <a:pt x="17" y="13"/>
                    <a:pt x="24" y="18"/>
                  </a:cubicBezTo>
                  <a:cubicBezTo>
                    <a:pt x="24" y="18"/>
                    <a:pt x="24" y="18"/>
                    <a:pt x="24" y="18"/>
                  </a:cubicBezTo>
                  <a:cubicBezTo>
                    <a:pt x="25" y="18"/>
                    <a:pt x="33" y="18"/>
                    <a:pt x="25" y="27"/>
                  </a:cubicBezTo>
                  <a:cubicBezTo>
                    <a:pt x="25" y="27"/>
                    <a:pt x="17" y="36"/>
                    <a:pt x="23" y="36"/>
                  </a:cubicBezTo>
                  <a:cubicBezTo>
                    <a:pt x="24" y="36"/>
                    <a:pt x="26" y="36"/>
                    <a:pt x="27" y="35"/>
                  </a:cubicBezTo>
                  <a:cubicBezTo>
                    <a:pt x="29" y="35"/>
                    <a:pt x="29" y="35"/>
                    <a:pt x="29" y="35"/>
                  </a:cubicBezTo>
                  <a:cubicBezTo>
                    <a:pt x="29" y="36"/>
                    <a:pt x="29" y="36"/>
                    <a:pt x="29" y="36"/>
                  </a:cubicBezTo>
                  <a:cubicBezTo>
                    <a:pt x="29" y="36"/>
                    <a:pt x="29" y="36"/>
                    <a:pt x="29" y="36"/>
                  </a:cubicBezTo>
                  <a:cubicBezTo>
                    <a:pt x="29" y="36"/>
                    <a:pt x="26" y="38"/>
                    <a:pt x="23" y="38"/>
                  </a:cubicBezTo>
                  <a:cubicBezTo>
                    <a:pt x="23" y="38"/>
                    <a:pt x="23" y="38"/>
                    <a:pt x="22" y="38"/>
                  </a:cubicBezTo>
                  <a:cubicBezTo>
                    <a:pt x="22" y="38"/>
                    <a:pt x="22" y="38"/>
                    <a:pt x="22" y="38"/>
                  </a:cubicBezTo>
                  <a:cubicBezTo>
                    <a:pt x="21" y="38"/>
                    <a:pt x="16" y="38"/>
                    <a:pt x="15" y="41"/>
                  </a:cubicBezTo>
                  <a:cubicBezTo>
                    <a:pt x="15" y="41"/>
                    <a:pt x="14" y="42"/>
                    <a:pt x="12" y="42"/>
                  </a:cubicBezTo>
                  <a:cubicBezTo>
                    <a:pt x="11" y="42"/>
                    <a:pt x="10" y="42"/>
                    <a:pt x="9" y="42"/>
                  </a:cubicBezTo>
                  <a:cubicBezTo>
                    <a:pt x="0" y="39"/>
                    <a:pt x="0" y="39"/>
                    <a:pt x="0" y="39"/>
                  </a:cubicBezTo>
                  <a:cubicBezTo>
                    <a:pt x="0" y="39"/>
                    <a:pt x="0" y="40"/>
                    <a:pt x="0" y="40"/>
                  </a:cubicBezTo>
                  <a:cubicBezTo>
                    <a:pt x="0" y="40"/>
                    <a:pt x="7" y="43"/>
                    <a:pt x="12" y="43"/>
                  </a:cubicBezTo>
                  <a:cubicBezTo>
                    <a:pt x="13" y="43"/>
                    <a:pt x="14" y="43"/>
                    <a:pt x="14" y="42"/>
                  </a:cubicBezTo>
                  <a:cubicBezTo>
                    <a:pt x="14" y="42"/>
                    <a:pt x="26" y="42"/>
                    <a:pt x="33" y="42"/>
                  </a:cubicBezTo>
                  <a:cubicBezTo>
                    <a:pt x="34" y="42"/>
                    <a:pt x="36" y="42"/>
                    <a:pt x="36" y="42"/>
                  </a:cubicBezTo>
                  <a:cubicBezTo>
                    <a:pt x="45" y="41"/>
                    <a:pt x="45" y="41"/>
                    <a:pt x="45" y="41"/>
                  </a:cubicBezTo>
                  <a:cubicBezTo>
                    <a:pt x="45" y="41"/>
                    <a:pt x="50" y="39"/>
                    <a:pt x="52" y="39"/>
                  </a:cubicBezTo>
                  <a:cubicBezTo>
                    <a:pt x="52" y="39"/>
                    <a:pt x="52" y="39"/>
                    <a:pt x="52" y="39"/>
                  </a:cubicBezTo>
                  <a:cubicBezTo>
                    <a:pt x="52" y="39"/>
                    <a:pt x="53" y="38"/>
                    <a:pt x="53" y="38"/>
                  </a:cubicBezTo>
                  <a:cubicBezTo>
                    <a:pt x="52" y="37"/>
                    <a:pt x="52" y="37"/>
                    <a:pt x="52" y="37"/>
                  </a:cubicBezTo>
                  <a:cubicBezTo>
                    <a:pt x="52" y="38"/>
                    <a:pt x="51" y="38"/>
                    <a:pt x="51" y="38"/>
                  </a:cubicBezTo>
                  <a:cubicBezTo>
                    <a:pt x="51" y="38"/>
                    <a:pt x="50" y="38"/>
                    <a:pt x="50" y="38"/>
                  </a:cubicBezTo>
                  <a:cubicBezTo>
                    <a:pt x="51" y="37"/>
                    <a:pt x="51" y="36"/>
                    <a:pt x="51" y="36"/>
                  </a:cubicBezTo>
                  <a:cubicBezTo>
                    <a:pt x="50" y="35"/>
                    <a:pt x="50" y="35"/>
                    <a:pt x="50" y="35"/>
                  </a:cubicBezTo>
                  <a:cubicBezTo>
                    <a:pt x="50" y="35"/>
                    <a:pt x="50" y="35"/>
                    <a:pt x="50" y="35"/>
                  </a:cubicBezTo>
                  <a:cubicBezTo>
                    <a:pt x="48" y="37"/>
                    <a:pt x="45" y="40"/>
                    <a:pt x="45" y="40"/>
                  </a:cubicBezTo>
                  <a:cubicBezTo>
                    <a:pt x="45" y="39"/>
                    <a:pt x="48" y="34"/>
                    <a:pt x="48" y="34"/>
                  </a:cubicBezTo>
                  <a:cubicBezTo>
                    <a:pt x="48" y="34"/>
                    <a:pt x="48" y="34"/>
                    <a:pt x="48" y="34"/>
                  </a:cubicBezTo>
                  <a:cubicBezTo>
                    <a:pt x="48" y="34"/>
                    <a:pt x="48" y="34"/>
                    <a:pt x="48" y="34"/>
                  </a:cubicBezTo>
                  <a:cubicBezTo>
                    <a:pt x="48" y="34"/>
                    <a:pt x="48" y="34"/>
                    <a:pt x="48" y="34"/>
                  </a:cubicBezTo>
                  <a:cubicBezTo>
                    <a:pt x="47" y="34"/>
                    <a:pt x="47" y="35"/>
                    <a:pt x="46" y="35"/>
                  </a:cubicBezTo>
                  <a:cubicBezTo>
                    <a:pt x="42" y="39"/>
                    <a:pt x="40" y="39"/>
                    <a:pt x="39" y="39"/>
                  </a:cubicBezTo>
                  <a:cubicBezTo>
                    <a:pt x="38" y="39"/>
                    <a:pt x="38" y="39"/>
                    <a:pt x="38" y="39"/>
                  </a:cubicBezTo>
                  <a:cubicBezTo>
                    <a:pt x="39" y="36"/>
                    <a:pt x="45" y="35"/>
                    <a:pt x="45" y="35"/>
                  </a:cubicBezTo>
                  <a:cubicBezTo>
                    <a:pt x="45" y="35"/>
                    <a:pt x="42" y="34"/>
                    <a:pt x="39" y="34"/>
                  </a:cubicBezTo>
                  <a:cubicBezTo>
                    <a:pt x="36" y="34"/>
                    <a:pt x="33" y="35"/>
                    <a:pt x="32" y="36"/>
                  </a:cubicBezTo>
                  <a:cubicBezTo>
                    <a:pt x="32" y="36"/>
                    <a:pt x="32" y="36"/>
                    <a:pt x="32" y="36"/>
                  </a:cubicBezTo>
                  <a:cubicBezTo>
                    <a:pt x="32" y="36"/>
                    <a:pt x="32" y="36"/>
                    <a:pt x="32" y="36"/>
                  </a:cubicBezTo>
                  <a:cubicBezTo>
                    <a:pt x="31" y="35"/>
                    <a:pt x="30" y="31"/>
                    <a:pt x="30" y="28"/>
                  </a:cubicBezTo>
                  <a:cubicBezTo>
                    <a:pt x="30" y="29"/>
                    <a:pt x="30" y="29"/>
                    <a:pt x="29" y="29"/>
                  </a:cubicBezTo>
                  <a:cubicBezTo>
                    <a:pt x="29" y="27"/>
                    <a:pt x="29" y="27"/>
                    <a:pt x="30" y="26"/>
                  </a:cubicBezTo>
                  <a:cubicBezTo>
                    <a:pt x="31" y="26"/>
                    <a:pt x="31" y="26"/>
                    <a:pt x="31" y="26"/>
                  </a:cubicBezTo>
                  <a:cubicBezTo>
                    <a:pt x="31" y="26"/>
                    <a:pt x="31" y="26"/>
                    <a:pt x="31" y="26"/>
                  </a:cubicBezTo>
                  <a:cubicBezTo>
                    <a:pt x="30" y="26"/>
                    <a:pt x="30" y="26"/>
                    <a:pt x="30" y="26"/>
                  </a:cubicBezTo>
                  <a:cubicBezTo>
                    <a:pt x="31" y="26"/>
                    <a:pt x="32" y="25"/>
                    <a:pt x="33" y="25"/>
                  </a:cubicBezTo>
                  <a:cubicBezTo>
                    <a:pt x="33" y="25"/>
                    <a:pt x="33" y="25"/>
                    <a:pt x="33" y="25"/>
                  </a:cubicBezTo>
                  <a:cubicBezTo>
                    <a:pt x="34" y="24"/>
                    <a:pt x="36" y="23"/>
                    <a:pt x="37" y="23"/>
                  </a:cubicBezTo>
                  <a:cubicBezTo>
                    <a:pt x="39" y="23"/>
                    <a:pt x="40" y="23"/>
                    <a:pt x="41" y="25"/>
                  </a:cubicBezTo>
                  <a:cubicBezTo>
                    <a:pt x="41" y="25"/>
                    <a:pt x="40" y="21"/>
                    <a:pt x="37" y="21"/>
                  </a:cubicBezTo>
                  <a:cubicBezTo>
                    <a:pt x="36" y="21"/>
                    <a:pt x="36" y="21"/>
                    <a:pt x="36" y="21"/>
                  </a:cubicBezTo>
                  <a:cubicBezTo>
                    <a:pt x="36" y="21"/>
                    <a:pt x="29" y="20"/>
                    <a:pt x="39" y="18"/>
                  </a:cubicBezTo>
                  <a:cubicBezTo>
                    <a:pt x="39" y="18"/>
                    <a:pt x="44" y="17"/>
                    <a:pt x="39" y="17"/>
                  </a:cubicBezTo>
                  <a:cubicBezTo>
                    <a:pt x="39" y="17"/>
                    <a:pt x="34" y="15"/>
                    <a:pt x="40" y="12"/>
                  </a:cubicBezTo>
                  <a:cubicBezTo>
                    <a:pt x="40" y="12"/>
                    <a:pt x="46" y="9"/>
                    <a:pt x="39" y="9"/>
                  </a:cubicBezTo>
                  <a:cubicBezTo>
                    <a:pt x="39" y="9"/>
                    <a:pt x="39" y="9"/>
                    <a:pt x="38" y="9"/>
                  </a:cubicBezTo>
                  <a:cubicBezTo>
                    <a:pt x="38" y="9"/>
                    <a:pt x="38" y="9"/>
                    <a:pt x="37" y="9"/>
                  </a:cubicBezTo>
                  <a:cubicBezTo>
                    <a:pt x="35" y="9"/>
                    <a:pt x="30" y="8"/>
                    <a:pt x="41" y="6"/>
                  </a:cubicBezTo>
                  <a:cubicBezTo>
                    <a:pt x="41" y="6"/>
                    <a:pt x="42" y="5"/>
                    <a:pt x="42" y="5"/>
                  </a:cubicBezTo>
                  <a:cubicBezTo>
                    <a:pt x="41" y="5"/>
                    <a:pt x="41" y="3"/>
                    <a:pt x="41" y="3"/>
                  </a:cubicBezTo>
                  <a:cubicBezTo>
                    <a:pt x="41" y="2"/>
                    <a:pt x="41" y="1"/>
                    <a:pt x="41" y="1"/>
                  </a:cubicBezTo>
                  <a:cubicBezTo>
                    <a:pt x="41" y="1"/>
                    <a:pt x="41" y="0"/>
                    <a:pt x="41" y="0"/>
                  </a:cubicBezTo>
                  <a:cubicBezTo>
                    <a:pt x="41" y="0"/>
                    <a:pt x="41" y="1"/>
                    <a:pt x="41" y="1"/>
                  </a:cubicBezTo>
                  <a:cubicBezTo>
                    <a:pt x="41" y="1"/>
                    <a:pt x="41" y="4"/>
                    <a:pt x="40" y="4"/>
                  </a:cubicBezTo>
                  <a:cubicBezTo>
                    <a:pt x="40" y="4"/>
                    <a:pt x="39" y="4"/>
                    <a:pt x="39" y="4"/>
                  </a:cubicBezTo>
                  <a:cubicBezTo>
                    <a:pt x="39" y="4"/>
                    <a:pt x="39" y="4"/>
                    <a:pt x="39" y="4"/>
                  </a:cubicBezTo>
                  <a:cubicBezTo>
                    <a:pt x="39" y="4"/>
                    <a:pt x="37" y="4"/>
                    <a:pt x="37" y="2"/>
                  </a:cubicBezTo>
                  <a:cubicBezTo>
                    <a:pt x="37" y="2"/>
                    <a:pt x="37" y="1"/>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95" name="Freeform 497"/>
            <p:cNvSpPr/>
            <p:nvPr/>
          </p:nvSpPr>
          <p:spPr bwMode="auto">
            <a:xfrm>
              <a:off x="1331" y="824"/>
              <a:ext cx="3" cy="4"/>
            </a:xfrm>
            <a:custGeom>
              <a:gdLst>
                <a:gd name="T0" fmla="*/ 1 w 2"/>
                <a:gd name="T1" fmla="*/ 0 h 3"/>
                <a:gd name="T2" fmla="*/ 0 w 2"/>
                <a:gd name="T3" fmla="*/ 3 h 3"/>
                <a:gd name="T4" fmla="*/ 1 w 2"/>
                <a:gd name="T5" fmla="*/ 2 h 3"/>
                <a:gd name="T6" fmla="*/ 1 w 2"/>
                <a:gd name="T7" fmla="*/ 2 h 3"/>
                <a:gd name="T8" fmla="*/ 1 w 2"/>
                <a:gd name="T9" fmla="*/ 2 h 3"/>
                <a:gd name="T10" fmla="*/ 1 w 2"/>
                <a:gd name="T11" fmla="*/ 2 h 3"/>
                <a:gd name="T12" fmla="*/ 1 w 2"/>
                <a:gd name="T13" fmla="*/ 2 h 3"/>
                <a:gd name="T14" fmla="*/ 2 w 2"/>
                <a:gd name="T15" fmla="*/ 0 h 3"/>
                <a:gd name="T16" fmla="*/ 1 w 2"/>
                <a:gd name="T17" fmla="*/ 0 h 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1" y="0"/>
                  </a:moveTo>
                  <a:cubicBezTo>
                    <a:pt x="0" y="1"/>
                    <a:pt x="0" y="1"/>
                    <a:pt x="0" y="3"/>
                  </a:cubicBezTo>
                  <a:cubicBezTo>
                    <a:pt x="1" y="3"/>
                    <a:pt x="1" y="3"/>
                    <a:pt x="1" y="2"/>
                  </a:cubicBezTo>
                  <a:cubicBezTo>
                    <a:pt x="1" y="2"/>
                    <a:pt x="1" y="2"/>
                    <a:pt x="1" y="2"/>
                  </a:cubicBezTo>
                  <a:cubicBezTo>
                    <a:pt x="1" y="2"/>
                    <a:pt x="1" y="2"/>
                    <a:pt x="1" y="2"/>
                  </a:cubicBezTo>
                  <a:cubicBezTo>
                    <a:pt x="1" y="2"/>
                    <a:pt x="1" y="2"/>
                    <a:pt x="1" y="2"/>
                  </a:cubicBezTo>
                  <a:cubicBezTo>
                    <a:pt x="1" y="2"/>
                    <a:pt x="1" y="2"/>
                    <a:pt x="1" y="2"/>
                  </a:cubicBezTo>
                  <a:cubicBezTo>
                    <a:pt x="1" y="2"/>
                    <a:pt x="1" y="1"/>
                    <a:pt x="2"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96" name="Freeform 498"/>
            <p:cNvSpPr>
              <a:spLocks noEditPoints="1"/>
            </p:cNvSpPr>
            <p:nvPr/>
          </p:nvSpPr>
          <p:spPr bwMode="auto">
            <a:xfrm>
              <a:off x="1335" y="787"/>
              <a:ext cx="16" cy="5"/>
            </a:xfrm>
            <a:custGeom>
              <a:gdLst>
                <a:gd name="T0" fmla="*/ 10 w 11"/>
                <a:gd name="T1" fmla="*/ 0 h 3"/>
                <a:gd name="T2" fmla="*/ 10 w 11"/>
                <a:gd name="T3" fmla="*/ 3 h 3"/>
                <a:gd name="T4" fmla="*/ 11 w 11"/>
                <a:gd name="T5" fmla="*/ 1 h 3"/>
                <a:gd name="T6" fmla="*/ 10 w 11"/>
                <a:gd name="T7" fmla="*/ 1 h 3"/>
                <a:gd name="T8" fmla="*/ 10 w 11"/>
                <a:gd name="T9" fmla="*/ 1 h 3"/>
                <a:gd name="T10" fmla="*/ 10 w 11"/>
                <a:gd name="T11" fmla="*/ 0 h 3"/>
                <a:gd name="T12" fmla="*/ 3 w 11"/>
                <a:gd name="T13" fmla="*/ 0 h 3"/>
                <a:gd name="T14" fmla="*/ 1 w 11"/>
                <a:gd name="T15" fmla="*/ 0 h 3"/>
                <a:gd name="T16" fmla="*/ 1 w 11"/>
                <a:gd name="T17" fmla="*/ 2 h 3"/>
                <a:gd name="T18" fmla="*/ 2 w 11"/>
                <a:gd name="T19" fmla="*/ 2 h 3"/>
                <a:gd name="T20" fmla="*/ 3 w 11"/>
                <a:gd name="T21" fmla="*/ 0 h 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3">
                  <a:moveTo>
                    <a:pt x="10" y="0"/>
                  </a:moveTo>
                  <a:cubicBezTo>
                    <a:pt x="10" y="3"/>
                    <a:pt x="10" y="3"/>
                    <a:pt x="10" y="3"/>
                  </a:cubicBezTo>
                  <a:cubicBezTo>
                    <a:pt x="10" y="3"/>
                    <a:pt x="11" y="2"/>
                    <a:pt x="11" y="1"/>
                  </a:cubicBezTo>
                  <a:cubicBezTo>
                    <a:pt x="11" y="1"/>
                    <a:pt x="10" y="1"/>
                    <a:pt x="10" y="1"/>
                  </a:cubicBezTo>
                  <a:cubicBezTo>
                    <a:pt x="10" y="1"/>
                    <a:pt x="10" y="1"/>
                    <a:pt x="10" y="1"/>
                  </a:cubicBezTo>
                  <a:cubicBezTo>
                    <a:pt x="10" y="1"/>
                    <a:pt x="10" y="1"/>
                    <a:pt x="10" y="0"/>
                  </a:cubicBezTo>
                  <a:moveTo>
                    <a:pt x="3" y="0"/>
                  </a:moveTo>
                  <a:cubicBezTo>
                    <a:pt x="2" y="0"/>
                    <a:pt x="1" y="0"/>
                    <a:pt x="1" y="0"/>
                  </a:cubicBezTo>
                  <a:cubicBezTo>
                    <a:pt x="0" y="2"/>
                    <a:pt x="1" y="2"/>
                    <a:pt x="1" y="2"/>
                  </a:cubicBezTo>
                  <a:cubicBezTo>
                    <a:pt x="1" y="2"/>
                    <a:pt x="1" y="2"/>
                    <a:pt x="2" y="2"/>
                  </a:cubicBezTo>
                  <a:cubicBezTo>
                    <a:pt x="2" y="2"/>
                    <a:pt x="3" y="1"/>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97" name="Freeform 499"/>
            <p:cNvSpPr>
              <a:spLocks noEditPoints="1"/>
            </p:cNvSpPr>
            <p:nvPr/>
          </p:nvSpPr>
          <p:spPr bwMode="auto">
            <a:xfrm>
              <a:off x="1332" y="821"/>
              <a:ext cx="22" cy="16"/>
            </a:xfrm>
            <a:custGeom>
              <a:gdLst>
                <a:gd name="T0" fmla="*/ 15 w 15"/>
                <a:gd name="T1" fmla="*/ 11 h 11"/>
                <a:gd name="T2" fmla="*/ 15 w 15"/>
                <a:gd name="T3" fmla="*/ 11 h 11"/>
                <a:gd name="T4" fmla="*/ 15 w 15"/>
                <a:gd name="T5" fmla="*/ 11 h 11"/>
                <a:gd name="T6" fmla="*/ 15 w 15"/>
                <a:gd name="T7" fmla="*/ 11 h 11"/>
                <a:gd name="T8" fmla="*/ 15 w 15"/>
                <a:gd name="T9" fmla="*/ 11 h 11"/>
                <a:gd name="T10" fmla="*/ 7 w 15"/>
                <a:gd name="T11" fmla="*/ 5 h 11"/>
                <a:gd name="T12" fmla="*/ 7 w 15"/>
                <a:gd name="T13" fmla="*/ 6 h 11"/>
                <a:gd name="T14" fmla="*/ 7 w 15"/>
                <a:gd name="T15" fmla="*/ 5 h 11"/>
                <a:gd name="T16" fmla="*/ 0 w 15"/>
                <a:gd name="T17" fmla="*/ 4 h 11"/>
                <a:gd name="T18" fmla="*/ 0 w 15"/>
                <a:gd name="T19" fmla="*/ 4 h 11"/>
                <a:gd name="T20" fmla="*/ 0 w 15"/>
                <a:gd name="T21" fmla="*/ 4 h 11"/>
                <a:gd name="T22" fmla="*/ 1 w 15"/>
                <a:gd name="T23" fmla="*/ 4 h 11"/>
                <a:gd name="T24" fmla="*/ 0 w 15"/>
                <a:gd name="T25" fmla="*/ 4 h 11"/>
                <a:gd name="T26" fmla="*/ 1 w 15"/>
                <a:gd name="T27" fmla="*/ 4 h 11"/>
                <a:gd name="T28" fmla="*/ 1 w 15"/>
                <a:gd name="T29" fmla="*/ 4 h 11"/>
                <a:gd name="T30" fmla="*/ 1 w 15"/>
                <a:gd name="T31" fmla="*/ 4 h 11"/>
                <a:gd name="T32" fmla="*/ 1 w 15"/>
                <a:gd name="T33" fmla="*/ 4 h 11"/>
                <a:gd name="T34" fmla="*/ 1 w 15"/>
                <a:gd name="T35" fmla="*/ 4 h 11"/>
                <a:gd name="T36" fmla="*/ 1 w 15"/>
                <a:gd name="T37" fmla="*/ 4 h 11"/>
                <a:gd name="T38" fmla="*/ 1 w 15"/>
                <a:gd name="T39" fmla="*/ 4 h 11"/>
                <a:gd name="T40" fmla="*/ 4 w 15"/>
                <a:gd name="T41" fmla="*/ 3 h 11"/>
                <a:gd name="T42" fmla="*/ 1 w 15"/>
                <a:gd name="T43" fmla="*/ 4 h 11"/>
                <a:gd name="T44" fmla="*/ 4 w 15"/>
                <a:gd name="T45" fmla="*/ 3 h 11"/>
                <a:gd name="T46" fmla="*/ 4 w 15"/>
                <a:gd name="T47" fmla="*/ 3 h 11"/>
                <a:gd name="T48" fmla="*/ 4 w 15"/>
                <a:gd name="T49" fmla="*/ 3 h 11"/>
                <a:gd name="T50" fmla="*/ 4 w 15"/>
                <a:gd name="T51" fmla="*/ 3 h 11"/>
                <a:gd name="T52" fmla="*/ 4 w 15"/>
                <a:gd name="T53" fmla="*/ 3 h 11"/>
                <a:gd name="T54" fmla="*/ 4 w 15"/>
                <a:gd name="T55" fmla="*/ 3 h 11"/>
                <a:gd name="T56" fmla="*/ 4 w 15"/>
                <a:gd name="T57" fmla="*/ 3 h 11"/>
                <a:gd name="T58" fmla="*/ 4 w 15"/>
                <a:gd name="T59" fmla="*/ 3 h 11"/>
                <a:gd name="T60" fmla="*/ 4 w 15"/>
                <a:gd name="T61" fmla="*/ 3 h 11"/>
                <a:gd name="T62" fmla="*/ 4 w 15"/>
                <a:gd name="T63" fmla="*/ 3 h 11"/>
                <a:gd name="T64" fmla="*/ 5 w 15"/>
                <a:gd name="T65" fmla="*/ 3 h 11"/>
                <a:gd name="T66" fmla="*/ 5 w 15"/>
                <a:gd name="T67" fmla="*/ 3 h 11"/>
                <a:gd name="T68" fmla="*/ 5 w 15"/>
                <a:gd name="T69" fmla="*/ 3 h 11"/>
                <a:gd name="T70" fmla="*/ 6 w 15"/>
                <a:gd name="T71" fmla="*/ 3 h 11"/>
                <a:gd name="T72" fmla="*/ 7 w 15"/>
                <a:gd name="T73" fmla="*/ 5 h 11"/>
                <a:gd name="T74" fmla="*/ 6 w 15"/>
                <a:gd name="T75" fmla="*/ 3 h 11"/>
                <a:gd name="T76" fmla="*/ 6 w 15"/>
                <a:gd name="T77" fmla="*/ 3 h 11"/>
                <a:gd name="T78" fmla="*/ 6 w 15"/>
                <a:gd name="T79" fmla="*/ 3 h 11"/>
                <a:gd name="T80" fmla="*/ 6 w 15"/>
                <a:gd name="T81" fmla="*/ 3 h 11"/>
                <a:gd name="T82" fmla="*/ 6 w 15"/>
                <a:gd name="T83" fmla="*/ 3 h 11"/>
                <a:gd name="T84" fmla="*/ 13 w 15"/>
                <a:gd name="T85" fmla="*/ 0 h 11"/>
                <a:gd name="T86" fmla="*/ 13 w 15"/>
                <a:gd name="T87" fmla="*/ 5 h 11"/>
                <a:gd name="T88" fmla="*/ 13 w 15"/>
                <a:gd name="T89" fmla="*/ 4 h 11"/>
                <a:gd name="T90" fmla="*/ 13 w 15"/>
                <a:gd name="T91" fmla="*/ 4 h 11"/>
                <a:gd name="T92" fmla="*/ 13 w 15"/>
                <a:gd name="T93" fmla="*/ 4 h 11"/>
                <a:gd name="T94" fmla="*/ 13 w 15"/>
                <a:gd name="T95" fmla="*/ 0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 h="11">
                  <a:moveTo>
                    <a:pt x="15" y="11"/>
                  </a:moveTo>
                  <a:cubicBezTo>
                    <a:pt x="15" y="11"/>
                    <a:pt x="15" y="11"/>
                    <a:pt x="15" y="11"/>
                  </a:cubicBezTo>
                  <a:cubicBezTo>
                    <a:pt x="15" y="11"/>
                    <a:pt x="15" y="11"/>
                    <a:pt x="15" y="11"/>
                  </a:cubicBezTo>
                  <a:cubicBezTo>
                    <a:pt x="15" y="11"/>
                    <a:pt x="15" y="11"/>
                    <a:pt x="15" y="11"/>
                  </a:cubicBezTo>
                  <a:cubicBezTo>
                    <a:pt x="15" y="11"/>
                    <a:pt x="15" y="11"/>
                    <a:pt x="15" y="11"/>
                  </a:cubicBezTo>
                  <a:moveTo>
                    <a:pt x="7" y="5"/>
                  </a:moveTo>
                  <a:cubicBezTo>
                    <a:pt x="7" y="5"/>
                    <a:pt x="7" y="5"/>
                    <a:pt x="7" y="6"/>
                  </a:cubicBezTo>
                  <a:cubicBezTo>
                    <a:pt x="7" y="5"/>
                    <a:pt x="7" y="5"/>
                    <a:pt x="7" y="5"/>
                  </a:cubicBezTo>
                  <a:moveTo>
                    <a:pt x="0" y="4"/>
                  </a:moveTo>
                  <a:cubicBezTo>
                    <a:pt x="0" y="4"/>
                    <a:pt x="0" y="4"/>
                    <a:pt x="0" y="4"/>
                  </a:cubicBezTo>
                  <a:cubicBezTo>
                    <a:pt x="0" y="4"/>
                    <a:pt x="0" y="4"/>
                    <a:pt x="0" y="4"/>
                  </a:cubicBezTo>
                  <a:moveTo>
                    <a:pt x="1" y="4"/>
                  </a:moveTo>
                  <a:cubicBezTo>
                    <a:pt x="1" y="4"/>
                    <a:pt x="1" y="4"/>
                    <a:pt x="0" y="4"/>
                  </a:cubicBezTo>
                  <a:cubicBezTo>
                    <a:pt x="1" y="4"/>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4" y="3"/>
                  </a:moveTo>
                  <a:cubicBezTo>
                    <a:pt x="3" y="4"/>
                    <a:pt x="2" y="4"/>
                    <a:pt x="1" y="4"/>
                  </a:cubicBezTo>
                  <a:cubicBezTo>
                    <a:pt x="2" y="4"/>
                    <a:pt x="3" y="4"/>
                    <a:pt x="4" y="3"/>
                  </a:cubicBezTo>
                  <a:moveTo>
                    <a:pt x="4" y="3"/>
                  </a:moveTo>
                  <a:cubicBezTo>
                    <a:pt x="4" y="3"/>
                    <a:pt x="4" y="3"/>
                    <a:pt x="4" y="3"/>
                  </a:cubicBezTo>
                  <a:cubicBezTo>
                    <a:pt x="4" y="3"/>
                    <a:pt x="4" y="3"/>
                    <a:pt x="4" y="3"/>
                  </a:cubicBezTo>
                  <a:moveTo>
                    <a:pt x="4" y="3"/>
                  </a:moveTo>
                  <a:cubicBezTo>
                    <a:pt x="4" y="3"/>
                    <a:pt x="4" y="3"/>
                    <a:pt x="4" y="3"/>
                  </a:cubicBezTo>
                  <a:cubicBezTo>
                    <a:pt x="4" y="3"/>
                    <a:pt x="4" y="3"/>
                    <a:pt x="4" y="3"/>
                  </a:cubicBezTo>
                  <a:moveTo>
                    <a:pt x="4" y="3"/>
                  </a:moveTo>
                  <a:cubicBezTo>
                    <a:pt x="4" y="3"/>
                    <a:pt x="4" y="3"/>
                    <a:pt x="4" y="3"/>
                  </a:cubicBezTo>
                  <a:cubicBezTo>
                    <a:pt x="4" y="3"/>
                    <a:pt x="4" y="3"/>
                    <a:pt x="4" y="3"/>
                  </a:cubicBezTo>
                  <a:moveTo>
                    <a:pt x="5" y="3"/>
                  </a:moveTo>
                  <a:cubicBezTo>
                    <a:pt x="5" y="3"/>
                    <a:pt x="5" y="3"/>
                    <a:pt x="5" y="3"/>
                  </a:cubicBezTo>
                  <a:cubicBezTo>
                    <a:pt x="5" y="3"/>
                    <a:pt x="5" y="3"/>
                    <a:pt x="5" y="3"/>
                  </a:cubicBezTo>
                  <a:moveTo>
                    <a:pt x="6" y="3"/>
                  </a:moveTo>
                  <a:cubicBezTo>
                    <a:pt x="7" y="3"/>
                    <a:pt x="8" y="4"/>
                    <a:pt x="7" y="5"/>
                  </a:cubicBezTo>
                  <a:cubicBezTo>
                    <a:pt x="8" y="4"/>
                    <a:pt x="7" y="3"/>
                    <a:pt x="6" y="3"/>
                  </a:cubicBezTo>
                  <a:moveTo>
                    <a:pt x="6" y="3"/>
                  </a:moveTo>
                  <a:cubicBezTo>
                    <a:pt x="6" y="3"/>
                    <a:pt x="6" y="3"/>
                    <a:pt x="6" y="3"/>
                  </a:cubicBezTo>
                  <a:cubicBezTo>
                    <a:pt x="6" y="3"/>
                    <a:pt x="6" y="3"/>
                    <a:pt x="6" y="3"/>
                  </a:cubicBezTo>
                  <a:cubicBezTo>
                    <a:pt x="6" y="3"/>
                    <a:pt x="6" y="3"/>
                    <a:pt x="6" y="3"/>
                  </a:cubicBezTo>
                  <a:moveTo>
                    <a:pt x="13" y="0"/>
                  </a:moveTo>
                  <a:cubicBezTo>
                    <a:pt x="13" y="2"/>
                    <a:pt x="13" y="4"/>
                    <a:pt x="13" y="5"/>
                  </a:cubicBezTo>
                  <a:cubicBezTo>
                    <a:pt x="13" y="5"/>
                    <a:pt x="13" y="4"/>
                    <a:pt x="13" y="4"/>
                  </a:cubicBezTo>
                  <a:cubicBezTo>
                    <a:pt x="13" y="4"/>
                    <a:pt x="13" y="4"/>
                    <a:pt x="13" y="4"/>
                  </a:cubicBezTo>
                  <a:cubicBezTo>
                    <a:pt x="13" y="4"/>
                    <a:pt x="13" y="4"/>
                    <a:pt x="13" y="4"/>
                  </a:cubicBezTo>
                  <a:cubicBezTo>
                    <a:pt x="13" y="4"/>
                    <a:pt x="13" y="2"/>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98" name="Freeform 500"/>
            <p:cNvSpPr/>
            <p:nvPr/>
          </p:nvSpPr>
          <p:spPr bwMode="auto">
            <a:xfrm>
              <a:off x="1312" y="777"/>
              <a:ext cx="1" cy="0"/>
            </a:xfrm>
            <a:custGeom>
              <a:gdLst>
                <a:gd name="T0" fmla="*/ 0 w 1"/>
                <a:gd name="T1" fmla="*/ 0 w 1"/>
                <a:gd name="T2" fmla="*/ 1 w 1"/>
                <a:gd name="T3" fmla="*/ 1 w 1"/>
                <a:gd name="T4" fmla="*/ 1 w 1"/>
                <a:gd name="T5" fmla="*/ 1 w 1"/>
                <a:gd name="T6" fmla="*/ 0 w 1"/>
              </a:gdLst>
              <a:cxnLst>
                <a:cxn ang="0">
                  <a:pos x="T0" y="0"/>
                </a:cxn>
                <a:cxn ang="0">
                  <a:pos x="T1" y="0"/>
                </a:cxn>
                <a:cxn ang="0">
                  <a:pos x="T2" y="0"/>
                </a:cxn>
                <a:cxn ang="0">
                  <a:pos x="T3" y="0"/>
                </a:cxn>
                <a:cxn ang="0">
                  <a:pos x="T4" y="0"/>
                </a:cxn>
                <a:cxn ang="0">
                  <a:pos x="T5" y="0"/>
                </a:cxn>
                <a:cxn ang="0">
                  <a:pos x="T6" y="0"/>
                </a:cxn>
              </a:cxnLst>
              <a:rect l="0" t="0" r="r" b="b"/>
              <a:pathLst>
                <a:path w="1">
                  <a:moveTo>
                    <a:pt x="0" y="0"/>
                  </a:move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99" name="Freeform 501"/>
            <p:cNvSpPr/>
            <p:nvPr/>
          </p:nvSpPr>
          <p:spPr bwMode="auto">
            <a:xfrm>
              <a:off x="1331" y="789"/>
              <a:ext cx="3" cy="3"/>
            </a:xfrm>
            <a:custGeom>
              <a:gdLst>
                <a:gd name="T0" fmla="*/ 0 w 2"/>
                <a:gd name="T1" fmla="*/ 0 h 2"/>
                <a:gd name="T2" fmla="*/ 0 w 2"/>
                <a:gd name="T3" fmla="*/ 2 h 2"/>
                <a:gd name="T4" fmla="*/ 1 w 2"/>
                <a:gd name="T5" fmla="*/ 2 h 2"/>
                <a:gd name="T6" fmla="*/ 2 w 2"/>
                <a:gd name="T7" fmla="*/ 0 h 2"/>
                <a:gd name="T8" fmla="*/ 2 w 2"/>
                <a:gd name="T9" fmla="*/ 0 h 2"/>
                <a:gd name="T10" fmla="*/ 2 w 2"/>
                <a:gd name="T11" fmla="*/ 0 h 2"/>
                <a:gd name="T12" fmla="*/ 1 w 2"/>
                <a:gd name="T13" fmla="*/ 0 h 2"/>
                <a:gd name="T14" fmla="*/ 0 w 2"/>
                <a:gd name="T15" fmla="*/ 0 h 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cubicBezTo>
                    <a:pt x="0" y="2"/>
                    <a:pt x="0" y="2"/>
                    <a:pt x="0" y="2"/>
                  </a:cubicBezTo>
                  <a:cubicBezTo>
                    <a:pt x="1" y="2"/>
                    <a:pt x="1" y="2"/>
                    <a:pt x="1" y="2"/>
                  </a:cubicBezTo>
                  <a:cubicBezTo>
                    <a:pt x="2" y="0"/>
                    <a:pt x="2" y="0"/>
                    <a:pt x="2" y="0"/>
                  </a:cubicBezTo>
                  <a:cubicBezTo>
                    <a:pt x="2" y="0"/>
                    <a:pt x="2" y="0"/>
                    <a:pt x="2" y="0"/>
                  </a:cubicBezTo>
                  <a:cubicBezTo>
                    <a:pt x="2" y="0"/>
                    <a:pt x="2" y="0"/>
                    <a:pt x="2" y="0"/>
                  </a:cubicBezTo>
                  <a:cubicBezTo>
                    <a:pt x="2" y="0"/>
                    <a:pt x="1" y="0"/>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00" name="Freeform 502"/>
            <p:cNvSpPr/>
            <p:nvPr/>
          </p:nvSpPr>
          <p:spPr bwMode="auto">
            <a:xfrm>
              <a:off x="1316" y="777"/>
              <a:ext cx="6" cy="3"/>
            </a:xfrm>
            <a:custGeom>
              <a:gdLst>
                <a:gd name="T0" fmla="*/ 2 w 4"/>
                <a:gd name="T1" fmla="*/ 0 h 2"/>
                <a:gd name="T2" fmla="*/ 1 w 4"/>
                <a:gd name="T3" fmla="*/ 0 h 2"/>
                <a:gd name="T4" fmla="*/ 1 w 4"/>
                <a:gd name="T5" fmla="*/ 0 h 2"/>
                <a:gd name="T6" fmla="*/ 0 w 4"/>
                <a:gd name="T7" fmla="*/ 1 h 2"/>
                <a:gd name="T8" fmla="*/ 4 w 4"/>
                <a:gd name="T9" fmla="*/ 2 h 2"/>
                <a:gd name="T10" fmla="*/ 2 w 4"/>
                <a:gd name="T11" fmla="*/ 0 h 2"/>
              </a:gdLst>
              <a:cxnLst>
                <a:cxn ang="0">
                  <a:pos x="T0" y="T1"/>
                </a:cxn>
                <a:cxn ang="0">
                  <a:pos x="T2" y="T3"/>
                </a:cxn>
                <a:cxn ang="0">
                  <a:pos x="T4" y="T5"/>
                </a:cxn>
                <a:cxn ang="0">
                  <a:pos x="T6" y="T7"/>
                </a:cxn>
                <a:cxn ang="0">
                  <a:pos x="T8" y="T9"/>
                </a:cxn>
                <a:cxn ang="0">
                  <a:pos x="T10" y="T11"/>
                </a:cxn>
              </a:cxnLst>
              <a:rect l="0" t="0" r="r" b="b"/>
              <a:pathLst>
                <a:path w="4" h="2">
                  <a:moveTo>
                    <a:pt x="2" y="0"/>
                  </a:moveTo>
                  <a:cubicBezTo>
                    <a:pt x="1" y="0"/>
                    <a:pt x="1" y="0"/>
                    <a:pt x="1" y="0"/>
                  </a:cubicBezTo>
                  <a:cubicBezTo>
                    <a:pt x="1" y="0"/>
                    <a:pt x="1" y="0"/>
                    <a:pt x="1" y="0"/>
                  </a:cubicBezTo>
                  <a:cubicBezTo>
                    <a:pt x="0" y="0"/>
                    <a:pt x="0" y="0"/>
                    <a:pt x="0" y="1"/>
                  </a:cubicBezTo>
                  <a:cubicBezTo>
                    <a:pt x="1" y="1"/>
                    <a:pt x="3" y="1"/>
                    <a:pt x="4" y="2"/>
                  </a:cubicBezTo>
                  <a:cubicBezTo>
                    <a:pt x="4"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01" name="Freeform 503"/>
            <p:cNvSpPr>
              <a:spLocks noEditPoints="1"/>
            </p:cNvSpPr>
            <p:nvPr/>
          </p:nvSpPr>
          <p:spPr bwMode="auto">
            <a:xfrm>
              <a:off x="1323" y="777"/>
              <a:ext cx="8" cy="13"/>
            </a:xfrm>
            <a:custGeom>
              <a:gdLst>
                <a:gd name="T0" fmla="*/ 5 w 5"/>
                <a:gd name="T1" fmla="*/ 8 h 9"/>
                <a:gd name="T2" fmla="*/ 4 w 5"/>
                <a:gd name="T3" fmla="*/ 9 h 9"/>
                <a:gd name="T4" fmla="*/ 5 w 5"/>
                <a:gd name="T5" fmla="*/ 8 h 9"/>
                <a:gd name="T6" fmla="*/ 3 w 5"/>
                <a:gd name="T7" fmla="*/ 0 h 9"/>
                <a:gd name="T8" fmla="*/ 0 w 5"/>
                <a:gd name="T9" fmla="*/ 2 h 9"/>
                <a:gd name="T10" fmla="*/ 0 w 5"/>
                <a:gd name="T11" fmla="*/ 2 h 9"/>
                <a:gd name="T12" fmla="*/ 3 w 5"/>
                <a:gd name="T13" fmla="*/ 0 h 9"/>
              </a:gdLst>
              <a:cxnLst>
                <a:cxn ang="0">
                  <a:pos x="T0" y="T1"/>
                </a:cxn>
                <a:cxn ang="0">
                  <a:pos x="T2" y="T3"/>
                </a:cxn>
                <a:cxn ang="0">
                  <a:pos x="T4" y="T5"/>
                </a:cxn>
                <a:cxn ang="0">
                  <a:pos x="T6" y="T7"/>
                </a:cxn>
                <a:cxn ang="0">
                  <a:pos x="T8" y="T9"/>
                </a:cxn>
                <a:cxn ang="0">
                  <a:pos x="T10" y="T11"/>
                </a:cxn>
                <a:cxn ang="0">
                  <a:pos x="T12" y="T13"/>
                </a:cxn>
              </a:cxnLst>
              <a:rect l="0" t="0" r="r" b="b"/>
              <a:pathLst>
                <a:path w="5" h="9">
                  <a:moveTo>
                    <a:pt x="5" y="8"/>
                  </a:moveTo>
                  <a:cubicBezTo>
                    <a:pt x="5" y="9"/>
                    <a:pt x="4" y="9"/>
                    <a:pt x="4" y="9"/>
                  </a:cubicBezTo>
                  <a:cubicBezTo>
                    <a:pt x="4" y="9"/>
                    <a:pt x="5" y="9"/>
                    <a:pt x="5" y="8"/>
                  </a:cubicBezTo>
                  <a:moveTo>
                    <a:pt x="3" y="0"/>
                  </a:moveTo>
                  <a:cubicBezTo>
                    <a:pt x="2" y="0"/>
                    <a:pt x="1" y="0"/>
                    <a:pt x="0" y="2"/>
                  </a:cubicBezTo>
                  <a:cubicBezTo>
                    <a:pt x="0" y="2"/>
                    <a:pt x="0" y="2"/>
                    <a:pt x="0" y="2"/>
                  </a:cubicBezTo>
                  <a:cubicBezTo>
                    <a:pt x="0" y="2"/>
                    <a:pt x="2" y="1"/>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02" name="Freeform 504"/>
            <p:cNvSpPr>
              <a:spLocks noEditPoints="1"/>
            </p:cNvSpPr>
            <p:nvPr/>
          </p:nvSpPr>
          <p:spPr bwMode="auto">
            <a:xfrm>
              <a:off x="1334" y="776"/>
              <a:ext cx="7" cy="16"/>
            </a:xfrm>
            <a:custGeom>
              <a:gdLst>
                <a:gd name="T0" fmla="*/ 5 w 5"/>
                <a:gd name="T1" fmla="*/ 7 h 11"/>
                <a:gd name="T2" fmla="*/ 4 w 5"/>
                <a:gd name="T3" fmla="*/ 8 h 11"/>
                <a:gd name="T4" fmla="*/ 3 w 5"/>
                <a:gd name="T5" fmla="*/ 10 h 11"/>
                <a:gd name="T6" fmla="*/ 2 w 5"/>
                <a:gd name="T7" fmla="*/ 10 h 11"/>
                <a:gd name="T8" fmla="*/ 2 w 5"/>
                <a:gd name="T9" fmla="*/ 8 h 11"/>
                <a:gd name="T10" fmla="*/ 0 w 5"/>
                <a:gd name="T11" fmla="*/ 9 h 11"/>
                <a:gd name="T12" fmla="*/ 2 w 5"/>
                <a:gd name="T13" fmla="*/ 11 h 11"/>
                <a:gd name="T14" fmla="*/ 5 w 5"/>
                <a:gd name="T15" fmla="*/ 10 h 11"/>
                <a:gd name="T16" fmla="*/ 5 w 5"/>
                <a:gd name="T17" fmla="*/ 9 h 11"/>
                <a:gd name="T18" fmla="*/ 5 w 5"/>
                <a:gd name="T19" fmla="*/ 7 h 11"/>
                <a:gd name="T20" fmla="*/ 2 w 5"/>
                <a:gd name="T21" fmla="*/ 5 h 11"/>
                <a:gd name="T22" fmla="*/ 1 w 5"/>
                <a:gd name="T23" fmla="*/ 7 h 11"/>
                <a:gd name="T24" fmla="*/ 1 w 5"/>
                <a:gd name="T25" fmla="*/ 7 h 11"/>
                <a:gd name="T26" fmla="*/ 2 w 5"/>
                <a:gd name="T27" fmla="*/ 6 h 11"/>
                <a:gd name="T28" fmla="*/ 2 w 5"/>
                <a:gd name="T29" fmla="*/ 5 h 11"/>
                <a:gd name="T30" fmla="*/ 5 w 5"/>
                <a:gd name="T31" fmla="*/ 3 h 11"/>
                <a:gd name="T32" fmla="*/ 4 w 5"/>
                <a:gd name="T33" fmla="*/ 4 h 11"/>
                <a:gd name="T34" fmla="*/ 4 w 5"/>
                <a:gd name="T35" fmla="*/ 5 h 11"/>
                <a:gd name="T36" fmla="*/ 5 w 5"/>
                <a:gd name="T37" fmla="*/ 4 h 11"/>
                <a:gd name="T38" fmla="*/ 5 w 5"/>
                <a:gd name="T39" fmla="*/ 3 h 11"/>
                <a:gd name="T40" fmla="*/ 3 w 5"/>
                <a:gd name="T41" fmla="*/ 0 h 11"/>
                <a:gd name="T42" fmla="*/ 0 w 5"/>
                <a:gd name="T43" fmla="*/ 2 h 11"/>
                <a:gd name="T44" fmla="*/ 0 w 5"/>
                <a:gd name="T45" fmla="*/ 3 h 11"/>
                <a:gd name="T46" fmla="*/ 1 w 5"/>
                <a:gd name="T47" fmla="*/ 5 h 11"/>
                <a:gd name="T48" fmla="*/ 2 w 5"/>
                <a:gd name="T49" fmla="*/ 4 h 11"/>
                <a:gd name="T50" fmla="*/ 2 w 5"/>
                <a:gd name="T51" fmla="*/ 2 h 11"/>
                <a:gd name="T52" fmla="*/ 3 w 5"/>
                <a:gd name="T53" fmla="*/ 1 h 11"/>
                <a:gd name="T54" fmla="*/ 4 w 5"/>
                <a:gd name="T55" fmla="*/ 3 h 11"/>
                <a:gd name="T56" fmla="*/ 4 w 5"/>
                <a:gd name="T57" fmla="*/ 3 h 11"/>
                <a:gd name="T58" fmla="*/ 5 w 5"/>
                <a:gd name="T59" fmla="*/ 3 h 11"/>
                <a:gd name="T60" fmla="*/ 5 w 5"/>
                <a:gd name="T61" fmla="*/ 1 h 11"/>
                <a:gd name="T62" fmla="*/ 4 w 5"/>
                <a:gd name="T63" fmla="*/ 1 h 11"/>
                <a:gd name="T64" fmla="*/ 3 w 5"/>
                <a:gd name="T65" fmla="*/ 1 h 11"/>
                <a:gd name="T66" fmla="*/ 3 w 5"/>
                <a:gd name="T67" fmla="*/ 0 h 11"/>
                <a:gd name="T68" fmla="*/ 3 w 5"/>
                <a:gd name="T69" fmla="*/ 0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 h="11">
                  <a:moveTo>
                    <a:pt x="5" y="7"/>
                  </a:moveTo>
                  <a:cubicBezTo>
                    <a:pt x="5" y="7"/>
                    <a:pt x="4" y="7"/>
                    <a:pt x="4" y="8"/>
                  </a:cubicBezTo>
                  <a:cubicBezTo>
                    <a:pt x="4" y="9"/>
                    <a:pt x="3" y="10"/>
                    <a:pt x="3" y="10"/>
                  </a:cubicBezTo>
                  <a:cubicBezTo>
                    <a:pt x="2" y="10"/>
                    <a:pt x="2" y="10"/>
                    <a:pt x="2" y="10"/>
                  </a:cubicBezTo>
                  <a:cubicBezTo>
                    <a:pt x="2" y="10"/>
                    <a:pt x="1" y="10"/>
                    <a:pt x="2" y="8"/>
                  </a:cubicBezTo>
                  <a:cubicBezTo>
                    <a:pt x="1" y="8"/>
                    <a:pt x="1" y="9"/>
                    <a:pt x="0" y="9"/>
                  </a:cubicBezTo>
                  <a:cubicBezTo>
                    <a:pt x="0" y="10"/>
                    <a:pt x="0" y="11"/>
                    <a:pt x="2" y="11"/>
                  </a:cubicBezTo>
                  <a:cubicBezTo>
                    <a:pt x="5" y="10"/>
                    <a:pt x="5" y="10"/>
                    <a:pt x="5" y="10"/>
                  </a:cubicBezTo>
                  <a:cubicBezTo>
                    <a:pt x="5" y="10"/>
                    <a:pt x="5" y="10"/>
                    <a:pt x="5" y="9"/>
                  </a:cubicBezTo>
                  <a:cubicBezTo>
                    <a:pt x="5" y="9"/>
                    <a:pt x="5" y="8"/>
                    <a:pt x="5" y="7"/>
                  </a:cubicBezTo>
                  <a:moveTo>
                    <a:pt x="2" y="5"/>
                  </a:moveTo>
                  <a:cubicBezTo>
                    <a:pt x="1" y="6"/>
                    <a:pt x="1" y="6"/>
                    <a:pt x="1" y="7"/>
                  </a:cubicBezTo>
                  <a:cubicBezTo>
                    <a:pt x="1" y="7"/>
                    <a:pt x="1" y="7"/>
                    <a:pt x="1" y="7"/>
                  </a:cubicBezTo>
                  <a:cubicBezTo>
                    <a:pt x="1" y="7"/>
                    <a:pt x="1" y="6"/>
                    <a:pt x="2" y="6"/>
                  </a:cubicBezTo>
                  <a:cubicBezTo>
                    <a:pt x="2" y="6"/>
                    <a:pt x="2" y="6"/>
                    <a:pt x="2" y="5"/>
                  </a:cubicBezTo>
                  <a:moveTo>
                    <a:pt x="5" y="3"/>
                  </a:moveTo>
                  <a:cubicBezTo>
                    <a:pt x="5" y="3"/>
                    <a:pt x="5" y="3"/>
                    <a:pt x="4" y="4"/>
                  </a:cubicBezTo>
                  <a:cubicBezTo>
                    <a:pt x="4" y="4"/>
                    <a:pt x="4" y="4"/>
                    <a:pt x="4" y="5"/>
                  </a:cubicBezTo>
                  <a:cubicBezTo>
                    <a:pt x="4" y="4"/>
                    <a:pt x="5" y="4"/>
                    <a:pt x="5" y="4"/>
                  </a:cubicBezTo>
                  <a:cubicBezTo>
                    <a:pt x="5" y="3"/>
                    <a:pt x="5" y="3"/>
                    <a:pt x="5" y="3"/>
                  </a:cubicBezTo>
                  <a:moveTo>
                    <a:pt x="3" y="0"/>
                  </a:moveTo>
                  <a:cubicBezTo>
                    <a:pt x="2" y="1"/>
                    <a:pt x="1" y="1"/>
                    <a:pt x="0" y="2"/>
                  </a:cubicBezTo>
                  <a:cubicBezTo>
                    <a:pt x="0" y="2"/>
                    <a:pt x="0" y="3"/>
                    <a:pt x="0" y="3"/>
                  </a:cubicBezTo>
                  <a:cubicBezTo>
                    <a:pt x="0" y="3"/>
                    <a:pt x="1" y="4"/>
                    <a:pt x="1" y="5"/>
                  </a:cubicBezTo>
                  <a:cubicBezTo>
                    <a:pt x="1" y="4"/>
                    <a:pt x="1" y="4"/>
                    <a:pt x="2" y="4"/>
                  </a:cubicBezTo>
                  <a:cubicBezTo>
                    <a:pt x="2" y="3"/>
                    <a:pt x="2" y="2"/>
                    <a:pt x="2" y="2"/>
                  </a:cubicBezTo>
                  <a:cubicBezTo>
                    <a:pt x="2" y="2"/>
                    <a:pt x="2" y="1"/>
                    <a:pt x="3" y="1"/>
                  </a:cubicBezTo>
                  <a:cubicBezTo>
                    <a:pt x="3" y="1"/>
                    <a:pt x="4" y="2"/>
                    <a:pt x="4" y="3"/>
                  </a:cubicBezTo>
                  <a:cubicBezTo>
                    <a:pt x="4" y="3"/>
                    <a:pt x="4" y="3"/>
                    <a:pt x="4" y="3"/>
                  </a:cubicBezTo>
                  <a:cubicBezTo>
                    <a:pt x="5" y="3"/>
                    <a:pt x="5" y="3"/>
                    <a:pt x="5" y="3"/>
                  </a:cubicBezTo>
                  <a:cubicBezTo>
                    <a:pt x="5" y="2"/>
                    <a:pt x="5" y="1"/>
                    <a:pt x="5" y="1"/>
                  </a:cubicBezTo>
                  <a:cubicBezTo>
                    <a:pt x="5" y="1"/>
                    <a:pt x="5" y="1"/>
                    <a:pt x="4" y="1"/>
                  </a:cubicBezTo>
                  <a:cubicBezTo>
                    <a:pt x="4" y="1"/>
                    <a:pt x="4" y="1"/>
                    <a:pt x="3" y="1"/>
                  </a:cubicBezTo>
                  <a:cubicBezTo>
                    <a:pt x="3" y="1"/>
                    <a:pt x="2" y="1"/>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03" name="Freeform 505"/>
            <p:cNvSpPr>
              <a:spLocks noEditPoints="1"/>
            </p:cNvSpPr>
            <p:nvPr/>
          </p:nvSpPr>
          <p:spPr bwMode="auto">
            <a:xfrm>
              <a:off x="1342" y="777"/>
              <a:ext cx="6" cy="15"/>
            </a:xfrm>
            <a:custGeom>
              <a:gdLst>
                <a:gd name="T0" fmla="*/ 1 w 4"/>
                <a:gd name="T1" fmla="*/ 6 h 10"/>
                <a:gd name="T2" fmla="*/ 0 w 4"/>
                <a:gd name="T3" fmla="*/ 6 h 10"/>
                <a:gd name="T4" fmla="*/ 0 w 4"/>
                <a:gd name="T5" fmla="*/ 8 h 10"/>
                <a:gd name="T6" fmla="*/ 2 w 4"/>
                <a:gd name="T7" fmla="*/ 10 h 10"/>
                <a:gd name="T8" fmla="*/ 2 w 4"/>
                <a:gd name="T9" fmla="*/ 10 h 10"/>
                <a:gd name="T10" fmla="*/ 3 w 4"/>
                <a:gd name="T11" fmla="*/ 10 h 10"/>
                <a:gd name="T12" fmla="*/ 4 w 4"/>
                <a:gd name="T13" fmla="*/ 7 h 10"/>
                <a:gd name="T14" fmla="*/ 4 w 4"/>
                <a:gd name="T15" fmla="*/ 6 h 10"/>
                <a:gd name="T16" fmla="*/ 3 w 4"/>
                <a:gd name="T17" fmla="*/ 6 h 10"/>
                <a:gd name="T18" fmla="*/ 2 w 4"/>
                <a:gd name="T19" fmla="*/ 9 h 10"/>
                <a:gd name="T20" fmla="*/ 2 w 4"/>
                <a:gd name="T21" fmla="*/ 9 h 10"/>
                <a:gd name="T22" fmla="*/ 2 w 4"/>
                <a:gd name="T23" fmla="*/ 9 h 10"/>
                <a:gd name="T24" fmla="*/ 1 w 4"/>
                <a:gd name="T25" fmla="*/ 6 h 10"/>
                <a:gd name="T26" fmla="*/ 1 w 4"/>
                <a:gd name="T27" fmla="*/ 0 h 10"/>
                <a:gd name="T28" fmla="*/ 0 w 4"/>
                <a:gd name="T29" fmla="*/ 0 h 10"/>
                <a:gd name="T30" fmla="*/ 0 w 4"/>
                <a:gd name="T31" fmla="*/ 1 h 10"/>
                <a:gd name="T32" fmla="*/ 0 w 4"/>
                <a:gd name="T33" fmla="*/ 2 h 10"/>
                <a:gd name="T34" fmla="*/ 1 w 4"/>
                <a:gd name="T35" fmla="*/ 2 h 10"/>
                <a:gd name="T36" fmla="*/ 2 w 4"/>
                <a:gd name="T37" fmla="*/ 1 h 10"/>
                <a:gd name="T38" fmla="*/ 2 w 4"/>
                <a:gd name="T39" fmla="*/ 1 h 10"/>
                <a:gd name="T40" fmla="*/ 2 w 4"/>
                <a:gd name="T41" fmla="*/ 1 h 10"/>
                <a:gd name="T42" fmla="*/ 2 w 4"/>
                <a:gd name="T43" fmla="*/ 1 h 10"/>
                <a:gd name="T44" fmla="*/ 1 w 4"/>
                <a:gd name="T45" fmla="*/ 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 h="10">
                  <a:moveTo>
                    <a:pt x="1" y="6"/>
                  </a:moveTo>
                  <a:cubicBezTo>
                    <a:pt x="1" y="6"/>
                    <a:pt x="0" y="6"/>
                    <a:pt x="0" y="6"/>
                  </a:cubicBezTo>
                  <a:cubicBezTo>
                    <a:pt x="0" y="7"/>
                    <a:pt x="0" y="8"/>
                    <a:pt x="0" y="8"/>
                  </a:cubicBezTo>
                  <a:cubicBezTo>
                    <a:pt x="0" y="10"/>
                    <a:pt x="2" y="10"/>
                    <a:pt x="2" y="10"/>
                  </a:cubicBezTo>
                  <a:cubicBezTo>
                    <a:pt x="2" y="10"/>
                    <a:pt x="2" y="10"/>
                    <a:pt x="2" y="10"/>
                  </a:cubicBezTo>
                  <a:cubicBezTo>
                    <a:pt x="2" y="10"/>
                    <a:pt x="3" y="10"/>
                    <a:pt x="3" y="10"/>
                  </a:cubicBezTo>
                  <a:cubicBezTo>
                    <a:pt x="4" y="10"/>
                    <a:pt x="4" y="7"/>
                    <a:pt x="4" y="7"/>
                  </a:cubicBezTo>
                  <a:cubicBezTo>
                    <a:pt x="4" y="7"/>
                    <a:pt x="4" y="6"/>
                    <a:pt x="4" y="6"/>
                  </a:cubicBezTo>
                  <a:cubicBezTo>
                    <a:pt x="3" y="6"/>
                    <a:pt x="3" y="6"/>
                    <a:pt x="3" y="6"/>
                  </a:cubicBezTo>
                  <a:cubicBezTo>
                    <a:pt x="3" y="8"/>
                    <a:pt x="3" y="9"/>
                    <a:pt x="2" y="9"/>
                  </a:cubicBezTo>
                  <a:cubicBezTo>
                    <a:pt x="2" y="9"/>
                    <a:pt x="2" y="9"/>
                    <a:pt x="2" y="9"/>
                  </a:cubicBezTo>
                  <a:cubicBezTo>
                    <a:pt x="2" y="9"/>
                    <a:pt x="2" y="9"/>
                    <a:pt x="2" y="9"/>
                  </a:cubicBezTo>
                  <a:cubicBezTo>
                    <a:pt x="2" y="9"/>
                    <a:pt x="1" y="9"/>
                    <a:pt x="1" y="6"/>
                  </a:cubicBezTo>
                  <a:moveTo>
                    <a:pt x="1" y="0"/>
                  </a:moveTo>
                  <a:cubicBezTo>
                    <a:pt x="1" y="0"/>
                    <a:pt x="1" y="0"/>
                    <a:pt x="0" y="0"/>
                  </a:cubicBezTo>
                  <a:cubicBezTo>
                    <a:pt x="0" y="0"/>
                    <a:pt x="0" y="1"/>
                    <a:pt x="0" y="1"/>
                  </a:cubicBezTo>
                  <a:cubicBezTo>
                    <a:pt x="0" y="1"/>
                    <a:pt x="0" y="1"/>
                    <a:pt x="0" y="2"/>
                  </a:cubicBezTo>
                  <a:cubicBezTo>
                    <a:pt x="1" y="2"/>
                    <a:pt x="1" y="2"/>
                    <a:pt x="1" y="2"/>
                  </a:cubicBezTo>
                  <a:cubicBezTo>
                    <a:pt x="1" y="1"/>
                    <a:pt x="2" y="1"/>
                    <a:pt x="2" y="1"/>
                  </a:cubicBezTo>
                  <a:cubicBezTo>
                    <a:pt x="2" y="1"/>
                    <a:pt x="2" y="1"/>
                    <a:pt x="2" y="1"/>
                  </a:cubicBezTo>
                  <a:cubicBezTo>
                    <a:pt x="2" y="1"/>
                    <a:pt x="2" y="1"/>
                    <a:pt x="2" y="1"/>
                  </a:cubicBezTo>
                  <a:cubicBezTo>
                    <a:pt x="2" y="1"/>
                    <a:pt x="2" y="1"/>
                    <a:pt x="2" y="1"/>
                  </a:cubicBezTo>
                  <a:cubicBezTo>
                    <a:pt x="2" y="0"/>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04" name="Freeform 506"/>
            <p:cNvSpPr/>
            <p:nvPr/>
          </p:nvSpPr>
          <p:spPr bwMode="auto">
            <a:xfrm>
              <a:off x="1348" y="787"/>
              <a:ext cx="3" cy="6"/>
            </a:xfrm>
            <a:custGeom>
              <a:gdLst>
                <a:gd name="T0" fmla="*/ 0 w 2"/>
                <a:gd name="T1" fmla="*/ 0 h 4"/>
                <a:gd name="T2" fmla="*/ 0 w 2"/>
                <a:gd name="T3" fmla="*/ 2 h 4"/>
                <a:gd name="T4" fmla="*/ 1 w 2"/>
                <a:gd name="T5" fmla="*/ 4 h 4"/>
                <a:gd name="T6" fmla="*/ 2 w 2"/>
                <a:gd name="T7" fmla="*/ 2 h 4"/>
                <a:gd name="T8" fmla="*/ 2 w 2"/>
                <a:gd name="T9" fmla="*/ 2 h 4"/>
                <a:gd name="T10" fmla="*/ 2 w 2"/>
                <a:gd name="T11" fmla="*/ 2 h 4"/>
                <a:gd name="T12" fmla="*/ 2 w 2"/>
                <a:gd name="T13" fmla="*/ 0 h 4"/>
                <a:gd name="T14" fmla="*/ 2 w 2"/>
                <a:gd name="T15" fmla="*/ 0 h 4"/>
                <a:gd name="T16" fmla="*/ 2 w 2"/>
                <a:gd name="T17" fmla="*/ 1 h 4"/>
                <a:gd name="T18" fmla="*/ 1 w 2"/>
                <a:gd name="T19" fmla="*/ 3 h 4"/>
                <a:gd name="T20" fmla="*/ 1 w 2"/>
                <a:gd name="T21" fmla="*/ 0 h 4"/>
                <a:gd name="T22" fmla="*/ 0 w 2"/>
                <a:gd name="T23" fmla="*/ 0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
                  <a:moveTo>
                    <a:pt x="0" y="0"/>
                  </a:moveTo>
                  <a:cubicBezTo>
                    <a:pt x="0" y="0"/>
                    <a:pt x="0" y="1"/>
                    <a:pt x="0" y="2"/>
                  </a:cubicBezTo>
                  <a:cubicBezTo>
                    <a:pt x="0" y="2"/>
                    <a:pt x="0" y="4"/>
                    <a:pt x="1" y="4"/>
                  </a:cubicBezTo>
                  <a:cubicBezTo>
                    <a:pt x="1" y="3"/>
                    <a:pt x="2" y="2"/>
                    <a:pt x="2" y="2"/>
                  </a:cubicBezTo>
                  <a:cubicBezTo>
                    <a:pt x="2" y="2"/>
                    <a:pt x="2" y="2"/>
                    <a:pt x="2" y="2"/>
                  </a:cubicBezTo>
                  <a:cubicBezTo>
                    <a:pt x="2" y="2"/>
                    <a:pt x="2" y="2"/>
                    <a:pt x="2" y="2"/>
                  </a:cubicBezTo>
                  <a:cubicBezTo>
                    <a:pt x="2" y="1"/>
                    <a:pt x="2" y="1"/>
                    <a:pt x="2" y="0"/>
                  </a:cubicBezTo>
                  <a:cubicBezTo>
                    <a:pt x="2" y="0"/>
                    <a:pt x="2" y="0"/>
                    <a:pt x="2" y="0"/>
                  </a:cubicBezTo>
                  <a:cubicBezTo>
                    <a:pt x="2" y="0"/>
                    <a:pt x="2" y="1"/>
                    <a:pt x="2" y="1"/>
                  </a:cubicBezTo>
                  <a:cubicBezTo>
                    <a:pt x="2" y="2"/>
                    <a:pt x="1" y="3"/>
                    <a:pt x="1" y="3"/>
                  </a:cubicBezTo>
                  <a:cubicBezTo>
                    <a:pt x="1" y="3"/>
                    <a:pt x="1" y="3"/>
                    <a:pt x="1" y="0"/>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05" name="Freeform 507"/>
            <p:cNvSpPr/>
            <p:nvPr/>
          </p:nvSpPr>
          <p:spPr bwMode="auto">
            <a:xfrm>
              <a:off x="1332" y="825"/>
              <a:ext cx="12" cy="13"/>
            </a:xfrm>
            <a:custGeom>
              <a:gdLst>
                <a:gd name="T0" fmla="*/ 6 w 8"/>
                <a:gd name="T1" fmla="*/ 0 h 9"/>
                <a:gd name="T2" fmla="*/ 6 w 8"/>
                <a:gd name="T3" fmla="*/ 0 h 9"/>
                <a:gd name="T4" fmla="*/ 5 w 8"/>
                <a:gd name="T5" fmla="*/ 0 h 9"/>
                <a:gd name="T6" fmla="*/ 5 w 8"/>
                <a:gd name="T7" fmla="*/ 0 h 9"/>
                <a:gd name="T8" fmla="*/ 4 w 8"/>
                <a:gd name="T9" fmla="*/ 0 h 9"/>
                <a:gd name="T10" fmla="*/ 4 w 8"/>
                <a:gd name="T11" fmla="*/ 0 h 9"/>
                <a:gd name="T12" fmla="*/ 4 w 8"/>
                <a:gd name="T13" fmla="*/ 0 h 9"/>
                <a:gd name="T14" fmla="*/ 4 w 8"/>
                <a:gd name="T15" fmla="*/ 0 h 9"/>
                <a:gd name="T16" fmla="*/ 4 w 8"/>
                <a:gd name="T17" fmla="*/ 0 h 9"/>
                <a:gd name="T18" fmla="*/ 4 w 8"/>
                <a:gd name="T19" fmla="*/ 0 h 9"/>
                <a:gd name="T20" fmla="*/ 4 w 8"/>
                <a:gd name="T21" fmla="*/ 0 h 9"/>
                <a:gd name="T22" fmla="*/ 1 w 8"/>
                <a:gd name="T23" fmla="*/ 1 h 9"/>
                <a:gd name="T24" fmla="*/ 1 w 8"/>
                <a:gd name="T25" fmla="*/ 1 h 9"/>
                <a:gd name="T26" fmla="*/ 1 w 8"/>
                <a:gd name="T27" fmla="*/ 1 h 9"/>
                <a:gd name="T28" fmla="*/ 1 w 8"/>
                <a:gd name="T29" fmla="*/ 1 h 9"/>
                <a:gd name="T30" fmla="*/ 1 w 8"/>
                <a:gd name="T31" fmla="*/ 1 h 9"/>
                <a:gd name="T32" fmla="*/ 1 w 8"/>
                <a:gd name="T33" fmla="*/ 1 h 9"/>
                <a:gd name="T34" fmla="*/ 0 w 8"/>
                <a:gd name="T35" fmla="*/ 1 h 9"/>
                <a:gd name="T36" fmla="*/ 0 w 8"/>
                <a:gd name="T37" fmla="*/ 1 h 9"/>
                <a:gd name="T38" fmla="*/ 0 w 8"/>
                <a:gd name="T39" fmla="*/ 1 h 9"/>
                <a:gd name="T40" fmla="*/ 0 w 8"/>
                <a:gd name="T41" fmla="*/ 1 h 9"/>
                <a:gd name="T42" fmla="*/ 0 w 8"/>
                <a:gd name="T43" fmla="*/ 1 h 9"/>
                <a:gd name="T44" fmla="*/ 0 w 8"/>
                <a:gd name="T45" fmla="*/ 1 h 9"/>
                <a:gd name="T46" fmla="*/ 0 w 8"/>
                <a:gd name="T47" fmla="*/ 1 h 9"/>
                <a:gd name="T48" fmla="*/ 2 w 8"/>
                <a:gd name="T49" fmla="*/ 9 h 9"/>
                <a:gd name="T50" fmla="*/ 2 w 8"/>
                <a:gd name="T51" fmla="*/ 9 h 9"/>
                <a:gd name="T52" fmla="*/ 7 w 8"/>
                <a:gd name="T53" fmla="*/ 3 h 9"/>
                <a:gd name="T54" fmla="*/ 7 w 8"/>
                <a:gd name="T55" fmla="*/ 3 h 9"/>
                <a:gd name="T56" fmla="*/ 7 w 8"/>
                <a:gd name="T57" fmla="*/ 2 h 9"/>
                <a:gd name="T58" fmla="*/ 7 w 8"/>
                <a:gd name="T59" fmla="*/ 2 h 9"/>
                <a:gd name="T60" fmla="*/ 6 w 8"/>
                <a:gd name="T61" fmla="*/ 0 h 9"/>
                <a:gd name="T62" fmla="*/ 6 w 8"/>
                <a:gd name="T63"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 h="9">
                  <a:moveTo>
                    <a:pt x="6" y="0"/>
                  </a:moveTo>
                  <a:cubicBezTo>
                    <a:pt x="6" y="0"/>
                    <a:pt x="6" y="0"/>
                    <a:pt x="6" y="0"/>
                  </a:cubicBezTo>
                  <a:cubicBezTo>
                    <a:pt x="5" y="0"/>
                    <a:pt x="5" y="0"/>
                    <a:pt x="5" y="0"/>
                  </a:cubicBezTo>
                  <a:cubicBezTo>
                    <a:pt x="5" y="0"/>
                    <a:pt x="5" y="0"/>
                    <a:pt x="5" y="0"/>
                  </a:cubicBezTo>
                  <a:cubicBezTo>
                    <a:pt x="5" y="0"/>
                    <a:pt x="4" y="0"/>
                    <a:pt x="4" y="0"/>
                  </a:cubicBezTo>
                  <a:cubicBezTo>
                    <a:pt x="4" y="0"/>
                    <a:pt x="4" y="0"/>
                    <a:pt x="4" y="0"/>
                  </a:cubicBezTo>
                  <a:cubicBezTo>
                    <a:pt x="4" y="0"/>
                    <a:pt x="4" y="0"/>
                    <a:pt x="4" y="0"/>
                  </a:cubicBezTo>
                  <a:cubicBezTo>
                    <a:pt x="4" y="0"/>
                    <a:pt x="4" y="0"/>
                    <a:pt x="4" y="0"/>
                  </a:cubicBezTo>
                  <a:cubicBezTo>
                    <a:pt x="4" y="0"/>
                    <a:pt x="4" y="0"/>
                    <a:pt x="4" y="0"/>
                  </a:cubicBezTo>
                  <a:cubicBezTo>
                    <a:pt x="4" y="0"/>
                    <a:pt x="4" y="0"/>
                    <a:pt x="4" y="0"/>
                  </a:cubicBezTo>
                  <a:cubicBezTo>
                    <a:pt x="4" y="0"/>
                    <a:pt x="4" y="0"/>
                    <a:pt x="4" y="0"/>
                  </a:cubicBezTo>
                  <a:cubicBezTo>
                    <a:pt x="3" y="1"/>
                    <a:pt x="2"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4"/>
                    <a:pt x="1" y="8"/>
                    <a:pt x="2" y="9"/>
                  </a:cubicBezTo>
                  <a:cubicBezTo>
                    <a:pt x="2" y="9"/>
                    <a:pt x="2" y="9"/>
                    <a:pt x="2" y="9"/>
                  </a:cubicBezTo>
                  <a:cubicBezTo>
                    <a:pt x="3" y="6"/>
                    <a:pt x="6" y="5"/>
                    <a:pt x="7" y="3"/>
                  </a:cubicBezTo>
                  <a:cubicBezTo>
                    <a:pt x="7" y="3"/>
                    <a:pt x="7" y="3"/>
                    <a:pt x="7" y="3"/>
                  </a:cubicBezTo>
                  <a:cubicBezTo>
                    <a:pt x="7" y="2"/>
                    <a:pt x="7" y="2"/>
                    <a:pt x="7" y="2"/>
                  </a:cubicBezTo>
                  <a:cubicBezTo>
                    <a:pt x="7" y="2"/>
                    <a:pt x="7" y="2"/>
                    <a:pt x="7" y="2"/>
                  </a:cubicBezTo>
                  <a:cubicBezTo>
                    <a:pt x="8" y="1"/>
                    <a:pt x="7"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06" name="Freeform 508"/>
            <p:cNvSpPr/>
            <p:nvPr/>
          </p:nvSpPr>
          <p:spPr bwMode="auto">
            <a:xfrm>
              <a:off x="1331" y="790"/>
              <a:ext cx="24" cy="48"/>
            </a:xfrm>
            <a:custGeom>
              <a:gdLst>
                <a:gd name="T0" fmla="*/ 14 w 17"/>
                <a:gd name="T1" fmla="*/ 1 h 33"/>
                <a:gd name="T2" fmla="*/ 13 w 17"/>
                <a:gd name="T3" fmla="*/ 2 h 33"/>
                <a:gd name="T4" fmla="*/ 8 w 17"/>
                <a:gd name="T5" fmla="*/ 6 h 33"/>
                <a:gd name="T6" fmla="*/ 10 w 17"/>
                <a:gd name="T7" fmla="*/ 6 h 33"/>
                <a:gd name="T8" fmla="*/ 10 w 17"/>
                <a:gd name="T9" fmla="*/ 14 h 33"/>
                <a:gd name="T10" fmla="*/ 7 w 17"/>
                <a:gd name="T11" fmla="*/ 18 h 33"/>
                <a:gd name="T12" fmla="*/ 12 w 17"/>
                <a:gd name="T13" fmla="*/ 22 h 33"/>
                <a:gd name="T14" fmla="*/ 4 w 17"/>
                <a:gd name="T15" fmla="*/ 22 h 33"/>
                <a:gd name="T16" fmla="*/ 1 w 17"/>
                <a:gd name="T17" fmla="*/ 23 h 33"/>
                <a:gd name="T18" fmla="*/ 2 w 17"/>
                <a:gd name="T19" fmla="*/ 23 h 33"/>
                <a:gd name="T20" fmla="*/ 1 w 17"/>
                <a:gd name="T21" fmla="*/ 25 h 33"/>
                <a:gd name="T22" fmla="*/ 1 w 17"/>
                <a:gd name="T23" fmla="*/ 25 h 33"/>
                <a:gd name="T24" fmla="*/ 2 w 17"/>
                <a:gd name="T25" fmla="*/ 25 h 33"/>
                <a:gd name="T26" fmla="*/ 2 w 17"/>
                <a:gd name="T27" fmla="*/ 25 h 33"/>
                <a:gd name="T28" fmla="*/ 2 w 17"/>
                <a:gd name="T29" fmla="*/ 25 h 33"/>
                <a:gd name="T30" fmla="*/ 5 w 17"/>
                <a:gd name="T31" fmla="*/ 24 h 33"/>
                <a:gd name="T32" fmla="*/ 5 w 17"/>
                <a:gd name="T33" fmla="*/ 24 h 33"/>
                <a:gd name="T34" fmla="*/ 5 w 17"/>
                <a:gd name="T35" fmla="*/ 24 h 33"/>
                <a:gd name="T36" fmla="*/ 5 w 17"/>
                <a:gd name="T37" fmla="*/ 24 h 33"/>
                <a:gd name="T38" fmla="*/ 6 w 17"/>
                <a:gd name="T39" fmla="*/ 24 h 33"/>
                <a:gd name="T40" fmla="*/ 7 w 17"/>
                <a:gd name="T41" fmla="*/ 24 h 33"/>
                <a:gd name="T42" fmla="*/ 7 w 17"/>
                <a:gd name="T43" fmla="*/ 24 h 33"/>
                <a:gd name="T44" fmla="*/ 8 w 17"/>
                <a:gd name="T45" fmla="*/ 26 h 33"/>
                <a:gd name="T46" fmla="*/ 8 w 17"/>
                <a:gd name="T47" fmla="*/ 27 h 33"/>
                <a:gd name="T48" fmla="*/ 3 w 17"/>
                <a:gd name="T49" fmla="*/ 33 h 33"/>
                <a:gd name="T50" fmla="*/ 10 w 17"/>
                <a:gd name="T51" fmla="*/ 31 h 33"/>
                <a:gd name="T52" fmla="*/ 16 w 17"/>
                <a:gd name="T53" fmla="*/ 32 h 33"/>
                <a:gd name="T54" fmla="*/ 15 w 17"/>
                <a:gd name="T55" fmla="*/ 32 h 33"/>
                <a:gd name="T56" fmla="*/ 14 w 17"/>
                <a:gd name="T57" fmla="*/ 26 h 33"/>
                <a:gd name="T58" fmla="*/ 14 w 17"/>
                <a:gd name="T59" fmla="*/ 14 h 33"/>
                <a:gd name="T60" fmla="*/ 14 w 17"/>
                <a:gd name="T61" fmla="*/ 5 h 33"/>
                <a:gd name="T62" fmla="*/ 14 w 17"/>
                <a:gd name="T63" fmla="*/ 4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33">
                  <a:moveTo>
                    <a:pt x="14" y="0"/>
                  </a:moveTo>
                  <a:cubicBezTo>
                    <a:pt x="14" y="1"/>
                    <a:pt x="14" y="1"/>
                    <a:pt x="14" y="1"/>
                  </a:cubicBezTo>
                  <a:cubicBezTo>
                    <a:pt x="14" y="2"/>
                    <a:pt x="13" y="2"/>
                    <a:pt x="13" y="2"/>
                  </a:cubicBezTo>
                  <a:cubicBezTo>
                    <a:pt x="13" y="2"/>
                    <a:pt x="13" y="2"/>
                    <a:pt x="13" y="2"/>
                  </a:cubicBezTo>
                  <a:cubicBezTo>
                    <a:pt x="13" y="2"/>
                    <a:pt x="12" y="3"/>
                    <a:pt x="12" y="3"/>
                  </a:cubicBezTo>
                  <a:cubicBezTo>
                    <a:pt x="1" y="5"/>
                    <a:pt x="6" y="6"/>
                    <a:pt x="8" y="6"/>
                  </a:cubicBezTo>
                  <a:cubicBezTo>
                    <a:pt x="9" y="6"/>
                    <a:pt x="9" y="6"/>
                    <a:pt x="9" y="6"/>
                  </a:cubicBezTo>
                  <a:cubicBezTo>
                    <a:pt x="10" y="6"/>
                    <a:pt x="10" y="6"/>
                    <a:pt x="10" y="6"/>
                  </a:cubicBezTo>
                  <a:cubicBezTo>
                    <a:pt x="17" y="6"/>
                    <a:pt x="11" y="9"/>
                    <a:pt x="11" y="9"/>
                  </a:cubicBezTo>
                  <a:cubicBezTo>
                    <a:pt x="5" y="12"/>
                    <a:pt x="10" y="14"/>
                    <a:pt x="10" y="14"/>
                  </a:cubicBezTo>
                  <a:cubicBezTo>
                    <a:pt x="15" y="14"/>
                    <a:pt x="10" y="15"/>
                    <a:pt x="10" y="15"/>
                  </a:cubicBezTo>
                  <a:cubicBezTo>
                    <a:pt x="0" y="17"/>
                    <a:pt x="7" y="18"/>
                    <a:pt x="7" y="18"/>
                  </a:cubicBezTo>
                  <a:cubicBezTo>
                    <a:pt x="7" y="18"/>
                    <a:pt x="7" y="18"/>
                    <a:pt x="8" y="18"/>
                  </a:cubicBezTo>
                  <a:cubicBezTo>
                    <a:pt x="11" y="18"/>
                    <a:pt x="12" y="22"/>
                    <a:pt x="12" y="22"/>
                  </a:cubicBezTo>
                  <a:cubicBezTo>
                    <a:pt x="11" y="20"/>
                    <a:pt x="10" y="20"/>
                    <a:pt x="8" y="20"/>
                  </a:cubicBezTo>
                  <a:cubicBezTo>
                    <a:pt x="7" y="20"/>
                    <a:pt x="5" y="21"/>
                    <a:pt x="4" y="22"/>
                  </a:cubicBezTo>
                  <a:cubicBezTo>
                    <a:pt x="4" y="22"/>
                    <a:pt x="4" y="22"/>
                    <a:pt x="4" y="22"/>
                  </a:cubicBezTo>
                  <a:cubicBezTo>
                    <a:pt x="3" y="22"/>
                    <a:pt x="2" y="23"/>
                    <a:pt x="1" y="23"/>
                  </a:cubicBezTo>
                  <a:cubicBezTo>
                    <a:pt x="2" y="23"/>
                    <a:pt x="2" y="23"/>
                    <a:pt x="2" y="23"/>
                  </a:cubicBezTo>
                  <a:cubicBezTo>
                    <a:pt x="2" y="23"/>
                    <a:pt x="2" y="23"/>
                    <a:pt x="2" y="23"/>
                  </a:cubicBezTo>
                  <a:cubicBezTo>
                    <a:pt x="1" y="24"/>
                    <a:pt x="1" y="25"/>
                    <a:pt x="1" y="25"/>
                  </a:cubicBezTo>
                  <a:cubicBezTo>
                    <a:pt x="1" y="25"/>
                    <a:pt x="1" y="25"/>
                    <a:pt x="1" y="25"/>
                  </a:cubicBezTo>
                  <a:cubicBezTo>
                    <a:pt x="1" y="25"/>
                    <a:pt x="1" y="25"/>
                    <a:pt x="1" y="25"/>
                  </a:cubicBezTo>
                  <a:cubicBezTo>
                    <a:pt x="1" y="25"/>
                    <a:pt x="1" y="25"/>
                    <a:pt x="1" y="25"/>
                  </a:cubicBezTo>
                  <a:cubicBezTo>
                    <a:pt x="1" y="25"/>
                    <a:pt x="1" y="25"/>
                    <a:pt x="1" y="25"/>
                  </a:cubicBezTo>
                  <a:cubicBezTo>
                    <a:pt x="2" y="25"/>
                    <a:pt x="2" y="25"/>
                    <a:pt x="2" y="25"/>
                  </a:cubicBezTo>
                  <a:cubicBezTo>
                    <a:pt x="2" y="25"/>
                    <a:pt x="2" y="25"/>
                    <a:pt x="2" y="25"/>
                  </a:cubicBezTo>
                  <a:cubicBezTo>
                    <a:pt x="2" y="25"/>
                    <a:pt x="2" y="25"/>
                    <a:pt x="2" y="25"/>
                  </a:cubicBezTo>
                  <a:cubicBezTo>
                    <a:pt x="2" y="25"/>
                    <a:pt x="2" y="25"/>
                    <a:pt x="2" y="25"/>
                  </a:cubicBezTo>
                  <a:cubicBezTo>
                    <a:pt x="2" y="25"/>
                    <a:pt x="2" y="25"/>
                    <a:pt x="2" y="25"/>
                  </a:cubicBezTo>
                  <a:cubicBezTo>
                    <a:pt x="2" y="25"/>
                    <a:pt x="2" y="25"/>
                    <a:pt x="2" y="25"/>
                  </a:cubicBezTo>
                  <a:cubicBezTo>
                    <a:pt x="3" y="25"/>
                    <a:pt x="4" y="25"/>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6" y="24"/>
                    <a:pt x="6" y="24"/>
                  </a:cubicBezTo>
                  <a:cubicBezTo>
                    <a:pt x="6" y="24"/>
                    <a:pt x="6" y="24"/>
                    <a:pt x="6" y="24"/>
                  </a:cubicBezTo>
                  <a:cubicBezTo>
                    <a:pt x="6" y="24"/>
                    <a:pt x="6" y="24"/>
                    <a:pt x="7" y="24"/>
                  </a:cubicBezTo>
                  <a:cubicBezTo>
                    <a:pt x="7" y="24"/>
                    <a:pt x="7" y="24"/>
                    <a:pt x="7" y="24"/>
                  </a:cubicBezTo>
                  <a:cubicBezTo>
                    <a:pt x="7" y="24"/>
                    <a:pt x="7" y="24"/>
                    <a:pt x="7" y="24"/>
                  </a:cubicBezTo>
                  <a:cubicBezTo>
                    <a:pt x="7" y="24"/>
                    <a:pt x="7" y="24"/>
                    <a:pt x="7" y="24"/>
                  </a:cubicBezTo>
                  <a:cubicBezTo>
                    <a:pt x="7" y="24"/>
                    <a:pt x="7" y="24"/>
                    <a:pt x="7" y="24"/>
                  </a:cubicBezTo>
                  <a:cubicBezTo>
                    <a:pt x="8" y="24"/>
                    <a:pt x="9" y="25"/>
                    <a:pt x="8" y="26"/>
                  </a:cubicBezTo>
                  <a:cubicBezTo>
                    <a:pt x="8" y="26"/>
                    <a:pt x="8" y="26"/>
                    <a:pt x="8" y="26"/>
                  </a:cubicBezTo>
                  <a:cubicBezTo>
                    <a:pt x="8" y="26"/>
                    <a:pt x="8" y="26"/>
                    <a:pt x="8" y="27"/>
                  </a:cubicBezTo>
                  <a:cubicBezTo>
                    <a:pt x="8" y="27"/>
                    <a:pt x="8" y="27"/>
                    <a:pt x="8" y="27"/>
                  </a:cubicBezTo>
                  <a:cubicBezTo>
                    <a:pt x="7" y="29"/>
                    <a:pt x="4" y="30"/>
                    <a:pt x="3" y="33"/>
                  </a:cubicBezTo>
                  <a:cubicBezTo>
                    <a:pt x="3" y="33"/>
                    <a:pt x="3" y="33"/>
                    <a:pt x="3" y="33"/>
                  </a:cubicBezTo>
                  <a:cubicBezTo>
                    <a:pt x="4" y="32"/>
                    <a:pt x="7" y="31"/>
                    <a:pt x="10" y="31"/>
                  </a:cubicBezTo>
                  <a:cubicBezTo>
                    <a:pt x="13" y="31"/>
                    <a:pt x="16" y="32"/>
                    <a:pt x="16" y="32"/>
                  </a:cubicBezTo>
                  <a:cubicBezTo>
                    <a:pt x="16" y="32"/>
                    <a:pt x="16" y="32"/>
                    <a:pt x="16" y="32"/>
                  </a:cubicBezTo>
                  <a:cubicBezTo>
                    <a:pt x="16" y="32"/>
                    <a:pt x="16" y="32"/>
                    <a:pt x="16" y="32"/>
                  </a:cubicBezTo>
                  <a:cubicBezTo>
                    <a:pt x="16" y="32"/>
                    <a:pt x="15" y="32"/>
                    <a:pt x="15" y="32"/>
                  </a:cubicBezTo>
                  <a:cubicBezTo>
                    <a:pt x="15" y="32"/>
                    <a:pt x="14" y="31"/>
                    <a:pt x="15" y="30"/>
                  </a:cubicBezTo>
                  <a:cubicBezTo>
                    <a:pt x="15" y="30"/>
                    <a:pt x="14" y="28"/>
                    <a:pt x="14" y="26"/>
                  </a:cubicBezTo>
                  <a:cubicBezTo>
                    <a:pt x="14" y="25"/>
                    <a:pt x="14" y="23"/>
                    <a:pt x="14" y="21"/>
                  </a:cubicBezTo>
                  <a:cubicBezTo>
                    <a:pt x="13" y="18"/>
                    <a:pt x="13" y="15"/>
                    <a:pt x="14" y="14"/>
                  </a:cubicBezTo>
                  <a:cubicBezTo>
                    <a:pt x="14" y="14"/>
                    <a:pt x="15" y="5"/>
                    <a:pt x="14" y="5"/>
                  </a:cubicBezTo>
                  <a:cubicBezTo>
                    <a:pt x="14" y="5"/>
                    <a:pt x="14" y="5"/>
                    <a:pt x="14" y="5"/>
                  </a:cubicBezTo>
                  <a:cubicBezTo>
                    <a:pt x="14" y="5"/>
                    <a:pt x="14" y="5"/>
                    <a:pt x="14" y="4"/>
                  </a:cubicBezTo>
                  <a:cubicBezTo>
                    <a:pt x="14" y="4"/>
                    <a:pt x="14" y="4"/>
                    <a:pt x="14" y="4"/>
                  </a:cubicBezTo>
                  <a:cubicBezTo>
                    <a:pt x="15" y="1"/>
                    <a:pt x="15"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07" name="Freeform 509"/>
            <p:cNvSpPr/>
            <p:nvPr/>
          </p:nvSpPr>
          <p:spPr bwMode="auto">
            <a:xfrm>
              <a:off x="1350" y="790"/>
              <a:ext cx="1" cy="3"/>
            </a:xfrm>
            <a:custGeom>
              <a:gdLst>
                <a:gd name="T0" fmla="*/ 1 w 1"/>
                <a:gd name="T1" fmla="*/ 0 h 2"/>
                <a:gd name="T2" fmla="*/ 1 w 1"/>
                <a:gd name="T3" fmla="*/ 0 h 2"/>
                <a:gd name="T4" fmla="*/ 0 w 1"/>
                <a:gd name="T5" fmla="*/ 2 h 2"/>
                <a:gd name="T6" fmla="*/ 0 w 1"/>
                <a:gd name="T7" fmla="*/ 2 h 2"/>
                <a:gd name="T8" fmla="*/ 1 w 1"/>
                <a:gd name="T9" fmla="*/ 1 h 2"/>
                <a:gd name="T10" fmla="*/ 1 w 1"/>
                <a:gd name="T11" fmla="*/ 0 h 2"/>
                <a:gd name="T12" fmla="*/ 1 w 1"/>
                <a:gd name="T13" fmla="*/ 0 h 2"/>
              </a:gdLst>
              <a:cxnLst>
                <a:cxn ang="0">
                  <a:pos x="T0" y="T1"/>
                </a:cxn>
                <a:cxn ang="0">
                  <a:pos x="T2" y="T3"/>
                </a:cxn>
                <a:cxn ang="0">
                  <a:pos x="T4" y="T5"/>
                </a:cxn>
                <a:cxn ang="0">
                  <a:pos x="T6" y="T7"/>
                </a:cxn>
                <a:cxn ang="0">
                  <a:pos x="T8" y="T9"/>
                </a:cxn>
                <a:cxn ang="0">
                  <a:pos x="T10" y="T11"/>
                </a:cxn>
                <a:cxn ang="0">
                  <a:pos x="T12" y="T13"/>
                </a:cxn>
              </a:cxnLst>
              <a:rect l="0" t="0" r="r" b="b"/>
              <a:pathLst>
                <a:path w="1" h="2">
                  <a:moveTo>
                    <a:pt x="1" y="0"/>
                  </a:moveTo>
                  <a:cubicBezTo>
                    <a:pt x="1" y="0"/>
                    <a:pt x="1" y="0"/>
                    <a:pt x="1" y="0"/>
                  </a:cubicBezTo>
                  <a:cubicBezTo>
                    <a:pt x="1" y="0"/>
                    <a:pt x="0" y="1"/>
                    <a:pt x="0" y="2"/>
                  </a:cubicBezTo>
                  <a:cubicBezTo>
                    <a:pt x="0" y="2"/>
                    <a:pt x="0" y="2"/>
                    <a:pt x="0" y="2"/>
                  </a:cubicBezTo>
                  <a:cubicBezTo>
                    <a:pt x="0" y="2"/>
                    <a:pt x="1" y="2"/>
                    <a:pt x="1" y="1"/>
                  </a:cubicBezTo>
                  <a:cubicBezTo>
                    <a:pt x="1" y="1"/>
                    <a:pt x="1" y="1"/>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08" name="Freeform 510"/>
            <p:cNvSpPr>
              <a:spLocks noEditPoints="1"/>
            </p:cNvSpPr>
            <p:nvPr/>
          </p:nvSpPr>
          <p:spPr bwMode="auto">
            <a:xfrm>
              <a:off x="1332" y="825"/>
              <a:ext cx="10" cy="13"/>
            </a:xfrm>
            <a:custGeom>
              <a:gdLst>
                <a:gd name="T0" fmla="*/ 7 w 7"/>
                <a:gd name="T1" fmla="*/ 3 h 9"/>
                <a:gd name="T2" fmla="*/ 7 w 7"/>
                <a:gd name="T3" fmla="*/ 3 h 9"/>
                <a:gd name="T4" fmla="*/ 2 w 7"/>
                <a:gd name="T5" fmla="*/ 9 h 9"/>
                <a:gd name="T6" fmla="*/ 2 w 7"/>
                <a:gd name="T7" fmla="*/ 9 h 9"/>
                <a:gd name="T8" fmla="*/ 7 w 7"/>
                <a:gd name="T9" fmla="*/ 3 h 9"/>
                <a:gd name="T10" fmla="*/ 7 w 7"/>
                <a:gd name="T11" fmla="*/ 3 h 9"/>
                <a:gd name="T12" fmla="*/ 7 w 7"/>
                <a:gd name="T13" fmla="*/ 2 h 9"/>
                <a:gd name="T14" fmla="*/ 7 w 7"/>
                <a:gd name="T15" fmla="*/ 2 h 9"/>
                <a:gd name="T16" fmla="*/ 7 w 7"/>
                <a:gd name="T17" fmla="*/ 2 h 9"/>
                <a:gd name="T18" fmla="*/ 0 w 7"/>
                <a:gd name="T19" fmla="*/ 1 h 9"/>
                <a:gd name="T20" fmla="*/ 0 w 7"/>
                <a:gd name="T21" fmla="*/ 1 h 9"/>
                <a:gd name="T22" fmla="*/ 0 w 7"/>
                <a:gd name="T23" fmla="*/ 1 h 9"/>
                <a:gd name="T24" fmla="*/ 0 w 7"/>
                <a:gd name="T25" fmla="*/ 1 h 9"/>
                <a:gd name="T26" fmla="*/ 0 w 7"/>
                <a:gd name="T27" fmla="*/ 1 h 9"/>
                <a:gd name="T28" fmla="*/ 0 w 7"/>
                <a:gd name="T29" fmla="*/ 1 h 9"/>
                <a:gd name="T30" fmla="*/ 1 w 7"/>
                <a:gd name="T31" fmla="*/ 1 h 9"/>
                <a:gd name="T32" fmla="*/ 1 w 7"/>
                <a:gd name="T33" fmla="*/ 1 h 9"/>
                <a:gd name="T34" fmla="*/ 1 w 7"/>
                <a:gd name="T35" fmla="*/ 1 h 9"/>
                <a:gd name="T36" fmla="*/ 1 w 7"/>
                <a:gd name="T37" fmla="*/ 1 h 9"/>
                <a:gd name="T38" fmla="*/ 1 w 7"/>
                <a:gd name="T39" fmla="*/ 1 h 9"/>
                <a:gd name="T40" fmla="*/ 1 w 7"/>
                <a:gd name="T41" fmla="*/ 1 h 9"/>
                <a:gd name="T42" fmla="*/ 1 w 7"/>
                <a:gd name="T43" fmla="*/ 1 h 9"/>
                <a:gd name="T44" fmla="*/ 1 w 7"/>
                <a:gd name="T45" fmla="*/ 1 h 9"/>
                <a:gd name="T46" fmla="*/ 1 w 7"/>
                <a:gd name="T47" fmla="*/ 1 h 9"/>
                <a:gd name="T48" fmla="*/ 4 w 7"/>
                <a:gd name="T49" fmla="*/ 0 h 9"/>
                <a:gd name="T50" fmla="*/ 4 w 7"/>
                <a:gd name="T51" fmla="*/ 0 h 9"/>
                <a:gd name="T52" fmla="*/ 4 w 7"/>
                <a:gd name="T53" fmla="*/ 0 h 9"/>
                <a:gd name="T54" fmla="*/ 4 w 7"/>
                <a:gd name="T55" fmla="*/ 0 h 9"/>
                <a:gd name="T56" fmla="*/ 4 w 7"/>
                <a:gd name="T57" fmla="*/ 0 h 9"/>
                <a:gd name="T58" fmla="*/ 4 w 7"/>
                <a:gd name="T59" fmla="*/ 0 h 9"/>
                <a:gd name="T60" fmla="*/ 4 w 7"/>
                <a:gd name="T61" fmla="*/ 0 h 9"/>
                <a:gd name="T62" fmla="*/ 4 w 7"/>
                <a:gd name="T63" fmla="*/ 0 h 9"/>
                <a:gd name="T64" fmla="*/ 4 w 7"/>
                <a:gd name="T65" fmla="*/ 0 h 9"/>
                <a:gd name="T66" fmla="*/ 5 w 7"/>
                <a:gd name="T67" fmla="*/ 0 h 9"/>
                <a:gd name="T68" fmla="*/ 4 w 7"/>
                <a:gd name="T69" fmla="*/ 0 h 9"/>
                <a:gd name="T70" fmla="*/ 5 w 7"/>
                <a:gd name="T71" fmla="*/ 0 h 9"/>
                <a:gd name="T72" fmla="*/ 6 w 7"/>
                <a:gd name="T73" fmla="*/ 0 h 9"/>
                <a:gd name="T74" fmla="*/ 5 w 7"/>
                <a:gd name="T75" fmla="*/ 0 h 9"/>
                <a:gd name="T76" fmla="*/ 6 w 7"/>
                <a:gd name="T77" fmla="*/ 0 h 9"/>
                <a:gd name="T78" fmla="*/ 6 w 7"/>
                <a:gd name="T79" fmla="*/ 0 h 9"/>
                <a:gd name="T80" fmla="*/ 6 w 7"/>
                <a:gd name="T81" fmla="*/ 0 h 9"/>
                <a:gd name="T82" fmla="*/ 6 w 7"/>
                <a:gd name="T83" fmla="*/ 0 h 9"/>
                <a:gd name="T84" fmla="*/ 6 w 7"/>
                <a:gd name="T85"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 h="9">
                  <a:moveTo>
                    <a:pt x="7" y="3"/>
                  </a:moveTo>
                  <a:cubicBezTo>
                    <a:pt x="7" y="3"/>
                    <a:pt x="7" y="3"/>
                    <a:pt x="7" y="3"/>
                  </a:cubicBezTo>
                  <a:cubicBezTo>
                    <a:pt x="6" y="5"/>
                    <a:pt x="3" y="6"/>
                    <a:pt x="2" y="9"/>
                  </a:cubicBezTo>
                  <a:cubicBezTo>
                    <a:pt x="2" y="9"/>
                    <a:pt x="2" y="9"/>
                    <a:pt x="2" y="9"/>
                  </a:cubicBezTo>
                  <a:cubicBezTo>
                    <a:pt x="3" y="6"/>
                    <a:pt x="6" y="5"/>
                    <a:pt x="7" y="3"/>
                  </a:cubicBezTo>
                  <a:cubicBezTo>
                    <a:pt x="7" y="3"/>
                    <a:pt x="7" y="3"/>
                    <a:pt x="7" y="3"/>
                  </a:cubicBezTo>
                  <a:moveTo>
                    <a:pt x="7" y="2"/>
                  </a:moveTo>
                  <a:cubicBezTo>
                    <a:pt x="7" y="2"/>
                    <a:pt x="7" y="2"/>
                    <a:pt x="7" y="2"/>
                  </a:cubicBezTo>
                  <a:cubicBezTo>
                    <a:pt x="7" y="2"/>
                    <a:pt x="7" y="2"/>
                    <a:pt x="7"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moveTo>
                    <a:pt x="5" y="0"/>
                  </a:moveTo>
                  <a:cubicBezTo>
                    <a:pt x="5" y="0"/>
                    <a:pt x="4" y="0"/>
                    <a:pt x="4" y="0"/>
                  </a:cubicBezTo>
                  <a:cubicBezTo>
                    <a:pt x="4" y="0"/>
                    <a:pt x="5" y="0"/>
                    <a:pt x="5" y="0"/>
                  </a:cubicBezTo>
                  <a:moveTo>
                    <a:pt x="6" y="0"/>
                  </a:moveTo>
                  <a:cubicBezTo>
                    <a:pt x="5" y="0"/>
                    <a:pt x="5" y="0"/>
                    <a:pt x="5" y="0"/>
                  </a:cubicBezTo>
                  <a:cubicBezTo>
                    <a:pt x="5" y="0"/>
                    <a:pt x="5" y="0"/>
                    <a:pt x="6" y="0"/>
                  </a:cubicBezTo>
                  <a:moveTo>
                    <a:pt x="6" y="0"/>
                  </a:moveTo>
                  <a:cubicBezTo>
                    <a:pt x="6" y="0"/>
                    <a:pt x="6" y="0"/>
                    <a:pt x="6" y="0"/>
                  </a:cubicBezTo>
                  <a:cubicBezTo>
                    <a:pt x="6" y="0"/>
                    <a:pt x="6"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09" name="Freeform 511"/>
            <p:cNvSpPr>
              <a:spLocks noEditPoints="1"/>
            </p:cNvSpPr>
            <p:nvPr/>
          </p:nvSpPr>
          <p:spPr bwMode="auto">
            <a:xfrm>
              <a:off x="1355" y="835"/>
              <a:ext cx="3" cy="2"/>
            </a:xfrm>
            <a:custGeom>
              <a:gdLst>
                <a:gd name="T0" fmla="*/ 1 w 2"/>
                <a:gd name="T1" fmla="*/ 0 h 1"/>
                <a:gd name="T2" fmla="*/ 0 w 2"/>
                <a:gd name="T3" fmla="*/ 1 h 1"/>
                <a:gd name="T4" fmla="*/ 1 w 2"/>
                <a:gd name="T5" fmla="*/ 0 h 1"/>
                <a:gd name="T6" fmla="*/ 1 w 2"/>
                <a:gd name="T7" fmla="*/ 0 h 1"/>
                <a:gd name="T8" fmla="*/ 1 w 2"/>
                <a:gd name="T9" fmla="*/ 0 h 1"/>
                <a:gd name="T10" fmla="*/ 2 w 2"/>
                <a:gd name="T11" fmla="*/ 0 h 1"/>
                <a:gd name="T12" fmla="*/ 1 w 2"/>
                <a:gd name="T13" fmla="*/ 0 h 1"/>
              </a:gdLst>
              <a:cxnLst>
                <a:cxn ang="0">
                  <a:pos x="T0" y="T1"/>
                </a:cxn>
                <a:cxn ang="0">
                  <a:pos x="T2" y="T3"/>
                </a:cxn>
                <a:cxn ang="0">
                  <a:pos x="T4" y="T5"/>
                </a:cxn>
                <a:cxn ang="0">
                  <a:pos x="T6" y="T7"/>
                </a:cxn>
                <a:cxn ang="0">
                  <a:pos x="T8" y="T9"/>
                </a:cxn>
                <a:cxn ang="0">
                  <a:pos x="T10" y="T11"/>
                </a:cxn>
                <a:cxn ang="0">
                  <a:pos x="T12" y="T13"/>
                </a:cxn>
              </a:cxnLst>
              <a:rect l="0" t="0" r="r" b="b"/>
              <a:pathLst>
                <a:path w="2" h="1">
                  <a:moveTo>
                    <a:pt x="1" y="0"/>
                  </a:moveTo>
                  <a:cubicBezTo>
                    <a:pt x="1" y="1"/>
                    <a:pt x="0" y="1"/>
                    <a:pt x="0" y="1"/>
                  </a:cubicBezTo>
                  <a:cubicBezTo>
                    <a:pt x="0" y="1"/>
                    <a:pt x="1" y="1"/>
                    <a:pt x="1" y="0"/>
                  </a:cubicBezTo>
                  <a:moveTo>
                    <a:pt x="1" y="0"/>
                  </a:moveTo>
                  <a:cubicBezTo>
                    <a:pt x="1" y="0"/>
                    <a:pt x="1" y="0"/>
                    <a:pt x="1" y="0"/>
                  </a:cubicBezTo>
                  <a:cubicBezTo>
                    <a:pt x="1" y="0"/>
                    <a:pt x="1" y="0"/>
                    <a:pt x="2"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10" name="Freeform 512"/>
            <p:cNvSpPr>
              <a:spLocks noEditPoints="1"/>
            </p:cNvSpPr>
            <p:nvPr/>
          </p:nvSpPr>
          <p:spPr bwMode="auto">
            <a:xfrm>
              <a:off x="1344" y="835"/>
              <a:ext cx="14" cy="7"/>
            </a:xfrm>
            <a:custGeom>
              <a:gdLst>
                <a:gd name="T0" fmla="*/ 8 w 10"/>
                <a:gd name="T1" fmla="*/ 1 h 5"/>
                <a:gd name="T2" fmla="*/ 9 w 10"/>
                <a:gd name="T3" fmla="*/ 0 h 5"/>
                <a:gd name="T4" fmla="*/ 8 w 10"/>
                <a:gd name="T5" fmla="*/ 1 h 5"/>
                <a:gd name="T6" fmla="*/ 9 w 10"/>
                <a:gd name="T7" fmla="*/ 0 h 5"/>
                <a:gd name="T8" fmla="*/ 7 w 10"/>
                <a:gd name="T9" fmla="*/ 1 h 5"/>
                <a:gd name="T10" fmla="*/ 7 w 10"/>
                <a:gd name="T11" fmla="*/ 1 h 5"/>
                <a:gd name="T12" fmla="*/ 7 w 10"/>
                <a:gd name="T13" fmla="*/ 1 h 5"/>
                <a:gd name="T14" fmla="*/ 7 w 10"/>
                <a:gd name="T15" fmla="*/ 1 h 5"/>
                <a:gd name="T16" fmla="*/ 7 w 10"/>
                <a:gd name="T17" fmla="*/ 1 h 5"/>
                <a:gd name="T18" fmla="*/ 0 w 10"/>
                <a:gd name="T19" fmla="*/ 5 h 5"/>
                <a:gd name="T20" fmla="*/ 1 w 10"/>
                <a:gd name="T21" fmla="*/ 5 h 5"/>
                <a:gd name="T22" fmla="*/ 8 w 10"/>
                <a:gd name="T23" fmla="*/ 1 h 5"/>
                <a:gd name="T24" fmla="*/ 10 w 10"/>
                <a:gd name="T25" fmla="*/ 0 h 5"/>
                <a:gd name="T26" fmla="*/ 10 w 10"/>
                <a:gd name="T27" fmla="*/ 0 h 5"/>
                <a:gd name="T28" fmla="*/ 10 w 10"/>
                <a:gd name="T29" fmla="*/ 0 h 5"/>
                <a:gd name="T30" fmla="*/ 9 w 10"/>
                <a:gd name="T31" fmla="*/ 0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5">
                  <a:moveTo>
                    <a:pt x="8" y="1"/>
                  </a:moveTo>
                  <a:cubicBezTo>
                    <a:pt x="8" y="1"/>
                    <a:pt x="9" y="1"/>
                    <a:pt x="9" y="0"/>
                  </a:cubicBezTo>
                  <a:cubicBezTo>
                    <a:pt x="9" y="1"/>
                    <a:pt x="8" y="1"/>
                    <a:pt x="8" y="1"/>
                  </a:cubicBezTo>
                  <a:moveTo>
                    <a:pt x="9" y="0"/>
                  </a:moveTo>
                  <a:cubicBezTo>
                    <a:pt x="9" y="0"/>
                    <a:pt x="8" y="0"/>
                    <a:pt x="7" y="1"/>
                  </a:cubicBezTo>
                  <a:cubicBezTo>
                    <a:pt x="7" y="1"/>
                    <a:pt x="7" y="1"/>
                    <a:pt x="7" y="1"/>
                  </a:cubicBezTo>
                  <a:cubicBezTo>
                    <a:pt x="7" y="1"/>
                    <a:pt x="7" y="1"/>
                    <a:pt x="7" y="1"/>
                  </a:cubicBezTo>
                  <a:cubicBezTo>
                    <a:pt x="7" y="1"/>
                    <a:pt x="7" y="1"/>
                    <a:pt x="7" y="1"/>
                  </a:cubicBezTo>
                  <a:cubicBezTo>
                    <a:pt x="7" y="1"/>
                    <a:pt x="7" y="1"/>
                    <a:pt x="7" y="1"/>
                  </a:cubicBezTo>
                  <a:cubicBezTo>
                    <a:pt x="7" y="1"/>
                    <a:pt x="1" y="2"/>
                    <a:pt x="0" y="5"/>
                  </a:cubicBezTo>
                  <a:cubicBezTo>
                    <a:pt x="0" y="5"/>
                    <a:pt x="0" y="5"/>
                    <a:pt x="1" y="5"/>
                  </a:cubicBezTo>
                  <a:cubicBezTo>
                    <a:pt x="2" y="5"/>
                    <a:pt x="4" y="5"/>
                    <a:pt x="8" y="1"/>
                  </a:cubicBezTo>
                  <a:cubicBezTo>
                    <a:pt x="9" y="1"/>
                    <a:pt x="9" y="0"/>
                    <a:pt x="10" y="0"/>
                  </a:cubicBezTo>
                  <a:cubicBezTo>
                    <a:pt x="10" y="0"/>
                    <a:pt x="10" y="0"/>
                    <a:pt x="10" y="0"/>
                  </a:cubicBezTo>
                  <a:cubicBezTo>
                    <a:pt x="10" y="0"/>
                    <a:pt x="10" y="0"/>
                    <a:pt x="10"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11" name="Freeform 513"/>
            <p:cNvSpPr>
              <a:spLocks noEditPoints="1"/>
            </p:cNvSpPr>
            <p:nvPr/>
          </p:nvSpPr>
          <p:spPr bwMode="auto">
            <a:xfrm>
              <a:off x="1354" y="835"/>
              <a:ext cx="10" cy="9"/>
            </a:xfrm>
            <a:custGeom>
              <a:gdLst>
                <a:gd name="T0" fmla="*/ 6 w 7"/>
                <a:gd name="T1" fmla="*/ 2 h 6"/>
                <a:gd name="T2" fmla="*/ 5 w 7"/>
                <a:gd name="T3" fmla="*/ 4 h 6"/>
                <a:gd name="T4" fmla="*/ 6 w 7"/>
                <a:gd name="T5" fmla="*/ 4 h 6"/>
                <a:gd name="T6" fmla="*/ 7 w 7"/>
                <a:gd name="T7" fmla="*/ 3 h 6"/>
                <a:gd name="T8" fmla="*/ 7 w 7"/>
                <a:gd name="T9" fmla="*/ 2 h 6"/>
                <a:gd name="T10" fmla="*/ 6 w 7"/>
                <a:gd name="T11" fmla="*/ 2 h 6"/>
                <a:gd name="T12" fmla="*/ 3 w 7"/>
                <a:gd name="T13" fmla="*/ 0 h 6"/>
                <a:gd name="T14" fmla="*/ 3 w 7"/>
                <a:gd name="T15" fmla="*/ 0 h 6"/>
                <a:gd name="T16" fmla="*/ 0 w 7"/>
                <a:gd name="T17" fmla="*/ 6 h 6"/>
                <a:gd name="T18" fmla="*/ 5 w 7"/>
                <a:gd name="T19" fmla="*/ 1 h 6"/>
                <a:gd name="T20" fmla="*/ 5 w 7"/>
                <a:gd name="T21" fmla="*/ 1 h 6"/>
                <a:gd name="T22" fmla="*/ 3 w 7"/>
                <a:gd name="T23" fmla="*/ 0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6" y="2"/>
                  </a:moveTo>
                  <a:cubicBezTo>
                    <a:pt x="6" y="2"/>
                    <a:pt x="6" y="3"/>
                    <a:pt x="5" y="4"/>
                  </a:cubicBezTo>
                  <a:cubicBezTo>
                    <a:pt x="5" y="4"/>
                    <a:pt x="6" y="4"/>
                    <a:pt x="6" y="4"/>
                  </a:cubicBezTo>
                  <a:cubicBezTo>
                    <a:pt x="6" y="4"/>
                    <a:pt x="7" y="4"/>
                    <a:pt x="7" y="3"/>
                  </a:cubicBezTo>
                  <a:cubicBezTo>
                    <a:pt x="7" y="2"/>
                    <a:pt x="7" y="2"/>
                    <a:pt x="7" y="2"/>
                  </a:cubicBezTo>
                  <a:cubicBezTo>
                    <a:pt x="6" y="2"/>
                    <a:pt x="6" y="2"/>
                    <a:pt x="6" y="2"/>
                  </a:cubicBezTo>
                  <a:moveTo>
                    <a:pt x="3" y="0"/>
                  </a:moveTo>
                  <a:cubicBezTo>
                    <a:pt x="3" y="0"/>
                    <a:pt x="3" y="0"/>
                    <a:pt x="3" y="0"/>
                  </a:cubicBezTo>
                  <a:cubicBezTo>
                    <a:pt x="3" y="0"/>
                    <a:pt x="0" y="5"/>
                    <a:pt x="0" y="6"/>
                  </a:cubicBezTo>
                  <a:cubicBezTo>
                    <a:pt x="0" y="6"/>
                    <a:pt x="3" y="3"/>
                    <a:pt x="5" y="1"/>
                  </a:cubicBezTo>
                  <a:cubicBezTo>
                    <a:pt x="5" y="1"/>
                    <a:pt x="5" y="1"/>
                    <a:pt x="5"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12" name="Freeform 514"/>
            <p:cNvSpPr>
              <a:spLocks noEditPoints="1"/>
            </p:cNvSpPr>
            <p:nvPr/>
          </p:nvSpPr>
          <p:spPr bwMode="auto">
            <a:xfrm>
              <a:off x="1329" y="762"/>
              <a:ext cx="22" cy="27"/>
            </a:xfrm>
            <a:custGeom>
              <a:gdLst>
                <a:gd name="T0" fmla="*/ 4 w 15"/>
                <a:gd name="T1" fmla="*/ 16 h 18"/>
                <a:gd name="T2" fmla="*/ 2 w 15"/>
                <a:gd name="T3" fmla="*/ 18 h 18"/>
                <a:gd name="T4" fmla="*/ 3 w 15"/>
                <a:gd name="T5" fmla="*/ 18 h 18"/>
                <a:gd name="T6" fmla="*/ 3 w 15"/>
                <a:gd name="T7" fmla="*/ 18 h 18"/>
                <a:gd name="T8" fmla="*/ 3 w 15"/>
                <a:gd name="T9" fmla="*/ 18 h 18"/>
                <a:gd name="T10" fmla="*/ 3 w 15"/>
                <a:gd name="T11" fmla="*/ 18 h 18"/>
                <a:gd name="T12" fmla="*/ 4 w 15"/>
                <a:gd name="T13" fmla="*/ 16 h 18"/>
                <a:gd name="T14" fmla="*/ 7 w 15"/>
                <a:gd name="T15" fmla="*/ 14 h 18"/>
                <a:gd name="T16" fmla="*/ 5 w 15"/>
                <a:gd name="T17" fmla="*/ 15 h 18"/>
                <a:gd name="T18" fmla="*/ 5 w 15"/>
                <a:gd name="T19" fmla="*/ 16 h 18"/>
                <a:gd name="T20" fmla="*/ 5 w 15"/>
                <a:gd name="T21" fmla="*/ 17 h 18"/>
                <a:gd name="T22" fmla="*/ 7 w 15"/>
                <a:gd name="T23" fmla="*/ 17 h 18"/>
                <a:gd name="T24" fmla="*/ 7 w 15"/>
                <a:gd name="T25" fmla="*/ 14 h 18"/>
                <a:gd name="T26" fmla="*/ 15 w 15"/>
                <a:gd name="T27" fmla="*/ 13 h 18"/>
                <a:gd name="T28" fmla="*/ 15 w 15"/>
                <a:gd name="T29" fmla="*/ 17 h 18"/>
                <a:gd name="T30" fmla="*/ 15 w 15"/>
                <a:gd name="T31" fmla="*/ 13 h 18"/>
                <a:gd name="T32" fmla="*/ 15 w 15"/>
                <a:gd name="T33" fmla="*/ 13 h 18"/>
                <a:gd name="T34" fmla="*/ 9 w 15"/>
                <a:gd name="T35" fmla="*/ 12 h 18"/>
                <a:gd name="T36" fmla="*/ 8 w 15"/>
                <a:gd name="T37" fmla="*/ 13 h 18"/>
                <a:gd name="T38" fmla="*/ 8 w 15"/>
                <a:gd name="T39" fmla="*/ 16 h 18"/>
                <a:gd name="T40" fmla="*/ 9 w 15"/>
                <a:gd name="T41" fmla="*/ 16 h 18"/>
                <a:gd name="T42" fmla="*/ 9 w 15"/>
                <a:gd name="T43" fmla="*/ 12 h 18"/>
                <a:gd name="T44" fmla="*/ 14 w 15"/>
                <a:gd name="T45" fmla="*/ 11 h 18"/>
                <a:gd name="T46" fmla="*/ 14 w 15"/>
                <a:gd name="T47" fmla="*/ 12 h 18"/>
                <a:gd name="T48" fmla="*/ 14 w 15"/>
                <a:gd name="T49" fmla="*/ 15 h 18"/>
                <a:gd name="T50" fmla="*/ 14 w 15"/>
                <a:gd name="T51" fmla="*/ 17 h 18"/>
                <a:gd name="T52" fmla="*/ 14 w 15"/>
                <a:gd name="T53" fmla="*/ 18 h 18"/>
                <a:gd name="T54" fmla="*/ 14 w 15"/>
                <a:gd name="T55" fmla="*/ 18 h 18"/>
                <a:gd name="T56" fmla="*/ 15 w 15"/>
                <a:gd name="T57" fmla="*/ 18 h 18"/>
                <a:gd name="T58" fmla="*/ 15 w 15"/>
                <a:gd name="T59" fmla="*/ 13 h 18"/>
                <a:gd name="T60" fmla="*/ 14 w 15"/>
                <a:gd name="T61" fmla="*/ 11 h 18"/>
                <a:gd name="T62" fmla="*/ 11 w 15"/>
                <a:gd name="T63" fmla="*/ 11 h 18"/>
                <a:gd name="T64" fmla="*/ 11 w 15"/>
                <a:gd name="T65" fmla="*/ 12 h 18"/>
                <a:gd name="T66" fmla="*/ 10 w 15"/>
                <a:gd name="T67" fmla="*/ 12 h 18"/>
                <a:gd name="T68" fmla="*/ 10 w 15"/>
                <a:gd name="T69" fmla="*/ 15 h 18"/>
                <a:gd name="T70" fmla="*/ 10 w 15"/>
                <a:gd name="T71" fmla="*/ 16 h 18"/>
                <a:gd name="T72" fmla="*/ 10 w 15"/>
                <a:gd name="T73" fmla="*/ 16 h 18"/>
                <a:gd name="T74" fmla="*/ 12 w 15"/>
                <a:gd name="T75" fmla="*/ 16 h 18"/>
                <a:gd name="T76" fmla="*/ 12 w 15"/>
                <a:gd name="T77" fmla="*/ 14 h 18"/>
                <a:gd name="T78" fmla="*/ 11 w 15"/>
                <a:gd name="T79" fmla="*/ 11 h 18"/>
                <a:gd name="T80" fmla="*/ 4 w 15"/>
                <a:gd name="T81" fmla="*/ 0 h 18"/>
                <a:gd name="T82" fmla="*/ 8 w 15"/>
                <a:gd name="T83" fmla="*/ 5 h 18"/>
                <a:gd name="T84" fmla="*/ 10 w 15"/>
                <a:gd name="T85" fmla="*/ 7 h 18"/>
                <a:gd name="T86" fmla="*/ 6 w 15"/>
                <a:gd name="T87" fmla="*/ 9 h 18"/>
                <a:gd name="T88" fmla="*/ 7 w 15"/>
                <a:gd name="T89" fmla="*/ 10 h 18"/>
                <a:gd name="T90" fmla="*/ 8 w 15"/>
                <a:gd name="T91" fmla="*/ 10 h 18"/>
                <a:gd name="T92" fmla="*/ 9 w 15"/>
                <a:gd name="T93" fmla="*/ 10 h 18"/>
                <a:gd name="T94" fmla="*/ 10 w 15"/>
                <a:gd name="T95" fmla="*/ 10 h 18"/>
                <a:gd name="T96" fmla="*/ 12 w 15"/>
                <a:gd name="T97" fmla="*/ 11 h 18"/>
                <a:gd name="T98" fmla="*/ 13 w 15"/>
                <a:gd name="T99" fmla="*/ 16 h 18"/>
                <a:gd name="T100" fmla="*/ 13 w 15"/>
                <a:gd name="T101" fmla="*/ 17 h 18"/>
                <a:gd name="T102" fmla="*/ 13 w 15"/>
                <a:gd name="T103" fmla="*/ 12 h 18"/>
                <a:gd name="T104" fmla="*/ 14 w 15"/>
                <a:gd name="T105" fmla="*/ 10 h 18"/>
                <a:gd name="T106" fmla="*/ 14 w 15"/>
                <a:gd name="T107" fmla="*/ 11 h 18"/>
                <a:gd name="T108" fmla="*/ 14 w 15"/>
                <a:gd name="T109" fmla="*/ 11 h 18"/>
                <a:gd name="T110" fmla="*/ 15 w 15"/>
                <a:gd name="T111" fmla="*/ 11 h 18"/>
                <a:gd name="T112" fmla="*/ 14 w 15"/>
                <a:gd name="T113" fmla="*/ 6 h 18"/>
                <a:gd name="T114" fmla="*/ 5 w 15"/>
                <a:gd name="T115" fmla="*/ 0 h 18"/>
                <a:gd name="T116" fmla="*/ 4 w 15"/>
                <a:gd name="T117" fmla="*/ 0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 h="18">
                  <a:moveTo>
                    <a:pt x="4" y="16"/>
                  </a:moveTo>
                  <a:cubicBezTo>
                    <a:pt x="2" y="17"/>
                    <a:pt x="2" y="18"/>
                    <a:pt x="2" y="18"/>
                  </a:cubicBezTo>
                  <a:cubicBezTo>
                    <a:pt x="3" y="18"/>
                    <a:pt x="3" y="18"/>
                    <a:pt x="3" y="18"/>
                  </a:cubicBezTo>
                  <a:cubicBezTo>
                    <a:pt x="3" y="18"/>
                    <a:pt x="3" y="18"/>
                    <a:pt x="3" y="18"/>
                  </a:cubicBezTo>
                  <a:cubicBezTo>
                    <a:pt x="3" y="18"/>
                    <a:pt x="3" y="18"/>
                    <a:pt x="3" y="18"/>
                  </a:cubicBezTo>
                  <a:cubicBezTo>
                    <a:pt x="3" y="18"/>
                    <a:pt x="3" y="18"/>
                    <a:pt x="3" y="18"/>
                  </a:cubicBezTo>
                  <a:cubicBezTo>
                    <a:pt x="3" y="17"/>
                    <a:pt x="3" y="16"/>
                    <a:pt x="4" y="16"/>
                  </a:cubicBezTo>
                  <a:moveTo>
                    <a:pt x="7" y="14"/>
                  </a:moveTo>
                  <a:cubicBezTo>
                    <a:pt x="6" y="14"/>
                    <a:pt x="6" y="15"/>
                    <a:pt x="5" y="15"/>
                  </a:cubicBezTo>
                  <a:cubicBezTo>
                    <a:pt x="5" y="16"/>
                    <a:pt x="5" y="16"/>
                    <a:pt x="5" y="16"/>
                  </a:cubicBezTo>
                  <a:cubicBezTo>
                    <a:pt x="5" y="17"/>
                    <a:pt x="5" y="17"/>
                    <a:pt x="5" y="17"/>
                  </a:cubicBezTo>
                  <a:cubicBezTo>
                    <a:pt x="5" y="17"/>
                    <a:pt x="6" y="17"/>
                    <a:pt x="7" y="17"/>
                  </a:cubicBezTo>
                  <a:cubicBezTo>
                    <a:pt x="7" y="16"/>
                    <a:pt x="7" y="15"/>
                    <a:pt x="7" y="14"/>
                  </a:cubicBezTo>
                  <a:moveTo>
                    <a:pt x="15" y="13"/>
                  </a:moveTo>
                  <a:cubicBezTo>
                    <a:pt x="15" y="14"/>
                    <a:pt x="15" y="16"/>
                    <a:pt x="15" y="17"/>
                  </a:cubicBezTo>
                  <a:cubicBezTo>
                    <a:pt x="15" y="16"/>
                    <a:pt x="15" y="15"/>
                    <a:pt x="15" y="13"/>
                  </a:cubicBezTo>
                  <a:cubicBezTo>
                    <a:pt x="15" y="13"/>
                    <a:pt x="15" y="13"/>
                    <a:pt x="15" y="13"/>
                  </a:cubicBezTo>
                  <a:moveTo>
                    <a:pt x="9" y="12"/>
                  </a:moveTo>
                  <a:cubicBezTo>
                    <a:pt x="9" y="13"/>
                    <a:pt x="9" y="13"/>
                    <a:pt x="8" y="13"/>
                  </a:cubicBezTo>
                  <a:cubicBezTo>
                    <a:pt x="8" y="14"/>
                    <a:pt x="8" y="15"/>
                    <a:pt x="8" y="16"/>
                  </a:cubicBezTo>
                  <a:cubicBezTo>
                    <a:pt x="8" y="16"/>
                    <a:pt x="9" y="16"/>
                    <a:pt x="9" y="16"/>
                  </a:cubicBezTo>
                  <a:cubicBezTo>
                    <a:pt x="9" y="15"/>
                    <a:pt x="9" y="14"/>
                    <a:pt x="9" y="12"/>
                  </a:cubicBezTo>
                  <a:moveTo>
                    <a:pt x="14" y="11"/>
                  </a:moveTo>
                  <a:cubicBezTo>
                    <a:pt x="14" y="11"/>
                    <a:pt x="14" y="12"/>
                    <a:pt x="14" y="12"/>
                  </a:cubicBezTo>
                  <a:cubicBezTo>
                    <a:pt x="14" y="12"/>
                    <a:pt x="14" y="15"/>
                    <a:pt x="14" y="15"/>
                  </a:cubicBezTo>
                  <a:cubicBezTo>
                    <a:pt x="14" y="16"/>
                    <a:pt x="14" y="16"/>
                    <a:pt x="14" y="17"/>
                  </a:cubicBezTo>
                  <a:cubicBezTo>
                    <a:pt x="14" y="18"/>
                    <a:pt x="14" y="18"/>
                    <a:pt x="14" y="18"/>
                  </a:cubicBezTo>
                  <a:cubicBezTo>
                    <a:pt x="14" y="18"/>
                    <a:pt x="14" y="18"/>
                    <a:pt x="14" y="18"/>
                  </a:cubicBezTo>
                  <a:cubicBezTo>
                    <a:pt x="14" y="18"/>
                    <a:pt x="15" y="18"/>
                    <a:pt x="15" y="18"/>
                  </a:cubicBezTo>
                  <a:cubicBezTo>
                    <a:pt x="15" y="16"/>
                    <a:pt x="15" y="13"/>
                    <a:pt x="15" y="13"/>
                  </a:cubicBezTo>
                  <a:cubicBezTo>
                    <a:pt x="15" y="12"/>
                    <a:pt x="15" y="11"/>
                    <a:pt x="14" y="11"/>
                  </a:cubicBezTo>
                  <a:moveTo>
                    <a:pt x="11" y="11"/>
                  </a:moveTo>
                  <a:cubicBezTo>
                    <a:pt x="11" y="11"/>
                    <a:pt x="11" y="12"/>
                    <a:pt x="11" y="12"/>
                  </a:cubicBezTo>
                  <a:cubicBezTo>
                    <a:pt x="11" y="12"/>
                    <a:pt x="10" y="12"/>
                    <a:pt x="10" y="12"/>
                  </a:cubicBezTo>
                  <a:cubicBezTo>
                    <a:pt x="10" y="13"/>
                    <a:pt x="10" y="15"/>
                    <a:pt x="10" y="15"/>
                  </a:cubicBezTo>
                  <a:cubicBezTo>
                    <a:pt x="10" y="15"/>
                    <a:pt x="10" y="16"/>
                    <a:pt x="10" y="16"/>
                  </a:cubicBezTo>
                  <a:cubicBezTo>
                    <a:pt x="10" y="16"/>
                    <a:pt x="10" y="16"/>
                    <a:pt x="10" y="16"/>
                  </a:cubicBezTo>
                  <a:cubicBezTo>
                    <a:pt x="11" y="16"/>
                    <a:pt x="11" y="16"/>
                    <a:pt x="12" y="16"/>
                  </a:cubicBezTo>
                  <a:cubicBezTo>
                    <a:pt x="12" y="15"/>
                    <a:pt x="12" y="14"/>
                    <a:pt x="12" y="14"/>
                  </a:cubicBezTo>
                  <a:cubicBezTo>
                    <a:pt x="12" y="11"/>
                    <a:pt x="11" y="11"/>
                    <a:pt x="11" y="11"/>
                  </a:cubicBezTo>
                  <a:moveTo>
                    <a:pt x="4" y="0"/>
                  </a:moveTo>
                  <a:cubicBezTo>
                    <a:pt x="0" y="0"/>
                    <a:pt x="8" y="5"/>
                    <a:pt x="8" y="5"/>
                  </a:cubicBezTo>
                  <a:cubicBezTo>
                    <a:pt x="7" y="7"/>
                    <a:pt x="10" y="7"/>
                    <a:pt x="10" y="7"/>
                  </a:cubicBezTo>
                  <a:cubicBezTo>
                    <a:pt x="8" y="8"/>
                    <a:pt x="7" y="9"/>
                    <a:pt x="6" y="9"/>
                  </a:cubicBezTo>
                  <a:cubicBezTo>
                    <a:pt x="7" y="10"/>
                    <a:pt x="7" y="10"/>
                    <a:pt x="7" y="10"/>
                  </a:cubicBezTo>
                  <a:cubicBezTo>
                    <a:pt x="7" y="10"/>
                    <a:pt x="8" y="10"/>
                    <a:pt x="8" y="10"/>
                  </a:cubicBezTo>
                  <a:cubicBezTo>
                    <a:pt x="8" y="10"/>
                    <a:pt x="9" y="10"/>
                    <a:pt x="9" y="10"/>
                  </a:cubicBezTo>
                  <a:cubicBezTo>
                    <a:pt x="10" y="10"/>
                    <a:pt x="10" y="10"/>
                    <a:pt x="10" y="10"/>
                  </a:cubicBezTo>
                  <a:cubicBezTo>
                    <a:pt x="11" y="10"/>
                    <a:pt x="12" y="10"/>
                    <a:pt x="12" y="11"/>
                  </a:cubicBezTo>
                  <a:cubicBezTo>
                    <a:pt x="12" y="11"/>
                    <a:pt x="13" y="11"/>
                    <a:pt x="13" y="16"/>
                  </a:cubicBezTo>
                  <a:cubicBezTo>
                    <a:pt x="13" y="16"/>
                    <a:pt x="13" y="17"/>
                    <a:pt x="13" y="17"/>
                  </a:cubicBezTo>
                  <a:cubicBezTo>
                    <a:pt x="13" y="14"/>
                    <a:pt x="13" y="12"/>
                    <a:pt x="13" y="12"/>
                  </a:cubicBezTo>
                  <a:cubicBezTo>
                    <a:pt x="13" y="11"/>
                    <a:pt x="13" y="10"/>
                    <a:pt x="14" y="10"/>
                  </a:cubicBezTo>
                  <a:cubicBezTo>
                    <a:pt x="14" y="10"/>
                    <a:pt x="14" y="11"/>
                    <a:pt x="14" y="11"/>
                  </a:cubicBezTo>
                  <a:cubicBezTo>
                    <a:pt x="14" y="11"/>
                    <a:pt x="14" y="11"/>
                    <a:pt x="14" y="11"/>
                  </a:cubicBezTo>
                  <a:cubicBezTo>
                    <a:pt x="15" y="11"/>
                    <a:pt x="15" y="11"/>
                    <a:pt x="15" y="11"/>
                  </a:cubicBezTo>
                  <a:cubicBezTo>
                    <a:pt x="15" y="9"/>
                    <a:pt x="14" y="8"/>
                    <a:pt x="14" y="6"/>
                  </a:cubicBezTo>
                  <a:cubicBezTo>
                    <a:pt x="10" y="0"/>
                    <a:pt x="5"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13" name="Freeform 515"/>
            <p:cNvSpPr/>
            <p:nvPr/>
          </p:nvSpPr>
          <p:spPr bwMode="auto">
            <a:xfrm>
              <a:off x="1332" y="789"/>
              <a:ext cx="2" cy="0"/>
            </a:xfrm>
            <a:custGeom>
              <a:gdLst>
                <a:gd name="T0" fmla="*/ 0 w 1"/>
                <a:gd name="T1" fmla="*/ 1 w 1"/>
                <a:gd name="T2" fmla="*/ 1 w 1"/>
                <a:gd name="T3" fmla="*/ 1 w 1"/>
                <a:gd name="T4" fmla="*/ 1 w 1"/>
                <a:gd name="T5" fmla="*/ 0 w 1"/>
              </a:gdLst>
              <a:cxnLst>
                <a:cxn ang="0">
                  <a:pos x="T0" y="0"/>
                </a:cxn>
                <a:cxn ang="0">
                  <a:pos x="T1" y="0"/>
                </a:cxn>
                <a:cxn ang="0">
                  <a:pos x="T2" y="0"/>
                </a:cxn>
                <a:cxn ang="0">
                  <a:pos x="T3" y="0"/>
                </a:cxn>
                <a:cxn ang="0">
                  <a:pos x="T4" y="0"/>
                </a:cxn>
                <a:cxn ang="0">
                  <a:pos x="T5" y="0"/>
                </a:cxn>
              </a:cxnLst>
              <a:rect l="0" t="0" r="r" b="b"/>
              <a:pathLst>
                <a:path w="1">
                  <a:moveTo>
                    <a:pt x="0" y="0"/>
                  </a:moveTo>
                  <a:cubicBezTo>
                    <a:pt x="0" y="0"/>
                    <a:pt x="1" y="0"/>
                    <a:pt x="1" y="0"/>
                  </a:cubicBezTo>
                  <a:cubicBezTo>
                    <a:pt x="1" y="0"/>
                    <a:pt x="1" y="0"/>
                    <a:pt x="1" y="0"/>
                  </a:cubicBezTo>
                  <a:cubicBezTo>
                    <a:pt x="1" y="0"/>
                    <a:pt x="1" y="0"/>
                    <a:pt x="1" y="0"/>
                  </a:cubicBezTo>
                  <a:cubicBezTo>
                    <a:pt x="1" y="0"/>
                    <a:pt x="1" y="0"/>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14" name="Freeform 516"/>
            <p:cNvSpPr>
              <a:spLocks noEditPoints="1"/>
            </p:cNvSpPr>
            <p:nvPr/>
          </p:nvSpPr>
          <p:spPr bwMode="auto">
            <a:xfrm>
              <a:off x="1334" y="776"/>
              <a:ext cx="7" cy="13"/>
            </a:xfrm>
            <a:custGeom>
              <a:gdLst>
                <a:gd name="T0" fmla="*/ 2 w 5"/>
                <a:gd name="T1" fmla="*/ 6 h 9"/>
                <a:gd name="T2" fmla="*/ 1 w 5"/>
                <a:gd name="T3" fmla="*/ 7 h 9"/>
                <a:gd name="T4" fmla="*/ 0 w 5"/>
                <a:gd name="T5" fmla="*/ 9 h 9"/>
                <a:gd name="T6" fmla="*/ 0 w 5"/>
                <a:gd name="T7" fmla="*/ 9 h 9"/>
                <a:gd name="T8" fmla="*/ 2 w 5"/>
                <a:gd name="T9" fmla="*/ 8 h 9"/>
                <a:gd name="T10" fmla="*/ 2 w 5"/>
                <a:gd name="T11" fmla="*/ 7 h 9"/>
                <a:gd name="T12" fmla="*/ 2 w 5"/>
                <a:gd name="T13" fmla="*/ 6 h 9"/>
                <a:gd name="T14" fmla="*/ 5 w 5"/>
                <a:gd name="T15" fmla="*/ 4 h 9"/>
                <a:gd name="T16" fmla="*/ 4 w 5"/>
                <a:gd name="T17" fmla="*/ 5 h 9"/>
                <a:gd name="T18" fmla="*/ 4 w 5"/>
                <a:gd name="T19" fmla="*/ 8 h 9"/>
                <a:gd name="T20" fmla="*/ 5 w 5"/>
                <a:gd name="T21" fmla="*/ 7 h 9"/>
                <a:gd name="T22" fmla="*/ 5 w 5"/>
                <a:gd name="T23" fmla="*/ 4 h 9"/>
                <a:gd name="T24" fmla="*/ 3 w 5"/>
                <a:gd name="T25" fmla="*/ 0 h 9"/>
                <a:gd name="T26" fmla="*/ 3 w 5"/>
                <a:gd name="T27" fmla="*/ 1 h 9"/>
                <a:gd name="T28" fmla="*/ 4 w 5"/>
                <a:gd name="T29" fmla="*/ 1 h 9"/>
                <a:gd name="T30" fmla="*/ 5 w 5"/>
                <a:gd name="T31" fmla="*/ 1 h 9"/>
                <a:gd name="T32" fmla="*/ 4 w 5"/>
                <a:gd name="T33" fmla="*/ 1 h 9"/>
                <a:gd name="T34" fmla="*/ 3 w 5"/>
                <a:gd name="T35"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9">
                  <a:moveTo>
                    <a:pt x="2" y="6"/>
                  </a:moveTo>
                  <a:cubicBezTo>
                    <a:pt x="1" y="6"/>
                    <a:pt x="1" y="7"/>
                    <a:pt x="1" y="7"/>
                  </a:cubicBezTo>
                  <a:cubicBezTo>
                    <a:pt x="0" y="7"/>
                    <a:pt x="0" y="8"/>
                    <a:pt x="0" y="9"/>
                  </a:cubicBezTo>
                  <a:cubicBezTo>
                    <a:pt x="0" y="9"/>
                    <a:pt x="0" y="9"/>
                    <a:pt x="0" y="9"/>
                  </a:cubicBezTo>
                  <a:cubicBezTo>
                    <a:pt x="1" y="9"/>
                    <a:pt x="1" y="8"/>
                    <a:pt x="2" y="8"/>
                  </a:cubicBezTo>
                  <a:cubicBezTo>
                    <a:pt x="2" y="8"/>
                    <a:pt x="2" y="8"/>
                    <a:pt x="2" y="7"/>
                  </a:cubicBezTo>
                  <a:cubicBezTo>
                    <a:pt x="2" y="7"/>
                    <a:pt x="2" y="7"/>
                    <a:pt x="2" y="6"/>
                  </a:cubicBezTo>
                  <a:moveTo>
                    <a:pt x="5" y="4"/>
                  </a:moveTo>
                  <a:cubicBezTo>
                    <a:pt x="5" y="4"/>
                    <a:pt x="4" y="4"/>
                    <a:pt x="4" y="5"/>
                  </a:cubicBezTo>
                  <a:cubicBezTo>
                    <a:pt x="4" y="6"/>
                    <a:pt x="4" y="7"/>
                    <a:pt x="4" y="8"/>
                  </a:cubicBezTo>
                  <a:cubicBezTo>
                    <a:pt x="4" y="7"/>
                    <a:pt x="5" y="7"/>
                    <a:pt x="5" y="7"/>
                  </a:cubicBezTo>
                  <a:cubicBezTo>
                    <a:pt x="5" y="6"/>
                    <a:pt x="5" y="5"/>
                    <a:pt x="5" y="4"/>
                  </a:cubicBezTo>
                  <a:moveTo>
                    <a:pt x="3" y="0"/>
                  </a:moveTo>
                  <a:cubicBezTo>
                    <a:pt x="2" y="1"/>
                    <a:pt x="3" y="1"/>
                    <a:pt x="3" y="1"/>
                  </a:cubicBezTo>
                  <a:cubicBezTo>
                    <a:pt x="4" y="1"/>
                    <a:pt x="4" y="1"/>
                    <a:pt x="4" y="1"/>
                  </a:cubicBezTo>
                  <a:cubicBezTo>
                    <a:pt x="5" y="1"/>
                    <a:pt x="5" y="1"/>
                    <a:pt x="5" y="1"/>
                  </a:cubicBezTo>
                  <a:cubicBezTo>
                    <a:pt x="5" y="1"/>
                    <a:pt x="4" y="1"/>
                    <a:pt x="4" y="1"/>
                  </a:cubicBezTo>
                  <a:cubicBezTo>
                    <a:pt x="4" y="1"/>
                    <a:pt x="4" y="1"/>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15" name="Freeform 517"/>
            <p:cNvSpPr>
              <a:spLocks noEditPoints="1"/>
            </p:cNvSpPr>
            <p:nvPr/>
          </p:nvSpPr>
          <p:spPr bwMode="auto">
            <a:xfrm>
              <a:off x="1342" y="777"/>
              <a:ext cx="6" cy="9"/>
            </a:xfrm>
            <a:custGeom>
              <a:gdLst>
                <a:gd name="T0" fmla="*/ 1 w 4"/>
                <a:gd name="T1" fmla="*/ 2 h 6"/>
                <a:gd name="T2" fmla="*/ 0 w 4"/>
                <a:gd name="T3" fmla="*/ 2 h 6"/>
                <a:gd name="T4" fmla="*/ 0 w 4"/>
                <a:gd name="T5" fmla="*/ 6 h 6"/>
                <a:gd name="T6" fmla="*/ 1 w 4"/>
                <a:gd name="T7" fmla="*/ 6 h 6"/>
                <a:gd name="T8" fmla="*/ 1 w 4"/>
                <a:gd name="T9" fmla="*/ 5 h 6"/>
                <a:gd name="T10" fmla="*/ 1 w 4"/>
                <a:gd name="T11" fmla="*/ 2 h 6"/>
                <a:gd name="T12" fmla="*/ 1 w 4"/>
                <a:gd name="T13" fmla="*/ 0 h 6"/>
                <a:gd name="T14" fmla="*/ 0 w 4"/>
                <a:gd name="T15" fmla="*/ 0 h 6"/>
                <a:gd name="T16" fmla="*/ 1 w 4"/>
                <a:gd name="T17" fmla="*/ 0 h 6"/>
                <a:gd name="T18" fmla="*/ 2 w 4"/>
                <a:gd name="T19" fmla="*/ 1 h 6"/>
                <a:gd name="T20" fmla="*/ 3 w 4"/>
                <a:gd name="T21" fmla="*/ 4 h 6"/>
                <a:gd name="T22" fmla="*/ 3 w 4"/>
                <a:gd name="T23" fmla="*/ 6 h 6"/>
                <a:gd name="T24" fmla="*/ 4 w 4"/>
                <a:gd name="T25" fmla="*/ 6 h 6"/>
                <a:gd name="T26" fmla="*/ 3 w 4"/>
                <a:gd name="T27" fmla="*/ 1 h 6"/>
                <a:gd name="T28" fmla="*/ 1 w 4"/>
                <a:gd name="T29" fmla="*/ 0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6">
                  <a:moveTo>
                    <a:pt x="1" y="2"/>
                  </a:moveTo>
                  <a:cubicBezTo>
                    <a:pt x="1" y="2"/>
                    <a:pt x="1" y="2"/>
                    <a:pt x="0" y="2"/>
                  </a:cubicBezTo>
                  <a:cubicBezTo>
                    <a:pt x="0" y="4"/>
                    <a:pt x="0" y="5"/>
                    <a:pt x="0" y="6"/>
                  </a:cubicBezTo>
                  <a:cubicBezTo>
                    <a:pt x="0" y="6"/>
                    <a:pt x="1" y="6"/>
                    <a:pt x="1" y="6"/>
                  </a:cubicBezTo>
                  <a:cubicBezTo>
                    <a:pt x="1" y="6"/>
                    <a:pt x="1" y="5"/>
                    <a:pt x="1" y="5"/>
                  </a:cubicBezTo>
                  <a:cubicBezTo>
                    <a:pt x="1" y="5"/>
                    <a:pt x="1" y="3"/>
                    <a:pt x="1" y="2"/>
                  </a:cubicBezTo>
                  <a:moveTo>
                    <a:pt x="1" y="0"/>
                  </a:moveTo>
                  <a:cubicBezTo>
                    <a:pt x="1" y="0"/>
                    <a:pt x="1" y="0"/>
                    <a:pt x="0" y="0"/>
                  </a:cubicBezTo>
                  <a:cubicBezTo>
                    <a:pt x="1" y="0"/>
                    <a:pt x="1" y="0"/>
                    <a:pt x="1" y="0"/>
                  </a:cubicBezTo>
                  <a:cubicBezTo>
                    <a:pt x="2" y="0"/>
                    <a:pt x="2" y="0"/>
                    <a:pt x="2" y="1"/>
                  </a:cubicBezTo>
                  <a:cubicBezTo>
                    <a:pt x="2" y="1"/>
                    <a:pt x="3" y="1"/>
                    <a:pt x="3" y="4"/>
                  </a:cubicBezTo>
                  <a:cubicBezTo>
                    <a:pt x="3" y="4"/>
                    <a:pt x="3" y="5"/>
                    <a:pt x="3" y="6"/>
                  </a:cubicBezTo>
                  <a:cubicBezTo>
                    <a:pt x="3" y="6"/>
                    <a:pt x="3" y="6"/>
                    <a:pt x="4" y="6"/>
                  </a:cubicBezTo>
                  <a:cubicBezTo>
                    <a:pt x="4" y="1"/>
                    <a:pt x="3" y="1"/>
                    <a:pt x="3" y="1"/>
                  </a:cubicBezTo>
                  <a:cubicBezTo>
                    <a:pt x="3" y="0"/>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16" name="Freeform 518"/>
            <p:cNvSpPr/>
            <p:nvPr/>
          </p:nvSpPr>
          <p:spPr bwMode="auto">
            <a:xfrm>
              <a:off x="1348" y="777"/>
              <a:ext cx="3" cy="12"/>
            </a:xfrm>
            <a:custGeom>
              <a:gdLst>
                <a:gd name="T0" fmla="*/ 1 w 2"/>
                <a:gd name="T1" fmla="*/ 0 h 8"/>
                <a:gd name="T2" fmla="*/ 0 w 2"/>
                <a:gd name="T3" fmla="*/ 2 h 8"/>
                <a:gd name="T4" fmla="*/ 0 w 2"/>
                <a:gd name="T5" fmla="*/ 7 h 8"/>
                <a:gd name="T6" fmla="*/ 1 w 2"/>
                <a:gd name="T7" fmla="*/ 7 h 8"/>
                <a:gd name="T8" fmla="*/ 1 w 2"/>
                <a:gd name="T9" fmla="*/ 5 h 8"/>
                <a:gd name="T10" fmla="*/ 1 w 2"/>
                <a:gd name="T11" fmla="*/ 2 h 8"/>
                <a:gd name="T12" fmla="*/ 1 w 2"/>
                <a:gd name="T13" fmla="*/ 1 h 8"/>
                <a:gd name="T14" fmla="*/ 2 w 2"/>
                <a:gd name="T15" fmla="*/ 3 h 8"/>
                <a:gd name="T16" fmla="*/ 2 w 2"/>
                <a:gd name="T17" fmla="*/ 8 h 8"/>
                <a:gd name="T18" fmla="*/ 2 w 2"/>
                <a:gd name="T19" fmla="*/ 7 h 8"/>
                <a:gd name="T20" fmla="*/ 2 w 2"/>
                <a:gd name="T21" fmla="*/ 3 h 8"/>
                <a:gd name="T22" fmla="*/ 2 w 2"/>
                <a:gd name="T23" fmla="*/ 1 h 8"/>
                <a:gd name="T24" fmla="*/ 1 w 2"/>
                <a:gd name="T25" fmla="*/ 1 h 8"/>
                <a:gd name="T26" fmla="*/ 1 w 2"/>
                <a:gd name="T27" fmla="*/ 1 h 8"/>
                <a:gd name="T28" fmla="*/ 1 w 2"/>
                <a:gd name="T29" fmla="*/ 0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8">
                  <a:moveTo>
                    <a:pt x="1" y="0"/>
                  </a:moveTo>
                  <a:cubicBezTo>
                    <a:pt x="0" y="0"/>
                    <a:pt x="0" y="1"/>
                    <a:pt x="0" y="2"/>
                  </a:cubicBezTo>
                  <a:cubicBezTo>
                    <a:pt x="0" y="2"/>
                    <a:pt x="0" y="4"/>
                    <a:pt x="0" y="7"/>
                  </a:cubicBezTo>
                  <a:cubicBezTo>
                    <a:pt x="0" y="7"/>
                    <a:pt x="1" y="7"/>
                    <a:pt x="1" y="7"/>
                  </a:cubicBezTo>
                  <a:cubicBezTo>
                    <a:pt x="1" y="6"/>
                    <a:pt x="1" y="6"/>
                    <a:pt x="1" y="5"/>
                  </a:cubicBezTo>
                  <a:cubicBezTo>
                    <a:pt x="1" y="5"/>
                    <a:pt x="1" y="2"/>
                    <a:pt x="1" y="2"/>
                  </a:cubicBezTo>
                  <a:cubicBezTo>
                    <a:pt x="1" y="2"/>
                    <a:pt x="1" y="1"/>
                    <a:pt x="1" y="1"/>
                  </a:cubicBezTo>
                  <a:cubicBezTo>
                    <a:pt x="2" y="1"/>
                    <a:pt x="2" y="2"/>
                    <a:pt x="2" y="3"/>
                  </a:cubicBezTo>
                  <a:cubicBezTo>
                    <a:pt x="2" y="3"/>
                    <a:pt x="2" y="6"/>
                    <a:pt x="2" y="8"/>
                  </a:cubicBezTo>
                  <a:cubicBezTo>
                    <a:pt x="2" y="8"/>
                    <a:pt x="2" y="7"/>
                    <a:pt x="2" y="7"/>
                  </a:cubicBezTo>
                  <a:cubicBezTo>
                    <a:pt x="2" y="6"/>
                    <a:pt x="2" y="4"/>
                    <a:pt x="2" y="3"/>
                  </a:cubicBezTo>
                  <a:cubicBezTo>
                    <a:pt x="2" y="2"/>
                    <a:pt x="2" y="2"/>
                    <a:pt x="2" y="1"/>
                  </a:cubicBezTo>
                  <a:cubicBezTo>
                    <a:pt x="2" y="1"/>
                    <a:pt x="2" y="1"/>
                    <a:pt x="1" y="1"/>
                  </a:cubicBezTo>
                  <a:cubicBezTo>
                    <a:pt x="1" y="1"/>
                    <a:pt x="1" y="1"/>
                    <a:pt x="1" y="1"/>
                  </a:cubicBezTo>
                  <a:cubicBezTo>
                    <a:pt x="1" y="1"/>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17" name="Freeform 519"/>
            <p:cNvSpPr/>
            <p:nvPr/>
          </p:nvSpPr>
          <p:spPr bwMode="auto">
            <a:xfrm>
              <a:off x="1313" y="777"/>
              <a:ext cx="25" cy="47"/>
            </a:xfrm>
            <a:custGeom>
              <a:gdLst>
                <a:gd name="T0" fmla="*/ 17 w 17"/>
                <a:gd name="T1" fmla="*/ 22 h 32"/>
                <a:gd name="T2" fmla="*/ 17 w 17"/>
                <a:gd name="T3" fmla="*/ 24 h 32"/>
                <a:gd name="T4" fmla="*/ 15 w 17"/>
                <a:gd name="T5" fmla="*/ 26 h 32"/>
                <a:gd name="T6" fmla="*/ 13 w 17"/>
                <a:gd name="T7" fmla="*/ 28 h 32"/>
                <a:gd name="T8" fmla="*/ 11 w 17"/>
                <a:gd name="T9" fmla="*/ 29 h 32"/>
                <a:gd name="T10" fmla="*/ 11 w 17"/>
                <a:gd name="T11" fmla="*/ 31 h 32"/>
                <a:gd name="T12" fmla="*/ 11 w 17"/>
                <a:gd name="T13" fmla="*/ 32 h 32"/>
                <a:gd name="T14" fmla="*/ 10 w 17"/>
                <a:gd name="T15" fmla="*/ 32 h 32"/>
                <a:gd name="T16" fmla="*/ 7 w 17"/>
                <a:gd name="T17" fmla="*/ 32 h 32"/>
                <a:gd name="T18" fmla="*/ 6 w 17"/>
                <a:gd name="T19" fmla="*/ 32 h 32"/>
                <a:gd name="T20" fmla="*/ 6 w 17"/>
                <a:gd name="T21" fmla="*/ 30 h 32"/>
                <a:gd name="T22" fmla="*/ 6 w 17"/>
                <a:gd name="T23" fmla="*/ 29 h 32"/>
                <a:gd name="T24" fmla="*/ 2 w 17"/>
                <a:gd name="T25" fmla="*/ 28 h 32"/>
                <a:gd name="T26" fmla="*/ 0 w 17"/>
                <a:gd name="T27" fmla="*/ 27 h 32"/>
                <a:gd name="T28" fmla="*/ 0 w 17"/>
                <a:gd name="T29" fmla="*/ 27 h 32"/>
                <a:gd name="T30" fmla="*/ 0 w 17"/>
                <a:gd name="T31" fmla="*/ 25 h 32"/>
                <a:gd name="T32" fmla="*/ 0 w 17"/>
                <a:gd name="T33" fmla="*/ 24 h 32"/>
                <a:gd name="T34" fmla="*/ 1 w 17"/>
                <a:gd name="T35" fmla="*/ 24 h 32"/>
                <a:gd name="T36" fmla="*/ 1 w 17"/>
                <a:gd name="T37" fmla="*/ 24 h 32"/>
                <a:gd name="T38" fmla="*/ 2 w 17"/>
                <a:gd name="T39" fmla="*/ 24 h 32"/>
                <a:gd name="T40" fmla="*/ 4 w 17"/>
                <a:gd name="T41" fmla="*/ 24 h 32"/>
                <a:gd name="T42" fmla="*/ 7 w 17"/>
                <a:gd name="T43" fmla="*/ 25 h 32"/>
                <a:gd name="T44" fmla="*/ 10 w 17"/>
                <a:gd name="T45" fmla="*/ 24 h 32"/>
                <a:gd name="T46" fmla="*/ 12 w 17"/>
                <a:gd name="T47" fmla="*/ 22 h 32"/>
                <a:gd name="T48" fmla="*/ 11 w 17"/>
                <a:gd name="T49" fmla="*/ 19 h 32"/>
                <a:gd name="T50" fmla="*/ 7 w 17"/>
                <a:gd name="T51" fmla="*/ 17 h 32"/>
                <a:gd name="T52" fmla="*/ 5 w 17"/>
                <a:gd name="T53" fmla="*/ 16 h 32"/>
                <a:gd name="T54" fmla="*/ 3 w 17"/>
                <a:gd name="T55" fmla="*/ 15 h 32"/>
                <a:gd name="T56" fmla="*/ 1 w 17"/>
                <a:gd name="T57" fmla="*/ 13 h 32"/>
                <a:gd name="T58" fmla="*/ 0 w 17"/>
                <a:gd name="T59" fmla="*/ 10 h 32"/>
                <a:gd name="T60" fmla="*/ 2 w 17"/>
                <a:gd name="T61" fmla="*/ 5 h 32"/>
                <a:gd name="T62" fmla="*/ 7 w 17"/>
                <a:gd name="T63" fmla="*/ 3 h 32"/>
                <a:gd name="T64" fmla="*/ 7 w 17"/>
                <a:gd name="T65" fmla="*/ 1 h 32"/>
                <a:gd name="T66" fmla="*/ 7 w 17"/>
                <a:gd name="T67" fmla="*/ 0 h 32"/>
                <a:gd name="T68" fmla="*/ 8 w 17"/>
                <a:gd name="T69" fmla="*/ 0 h 32"/>
                <a:gd name="T70" fmla="*/ 11 w 17"/>
                <a:gd name="T71" fmla="*/ 0 h 32"/>
                <a:gd name="T72" fmla="*/ 12 w 17"/>
                <a:gd name="T73" fmla="*/ 0 h 32"/>
                <a:gd name="T74" fmla="*/ 12 w 17"/>
                <a:gd name="T75" fmla="*/ 1 h 32"/>
                <a:gd name="T76" fmla="*/ 12 w 17"/>
                <a:gd name="T77" fmla="*/ 3 h 32"/>
                <a:gd name="T78" fmla="*/ 14 w 17"/>
                <a:gd name="T79" fmla="*/ 3 h 32"/>
                <a:gd name="T80" fmla="*/ 15 w 17"/>
                <a:gd name="T81" fmla="*/ 4 h 32"/>
                <a:gd name="T82" fmla="*/ 16 w 17"/>
                <a:gd name="T83" fmla="*/ 4 h 32"/>
                <a:gd name="T84" fmla="*/ 16 w 17"/>
                <a:gd name="T85" fmla="*/ 6 h 32"/>
                <a:gd name="T86" fmla="*/ 15 w 17"/>
                <a:gd name="T87" fmla="*/ 7 h 32"/>
                <a:gd name="T88" fmla="*/ 14 w 17"/>
                <a:gd name="T89" fmla="*/ 7 h 32"/>
                <a:gd name="T90" fmla="*/ 12 w 17"/>
                <a:gd name="T91" fmla="*/ 7 h 32"/>
                <a:gd name="T92" fmla="*/ 10 w 17"/>
                <a:gd name="T93" fmla="*/ 7 h 32"/>
                <a:gd name="T94" fmla="*/ 6 w 17"/>
                <a:gd name="T95" fmla="*/ 7 h 32"/>
                <a:gd name="T96" fmla="*/ 5 w 17"/>
                <a:gd name="T97" fmla="*/ 10 h 32"/>
                <a:gd name="T98" fmla="*/ 7 w 17"/>
                <a:gd name="T99" fmla="*/ 12 h 32"/>
                <a:gd name="T100" fmla="*/ 10 w 17"/>
                <a:gd name="T101" fmla="*/ 13 h 32"/>
                <a:gd name="T102" fmla="*/ 15 w 17"/>
                <a:gd name="T103" fmla="*/ 17 h 32"/>
                <a:gd name="T104" fmla="*/ 17 w 17"/>
                <a:gd name="T105"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 h="32">
                  <a:moveTo>
                    <a:pt x="17" y="22"/>
                  </a:moveTo>
                  <a:cubicBezTo>
                    <a:pt x="17" y="23"/>
                    <a:pt x="17" y="24"/>
                    <a:pt x="17" y="24"/>
                  </a:cubicBezTo>
                  <a:cubicBezTo>
                    <a:pt x="16" y="25"/>
                    <a:pt x="16" y="26"/>
                    <a:pt x="15" y="26"/>
                  </a:cubicBezTo>
                  <a:cubicBezTo>
                    <a:pt x="15" y="27"/>
                    <a:pt x="14" y="27"/>
                    <a:pt x="13" y="28"/>
                  </a:cubicBezTo>
                  <a:cubicBezTo>
                    <a:pt x="13" y="28"/>
                    <a:pt x="12" y="28"/>
                    <a:pt x="11" y="29"/>
                  </a:cubicBezTo>
                  <a:cubicBezTo>
                    <a:pt x="11" y="31"/>
                    <a:pt x="11" y="31"/>
                    <a:pt x="11" y="31"/>
                  </a:cubicBezTo>
                  <a:cubicBezTo>
                    <a:pt x="11" y="31"/>
                    <a:pt x="11" y="32"/>
                    <a:pt x="11" y="32"/>
                  </a:cubicBezTo>
                  <a:cubicBezTo>
                    <a:pt x="11" y="32"/>
                    <a:pt x="10" y="32"/>
                    <a:pt x="10" y="32"/>
                  </a:cubicBezTo>
                  <a:cubicBezTo>
                    <a:pt x="7" y="32"/>
                    <a:pt x="7" y="32"/>
                    <a:pt x="7" y="32"/>
                  </a:cubicBezTo>
                  <a:cubicBezTo>
                    <a:pt x="7" y="32"/>
                    <a:pt x="7" y="32"/>
                    <a:pt x="6" y="32"/>
                  </a:cubicBezTo>
                  <a:cubicBezTo>
                    <a:pt x="6" y="31"/>
                    <a:pt x="6" y="31"/>
                    <a:pt x="6" y="30"/>
                  </a:cubicBezTo>
                  <a:cubicBezTo>
                    <a:pt x="6" y="29"/>
                    <a:pt x="6" y="29"/>
                    <a:pt x="6" y="29"/>
                  </a:cubicBezTo>
                  <a:cubicBezTo>
                    <a:pt x="4" y="29"/>
                    <a:pt x="3" y="29"/>
                    <a:pt x="2" y="28"/>
                  </a:cubicBezTo>
                  <a:cubicBezTo>
                    <a:pt x="1" y="28"/>
                    <a:pt x="0" y="28"/>
                    <a:pt x="0" y="27"/>
                  </a:cubicBezTo>
                  <a:cubicBezTo>
                    <a:pt x="0" y="27"/>
                    <a:pt x="0" y="27"/>
                    <a:pt x="0" y="27"/>
                  </a:cubicBezTo>
                  <a:cubicBezTo>
                    <a:pt x="0" y="26"/>
                    <a:pt x="0" y="26"/>
                    <a:pt x="0" y="25"/>
                  </a:cubicBezTo>
                  <a:cubicBezTo>
                    <a:pt x="0" y="25"/>
                    <a:pt x="0" y="24"/>
                    <a:pt x="0" y="24"/>
                  </a:cubicBezTo>
                  <a:cubicBezTo>
                    <a:pt x="1" y="24"/>
                    <a:pt x="1" y="24"/>
                    <a:pt x="1" y="24"/>
                  </a:cubicBezTo>
                  <a:cubicBezTo>
                    <a:pt x="1" y="24"/>
                    <a:pt x="1" y="24"/>
                    <a:pt x="1" y="24"/>
                  </a:cubicBezTo>
                  <a:cubicBezTo>
                    <a:pt x="2" y="24"/>
                    <a:pt x="2" y="24"/>
                    <a:pt x="2" y="24"/>
                  </a:cubicBezTo>
                  <a:cubicBezTo>
                    <a:pt x="2" y="24"/>
                    <a:pt x="3" y="24"/>
                    <a:pt x="4" y="24"/>
                  </a:cubicBezTo>
                  <a:cubicBezTo>
                    <a:pt x="4" y="25"/>
                    <a:pt x="5" y="25"/>
                    <a:pt x="7" y="25"/>
                  </a:cubicBezTo>
                  <a:cubicBezTo>
                    <a:pt x="8" y="25"/>
                    <a:pt x="9" y="25"/>
                    <a:pt x="10" y="24"/>
                  </a:cubicBezTo>
                  <a:cubicBezTo>
                    <a:pt x="11" y="24"/>
                    <a:pt x="12" y="23"/>
                    <a:pt x="12" y="22"/>
                  </a:cubicBezTo>
                  <a:cubicBezTo>
                    <a:pt x="12" y="21"/>
                    <a:pt x="12" y="20"/>
                    <a:pt x="11" y="19"/>
                  </a:cubicBezTo>
                  <a:cubicBezTo>
                    <a:pt x="10" y="19"/>
                    <a:pt x="9" y="18"/>
                    <a:pt x="7" y="17"/>
                  </a:cubicBezTo>
                  <a:cubicBezTo>
                    <a:pt x="7" y="17"/>
                    <a:pt x="6" y="17"/>
                    <a:pt x="5" y="16"/>
                  </a:cubicBezTo>
                  <a:cubicBezTo>
                    <a:pt x="4" y="16"/>
                    <a:pt x="3" y="15"/>
                    <a:pt x="3" y="15"/>
                  </a:cubicBezTo>
                  <a:cubicBezTo>
                    <a:pt x="2" y="14"/>
                    <a:pt x="1" y="13"/>
                    <a:pt x="1" y="13"/>
                  </a:cubicBezTo>
                  <a:cubicBezTo>
                    <a:pt x="1" y="12"/>
                    <a:pt x="0" y="11"/>
                    <a:pt x="0" y="10"/>
                  </a:cubicBezTo>
                  <a:cubicBezTo>
                    <a:pt x="0" y="8"/>
                    <a:pt x="1" y="7"/>
                    <a:pt x="2" y="5"/>
                  </a:cubicBezTo>
                  <a:cubicBezTo>
                    <a:pt x="3" y="4"/>
                    <a:pt x="5" y="3"/>
                    <a:pt x="7" y="3"/>
                  </a:cubicBezTo>
                  <a:cubicBezTo>
                    <a:pt x="7" y="1"/>
                    <a:pt x="7" y="1"/>
                    <a:pt x="7" y="1"/>
                  </a:cubicBezTo>
                  <a:cubicBezTo>
                    <a:pt x="7" y="0"/>
                    <a:pt x="7" y="0"/>
                    <a:pt x="7" y="0"/>
                  </a:cubicBezTo>
                  <a:cubicBezTo>
                    <a:pt x="7" y="0"/>
                    <a:pt x="8" y="0"/>
                    <a:pt x="8" y="0"/>
                  </a:cubicBezTo>
                  <a:cubicBezTo>
                    <a:pt x="11" y="0"/>
                    <a:pt x="11" y="0"/>
                    <a:pt x="11" y="0"/>
                  </a:cubicBezTo>
                  <a:cubicBezTo>
                    <a:pt x="11" y="0"/>
                    <a:pt x="11" y="0"/>
                    <a:pt x="12" y="0"/>
                  </a:cubicBezTo>
                  <a:cubicBezTo>
                    <a:pt x="12" y="0"/>
                    <a:pt x="12" y="0"/>
                    <a:pt x="12" y="1"/>
                  </a:cubicBezTo>
                  <a:cubicBezTo>
                    <a:pt x="12" y="3"/>
                    <a:pt x="12" y="3"/>
                    <a:pt x="12" y="3"/>
                  </a:cubicBezTo>
                  <a:cubicBezTo>
                    <a:pt x="13" y="3"/>
                    <a:pt x="13" y="3"/>
                    <a:pt x="14" y="3"/>
                  </a:cubicBezTo>
                  <a:cubicBezTo>
                    <a:pt x="15" y="3"/>
                    <a:pt x="15" y="3"/>
                    <a:pt x="15" y="4"/>
                  </a:cubicBezTo>
                  <a:cubicBezTo>
                    <a:pt x="16" y="4"/>
                    <a:pt x="16" y="4"/>
                    <a:pt x="16" y="4"/>
                  </a:cubicBezTo>
                  <a:cubicBezTo>
                    <a:pt x="16" y="5"/>
                    <a:pt x="16" y="5"/>
                    <a:pt x="16" y="6"/>
                  </a:cubicBezTo>
                  <a:cubicBezTo>
                    <a:pt x="15" y="6"/>
                    <a:pt x="15" y="7"/>
                    <a:pt x="15" y="7"/>
                  </a:cubicBezTo>
                  <a:cubicBezTo>
                    <a:pt x="15" y="7"/>
                    <a:pt x="15" y="7"/>
                    <a:pt x="14" y="7"/>
                  </a:cubicBezTo>
                  <a:cubicBezTo>
                    <a:pt x="14" y="7"/>
                    <a:pt x="13" y="7"/>
                    <a:pt x="12" y="7"/>
                  </a:cubicBezTo>
                  <a:cubicBezTo>
                    <a:pt x="12" y="7"/>
                    <a:pt x="11" y="7"/>
                    <a:pt x="10" y="7"/>
                  </a:cubicBezTo>
                  <a:cubicBezTo>
                    <a:pt x="8" y="7"/>
                    <a:pt x="7" y="7"/>
                    <a:pt x="6" y="7"/>
                  </a:cubicBezTo>
                  <a:cubicBezTo>
                    <a:pt x="6" y="8"/>
                    <a:pt x="5" y="9"/>
                    <a:pt x="5" y="10"/>
                  </a:cubicBezTo>
                  <a:cubicBezTo>
                    <a:pt x="5" y="10"/>
                    <a:pt x="6" y="11"/>
                    <a:pt x="7" y="12"/>
                  </a:cubicBezTo>
                  <a:cubicBezTo>
                    <a:pt x="7" y="12"/>
                    <a:pt x="8" y="13"/>
                    <a:pt x="10" y="13"/>
                  </a:cubicBezTo>
                  <a:cubicBezTo>
                    <a:pt x="12" y="14"/>
                    <a:pt x="14" y="15"/>
                    <a:pt x="15" y="17"/>
                  </a:cubicBezTo>
                  <a:cubicBezTo>
                    <a:pt x="16" y="18"/>
                    <a:pt x="17" y="20"/>
                    <a:pt x="1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18" name="Freeform 520"/>
            <p:cNvSpPr/>
            <p:nvPr/>
          </p:nvSpPr>
          <p:spPr bwMode="auto">
            <a:xfrm>
              <a:off x="1291" y="2636"/>
              <a:ext cx="48" cy="33"/>
            </a:xfrm>
            <a:custGeom>
              <a:gdLst>
                <a:gd name="T0" fmla="*/ 29 w 33"/>
                <a:gd name="T1" fmla="*/ 23 h 23"/>
                <a:gd name="T2" fmla="*/ 29 w 33"/>
                <a:gd name="T3" fmla="*/ 15 h 23"/>
                <a:gd name="T4" fmla="*/ 32 w 33"/>
                <a:gd name="T5" fmla="*/ 5 h 23"/>
                <a:gd name="T6" fmla="*/ 24 w 33"/>
                <a:gd name="T7" fmla="*/ 3 h 23"/>
                <a:gd name="T8" fmla="*/ 16 w 33"/>
                <a:gd name="T9" fmla="*/ 0 h 23"/>
                <a:gd name="T10" fmla="*/ 14 w 33"/>
                <a:gd name="T11" fmla="*/ 4 h 23"/>
                <a:gd name="T12" fmla="*/ 12 w 33"/>
                <a:gd name="T13" fmla="*/ 3 h 23"/>
                <a:gd name="T14" fmla="*/ 9 w 33"/>
                <a:gd name="T15" fmla="*/ 3 h 23"/>
                <a:gd name="T16" fmla="*/ 1 w 33"/>
                <a:gd name="T17" fmla="*/ 15 h 23"/>
                <a:gd name="T18" fmla="*/ 1 w 33"/>
                <a:gd name="T19" fmla="*/ 22 h 23"/>
                <a:gd name="T20" fmla="*/ 8 w 33"/>
                <a:gd name="T21" fmla="*/ 23 h 23"/>
                <a:gd name="T22" fmla="*/ 29 w 33"/>
                <a:gd name="T23" fmla="*/ 23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3">
                  <a:moveTo>
                    <a:pt x="29" y="23"/>
                  </a:moveTo>
                  <a:cubicBezTo>
                    <a:pt x="29" y="23"/>
                    <a:pt x="33" y="23"/>
                    <a:pt x="29" y="15"/>
                  </a:cubicBezTo>
                  <a:cubicBezTo>
                    <a:pt x="29" y="15"/>
                    <a:pt x="33" y="11"/>
                    <a:pt x="32" y="5"/>
                  </a:cubicBezTo>
                  <a:cubicBezTo>
                    <a:pt x="32" y="5"/>
                    <a:pt x="28" y="2"/>
                    <a:pt x="24" y="3"/>
                  </a:cubicBezTo>
                  <a:cubicBezTo>
                    <a:pt x="24" y="3"/>
                    <a:pt x="15" y="2"/>
                    <a:pt x="16" y="0"/>
                  </a:cubicBezTo>
                  <a:cubicBezTo>
                    <a:pt x="16" y="0"/>
                    <a:pt x="14" y="3"/>
                    <a:pt x="14" y="4"/>
                  </a:cubicBezTo>
                  <a:cubicBezTo>
                    <a:pt x="12" y="3"/>
                    <a:pt x="12" y="3"/>
                    <a:pt x="12" y="3"/>
                  </a:cubicBezTo>
                  <a:cubicBezTo>
                    <a:pt x="12" y="3"/>
                    <a:pt x="10" y="1"/>
                    <a:pt x="9" y="3"/>
                  </a:cubicBezTo>
                  <a:cubicBezTo>
                    <a:pt x="1" y="15"/>
                    <a:pt x="1" y="15"/>
                    <a:pt x="1" y="15"/>
                  </a:cubicBezTo>
                  <a:cubicBezTo>
                    <a:pt x="1" y="15"/>
                    <a:pt x="0" y="20"/>
                    <a:pt x="1" y="22"/>
                  </a:cubicBezTo>
                  <a:cubicBezTo>
                    <a:pt x="1" y="22"/>
                    <a:pt x="4" y="23"/>
                    <a:pt x="8" y="23"/>
                  </a:cubicBezTo>
                  <a:cubicBezTo>
                    <a:pt x="29" y="23"/>
                    <a:pt x="29" y="23"/>
                    <a:pt x="29" y="2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19" name="Freeform 521"/>
            <p:cNvSpPr/>
            <p:nvPr/>
          </p:nvSpPr>
          <p:spPr bwMode="auto">
            <a:xfrm>
              <a:off x="1310" y="2640"/>
              <a:ext cx="5" cy="25"/>
            </a:xfrm>
            <a:custGeom>
              <a:gdLst>
                <a:gd name="T0" fmla="*/ 1 w 3"/>
                <a:gd name="T1" fmla="*/ 14 h 17"/>
                <a:gd name="T2" fmla="*/ 3 w 3"/>
                <a:gd name="T3" fmla="*/ 0 h 17"/>
                <a:gd name="T4" fmla="*/ 2 w 3"/>
                <a:gd name="T5" fmla="*/ 17 h 17"/>
                <a:gd name="T6" fmla="*/ 1 w 3"/>
                <a:gd name="T7" fmla="*/ 14 h 17"/>
              </a:gdLst>
              <a:cxnLst>
                <a:cxn ang="0">
                  <a:pos x="T0" y="T1"/>
                </a:cxn>
                <a:cxn ang="0">
                  <a:pos x="T2" y="T3"/>
                </a:cxn>
                <a:cxn ang="0">
                  <a:pos x="T4" y="T5"/>
                </a:cxn>
                <a:cxn ang="0">
                  <a:pos x="T6" y="T7"/>
                </a:cxn>
              </a:cxnLst>
              <a:rect l="0" t="0" r="r" b="b"/>
              <a:pathLst>
                <a:path w="3" h="17">
                  <a:moveTo>
                    <a:pt x="1" y="14"/>
                  </a:moveTo>
                  <a:cubicBezTo>
                    <a:pt x="1" y="14"/>
                    <a:pt x="0" y="1"/>
                    <a:pt x="3" y="0"/>
                  </a:cubicBezTo>
                  <a:cubicBezTo>
                    <a:pt x="3" y="0"/>
                    <a:pt x="2" y="13"/>
                    <a:pt x="2" y="17"/>
                  </a:cubicBezTo>
                  <a:cubicBezTo>
                    <a:pt x="1" y="14"/>
                    <a:pt x="1" y="14"/>
                    <a:pt x="1" y="1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20" name="Freeform 522"/>
            <p:cNvSpPr>
              <a:spLocks noEditPoints="1"/>
            </p:cNvSpPr>
            <p:nvPr/>
          </p:nvSpPr>
          <p:spPr bwMode="auto">
            <a:xfrm>
              <a:off x="1322" y="2643"/>
              <a:ext cx="17" cy="26"/>
            </a:xfrm>
            <a:custGeom>
              <a:gdLst>
                <a:gd name="T0" fmla="*/ 7 w 12"/>
                <a:gd name="T1" fmla="*/ 10 h 18"/>
                <a:gd name="T2" fmla="*/ 5 w 12"/>
                <a:gd name="T3" fmla="*/ 15 h 18"/>
                <a:gd name="T4" fmla="*/ 8 w 12"/>
                <a:gd name="T5" fmla="*/ 18 h 18"/>
                <a:gd name="T6" fmla="*/ 7 w 12"/>
                <a:gd name="T7" fmla="*/ 10 h 18"/>
                <a:gd name="T8" fmla="*/ 10 w 12"/>
                <a:gd name="T9" fmla="*/ 1 h 18"/>
                <a:gd name="T10" fmla="*/ 8 w 12"/>
                <a:gd name="T11" fmla="*/ 7 h 18"/>
                <a:gd name="T12" fmla="*/ 0 w 12"/>
                <a:gd name="T13" fmla="*/ 12 h 18"/>
                <a:gd name="T14" fmla="*/ 1 w 12"/>
                <a:gd name="T15" fmla="*/ 12 h 18"/>
                <a:gd name="T16" fmla="*/ 2 w 12"/>
                <a:gd name="T17" fmla="*/ 12 h 18"/>
                <a:gd name="T18" fmla="*/ 7 w 12"/>
                <a:gd name="T19" fmla="*/ 10 h 18"/>
                <a:gd name="T20" fmla="*/ 7 w 12"/>
                <a:gd name="T21" fmla="*/ 10 h 18"/>
                <a:gd name="T22" fmla="*/ 10 w 12"/>
                <a:gd name="T23" fmla="*/ 1 h 18"/>
                <a:gd name="T24" fmla="*/ 9 w 12"/>
                <a:gd name="T25" fmla="*/ 0 h 18"/>
                <a:gd name="T26" fmla="*/ 10 w 12"/>
                <a:gd name="T27" fmla="*/ 1 h 18"/>
                <a:gd name="T28" fmla="*/ 9 w 12"/>
                <a:gd name="T29" fmla="*/ 0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7" y="10"/>
                  </a:moveTo>
                  <a:cubicBezTo>
                    <a:pt x="7" y="10"/>
                    <a:pt x="11" y="15"/>
                    <a:pt x="5" y="15"/>
                  </a:cubicBezTo>
                  <a:cubicBezTo>
                    <a:pt x="6" y="16"/>
                    <a:pt x="7" y="17"/>
                    <a:pt x="8" y="18"/>
                  </a:cubicBezTo>
                  <a:cubicBezTo>
                    <a:pt x="12" y="15"/>
                    <a:pt x="7" y="10"/>
                    <a:pt x="7" y="10"/>
                  </a:cubicBezTo>
                  <a:moveTo>
                    <a:pt x="10" y="1"/>
                  </a:moveTo>
                  <a:cubicBezTo>
                    <a:pt x="10" y="3"/>
                    <a:pt x="8" y="7"/>
                    <a:pt x="8" y="7"/>
                  </a:cubicBezTo>
                  <a:cubicBezTo>
                    <a:pt x="0" y="12"/>
                    <a:pt x="0" y="12"/>
                    <a:pt x="0" y="12"/>
                  </a:cubicBezTo>
                  <a:cubicBezTo>
                    <a:pt x="0" y="12"/>
                    <a:pt x="1" y="12"/>
                    <a:pt x="1" y="12"/>
                  </a:cubicBezTo>
                  <a:cubicBezTo>
                    <a:pt x="1" y="12"/>
                    <a:pt x="1" y="12"/>
                    <a:pt x="2" y="12"/>
                  </a:cubicBezTo>
                  <a:cubicBezTo>
                    <a:pt x="7" y="10"/>
                    <a:pt x="7" y="10"/>
                    <a:pt x="7" y="10"/>
                  </a:cubicBezTo>
                  <a:cubicBezTo>
                    <a:pt x="7" y="10"/>
                    <a:pt x="7" y="10"/>
                    <a:pt x="7" y="10"/>
                  </a:cubicBezTo>
                  <a:cubicBezTo>
                    <a:pt x="11" y="6"/>
                    <a:pt x="11" y="2"/>
                    <a:pt x="10" y="1"/>
                  </a:cubicBezTo>
                  <a:moveTo>
                    <a:pt x="9" y="0"/>
                  </a:moveTo>
                  <a:cubicBezTo>
                    <a:pt x="9" y="0"/>
                    <a:pt x="10" y="0"/>
                    <a:pt x="10" y="1"/>
                  </a:cubicBezTo>
                  <a:cubicBezTo>
                    <a:pt x="10" y="0"/>
                    <a:pt x="10"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21" name="Freeform 523"/>
            <p:cNvSpPr>
              <a:spLocks noEditPoints="1"/>
            </p:cNvSpPr>
            <p:nvPr/>
          </p:nvSpPr>
          <p:spPr bwMode="auto">
            <a:xfrm>
              <a:off x="1293" y="2641"/>
              <a:ext cx="19" cy="22"/>
            </a:xfrm>
            <a:custGeom>
              <a:gdLst>
                <a:gd name="T0" fmla="*/ 12 w 13"/>
                <a:gd name="T1" fmla="*/ 5 h 15"/>
                <a:gd name="T2" fmla="*/ 12 w 13"/>
                <a:gd name="T3" fmla="*/ 3 h 15"/>
                <a:gd name="T4" fmla="*/ 12 w 13"/>
                <a:gd name="T5" fmla="*/ 5 h 15"/>
                <a:gd name="T6" fmla="*/ 13 w 13"/>
                <a:gd name="T7" fmla="*/ 13 h 15"/>
                <a:gd name="T8" fmla="*/ 9 w 13"/>
                <a:gd name="T9" fmla="*/ 14 h 15"/>
                <a:gd name="T10" fmla="*/ 8 w 13"/>
                <a:gd name="T11" fmla="*/ 11 h 15"/>
                <a:gd name="T12" fmla="*/ 12 w 13"/>
                <a:gd name="T13" fmla="*/ 5 h 15"/>
                <a:gd name="T14" fmla="*/ 13 w 13"/>
                <a:gd name="T15" fmla="*/ 0 h 15"/>
                <a:gd name="T16" fmla="*/ 7 w 13"/>
                <a:gd name="T17" fmla="*/ 9 h 15"/>
                <a:gd name="T18" fmla="*/ 10 w 13"/>
                <a:gd name="T19" fmla="*/ 15 h 15"/>
                <a:gd name="T20" fmla="*/ 13 w 13"/>
                <a:gd name="T21" fmla="*/ 13 h 15"/>
                <a:gd name="T22" fmla="*/ 13 w 13"/>
                <a:gd name="T23" fmla="*/ 0 h 15"/>
                <a:gd name="T24" fmla="*/ 13 w 13"/>
                <a:gd name="T25"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2" y="5"/>
                  </a:moveTo>
                  <a:cubicBezTo>
                    <a:pt x="12" y="4"/>
                    <a:pt x="12" y="3"/>
                    <a:pt x="12" y="3"/>
                  </a:cubicBezTo>
                  <a:cubicBezTo>
                    <a:pt x="12" y="3"/>
                    <a:pt x="12" y="4"/>
                    <a:pt x="12" y="5"/>
                  </a:cubicBezTo>
                  <a:cubicBezTo>
                    <a:pt x="12" y="8"/>
                    <a:pt x="13" y="13"/>
                    <a:pt x="13" y="13"/>
                  </a:cubicBezTo>
                  <a:cubicBezTo>
                    <a:pt x="11" y="14"/>
                    <a:pt x="10" y="14"/>
                    <a:pt x="9" y="14"/>
                  </a:cubicBezTo>
                  <a:cubicBezTo>
                    <a:pt x="6" y="14"/>
                    <a:pt x="8" y="11"/>
                    <a:pt x="8" y="11"/>
                  </a:cubicBezTo>
                  <a:cubicBezTo>
                    <a:pt x="11" y="10"/>
                    <a:pt x="12" y="7"/>
                    <a:pt x="12" y="5"/>
                  </a:cubicBezTo>
                  <a:moveTo>
                    <a:pt x="13" y="0"/>
                  </a:moveTo>
                  <a:cubicBezTo>
                    <a:pt x="7" y="9"/>
                    <a:pt x="7" y="9"/>
                    <a:pt x="7" y="9"/>
                  </a:cubicBezTo>
                  <a:cubicBezTo>
                    <a:pt x="0" y="13"/>
                    <a:pt x="6" y="14"/>
                    <a:pt x="10" y="15"/>
                  </a:cubicBezTo>
                  <a:cubicBezTo>
                    <a:pt x="11" y="14"/>
                    <a:pt x="12" y="14"/>
                    <a:pt x="13" y="13"/>
                  </a:cubicBezTo>
                  <a:cubicBezTo>
                    <a:pt x="12" y="9"/>
                    <a:pt x="13" y="0"/>
                    <a:pt x="13" y="0"/>
                  </a:cubicBezTo>
                  <a:cubicBezTo>
                    <a:pt x="13" y="0"/>
                    <a:pt x="13"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22" name="Freeform 524"/>
            <p:cNvSpPr>
              <a:spLocks noEditPoints="1"/>
            </p:cNvSpPr>
            <p:nvPr/>
          </p:nvSpPr>
          <p:spPr bwMode="auto">
            <a:xfrm>
              <a:off x="1316" y="2640"/>
              <a:ext cx="20" cy="20"/>
            </a:xfrm>
            <a:custGeom>
              <a:gdLst>
                <a:gd name="T0" fmla="*/ 6 w 14"/>
                <a:gd name="T1" fmla="*/ 5 h 14"/>
                <a:gd name="T2" fmla="*/ 6 w 14"/>
                <a:gd name="T3" fmla="*/ 2 h 14"/>
                <a:gd name="T4" fmla="*/ 8 w 14"/>
                <a:gd name="T5" fmla="*/ 3 h 14"/>
                <a:gd name="T6" fmla="*/ 3 w 14"/>
                <a:gd name="T7" fmla="*/ 13 h 14"/>
                <a:gd name="T8" fmla="*/ 6 w 14"/>
                <a:gd name="T9" fmla="*/ 5 h 14"/>
                <a:gd name="T10" fmla="*/ 6 w 14"/>
                <a:gd name="T11" fmla="*/ 5 h 14"/>
                <a:gd name="T12" fmla="*/ 7 w 14"/>
                <a:gd name="T13" fmla="*/ 0 h 14"/>
                <a:gd name="T14" fmla="*/ 5 w 14"/>
                <a:gd name="T15" fmla="*/ 1 h 14"/>
                <a:gd name="T16" fmla="*/ 0 w 14"/>
                <a:gd name="T17" fmla="*/ 14 h 14"/>
                <a:gd name="T18" fmla="*/ 2 w 14"/>
                <a:gd name="T19" fmla="*/ 14 h 14"/>
                <a:gd name="T20" fmla="*/ 3 w 14"/>
                <a:gd name="T21" fmla="*/ 14 h 14"/>
                <a:gd name="T22" fmla="*/ 10 w 14"/>
                <a:gd name="T23" fmla="*/ 5 h 14"/>
                <a:gd name="T24" fmla="*/ 7 w 14"/>
                <a:gd name="T25" fmla="*/ 0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4">
                  <a:moveTo>
                    <a:pt x="6" y="5"/>
                  </a:moveTo>
                  <a:cubicBezTo>
                    <a:pt x="2" y="3"/>
                    <a:pt x="4" y="2"/>
                    <a:pt x="6" y="2"/>
                  </a:cubicBezTo>
                  <a:cubicBezTo>
                    <a:pt x="7" y="2"/>
                    <a:pt x="8" y="3"/>
                    <a:pt x="8" y="3"/>
                  </a:cubicBezTo>
                  <a:cubicBezTo>
                    <a:pt x="14" y="4"/>
                    <a:pt x="3" y="13"/>
                    <a:pt x="3" y="13"/>
                  </a:cubicBezTo>
                  <a:cubicBezTo>
                    <a:pt x="9" y="6"/>
                    <a:pt x="7" y="5"/>
                    <a:pt x="6" y="5"/>
                  </a:cubicBezTo>
                  <a:cubicBezTo>
                    <a:pt x="6" y="5"/>
                    <a:pt x="6" y="5"/>
                    <a:pt x="6" y="5"/>
                  </a:cubicBezTo>
                  <a:moveTo>
                    <a:pt x="7" y="0"/>
                  </a:moveTo>
                  <a:cubicBezTo>
                    <a:pt x="6" y="0"/>
                    <a:pt x="5" y="1"/>
                    <a:pt x="5" y="1"/>
                  </a:cubicBezTo>
                  <a:cubicBezTo>
                    <a:pt x="2" y="1"/>
                    <a:pt x="1" y="10"/>
                    <a:pt x="0" y="14"/>
                  </a:cubicBezTo>
                  <a:cubicBezTo>
                    <a:pt x="1" y="14"/>
                    <a:pt x="1" y="14"/>
                    <a:pt x="2" y="14"/>
                  </a:cubicBezTo>
                  <a:cubicBezTo>
                    <a:pt x="2" y="14"/>
                    <a:pt x="2" y="14"/>
                    <a:pt x="3" y="14"/>
                  </a:cubicBezTo>
                  <a:cubicBezTo>
                    <a:pt x="10" y="6"/>
                    <a:pt x="10" y="5"/>
                    <a:pt x="10" y="5"/>
                  </a:cubicBezTo>
                  <a:cubicBezTo>
                    <a:pt x="11" y="1"/>
                    <a:pt x="9"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23" name="Freeform 525"/>
            <p:cNvSpPr/>
            <p:nvPr/>
          </p:nvSpPr>
          <p:spPr bwMode="auto">
            <a:xfrm>
              <a:off x="1325" y="2657"/>
              <a:ext cx="13" cy="8"/>
            </a:xfrm>
            <a:custGeom>
              <a:gdLst>
                <a:gd name="T0" fmla="*/ 5 w 9"/>
                <a:gd name="T1" fmla="*/ 0 h 5"/>
                <a:gd name="T2" fmla="*/ 0 w 9"/>
                <a:gd name="T3" fmla="*/ 2 h 5"/>
                <a:gd name="T4" fmla="*/ 3 w 9"/>
                <a:gd name="T5" fmla="*/ 5 h 5"/>
                <a:gd name="T6" fmla="*/ 5 w 9"/>
                <a:gd name="T7" fmla="*/ 0 h 5"/>
                <a:gd name="T8" fmla="*/ 5 w 9"/>
                <a:gd name="T9" fmla="*/ 0 h 5"/>
                <a:gd name="T10" fmla="*/ 5 w 9"/>
                <a:gd name="T11" fmla="*/ 0 h 5"/>
                <a:gd name="T12" fmla="*/ 5 w 9"/>
                <a:gd name="T13" fmla="*/ 0 h 5"/>
              </a:gdLst>
              <a:cxnLst>
                <a:cxn ang="0">
                  <a:pos x="T0" y="T1"/>
                </a:cxn>
                <a:cxn ang="0">
                  <a:pos x="T2" y="T3"/>
                </a:cxn>
                <a:cxn ang="0">
                  <a:pos x="T4" y="T5"/>
                </a:cxn>
                <a:cxn ang="0">
                  <a:pos x="T6" y="T7"/>
                </a:cxn>
                <a:cxn ang="0">
                  <a:pos x="T8" y="T9"/>
                </a:cxn>
                <a:cxn ang="0">
                  <a:pos x="T10" y="T11"/>
                </a:cxn>
                <a:cxn ang="0">
                  <a:pos x="T12" y="T13"/>
                </a:cxn>
              </a:cxnLst>
              <a:rect l="0" t="0" r="r" b="b"/>
              <a:pathLst>
                <a:path w="9" h="5">
                  <a:moveTo>
                    <a:pt x="5" y="0"/>
                  </a:moveTo>
                  <a:cubicBezTo>
                    <a:pt x="0" y="2"/>
                    <a:pt x="0" y="2"/>
                    <a:pt x="0" y="2"/>
                  </a:cubicBezTo>
                  <a:cubicBezTo>
                    <a:pt x="1" y="3"/>
                    <a:pt x="2" y="4"/>
                    <a:pt x="3" y="5"/>
                  </a:cubicBezTo>
                  <a:cubicBezTo>
                    <a:pt x="9" y="5"/>
                    <a:pt x="5" y="0"/>
                    <a:pt x="5" y="0"/>
                  </a:cubicBezTo>
                  <a:cubicBezTo>
                    <a:pt x="5" y="0"/>
                    <a:pt x="5" y="0"/>
                    <a:pt x="5" y="0"/>
                  </a:cubicBezTo>
                  <a:cubicBezTo>
                    <a:pt x="5" y="0"/>
                    <a:pt x="5" y="0"/>
                    <a:pt x="5" y="0"/>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24" name="Freeform 526"/>
            <p:cNvSpPr/>
            <p:nvPr/>
          </p:nvSpPr>
          <p:spPr bwMode="auto">
            <a:xfrm>
              <a:off x="1248" y="2657"/>
              <a:ext cx="132" cy="163"/>
            </a:xfrm>
            <a:custGeom>
              <a:gdLst>
                <a:gd name="T0" fmla="*/ 39 w 91"/>
                <a:gd name="T1" fmla="*/ 8 h 112"/>
                <a:gd name="T2" fmla="*/ 20 w 91"/>
                <a:gd name="T3" fmla="*/ 30 h 112"/>
                <a:gd name="T4" fmla="*/ 20 w 91"/>
                <a:gd name="T5" fmla="*/ 40 h 112"/>
                <a:gd name="T6" fmla="*/ 21 w 91"/>
                <a:gd name="T7" fmla="*/ 47 h 112"/>
                <a:gd name="T8" fmla="*/ 18 w 91"/>
                <a:gd name="T9" fmla="*/ 55 h 112"/>
                <a:gd name="T10" fmla="*/ 19 w 91"/>
                <a:gd name="T11" fmla="*/ 60 h 112"/>
                <a:gd name="T12" fmla="*/ 18 w 91"/>
                <a:gd name="T13" fmla="*/ 65 h 112"/>
                <a:gd name="T14" fmla="*/ 18 w 91"/>
                <a:gd name="T15" fmla="*/ 67 h 112"/>
                <a:gd name="T16" fmla="*/ 18 w 91"/>
                <a:gd name="T17" fmla="*/ 70 h 112"/>
                <a:gd name="T18" fmla="*/ 17 w 91"/>
                <a:gd name="T19" fmla="*/ 77 h 112"/>
                <a:gd name="T20" fmla="*/ 14 w 91"/>
                <a:gd name="T21" fmla="*/ 96 h 112"/>
                <a:gd name="T22" fmla="*/ 13 w 91"/>
                <a:gd name="T23" fmla="*/ 101 h 112"/>
                <a:gd name="T24" fmla="*/ 5 w 91"/>
                <a:gd name="T25" fmla="*/ 107 h 112"/>
                <a:gd name="T26" fmla="*/ 28 w 91"/>
                <a:gd name="T27" fmla="*/ 111 h 112"/>
                <a:gd name="T28" fmla="*/ 64 w 91"/>
                <a:gd name="T29" fmla="*/ 110 h 112"/>
                <a:gd name="T30" fmla="*/ 78 w 91"/>
                <a:gd name="T31" fmla="*/ 109 h 112"/>
                <a:gd name="T32" fmla="*/ 89 w 91"/>
                <a:gd name="T33" fmla="*/ 104 h 112"/>
                <a:gd name="T34" fmla="*/ 88 w 91"/>
                <a:gd name="T35" fmla="*/ 100 h 112"/>
                <a:gd name="T36" fmla="*/ 83 w 91"/>
                <a:gd name="T37" fmla="*/ 96 h 112"/>
                <a:gd name="T38" fmla="*/ 78 w 91"/>
                <a:gd name="T39" fmla="*/ 97 h 112"/>
                <a:gd name="T40" fmla="*/ 77 w 91"/>
                <a:gd name="T41" fmla="*/ 91 h 112"/>
                <a:gd name="T42" fmla="*/ 75 w 91"/>
                <a:gd name="T43" fmla="*/ 87 h 112"/>
                <a:gd name="T44" fmla="*/ 76 w 91"/>
                <a:gd name="T45" fmla="*/ 70 h 112"/>
                <a:gd name="T46" fmla="*/ 76 w 91"/>
                <a:gd name="T47" fmla="*/ 58 h 112"/>
                <a:gd name="T48" fmla="*/ 76 w 91"/>
                <a:gd name="T49" fmla="*/ 53 h 112"/>
                <a:gd name="T50" fmla="*/ 76 w 91"/>
                <a:gd name="T51" fmla="*/ 45 h 112"/>
                <a:gd name="T52" fmla="*/ 77 w 91"/>
                <a:gd name="T53" fmla="*/ 34 h 112"/>
                <a:gd name="T54" fmla="*/ 70 w 91"/>
                <a:gd name="T55" fmla="*/ 20 h 112"/>
                <a:gd name="T56" fmla="*/ 52 w 91"/>
                <a:gd name="T57" fmla="*/ 2 h 112"/>
                <a:gd name="T58" fmla="*/ 39 w 91"/>
                <a:gd name="T59" fmla="*/ 8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 h="112">
                  <a:moveTo>
                    <a:pt x="39" y="8"/>
                  </a:moveTo>
                  <a:cubicBezTo>
                    <a:pt x="39" y="8"/>
                    <a:pt x="21" y="10"/>
                    <a:pt x="20" y="30"/>
                  </a:cubicBezTo>
                  <a:cubicBezTo>
                    <a:pt x="20" y="40"/>
                    <a:pt x="20" y="40"/>
                    <a:pt x="20" y="40"/>
                  </a:cubicBezTo>
                  <a:cubicBezTo>
                    <a:pt x="20" y="40"/>
                    <a:pt x="19" y="45"/>
                    <a:pt x="21" y="47"/>
                  </a:cubicBezTo>
                  <a:cubicBezTo>
                    <a:pt x="21" y="47"/>
                    <a:pt x="21" y="48"/>
                    <a:pt x="18" y="55"/>
                  </a:cubicBezTo>
                  <a:cubicBezTo>
                    <a:pt x="18" y="55"/>
                    <a:pt x="18" y="56"/>
                    <a:pt x="19" y="60"/>
                  </a:cubicBezTo>
                  <a:cubicBezTo>
                    <a:pt x="18" y="65"/>
                    <a:pt x="18" y="65"/>
                    <a:pt x="18" y="65"/>
                  </a:cubicBezTo>
                  <a:cubicBezTo>
                    <a:pt x="18" y="65"/>
                    <a:pt x="18" y="66"/>
                    <a:pt x="18" y="67"/>
                  </a:cubicBezTo>
                  <a:cubicBezTo>
                    <a:pt x="18" y="67"/>
                    <a:pt x="20" y="69"/>
                    <a:pt x="18" y="70"/>
                  </a:cubicBezTo>
                  <a:cubicBezTo>
                    <a:pt x="18" y="70"/>
                    <a:pt x="17" y="70"/>
                    <a:pt x="17" y="77"/>
                  </a:cubicBezTo>
                  <a:cubicBezTo>
                    <a:pt x="17" y="77"/>
                    <a:pt x="16" y="93"/>
                    <a:pt x="14" y="96"/>
                  </a:cubicBezTo>
                  <a:cubicBezTo>
                    <a:pt x="14" y="96"/>
                    <a:pt x="12" y="98"/>
                    <a:pt x="13" y="101"/>
                  </a:cubicBezTo>
                  <a:cubicBezTo>
                    <a:pt x="13" y="101"/>
                    <a:pt x="0" y="101"/>
                    <a:pt x="5" y="107"/>
                  </a:cubicBezTo>
                  <a:cubicBezTo>
                    <a:pt x="5" y="107"/>
                    <a:pt x="20" y="112"/>
                    <a:pt x="28" y="111"/>
                  </a:cubicBezTo>
                  <a:cubicBezTo>
                    <a:pt x="28" y="111"/>
                    <a:pt x="59" y="109"/>
                    <a:pt x="64" y="110"/>
                  </a:cubicBezTo>
                  <a:cubicBezTo>
                    <a:pt x="78" y="109"/>
                    <a:pt x="78" y="109"/>
                    <a:pt x="78" y="109"/>
                  </a:cubicBezTo>
                  <a:cubicBezTo>
                    <a:pt x="78" y="109"/>
                    <a:pt x="86" y="104"/>
                    <a:pt x="89" y="104"/>
                  </a:cubicBezTo>
                  <a:cubicBezTo>
                    <a:pt x="89" y="104"/>
                    <a:pt x="91" y="101"/>
                    <a:pt x="88" y="100"/>
                  </a:cubicBezTo>
                  <a:cubicBezTo>
                    <a:pt x="88" y="100"/>
                    <a:pt x="83" y="97"/>
                    <a:pt x="83" y="96"/>
                  </a:cubicBezTo>
                  <a:cubicBezTo>
                    <a:pt x="83" y="96"/>
                    <a:pt x="79" y="95"/>
                    <a:pt x="78" y="97"/>
                  </a:cubicBezTo>
                  <a:cubicBezTo>
                    <a:pt x="78" y="97"/>
                    <a:pt x="76" y="94"/>
                    <a:pt x="77" y="91"/>
                  </a:cubicBezTo>
                  <a:cubicBezTo>
                    <a:pt x="75" y="87"/>
                    <a:pt x="75" y="87"/>
                    <a:pt x="75" y="87"/>
                  </a:cubicBezTo>
                  <a:cubicBezTo>
                    <a:pt x="75" y="87"/>
                    <a:pt x="73" y="77"/>
                    <a:pt x="76" y="70"/>
                  </a:cubicBezTo>
                  <a:cubicBezTo>
                    <a:pt x="76" y="70"/>
                    <a:pt x="77" y="60"/>
                    <a:pt x="76" y="58"/>
                  </a:cubicBezTo>
                  <a:cubicBezTo>
                    <a:pt x="76" y="58"/>
                    <a:pt x="74" y="54"/>
                    <a:pt x="76" y="53"/>
                  </a:cubicBezTo>
                  <a:cubicBezTo>
                    <a:pt x="76" y="53"/>
                    <a:pt x="77" y="52"/>
                    <a:pt x="76" y="45"/>
                  </a:cubicBezTo>
                  <a:cubicBezTo>
                    <a:pt x="76" y="45"/>
                    <a:pt x="75" y="35"/>
                    <a:pt x="77" y="34"/>
                  </a:cubicBezTo>
                  <a:cubicBezTo>
                    <a:pt x="77" y="34"/>
                    <a:pt x="77" y="28"/>
                    <a:pt x="70" y="20"/>
                  </a:cubicBezTo>
                  <a:cubicBezTo>
                    <a:pt x="70" y="20"/>
                    <a:pt x="57" y="4"/>
                    <a:pt x="52" y="2"/>
                  </a:cubicBezTo>
                  <a:cubicBezTo>
                    <a:pt x="52" y="2"/>
                    <a:pt x="41" y="0"/>
                    <a:pt x="39"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25" name="Freeform 527"/>
            <p:cNvSpPr/>
            <p:nvPr/>
          </p:nvSpPr>
          <p:spPr bwMode="auto">
            <a:xfrm>
              <a:off x="1278" y="2669"/>
              <a:ext cx="26" cy="19"/>
            </a:xfrm>
            <a:custGeom>
              <a:gdLst>
                <a:gd name="T0" fmla="*/ 18 w 18"/>
                <a:gd name="T1" fmla="*/ 0 h 13"/>
                <a:gd name="T2" fmla="*/ 17 w 18"/>
                <a:gd name="T3" fmla="*/ 0 h 13"/>
                <a:gd name="T4" fmla="*/ 7 w 18"/>
                <a:gd name="T5" fmla="*/ 7 h 13"/>
                <a:gd name="T6" fmla="*/ 3 w 18"/>
                <a:gd name="T7" fmla="*/ 13 h 13"/>
                <a:gd name="T8" fmla="*/ 18 w 18"/>
                <a:gd name="T9" fmla="*/ 0 h 13"/>
              </a:gdLst>
              <a:cxnLst>
                <a:cxn ang="0">
                  <a:pos x="T0" y="T1"/>
                </a:cxn>
                <a:cxn ang="0">
                  <a:pos x="T2" y="T3"/>
                </a:cxn>
                <a:cxn ang="0">
                  <a:pos x="T4" y="T5"/>
                </a:cxn>
                <a:cxn ang="0">
                  <a:pos x="T6" y="T7"/>
                </a:cxn>
                <a:cxn ang="0">
                  <a:pos x="T8" y="T9"/>
                </a:cxn>
              </a:cxnLst>
              <a:rect l="0" t="0" r="r" b="b"/>
              <a:pathLst>
                <a:path w="18" h="13">
                  <a:moveTo>
                    <a:pt x="18" y="0"/>
                  </a:moveTo>
                  <a:cubicBezTo>
                    <a:pt x="17" y="0"/>
                    <a:pt x="17" y="0"/>
                    <a:pt x="17" y="0"/>
                  </a:cubicBezTo>
                  <a:cubicBezTo>
                    <a:pt x="11" y="2"/>
                    <a:pt x="7" y="7"/>
                    <a:pt x="7" y="7"/>
                  </a:cubicBezTo>
                  <a:cubicBezTo>
                    <a:pt x="0" y="12"/>
                    <a:pt x="3" y="13"/>
                    <a:pt x="3" y="13"/>
                  </a:cubicBezTo>
                  <a:cubicBezTo>
                    <a:pt x="8" y="11"/>
                    <a:pt x="18"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26" name="Freeform 528"/>
            <p:cNvSpPr/>
            <p:nvPr/>
          </p:nvSpPr>
          <p:spPr bwMode="auto">
            <a:xfrm flipH="1">
              <a:off x="1296" y="2705"/>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27" name="Freeform 529"/>
            <p:cNvSpPr/>
            <p:nvPr/>
          </p:nvSpPr>
          <p:spPr bwMode="auto">
            <a:xfrm>
              <a:off x="1322" y="2779"/>
              <a:ext cx="6" cy="6"/>
            </a:xfrm>
            <a:custGeom>
              <a:gdLst>
                <a:gd name="T0" fmla="*/ 1 w 4"/>
                <a:gd name="T1" fmla="*/ 4 h 4"/>
                <a:gd name="T2" fmla="*/ 3 w 4"/>
                <a:gd name="T3" fmla="*/ 4 h 4"/>
                <a:gd name="T4" fmla="*/ 4 w 4"/>
                <a:gd name="T5" fmla="*/ 1 h 4"/>
                <a:gd name="T6" fmla="*/ 3 w 4"/>
                <a:gd name="T7" fmla="*/ 0 h 4"/>
                <a:gd name="T8" fmla="*/ 1 w 4"/>
                <a:gd name="T9" fmla="*/ 4 h 4"/>
              </a:gdLst>
              <a:cxnLst>
                <a:cxn ang="0">
                  <a:pos x="T0" y="T1"/>
                </a:cxn>
                <a:cxn ang="0">
                  <a:pos x="T2" y="T3"/>
                </a:cxn>
                <a:cxn ang="0">
                  <a:pos x="T4" y="T5"/>
                </a:cxn>
                <a:cxn ang="0">
                  <a:pos x="T6" y="T7"/>
                </a:cxn>
                <a:cxn ang="0">
                  <a:pos x="T8" y="T9"/>
                </a:cxn>
              </a:cxnLst>
              <a:rect l="0" t="0" r="r" b="b"/>
              <a:pathLst>
                <a:path w="4" h="4">
                  <a:moveTo>
                    <a:pt x="1" y="4"/>
                  </a:moveTo>
                  <a:cubicBezTo>
                    <a:pt x="2" y="4"/>
                    <a:pt x="2" y="4"/>
                    <a:pt x="3" y="4"/>
                  </a:cubicBezTo>
                  <a:cubicBezTo>
                    <a:pt x="3" y="3"/>
                    <a:pt x="3" y="1"/>
                    <a:pt x="4" y="1"/>
                  </a:cubicBezTo>
                  <a:cubicBezTo>
                    <a:pt x="3" y="0"/>
                    <a:pt x="3" y="0"/>
                    <a:pt x="3" y="0"/>
                  </a:cubicBezTo>
                  <a:cubicBezTo>
                    <a:pt x="1" y="1"/>
                    <a:pt x="0" y="2"/>
                    <a:pt x="1"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28" name="Freeform 530"/>
            <p:cNvSpPr/>
            <p:nvPr/>
          </p:nvSpPr>
          <p:spPr bwMode="auto">
            <a:xfrm>
              <a:off x="1294" y="2670"/>
              <a:ext cx="19" cy="22"/>
            </a:xfrm>
            <a:custGeom>
              <a:gdLst>
                <a:gd name="T0" fmla="*/ 9 w 13"/>
                <a:gd name="T1" fmla="*/ 0 h 15"/>
                <a:gd name="T2" fmla="*/ 2 w 13"/>
                <a:gd name="T3" fmla="*/ 9 h 15"/>
                <a:gd name="T4" fmla="*/ 6 w 13"/>
                <a:gd name="T5" fmla="*/ 9 h 15"/>
                <a:gd name="T6" fmla="*/ 9 w 13"/>
                <a:gd name="T7" fmla="*/ 0 h 15"/>
              </a:gdLst>
              <a:cxnLst>
                <a:cxn ang="0">
                  <a:pos x="T0" y="T1"/>
                </a:cxn>
                <a:cxn ang="0">
                  <a:pos x="T2" y="T3"/>
                </a:cxn>
                <a:cxn ang="0">
                  <a:pos x="T4" y="T5"/>
                </a:cxn>
                <a:cxn ang="0">
                  <a:pos x="T6" y="T7"/>
                </a:cxn>
              </a:cxnLst>
              <a:rect l="0" t="0" r="r" b="b"/>
              <a:pathLst>
                <a:path w="13" h="15">
                  <a:moveTo>
                    <a:pt x="9" y="0"/>
                  </a:moveTo>
                  <a:cubicBezTo>
                    <a:pt x="9" y="0"/>
                    <a:pt x="13" y="15"/>
                    <a:pt x="2" y="9"/>
                  </a:cubicBezTo>
                  <a:cubicBezTo>
                    <a:pt x="2" y="9"/>
                    <a:pt x="0" y="6"/>
                    <a:pt x="6" y="9"/>
                  </a:cubicBezTo>
                  <a:cubicBezTo>
                    <a:pt x="6" y="9"/>
                    <a:pt x="11" y="1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pic>
          <p:nvPicPr>
            <p:cNvPr id="129" name="Picture 531"/>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308" y="2660"/>
              <a:ext cx="22"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0" name="Freeform 532"/>
            <p:cNvSpPr/>
            <p:nvPr/>
          </p:nvSpPr>
          <p:spPr bwMode="auto">
            <a:xfrm>
              <a:off x="1309" y="2660"/>
              <a:ext cx="38" cy="16"/>
            </a:xfrm>
            <a:custGeom>
              <a:gdLst>
                <a:gd name="T0" fmla="*/ 7 w 26"/>
                <a:gd name="T1" fmla="*/ 0 h 11"/>
                <a:gd name="T2" fmla="*/ 10 w 26"/>
                <a:gd name="T3" fmla="*/ 8 h 11"/>
                <a:gd name="T4" fmla="*/ 0 w 26"/>
                <a:gd name="T5" fmla="*/ 6 h 11"/>
                <a:gd name="T6" fmla="*/ 7 w 26"/>
                <a:gd name="T7" fmla="*/ 0 h 11"/>
              </a:gdLst>
              <a:cxnLst>
                <a:cxn ang="0">
                  <a:pos x="T0" y="T1"/>
                </a:cxn>
                <a:cxn ang="0">
                  <a:pos x="T2" y="T3"/>
                </a:cxn>
                <a:cxn ang="0">
                  <a:pos x="T4" y="T5"/>
                </a:cxn>
                <a:cxn ang="0">
                  <a:pos x="T6" y="T7"/>
                </a:cxn>
              </a:cxnLst>
              <a:rect l="0" t="0" r="r" b="b"/>
              <a:pathLst>
                <a:path w="26" h="11">
                  <a:moveTo>
                    <a:pt x="7" y="0"/>
                  </a:moveTo>
                  <a:cubicBezTo>
                    <a:pt x="7" y="0"/>
                    <a:pt x="24" y="9"/>
                    <a:pt x="10" y="8"/>
                  </a:cubicBezTo>
                  <a:cubicBezTo>
                    <a:pt x="0" y="6"/>
                    <a:pt x="0" y="6"/>
                    <a:pt x="0" y="6"/>
                  </a:cubicBezTo>
                  <a:cubicBezTo>
                    <a:pt x="0" y="6"/>
                    <a:pt x="26" y="11"/>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31" name="Freeform 533"/>
            <p:cNvSpPr/>
            <p:nvPr/>
          </p:nvSpPr>
          <p:spPr bwMode="auto">
            <a:xfrm>
              <a:off x="1319" y="2643"/>
              <a:ext cx="17" cy="16"/>
            </a:xfrm>
            <a:custGeom>
              <a:gdLst>
                <a:gd name="T0" fmla="*/ 4 w 12"/>
                <a:gd name="T1" fmla="*/ 0 h 11"/>
                <a:gd name="T2" fmla="*/ 4 w 12"/>
                <a:gd name="T3" fmla="*/ 3 h 11"/>
                <a:gd name="T4" fmla="*/ 4 w 12"/>
                <a:gd name="T5" fmla="*/ 3 h 11"/>
                <a:gd name="T6" fmla="*/ 1 w 12"/>
                <a:gd name="T7" fmla="*/ 11 h 11"/>
                <a:gd name="T8" fmla="*/ 6 w 12"/>
                <a:gd name="T9" fmla="*/ 1 h 11"/>
                <a:gd name="T10" fmla="*/ 4 w 12"/>
                <a:gd name="T11" fmla="*/ 0 h 11"/>
              </a:gdLst>
              <a:cxnLst>
                <a:cxn ang="0">
                  <a:pos x="T0" y="T1"/>
                </a:cxn>
                <a:cxn ang="0">
                  <a:pos x="T2" y="T3"/>
                </a:cxn>
                <a:cxn ang="0">
                  <a:pos x="T4" y="T5"/>
                </a:cxn>
                <a:cxn ang="0">
                  <a:pos x="T6" y="T7"/>
                </a:cxn>
                <a:cxn ang="0">
                  <a:pos x="T8" y="T9"/>
                </a:cxn>
                <a:cxn ang="0">
                  <a:pos x="T10" y="T11"/>
                </a:cxn>
              </a:cxnLst>
              <a:rect l="0" t="0" r="r" b="b"/>
              <a:pathLst>
                <a:path w="12" h="11">
                  <a:moveTo>
                    <a:pt x="4" y="0"/>
                  </a:moveTo>
                  <a:cubicBezTo>
                    <a:pt x="2" y="0"/>
                    <a:pt x="0" y="1"/>
                    <a:pt x="4" y="3"/>
                  </a:cubicBezTo>
                  <a:cubicBezTo>
                    <a:pt x="4" y="3"/>
                    <a:pt x="4" y="3"/>
                    <a:pt x="4" y="3"/>
                  </a:cubicBezTo>
                  <a:cubicBezTo>
                    <a:pt x="5" y="3"/>
                    <a:pt x="7" y="4"/>
                    <a:pt x="1" y="11"/>
                  </a:cubicBezTo>
                  <a:cubicBezTo>
                    <a:pt x="1" y="11"/>
                    <a:pt x="12" y="2"/>
                    <a:pt x="6" y="1"/>
                  </a:cubicBezTo>
                  <a:cubicBezTo>
                    <a:pt x="6" y="1"/>
                    <a:pt x="5"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32" name="Freeform 534"/>
            <p:cNvSpPr>
              <a:spLocks noEditPoints="1"/>
            </p:cNvSpPr>
            <p:nvPr/>
          </p:nvSpPr>
          <p:spPr bwMode="auto">
            <a:xfrm>
              <a:off x="1302" y="2646"/>
              <a:ext cx="10" cy="16"/>
            </a:xfrm>
            <a:custGeom>
              <a:gdLst>
                <a:gd name="T0" fmla="*/ 6 w 7"/>
                <a:gd name="T1" fmla="*/ 2 h 11"/>
                <a:gd name="T2" fmla="*/ 2 w 7"/>
                <a:gd name="T3" fmla="*/ 8 h 11"/>
                <a:gd name="T4" fmla="*/ 3 w 7"/>
                <a:gd name="T5" fmla="*/ 11 h 11"/>
                <a:gd name="T6" fmla="*/ 7 w 7"/>
                <a:gd name="T7" fmla="*/ 10 h 11"/>
                <a:gd name="T8" fmla="*/ 6 w 7"/>
                <a:gd name="T9" fmla="*/ 2 h 11"/>
                <a:gd name="T10" fmla="*/ 6 w 7"/>
                <a:gd name="T11" fmla="*/ 0 h 11"/>
                <a:gd name="T12" fmla="*/ 6 w 7"/>
                <a:gd name="T13" fmla="*/ 2 h 11"/>
                <a:gd name="T14" fmla="*/ 6 w 7"/>
                <a:gd name="T15" fmla="*/ 0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1">
                  <a:moveTo>
                    <a:pt x="6" y="2"/>
                  </a:moveTo>
                  <a:cubicBezTo>
                    <a:pt x="6" y="4"/>
                    <a:pt x="5" y="7"/>
                    <a:pt x="2" y="8"/>
                  </a:cubicBezTo>
                  <a:cubicBezTo>
                    <a:pt x="2" y="8"/>
                    <a:pt x="0" y="11"/>
                    <a:pt x="3" y="11"/>
                  </a:cubicBezTo>
                  <a:cubicBezTo>
                    <a:pt x="4" y="11"/>
                    <a:pt x="5" y="11"/>
                    <a:pt x="7" y="10"/>
                  </a:cubicBezTo>
                  <a:cubicBezTo>
                    <a:pt x="7" y="10"/>
                    <a:pt x="6" y="5"/>
                    <a:pt x="6" y="2"/>
                  </a:cubicBezTo>
                  <a:moveTo>
                    <a:pt x="6" y="0"/>
                  </a:moveTo>
                  <a:cubicBezTo>
                    <a:pt x="6" y="0"/>
                    <a:pt x="6" y="1"/>
                    <a:pt x="6" y="2"/>
                  </a:cubicBezTo>
                  <a:cubicBezTo>
                    <a:pt x="6" y="1"/>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33" name="Freeform 535"/>
            <p:cNvSpPr/>
            <p:nvPr/>
          </p:nvSpPr>
          <p:spPr bwMode="auto">
            <a:xfrm>
              <a:off x="1287" y="2650"/>
              <a:ext cx="16" cy="15"/>
            </a:xfrm>
            <a:custGeom>
              <a:gdLst>
                <a:gd name="T0" fmla="*/ 11 w 11"/>
                <a:gd name="T1" fmla="*/ 0 h 10"/>
                <a:gd name="T2" fmla="*/ 5 w 11"/>
                <a:gd name="T3" fmla="*/ 9 h 10"/>
                <a:gd name="T4" fmla="*/ 11 w 11"/>
                <a:gd name="T5" fmla="*/ 10 h 10"/>
                <a:gd name="T6" fmla="*/ 11 w 11"/>
                <a:gd name="T7" fmla="*/ 0 h 10"/>
              </a:gdLst>
              <a:cxnLst>
                <a:cxn ang="0">
                  <a:pos x="T0" y="T1"/>
                </a:cxn>
                <a:cxn ang="0">
                  <a:pos x="T2" y="T3"/>
                </a:cxn>
                <a:cxn ang="0">
                  <a:pos x="T4" y="T5"/>
                </a:cxn>
                <a:cxn ang="0">
                  <a:pos x="T6" y="T7"/>
                </a:cxn>
              </a:cxnLst>
              <a:rect l="0" t="0" r="r" b="b"/>
              <a:pathLst>
                <a:path w="11" h="10">
                  <a:moveTo>
                    <a:pt x="11" y="0"/>
                  </a:moveTo>
                  <a:cubicBezTo>
                    <a:pt x="11" y="0"/>
                    <a:pt x="4" y="5"/>
                    <a:pt x="5" y="9"/>
                  </a:cubicBezTo>
                  <a:cubicBezTo>
                    <a:pt x="5" y="9"/>
                    <a:pt x="5" y="10"/>
                    <a:pt x="11" y="10"/>
                  </a:cubicBezTo>
                  <a:cubicBezTo>
                    <a:pt x="11" y="10"/>
                    <a:pt x="0" y="1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34" name="Freeform 536"/>
            <p:cNvSpPr/>
            <p:nvPr/>
          </p:nvSpPr>
          <p:spPr bwMode="auto">
            <a:xfrm>
              <a:off x="1249" y="2684"/>
              <a:ext cx="77" cy="130"/>
            </a:xfrm>
            <a:custGeom>
              <a:gdLst>
                <a:gd name="T0" fmla="*/ 30 w 53"/>
                <a:gd name="T1" fmla="*/ 0 h 90"/>
                <a:gd name="T2" fmla="*/ 24 w 53"/>
                <a:gd name="T3" fmla="*/ 12 h 90"/>
                <a:gd name="T4" fmla="*/ 37 w 53"/>
                <a:gd name="T5" fmla="*/ 20 h 90"/>
                <a:gd name="T6" fmla="*/ 24 w 53"/>
                <a:gd name="T7" fmla="*/ 23 h 90"/>
                <a:gd name="T8" fmla="*/ 23 w 53"/>
                <a:gd name="T9" fmla="*/ 30 h 90"/>
                <a:gd name="T10" fmla="*/ 21 w 53"/>
                <a:gd name="T11" fmla="*/ 50 h 90"/>
                <a:gd name="T12" fmla="*/ 25 w 53"/>
                <a:gd name="T13" fmla="*/ 55 h 90"/>
                <a:gd name="T14" fmla="*/ 16 w 53"/>
                <a:gd name="T15" fmla="*/ 81 h 90"/>
                <a:gd name="T16" fmla="*/ 13 w 53"/>
                <a:gd name="T17" fmla="*/ 85 h 90"/>
                <a:gd name="T18" fmla="*/ 5 w 53"/>
                <a:gd name="T19" fmla="*/ 88 h 90"/>
                <a:gd name="T20" fmla="*/ 13 w 53"/>
                <a:gd name="T21" fmla="*/ 83 h 90"/>
                <a:gd name="T22" fmla="*/ 14 w 53"/>
                <a:gd name="T23" fmla="*/ 79 h 90"/>
                <a:gd name="T24" fmla="*/ 17 w 53"/>
                <a:gd name="T25" fmla="*/ 54 h 90"/>
                <a:gd name="T26" fmla="*/ 18 w 53"/>
                <a:gd name="T27" fmla="*/ 48 h 90"/>
                <a:gd name="T28" fmla="*/ 17 w 53"/>
                <a:gd name="T29" fmla="*/ 37 h 90"/>
                <a:gd name="T30" fmla="*/ 20 w 53"/>
                <a:gd name="T31" fmla="*/ 29 h 90"/>
                <a:gd name="T32" fmla="*/ 30 w 53"/>
                <a:gd name="T33" fmla="*/ 0 h 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90">
                  <a:moveTo>
                    <a:pt x="30" y="0"/>
                  </a:moveTo>
                  <a:cubicBezTo>
                    <a:pt x="24" y="12"/>
                    <a:pt x="24" y="12"/>
                    <a:pt x="24" y="12"/>
                  </a:cubicBezTo>
                  <a:cubicBezTo>
                    <a:pt x="24" y="12"/>
                    <a:pt x="25" y="14"/>
                    <a:pt x="37" y="20"/>
                  </a:cubicBezTo>
                  <a:cubicBezTo>
                    <a:pt x="37" y="20"/>
                    <a:pt x="42" y="24"/>
                    <a:pt x="24" y="23"/>
                  </a:cubicBezTo>
                  <a:cubicBezTo>
                    <a:pt x="24" y="23"/>
                    <a:pt x="20" y="25"/>
                    <a:pt x="23" y="30"/>
                  </a:cubicBezTo>
                  <a:cubicBezTo>
                    <a:pt x="21" y="50"/>
                    <a:pt x="21" y="50"/>
                    <a:pt x="21" y="50"/>
                  </a:cubicBezTo>
                  <a:cubicBezTo>
                    <a:pt x="21" y="50"/>
                    <a:pt x="53" y="57"/>
                    <a:pt x="25" y="55"/>
                  </a:cubicBezTo>
                  <a:cubicBezTo>
                    <a:pt x="25" y="55"/>
                    <a:pt x="24" y="49"/>
                    <a:pt x="16" y="81"/>
                  </a:cubicBezTo>
                  <a:cubicBezTo>
                    <a:pt x="16" y="81"/>
                    <a:pt x="35" y="90"/>
                    <a:pt x="13" y="85"/>
                  </a:cubicBezTo>
                  <a:cubicBezTo>
                    <a:pt x="13" y="85"/>
                    <a:pt x="6" y="86"/>
                    <a:pt x="5" y="88"/>
                  </a:cubicBezTo>
                  <a:cubicBezTo>
                    <a:pt x="5" y="88"/>
                    <a:pt x="0" y="85"/>
                    <a:pt x="13" y="83"/>
                  </a:cubicBezTo>
                  <a:cubicBezTo>
                    <a:pt x="13" y="83"/>
                    <a:pt x="11" y="83"/>
                    <a:pt x="14" y="79"/>
                  </a:cubicBezTo>
                  <a:cubicBezTo>
                    <a:pt x="14" y="79"/>
                    <a:pt x="18" y="54"/>
                    <a:pt x="17" y="54"/>
                  </a:cubicBezTo>
                  <a:cubicBezTo>
                    <a:pt x="17" y="54"/>
                    <a:pt x="25" y="53"/>
                    <a:pt x="18" y="48"/>
                  </a:cubicBezTo>
                  <a:cubicBezTo>
                    <a:pt x="18" y="48"/>
                    <a:pt x="20" y="39"/>
                    <a:pt x="17" y="37"/>
                  </a:cubicBezTo>
                  <a:cubicBezTo>
                    <a:pt x="20" y="29"/>
                    <a:pt x="20" y="29"/>
                    <a:pt x="20" y="29"/>
                  </a:cubicBezTo>
                  <a:cubicBezTo>
                    <a:pt x="20" y="29"/>
                    <a:pt x="15" y="18"/>
                    <a:pt x="3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35" name="Freeform 537"/>
            <p:cNvSpPr/>
            <p:nvPr/>
          </p:nvSpPr>
          <p:spPr bwMode="auto">
            <a:xfrm>
              <a:off x="1278" y="2700"/>
              <a:ext cx="9" cy="30"/>
            </a:xfrm>
            <a:custGeom>
              <a:gdLst>
                <a:gd name="T0" fmla="*/ 3 w 6"/>
                <a:gd name="T1" fmla="*/ 7 h 21"/>
                <a:gd name="T2" fmla="*/ 5 w 6"/>
                <a:gd name="T3" fmla="*/ 7 h 21"/>
                <a:gd name="T4" fmla="*/ 3 w 6"/>
                <a:gd name="T5" fmla="*/ 3 h 21"/>
                <a:gd name="T6" fmla="*/ 2 w 6"/>
                <a:gd name="T7" fmla="*/ 3 h 21"/>
                <a:gd name="T8" fmla="*/ 0 w 6"/>
                <a:gd name="T9" fmla="*/ 7 h 21"/>
                <a:gd name="T10" fmla="*/ 1 w 6"/>
                <a:gd name="T11" fmla="*/ 11 h 21"/>
                <a:gd name="T12" fmla="*/ 1 w 6"/>
                <a:gd name="T13" fmla="*/ 17 h 21"/>
                <a:gd name="T14" fmla="*/ 1 w 6"/>
                <a:gd name="T15" fmla="*/ 15 h 21"/>
                <a:gd name="T16" fmla="*/ 0 w 6"/>
                <a:gd name="T17" fmla="*/ 16 h 21"/>
                <a:gd name="T18" fmla="*/ 2 w 6"/>
                <a:gd name="T19" fmla="*/ 21 h 21"/>
                <a:gd name="T20" fmla="*/ 2 w 6"/>
                <a:gd name="T21" fmla="*/ 19 h 21"/>
                <a:gd name="T22" fmla="*/ 5 w 6"/>
                <a:gd name="T23" fmla="*/ 13 h 21"/>
                <a:gd name="T24" fmla="*/ 1 w 6"/>
                <a:gd name="T25" fmla="*/ 7 h 21"/>
                <a:gd name="T26" fmla="*/ 3 w 6"/>
                <a:gd name="T27" fmla="*/ 7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21">
                  <a:moveTo>
                    <a:pt x="3" y="7"/>
                  </a:moveTo>
                  <a:cubicBezTo>
                    <a:pt x="5" y="7"/>
                    <a:pt x="5" y="7"/>
                    <a:pt x="5" y="7"/>
                  </a:cubicBezTo>
                  <a:cubicBezTo>
                    <a:pt x="5" y="7"/>
                    <a:pt x="6" y="3"/>
                    <a:pt x="3" y="3"/>
                  </a:cubicBezTo>
                  <a:cubicBezTo>
                    <a:pt x="3" y="3"/>
                    <a:pt x="3" y="0"/>
                    <a:pt x="2" y="3"/>
                  </a:cubicBezTo>
                  <a:cubicBezTo>
                    <a:pt x="2" y="3"/>
                    <a:pt x="1" y="3"/>
                    <a:pt x="0" y="7"/>
                  </a:cubicBezTo>
                  <a:cubicBezTo>
                    <a:pt x="0" y="7"/>
                    <a:pt x="0" y="10"/>
                    <a:pt x="1" y="11"/>
                  </a:cubicBezTo>
                  <a:cubicBezTo>
                    <a:pt x="1" y="11"/>
                    <a:pt x="6" y="17"/>
                    <a:pt x="1" y="17"/>
                  </a:cubicBezTo>
                  <a:cubicBezTo>
                    <a:pt x="1" y="15"/>
                    <a:pt x="1" y="15"/>
                    <a:pt x="1" y="15"/>
                  </a:cubicBezTo>
                  <a:cubicBezTo>
                    <a:pt x="1" y="15"/>
                    <a:pt x="0" y="13"/>
                    <a:pt x="0" y="16"/>
                  </a:cubicBezTo>
                  <a:cubicBezTo>
                    <a:pt x="2" y="21"/>
                    <a:pt x="2" y="21"/>
                    <a:pt x="2" y="21"/>
                  </a:cubicBezTo>
                  <a:cubicBezTo>
                    <a:pt x="2" y="21"/>
                    <a:pt x="2" y="21"/>
                    <a:pt x="2" y="19"/>
                  </a:cubicBezTo>
                  <a:cubicBezTo>
                    <a:pt x="2" y="19"/>
                    <a:pt x="6" y="18"/>
                    <a:pt x="5" y="13"/>
                  </a:cubicBezTo>
                  <a:cubicBezTo>
                    <a:pt x="5" y="13"/>
                    <a:pt x="1" y="9"/>
                    <a:pt x="1" y="7"/>
                  </a:cubicBezTo>
                  <a:cubicBezTo>
                    <a:pt x="1" y="7"/>
                    <a:pt x="2" y="2"/>
                    <a:pt x="3"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36" name="Freeform 538"/>
            <p:cNvSpPr/>
            <p:nvPr/>
          </p:nvSpPr>
          <p:spPr bwMode="auto">
            <a:xfrm>
              <a:off x="1287" y="2704"/>
              <a:ext cx="9" cy="23"/>
            </a:xfrm>
            <a:custGeom>
              <a:gdLst>
                <a:gd name="T0" fmla="*/ 0 w 6"/>
                <a:gd name="T1" fmla="*/ 2 h 16"/>
                <a:gd name="T2" fmla="*/ 0 w 6"/>
                <a:gd name="T3" fmla="*/ 4 h 16"/>
                <a:gd name="T4" fmla="*/ 3 w 6"/>
                <a:gd name="T5" fmla="*/ 3 h 16"/>
                <a:gd name="T6" fmla="*/ 2 w 6"/>
                <a:gd name="T7" fmla="*/ 12 h 16"/>
                <a:gd name="T8" fmla="*/ 2 w 6"/>
                <a:gd name="T9" fmla="*/ 16 h 16"/>
                <a:gd name="T10" fmla="*/ 2 w 6"/>
                <a:gd name="T11" fmla="*/ 16 h 16"/>
                <a:gd name="T12" fmla="*/ 4 w 6"/>
                <a:gd name="T13" fmla="*/ 16 h 16"/>
                <a:gd name="T14" fmla="*/ 6 w 6"/>
                <a:gd name="T15" fmla="*/ 0 h 16"/>
                <a:gd name="T16" fmla="*/ 4 w 6"/>
                <a:gd name="T17" fmla="*/ 0 h 16"/>
                <a:gd name="T18" fmla="*/ 0 w 6"/>
                <a:gd name="T19" fmla="*/ 2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6">
                  <a:moveTo>
                    <a:pt x="0" y="2"/>
                  </a:moveTo>
                  <a:cubicBezTo>
                    <a:pt x="0" y="4"/>
                    <a:pt x="0" y="4"/>
                    <a:pt x="0" y="4"/>
                  </a:cubicBezTo>
                  <a:cubicBezTo>
                    <a:pt x="3" y="3"/>
                    <a:pt x="3" y="3"/>
                    <a:pt x="3" y="3"/>
                  </a:cubicBezTo>
                  <a:cubicBezTo>
                    <a:pt x="3" y="3"/>
                    <a:pt x="2" y="9"/>
                    <a:pt x="2" y="12"/>
                  </a:cubicBezTo>
                  <a:cubicBezTo>
                    <a:pt x="2" y="16"/>
                    <a:pt x="2" y="16"/>
                    <a:pt x="2" y="16"/>
                  </a:cubicBezTo>
                  <a:cubicBezTo>
                    <a:pt x="2" y="16"/>
                    <a:pt x="2" y="16"/>
                    <a:pt x="2" y="16"/>
                  </a:cubicBezTo>
                  <a:cubicBezTo>
                    <a:pt x="4" y="16"/>
                    <a:pt x="4" y="16"/>
                    <a:pt x="4" y="16"/>
                  </a:cubicBezTo>
                  <a:cubicBezTo>
                    <a:pt x="4" y="16"/>
                    <a:pt x="5" y="5"/>
                    <a:pt x="6" y="0"/>
                  </a:cubicBezTo>
                  <a:cubicBezTo>
                    <a:pt x="4" y="0"/>
                    <a:pt x="4" y="0"/>
                    <a:pt x="4" y="0"/>
                  </a:cubicBezTo>
                  <a:cubicBezTo>
                    <a:pt x="0" y="2"/>
                    <a:pt x="0" y="2"/>
                    <a:pt x="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37" name="Freeform 539"/>
            <p:cNvSpPr/>
            <p:nvPr/>
          </p:nvSpPr>
          <p:spPr bwMode="auto">
            <a:xfrm>
              <a:off x="1322" y="2723"/>
              <a:ext cx="6" cy="6"/>
            </a:xfrm>
            <a:custGeom>
              <a:gdLst>
                <a:gd name="T0" fmla="*/ 1 w 6"/>
                <a:gd name="T1" fmla="*/ 0 h 6"/>
                <a:gd name="T2" fmla="*/ 0 w 6"/>
                <a:gd name="T3" fmla="*/ 6 h 6"/>
                <a:gd name="T4" fmla="*/ 3 w 6"/>
                <a:gd name="T5" fmla="*/ 6 h 6"/>
                <a:gd name="T6" fmla="*/ 6 w 6"/>
                <a:gd name="T7" fmla="*/ 1 h 6"/>
                <a:gd name="T8" fmla="*/ 1 w 6"/>
                <a:gd name="T9" fmla="*/ 0 h 6"/>
              </a:gdLst>
              <a:cxnLst>
                <a:cxn ang="0">
                  <a:pos x="T0" y="T1"/>
                </a:cxn>
                <a:cxn ang="0">
                  <a:pos x="T2" y="T3"/>
                </a:cxn>
                <a:cxn ang="0">
                  <a:pos x="T4" y="T5"/>
                </a:cxn>
                <a:cxn ang="0">
                  <a:pos x="T6" y="T7"/>
                </a:cxn>
                <a:cxn ang="0">
                  <a:pos x="T8" y="T9"/>
                </a:cxn>
              </a:cxnLst>
              <a:rect l="0" t="0" r="r" b="b"/>
              <a:pathLst>
                <a:path w="6" h="6">
                  <a:moveTo>
                    <a:pt x="1" y="0"/>
                  </a:moveTo>
                  <a:lnTo>
                    <a:pt x="0" y="6"/>
                  </a:lnTo>
                  <a:lnTo>
                    <a:pt x="3" y="6"/>
                  </a:lnTo>
                  <a:lnTo>
                    <a:pt x="6" y="1"/>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38" name="Freeform 540"/>
            <p:cNvSpPr/>
            <p:nvPr/>
          </p:nvSpPr>
          <p:spPr bwMode="auto">
            <a:xfrm>
              <a:off x="1322" y="2723"/>
              <a:ext cx="6" cy="6"/>
            </a:xfrm>
            <a:custGeom>
              <a:gdLst>
                <a:gd name="T0" fmla="*/ 1 w 6"/>
                <a:gd name="T1" fmla="*/ 0 h 6"/>
                <a:gd name="T2" fmla="*/ 0 w 6"/>
                <a:gd name="T3" fmla="*/ 6 h 6"/>
                <a:gd name="T4" fmla="*/ 3 w 6"/>
                <a:gd name="T5" fmla="*/ 6 h 6"/>
                <a:gd name="T6" fmla="*/ 6 w 6"/>
                <a:gd name="T7" fmla="*/ 1 h 6"/>
                <a:gd name="T8" fmla="*/ 1 w 6"/>
                <a:gd name="T9" fmla="*/ 0 h 6"/>
              </a:gdLst>
              <a:cxnLst>
                <a:cxn ang="0">
                  <a:pos x="T0" y="T1"/>
                </a:cxn>
                <a:cxn ang="0">
                  <a:pos x="T2" y="T3"/>
                </a:cxn>
                <a:cxn ang="0">
                  <a:pos x="T4" y="T5"/>
                </a:cxn>
                <a:cxn ang="0">
                  <a:pos x="T6" y="T7"/>
                </a:cxn>
                <a:cxn ang="0">
                  <a:pos x="T8" y="T9"/>
                </a:cxn>
              </a:cxnLst>
              <a:rect l="0" t="0" r="r" b="b"/>
              <a:pathLst>
                <a:path w="6" h="6">
                  <a:moveTo>
                    <a:pt x="1" y="0"/>
                  </a:moveTo>
                  <a:lnTo>
                    <a:pt x="0" y="6"/>
                  </a:lnTo>
                  <a:lnTo>
                    <a:pt x="3" y="6"/>
                  </a:lnTo>
                  <a:lnTo>
                    <a:pt x="6" y="1"/>
                  </a:lnTo>
                  <a:lnTo>
                    <a:pt x="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39" name="Freeform 541"/>
            <p:cNvSpPr>
              <a:spLocks noEditPoints="1"/>
            </p:cNvSpPr>
            <p:nvPr/>
          </p:nvSpPr>
          <p:spPr bwMode="auto">
            <a:xfrm>
              <a:off x="1294" y="2704"/>
              <a:ext cx="16" cy="25"/>
            </a:xfrm>
            <a:custGeom>
              <a:gdLst>
                <a:gd name="T0" fmla="*/ 6 w 11"/>
                <a:gd name="T1" fmla="*/ 1 h 17"/>
                <a:gd name="T2" fmla="*/ 2 w 11"/>
                <a:gd name="T3" fmla="*/ 4 h 17"/>
                <a:gd name="T4" fmla="*/ 1 w 11"/>
                <a:gd name="T5" fmla="*/ 12 h 17"/>
                <a:gd name="T6" fmla="*/ 3 w 11"/>
                <a:gd name="T7" fmla="*/ 16 h 17"/>
                <a:gd name="T8" fmla="*/ 6 w 11"/>
                <a:gd name="T9" fmla="*/ 16 h 17"/>
                <a:gd name="T10" fmla="*/ 9 w 11"/>
                <a:gd name="T11" fmla="*/ 12 h 17"/>
                <a:gd name="T12" fmla="*/ 10 w 11"/>
                <a:gd name="T13" fmla="*/ 4 h 17"/>
                <a:gd name="T14" fmla="*/ 6 w 11"/>
                <a:gd name="T15" fmla="*/ 1 h 17"/>
                <a:gd name="T16" fmla="*/ 6 w 11"/>
                <a:gd name="T17" fmla="*/ 13 h 17"/>
                <a:gd name="T18" fmla="*/ 4 w 11"/>
                <a:gd name="T19" fmla="*/ 12 h 17"/>
                <a:gd name="T20" fmla="*/ 5 w 11"/>
                <a:gd name="T21" fmla="*/ 4 h 17"/>
                <a:gd name="T22" fmla="*/ 8 w 11"/>
                <a:gd name="T23" fmla="*/ 4 h 17"/>
                <a:gd name="T24" fmla="*/ 6 w 11"/>
                <a:gd name="T25" fmla="*/ 13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7">
                  <a:moveTo>
                    <a:pt x="6" y="1"/>
                  </a:moveTo>
                  <a:cubicBezTo>
                    <a:pt x="2" y="0"/>
                    <a:pt x="2" y="4"/>
                    <a:pt x="2" y="4"/>
                  </a:cubicBezTo>
                  <a:cubicBezTo>
                    <a:pt x="1" y="12"/>
                    <a:pt x="1" y="12"/>
                    <a:pt x="1" y="12"/>
                  </a:cubicBezTo>
                  <a:cubicBezTo>
                    <a:pt x="0" y="16"/>
                    <a:pt x="3" y="16"/>
                    <a:pt x="3" y="16"/>
                  </a:cubicBezTo>
                  <a:cubicBezTo>
                    <a:pt x="6" y="16"/>
                    <a:pt x="6" y="16"/>
                    <a:pt x="6" y="16"/>
                  </a:cubicBezTo>
                  <a:cubicBezTo>
                    <a:pt x="9" y="16"/>
                    <a:pt x="9" y="12"/>
                    <a:pt x="9" y="12"/>
                  </a:cubicBezTo>
                  <a:cubicBezTo>
                    <a:pt x="9" y="10"/>
                    <a:pt x="10" y="4"/>
                    <a:pt x="10" y="4"/>
                  </a:cubicBezTo>
                  <a:cubicBezTo>
                    <a:pt x="11" y="0"/>
                    <a:pt x="6" y="1"/>
                    <a:pt x="6" y="1"/>
                  </a:cubicBezTo>
                  <a:moveTo>
                    <a:pt x="6" y="13"/>
                  </a:moveTo>
                  <a:cubicBezTo>
                    <a:pt x="6" y="13"/>
                    <a:pt x="4" y="17"/>
                    <a:pt x="4" y="12"/>
                  </a:cubicBezTo>
                  <a:cubicBezTo>
                    <a:pt x="5" y="4"/>
                    <a:pt x="5" y="4"/>
                    <a:pt x="5" y="4"/>
                  </a:cubicBezTo>
                  <a:cubicBezTo>
                    <a:pt x="5" y="4"/>
                    <a:pt x="6" y="1"/>
                    <a:pt x="8" y="4"/>
                  </a:cubicBezTo>
                  <a:cubicBezTo>
                    <a:pt x="8" y="4"/>
                    <a:pt x="6" y="12"/>
                    <a:pt x="6" y="1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40" name="Freeform 542"/>
            <p:cNvSpPr>
              <a:spLocks noEditPoints="1"/>
            </p:cNvSpPr>
            <p:nvPr/>
          </p:nvSpPr>
          <p:spPr bwMode="auto">
            <a:xfrm>
              <a:off x="1307" y="2704"/>
              <a:ext cx="16" cy="25"/>
            </a:xfrm>
            <a:custGeom>
              <a:gdLst>
                <a:gd name="T0" fmla="*/ 11 w 11"/>
                <a:gd name="T1" fmla="*/ 2 h 17"/>
                <a:gd name="T2" fmla="*/ 8 w 11"/>
                <a:gd name="T3" fmla="*/ 0 h 17"/>
                <a:gd name="T4" fmla="*/ 2 w 11"/>
                <a:gd name="T5" fmla="*/ 5 h 17"/>
                <a:gd name="T6" fmla="*/ 5 w 11"/>
                <a:gd name="T7" fmla="*/ 16 h 17"/>
                <a:gd name="T8" fmla="*/ 11 w 11"/>
                <a:gd name="T9" fmla="*/ 12 h 17"/>
                <a:gd name="T10" fmla="*/ 11 w 11"/>
                <a:gd name="T11" fmla="*/ 2 h 17"/>
                <a:gd name="T12" fmla="*/ 6 w 11"/>
                <a:gd name="T13" fmla="*/ 14 h 17"/>
                <a:gd name="T14" fmla="*/ 5 w 11"/>
                <a:gd name="T15" fmla="*/ 8 h 17"/>
                <a:gd name="T16" fmla="*/ 7 w 11"/>
                <a:gd name="T17" fmla="*/ 1 h 17"/>
                <a:gd name="T18" fmla="*/ 8 w 11"/>
                <a:gd name="T19" fmla="*/ 6 h 17"/>
                <a:gd name="T20" fmla="*/ 6 w 11"/>
                <a:gd name="T21" fmla="*/ 14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7">
                  <a:moveTo>
                    <a:pt x="11" y="2"/>
                  </a:moveTo>
                  <a:cubicBezTo>
                    <a:pt x="11" y="2"/>
                    <a:pt x="11" y="0"/>
                    <a:pt x="8" y="0"/>
                  </a:cubicBezTo>
                  <a:cubicBezTo>
                    <a:pt x="8" y="0"/>
                    <a:pt x="3" y="0"/>
                    <a:pt x="2" y="5"/>
                  </a:cubicBezTo>
                  <a:cubicBezTo>
                    <a:pt x="2" y="5"/>
                    <a:pt x="0" y="17"/>
                    <a:pt x="5" y="16"/>
                  </a:cubicBezTo>
                  <a:cubicBezTo>
                    <a:pt x="5" y="16"/>
                    <a:pt x="11" y="17"/>
                    <a:pt x="11" y="12"/>
                  </a:cubicBezTo>
                  <a:cubicBezTo>
                    <a:pt x="11" y="2"/>
                    <a:pt x="11" y="2"/>
                    <a:pt x="11" y="2"/>
                  </a:cubicBezTo>
                  <a:moveTo>
                    <a:pt x="6" y="14"/>
                  </a:moveTo>
                  <a:cubicBezTo>
                    <a:pt x="6" y="14"/>
                    <a:pt x="4" y="15"/>
                    <a:pt x="5" y="8"/>
                  </a:cubicBezTo>
                  <a:cubicBezTo>
                    <a:pt x="5" y="8"/>
                    <a:pt x="4" y="1"/>
                    <a:pt x="7" y="1"/>
                  </a:cubicBezTo>
                  <a:cubicBezTo>
                    <a:pt x="7" y="1"/>
                    <a:pt x="8" y="1"/>
                    <a:pt x="8" y="6"/>
                  </a:cubicBezTo>
                  <a:cubicBezTo>
                    <a:pt x="8" y="6"/>
                    <a:pt x="9" y="15"/>
                    <a:pt x="6" y="1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41" name="Freeform 543"/>
            <p:cNvSpPr>
              <a:spLocks noEditPoints="1"/>
            </p:cNvSpPr>
            <p:nvPr/>
          </p:nvSpPr>
          <p:spPr bwMode="auto">
            <a:xfrm>
              <a:off x="1328" y="2702"/>
              <a:ext cx="14" cy="27"/>
            </a:xfrm>
            <a:custGeom>
              <a:gdLst>
                <a:gd name="T0" fmla="*/ 7 w 10"/>
                <a:gd name="T1" fmla="*/ 2 h 18"/>
                <a:gd name="T2" fmla="*/ 3 w 10"/>
                <a:gd name="T3" fmla="*/ 1 h 18"/>
                <a:gd name="T4" fmla="*/ 1 w 10"/>
                <a:gd name="T5" fmla="*/ 5 h 18"/>
                <a:gd name="T6" fmla="*/ 0 w 10"/>
                <a:gd name="T7" fmla="*/ 14 h 18"/>
                <a:gd name="T8" fmla="*/ 3 w 10"/>
                <a:gd name="T9" fmla="*/ 18 h 18"/>
                <a:gd name="T10" fmla="*/ 8 w 10"/>
                <a:gd name="T11" fmla="*/ 15 h 18"/>
                <a:gd name="T12" fmla="*/ 7 w 10"/>
                <a:gd name="T13" fmla="*/ 2 h 18"/>
                <a:gd name="T14" fmla="*/ 3 w 10"/>
                <a:gd name="T15" fmla="*/ 16 h 18"/>
                <a:gd name="T16" fmla="*/ 3 w 10"/>
                <a:gd name="T17" fmla="*/ 12 h 18"/>
                <a:gd name="T18" fmla="*/ 3 w 10"/>
                <a:gd name="T19" fmla="*/ 3 h 18"/>
                <a:gd name="T20" fmla="*/ 6 w 10"/>
                <a:gd name="T21" fmla="*/ 5 h 18"/>
                <a:gd name="T22" fmla="*/ 3 w 10"/>
                <a:gd name="T23" fmla="*/ 16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8">
                  <a:moveTo>
                    <a:pt x="7" y="2"/>
                  </a:moveTo>
                  <a:cubicBezTo>
                    <a:pt x="7" y="2"/>
                    <a:pt x="5" y="0"/>
                    <a:pt x="3" y="1"/>
                  </a:cubicBezTo>
                  <a:cubicBezTo>
                    <a:pt x="3" y="1"/>
                    <a:pt x="0" y="0"/>
                    <a:pt x="1" y="5"/>
                  </a:cubicBezTo>
                  <a:cubicBezTo>
                    <a:pt x="1" y="5"/>
                    <a:pt x="1" y="9"/>
                    <a:pt x="0" y="14"/>
                  </a:cubicBezTo>
                  <a:cubicBezTo>
                    <a:pt x="0" y="14"/>
                    <a:pt x="0" y="18"/>
                    <a:pt x="3" y="18"/>
                  </a:cubicBezTo>
                  <a:cubicBezTo>
                    <a:pt x="3" y="18"/>
                    <a:pt x="7" y="18"/>
                    <a:pt x="8" y="15"/>
                  </a:cubicBezTo>
                  <a:cubicBezTo>
                    <a:pt x="8" y="15"/>
                    <a:pt x="10" y="2"/>
                    <a:pt x="7" y="2"/>
                  </a:cubicBezTo>
                  <a:moveTo>
                    <a:pt x="3" y="16"/>
                  </a:moveTo>
                  <a:cubicBezTo>
                    <a:pt x="3" y="16"/>
                    <a:pt x="2" y="15"/>
                    <a:pt x="3" y="12"/>
                  </a:cubicBezTo>
                  <a:cubicBezTo>
                    <a:pt x="3" y="12"/>
                    <a:pt x="3" y="4"/>
                    <a:pt x="3" y="3"/>
                  </a:cubicBezTo>
                  <a:cubicBezTo>
                    <a:pt x="3" y="3"/>
                    <a:pt x="5" y="1"/>
                    <a:pt x="6" y="5"/>
                  </a:cubicBezTo>
                  <a:cubicBezTo>
                    <a:pt x="6" y="5"/>
                    <a:pt x="7" y="17"/>
                    <a:pt x="3" y="1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42" name="Freeform 544"/>
            <p:cNvSpPr>
              <a:spLocks noEditPoints="1"/>
            </p:cNvSpPr>
            <p:nvPr/>
          </p:nvSpPr>
          <p:spPr bwMode="auto">
            <a:xfrm>
              <a:off x="1341" y="2701"/>
              <a:ext cx="10" cy="29"/>
            </a:xfrm>
            <a:custGeom>
              <a:gdLst>
                <a:gd name="T0" fmla="*/ 6 w 7"/>
                <a:gd name="T1" fmla="*/ 3 h 20"/>
                <a:gd name="T2" fmla="*/ 0 w 7"/>
                <a:gd name="T3" fmla="*/ 4 h 20"/>
                <a:gd name="T4" fmla="*/ 0 w 7"/>
                <a:gd name="T5" fmla="*/ 15 h 20"/>
                <a:gd name="T6" fmla="*/ 4 w 7"/>
                <a:gd name="T7" fmla="*/ 19 h 20"/>
                <a:gd name="T8" fmla="*/ 7 w 7"/>
                <a:gd name="T9" fmla="*/ 13 h 20"/>
                <a:gd name="T10" fmla="*/ 6 w 7"/>
                <a:gd name="T11" fmla="*/ 3 h 20"/>
                <a:gd name="T12" fmla="*/ 4 w 7"/>
                <a:gd name="T13" fmla="*/ 17 h 20"/>
                <a:gd name="T14" fmla="*/ 3 w 7"/>
                <a:gd name="T15" fmla="*/ 10 h 20"/>
                <a:gd name="T16" fmla="*/ 4 w 7"/>
                <a:gd name="T17" fmla="*/ 3 h 20"/>
                <a:gd name="T18" fmla="*/ 5 w 7"/>
                <a:gd name="T19" fmla="*/ 8 h 20"/>
                <a:gd name="T20" fmla="*/ 4 w 7"/>
                <a:gd name="T21" fmla="*/ 17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0">
                  <a:moveTo>
                    <a:pt x="6" y="3"/>
                  </a:moveTo>
                  <a:cubicBezTo>
                    <a:pt x="2" y="0"/>
                    <a:pt x="0" y="4"/>
                    <a:pt x="0" y="4"/>
                  </a:cubicBezTo>
                  <a:cubicBezTo>
                    <a:pt x="2" y="4"/>
                    <a:pt x="0" y="15"/>
                    <a:pt x="0" y="15"/>
                  </a:cubicBezTo>
                  <a:cubicBezTo>
                    <a:pt x="0" y="19"/>
                    <a:pt x="4" y="19"/>
                    <a:pt x="4" y="19"/>
                  </a:cubicBezTo>
                  <a:cubicBezTo>
                    <a:pt x="7" y="20"/>
                    <a:pt x="7" y="13"/>
                    <a:pt x="7" y="13"/>
                  </a:cubicBezTo>
                  <a:cubicBezTo>
                    <a:pt x="7" y="4"/>
                    <a:pt x="6" y="3"/>
                    <a:pt x="6" y="3"/>
                  </a:cubicBezTo>
                  <a:moveTo>
                    <a:pt x="4" y="17"/>
                  </a:moveTo>
                  <a:cubicBezTo>
                    <a:pt x="4" y="17"/>
                    <a:pt x="2" y="17"/>
                    <a:pt x="3" y="10"/>
                  </a:cubicBezTo>
                  <a:cubicBezTo>
                    <a:pt x="3" y="10"/>
                    <a:pt x="2" y="3"/>
                    <a:pt x="4" y="3"/>
                  </a:cubicBezTo>
                  <a:cubicBezTo>
                    <a:pt x="4" y="3"/>
                    <a:pt x="5" y="3"/>
                    <a:pt x="5" y="8"/>
                  </a:cubicBezTo>
                  <a:cubicBezTo>
                    <a:pt x="5" y="8"/>
                    <a:pt x="6" y="17"/>
                    <a:pt x="4"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43" name="Freeform 545"/>
            <p:cNvSpPr>
              <a:spLocks noEditPoints="1"/>
            </p:cNvSpPr>
            <p:nvPr/>
          </p:nvSpPr>
          <p:spPr bwMode="auto">
            <a:xfrm>
              <a:off x="1351" y="2704"/>
              <a:ext cx="7" cy="29"/>
            </a:xfrm>
            <a:custGeom>
              <a:gdLst>
                <a:gd name="T0" fmla="*/ 4 w 5"/>
                <a:gd name="T1" fmla="*/ 5 h 20"/>
                <a:gd name="T2" fmla="*/ 2 w 5"/>
                <a:gd name="T3" fmla="*/ 1 h 20"/>
                <a:gd name="T4" fmla="*/ 0 w 5"/>
                <a:gd name="T5" fmla="*/ 4 h 20"/>
                <a:gd name="T6" fmla="*/ 0 w 5"/>
                <a:gd name="T7" fmla="*/ 15 h 20"/>
                <a:gd name="T8" fmla="*/ 3 w 5"/>
                <a:gd name="T9" fmla="*/ 17 h 20"/>
                <a:gd name="T10" fmla="*/ 3 w 5"/>
                <a:gd name="T11" fmla="*/ 12 h 20"/>
                <a:gd name="T12" fmla="*/ 4 w 5"/>
                <a:gd name="T13" fmla="*/ 5 h 20"/>
                <a:gd name="T14" fmla="*/ 2 w 5"/>
                <a:gd name="T15" fmla="*/ 16 h 20"/>
                <a:gd name="T16" fmla="*/ 2 w 5"/>
                <a:gd name="T17" fmla="*/ 8 h 20"/>
                <a:gd name="T18" fmla="*/ 2 w 5"/>
                <a:gd name="T19" fmla="*/ 3 h 20"/>
                <a:gd name="T20" fmla="*/ 3 w 5"/>
                <a:gd name="T21" fmla="*/ 5 h 20"/>
                <a:gd name="T22" fmla="*/ 2 w 5"/>
                <a:gd name="T23" fmla="*/ 16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20">
                  <a:moveTo>
                    <a:pt x="4" y="5"/>
                  </a:moveTo>
                  <a:cubicBezTo>
                    <a:pt x="4" y="5"/>
                    <a:pt x="4" y="1"/>
                    <a:pt x="2" y="1"/>
                  </a:cubicBezTo>
                  <a:cubicBezTo>
                    <a:pt x="2" y="1"/>
                    <a:pt x="0" y="0"/>
                    <a:pt x="0" y="4"/>
                  </a:cubicBezTo>
                  <a:cubicBezTo>
                    <a:pt x="0" y="4"/>
                    <a:pt x="1" y="7"/>
                    <a:pt x="0" y="15"/>
                  </a:cubicBezTo>
                  <a:cubicBezTo>
                    <a:pt x="0" y="15"/>
                    <a:pt x="0" y="20"/>
                    <a:pt x="3" y="17"/>
                  </a:cubicBezTo>
                  <a:cubicBezTo>
                    <a:pt x="3" y="17"/>
                    <a:pt x="5" y="17"/>
                    <a:pt x="3" y="12"/>
                  </a:cubicBezTo>
                  <a:cubicBezTo>
                    <a:pt x="3" y="12"/>
                    <a:pt x="3" y="6"/>
                    <a:pt x="4" y="5"/>
                  </a:cubicBezTo>
                  <a:moveTo>
                    <a:pt x="2" y="16"/>
                  </a:moveTo>
                  <a:cubicBezTo>
                    <a:pt x="2" y="16"/>
                    <a:pt x="0" y="16"/>
                    <a:pt x="2" y="8"/>
                  </a:cubicBezTo>
                  <a:cubicBezTo>
                    <a:pt x="2" y="8"/>
                    <a:pt x="1" y="4"/>
                    <a:pt x="2" y="3"/>
                  </a:cubicBezTo>
                  <a:cubicBezTo>
                    <a:pt x="2" y="3"/>
                    <a:pt x="3" y="2"/>
                    <a:pt x="3" y="5"/>
                  </a:cubicBezTo>
                  <a:cubicBezTo>
                    <a:pt x="3" y="5"/>
                    <a:pt x="3" y="16"/>
                    <a:pt x="2" y="1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44" name="Freeform 546"/>
            <p:cNvSpPr/>
            <p:nvPr/>
          </p:nvSpPr>
          <p:spPr bwMode="auto">
            <a:xfrm>
              <a:off x="1326" y="2778"/>
              <a:ext cx="19" cy="25"/>
            </a:xfrm>
            <a:custGeom>
              <a:gdLst>
                <a:gd name="T0" fmla="*/ 11 w 13"/>
                <a:gd name="T1" fmla="*/ 7 h 17"/>
                <a:gd name="T2" fmla="*/ 0 w 13"/>
                <a:gd name="T3" fmla="*/ 5 h 17"/>
                <a:gd name="T4" fmla="*/ 2 w 13"/>
                <a:gd name="T5" fmla="*/ 17 h 17"/>
                <a:gd name="T6" fmla="*/ 11 w 13"/>
                <a:gd name="T7" fmla="*/ 7 h 17"/>
              </a:gdLst>
              <a:cxnLst>
                <a:cxn ang="0">
                  <a:pos x="T0" y="T1"/>
                </a:cxn>
                <a:cxn ang="0">
                  <a:pos x="T2" y="T3"/>
                </a:cxn>
                <a:cxn ang="0">
                  <a:pos x="T4" y="T5"/>
                </a:cxn>
                <a:cxn ang="0">
                  <a:pos x="T6" y="T7"/>
                </a:cxn>
              </a:cxnLst>
              <a:rect l="0" t="0" r="r" b="b"/>
              <a:pathLst>
                <a:path w="13" h="17">
                  <a:moveTo>
                    <a:pt x="11" y="7"/>
                  </a:moveTo>
                  <a:cubicBezTo>
                    <a:pt x="13" y="0"/>
                    <a:pt x="4" y="4"/>
                    <a:pt x="0" y="5"/>
                  </a:cubicBezTo>
                  <a:cubicBezTo>
                    <a:pt x="0" y="9"/>
                    <a:pt x="2" y="15"/>
                    <a:pt x="2" y="17"/>
                  </a:cubicBezTo>
                  <a:cubicBezTo>
                    <a:pt x="5" y="13"/>
                    <a:pt x="9" y="11"/>
                    <a:pt x="11"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45" name="Freeform 547"/>
            <p:cNvSpPr>
              <a:spLocks noEditPoints="1"/>
            </p:cNvSpPr>
            <p:nvPr/>
          </p:nvSpPr>
          <p:spPr bwMode="auto">
            <a:xfrm>
              <a:off x="1354" y="2734"/>
              <a:ext cx="6" cy="66"/>
            </a:xfrm>
            <a:custGeom>
              <a:gdLst>
                <a:gd name="T0" fmla="*/ 2 w 4"/>
                <a:gd name="T1" fmla="*/ 36 h 45"/>
                <a:gd name="T2" fmla="*/ 2 w 4"/>
                <a:gd name="T3" fmla="*/ 42 h 45"/>
                <a:gd name="T4" fmla="*/ 3 w 4"/>
                <a:gd name="T5" fmla="*/ 45 h 45"/>
                <a:gd name="T6" fmla="*/ 4 w 4"/>
                <a:gd name="T7" fmla="*/ 45 h 45"/>
                <a:gd name="T8" fmla="*/ 2 w 4"/>
                <a:gd name="T9" fmla="*/ 36 h 45"/>
                <a:gd name="T10" fmla="*/ 2 w 4"/>
                <a:gd name="T11" fmla="*/ 36 h 45"/>
                <a:gd name="T12" fmla="*/ 2 w 4"/>
                <a:gd name="T13" fmla="*/ 36 h 45"/>
                <a:gd name="T14" fmla="*/ 2 w 4"/>
                <a:gd name="T15" fmla="*/ 0 h 45"/>
                <a:gd name="T16" fmla="*/ 1 w 4"/>
                <a:gd name="T17" fmla="*/ 2 h 45"/>
                <a:gd name="T18" fmla="*/ 1 w 4"/>
                <a:gd name="T19" fmla="*/ 2 h 45"/>
                <a:gd name="T20" fmla="*/ 1 w 4"/>
                <a:gd name="T21" fmla="*/ 17 h 45"/>
                <a:gd name="T22" fmla="*/ 1 w 4"/>
                <a:gd name="T23" fmla="*/ 28 h 45"/>
                <a:gd name="T24" fmla="*/ 1 w 4"/>
                <a:gd name="T25" fmla="*/ 18 h 45"/>
                <a:gd name="T26" fmla="*/ 2 w 4"/>
                <a:gd name="T27" fmla="*/ 0 h 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45">
                  <a:moveTo>
                    <a:pt x="2" y="36"/>
                  </a:moveTo>
                  <a:cubicBezTo>
                    <a:pt x="2" y="39"/>
                    <a:pt x="2" y="42"/>
                    <a:pt x="2" y="42"/>
                  </a:cubicBezTo>
                  <a:cubicBezTo>
                    <a:pt x="1" y="44"/>
                    <a:pt x="2" y="45"/>
                    <a:pt x="3" y="45"/>
                  </a:cubicBezTo>
                  <a:cubicBezTo>
                    <a:pt x="4" y="45"/>
                    <a:pt x="4" y="45"/>
                    <a:pt x="4" y="45"/>
                  </a:cubicBezTo>
                  <a:cubicBezTo>
                    <a:pt x="2" y="36"/>
                    <a:pt x="2" y="36"/>
                    <a:pt x="2" y="36"/>
                  </a:cubicBezTo>
                  <a:cubicBezTo>
                    <a:pt x="2" y="36"/>
                    <a:pt x="2" y="36"/>
                    <a:pt x="2" y="36"/>
                  </a:cubicBezTo>
                  <a:cubicBezTo>
                    <a:pt x="2" y="36"/>
                    <a:pt x="2" y="36"/>
                    <a:pt x="2" y="36"/>
                  </a:cubicBezTo>
                  <a:moveTo>
                    <a:pt x="2" y="0"/>
                  </a:moveTo>
                  <a:cubicBezTo>
                    <a:pt x="1" y="1"/>
                    <a:pt x="1" y="2"/>
                    <a:pt x="1" y="2"/>
                  </a:cubicBezTo>
                  <a:cubicBezTo>
                    <a:pt x="1" y="2"/>
                    <a:pt x="1" y="2"/>
                    <a:pt x="1" y="2"/>
                  </a:cubicBezTo>
                  <a:cubicBezTo>
                    <a:pt x="3" y="2"/>
                    <a:pt x="1" y="17"/>
                    <a:pt x="1" y="17"/>
                  </a:cubicBezTo>
                  <a:cubicBezTo>
                    <a:pt x="0" y="18"/>
                    <a:pt x="0" y="24"/>
                    <a:pt x="1" y="28"/>
                  </a:cubicBezTo>
                  <a:cubicBezTo>
                    <a:pt x="1" y="23"/>
                    <a:pt x="1" y="18"/>
                    <a:pt x="1" y="18"/>
                  </a:cubicBezTo>
                  <a:cubicBezTo>
                    <a:pt x="3" y="13"/>
                    <a:pt x="2" y="2"/>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46" name="Freeform 548"/>
            <p:cNvSpPr/>
            <p:nvPr/>
          </p:nvSpPr>
          <p:spPr bwMode="auto">
            <a:xfrm>
              <a:off x="1368" y="2795"/>
              <a:ext cx="2" cy="2"/>
            </a:xfrm>
            <a:custGeom>
              <a:gdLst>
                <a:gd name="T0" fmla="*/ 1 w 1"/>
                <a:gd name="T1" fmla="*/ 0 h 1"/>
                <a:gd name="T2" fmla="*/ 0 w 1"/>
                <a:gd name="T3" fmla="*/ 1 h 1"/>
                <a:gd name="T4" fmla="*/ 0 w 1"/>
                <a:gd name="T5" fmla="*/ 1 h 1"/>
                <a:gd name="T6" fmla="*/ 1 w 1"/>
                <a:gd name="T7" fmla="*/ 0 h 1"/>
              </a:gdLst>
              <a:cxnLst>
                <a:cxn ang="0">
                  <a:pos x="T0" y="T1"/>
                </a:cxn>
                <a:cxn ang="0">
                  <a:pos x="T2" y="T3"/>
                </a:cxn>
                <a:cxn ang="0">
                  <a:pos x="T4" y="T5"/>
                </a:cxn>
                <a:cxn ang="0">
                  <a:pos x="T6" y="T7"/>
                </a:cxn>
              </a:cxnLst>
              <a:rect l="0" t="0" r="r" b="b"/>
              <a:pathLst>
                <a:path w="1" h="1">
                  <a:moveTo>
                    <a:pt x="1" y="0"/>
                  </a:moveTo>
                  <a:cubicBezTo>
                    <a:pt x="1" y="0"/>
                    <a:pt x="0" y="1"/>
                    <a:pt x="0" y="1"/>
                  </a:cubicBezTo>
                  <a:cubicBezTo>
                    <a:pt x="0" y="1"/>
                    <a:pt x="0" y="1"/>
                    <a:pt x="0" y="1"/>
                  </a:cubicBezTo>
                  <a:cubicBezTo>
                    <a:pt x="1" y="1"/>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47" name="Freeform 549"/>
            <p:cNvSpPr>
              <a:spLocks noEditPoints="1"/>
            </p:cNvSpPr>
            <p:nvPr/>
          </p:nvSpPr>
          <p:spPr bwMode="auto">
            <a:xfrm>
              <a:off x="1360" y="2797"/>
              <a:ext cx="17" cy="9"/>
            </a:xfrm>
            <a:custGeom>
              <a:gdLst>
                <a:gd name="T0" fmla="*/ 6 w 12"/>
                <a:gd name="T1" fmla="*/ 1 h 6"/>
                <a:gd name="T2" fmla="*/ 6 w 12"/>
                <a:gd name="T3" fmla="*/ 1 h 6"/>
                <a:gd name="T4" fmla="*/ 6 w 12"/>
                <a:gd name="T5" fmla="*/ 1 h 6"/>
                <a:gd name="T6" fmla="*/ 9 w 12"/>
                <a:gd name="T7" fmla="*/ 3 h 6"/>
                <a:gd name="T8" fmla="*/ 10 w 12"/>
                <a:gd name="T9" fmla="*/ 4 h 6"/>
                <a:gd name="T10" fmla="*/ 12 w 12"/>
                <a:gd name="T11" fmla="*/ 5 h 6"/>
                <a:gd name="T12" fmla="*/ 12 w 12"/>
                <a:gd name="T13" fmla="*/ 6 h 6"/>
                <a:gd name="T14" fmla="*/ 12 w 12"/>
                <a:gd name="T15" fmla="*/ 6 h 6"/>
                <a:gd name="T16" fmla="*/ 7 w 12"/>
                <a:gd name="T17" fmla="*/ 2 h 6"/>
                <a:gd name="T18" fmla="*/ 6 w 12"/>
                <a:gd name="T19" fmla="*/ 1 h 6"/>
                <a:gd name="T20" fmla="*/ 6 w 12"/>
                <a:gd name="T21" fmla="*/ 1 h 6"/>
                <a:gd name="T22" fmla="*/ 6 w 12"/>
                <a:gd name="T23" fmla="*/ 1 h 6"/>
                <a:gd name="T24" fmla="*/ 6 w 12"/>
                <a:gd name="T25" fmla="*/ 1 h 6"/>
                <a:gd name="T26" fmla="*/ 4 w 12"/>
                <a:gd name="T27" fmla="*/ 0 h 6"/>
                <a:gd name="T28" fmla="*/ 0 w 12"/>
                <a:gd name="T29" fmla="*/ 2 h 6"/>
                <a:gd name="T30" fmla="*/ 4 w 12"/>
                <a:gd name="T31" fmla="*/ 0 h 6"/>
                <a:gd name="T32" fmla="*/ 4 w 12"/>
                <a:gd name="T33" fmla="*/ 0 h 6"/>
                <a:gd name="T34" fmla="*/ 6 w 12"/>
                <a:gd name="T35" fmla="*/ 0 h 6"/>
                <a:gd name="T36" fmla="*/ 5 w 12"/>
                <a:gd name="T37" fmla="*/ 1 h 6"/>
                <a:gd name="T38" fmla="*/ 5 w 12"/>
                <a:gd name="T39" fmla="*/ 1 h 6"/>
                <a:gd name="T40" fmla="*/ 5 w 12"/>
                <a:gd name="T41" fmla="*/ 1 h 6"/>
                <a:gd name="T42" fmla="*/ 5 w 12"/>
                <a:gd name="T43" fmla="*/ 1 h 6"/>
                <a:gd name="T44" fmla="*/ 6 w 12"/>
                <a:gd name="T45" fmla="*/ 1 h 6"/>
                <a:gd name="T46" fmla="*/ 5 w 12"/>
                <a:gd name="T47" fmla="*/ 1 h 6"/>
                <a:gd name="T48" fmla="*/ 6 w 12"/>
                <a:gd name="T49" fmla="*/ 0 h 6"/>
                <a:gd name="T50" fmla="*/ 6 w 12"/>
                <a:gd name="T51" fmla="*/ 0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6">
                  <a:moveTo>
                    <a:pt x="6" y="1"/>
                  </a:moveTo>
                  <a:cubicBezTo>
                    <a:pt x="6" y="1"/>
                    <a:pt x="6" y="1"/>
                    <a:pt x="6" y="1"/>
                  </a:cubicBezTo>
                  <a:cubicBezTo>
                    <a:pt x="6" y="1"/>
                    <a:pt x="6" y="1"/>
                    <a:pt x="6" y="1"/>
                  </a:cubicBezTo>
                  <a:cubicBezTo>
                    <a:pt x="9" y="3"/>
                    <a:pt x="9" y="3"/>
                    <a:pt x="9" y="3"/>
                  </a:cubicBezTo>
                  <a:cubicBezTo>
                    <a:pt x="9" y="3"/>
                    <a:pt x="9" y="3"/>
                    <a:pt x="10" y="4"/>
                  </a:cubicBezTo>
                  <a:cubicBezTo>
                    <a:pt x="12" y="5"/>
                    <a:pt x="12" y="5"/>
                    <a:pt x="12" y="5"/>
                  </a:cubicBezTo>
                  <a:cubicBezTo>
                    <a:pt x="12" y="6"/>
                    <a:pt x="12" y="6"/>
                    <a:pt x="12" y="6"/>
                  </a:cubicBezTo>
                  <a:cubicBezTo>
                    <a:pt x="12" y="6"/>
                    <a:pt x="12" y="6"/>
                    <a:pt x="12" y="6"/>
                  </a:cubicBezTo>
                  <a:cubicBezTo>
                    <a:pt x="12" y="6"/>
                    <a:pt x="11" y="3"/>
                    <a:pt x="7" y="2"/>
                  </a:cubicBezTo>
                  <a:cubicBezTo>
                    <a:pt x="7" y="2"/>
                    <a:pt x="7" y="1"/>
                    <a:pt x="6" y="1"/>
                  </a:cubicBezTo>
                  <a:moveTo>
                    <a:pt x="6" y="1"/>
                  </a:moveTo>
                  <a:cubicBezTo>
                    <a:pt x="6" y="1"/>
                    <a:pt x="6" y="1"/>
                    <a:pt x="6" y="1"/>
                  </a:cubicBezTo>
                  <a:cubicBezTo>
                    <a:pt x="6" y="1"/>
                    <a:pt x="6" y="1"/>
                    <a:pt x="6" y="1"/>
                  </a:cubicBezTo>
                  <a:moveTo>
                    <a:pt x="4" y="0"/>
                  </a:moveTo>
                  <a:cubicBezTo>
                    <a:pt x="2" y="0"/>
                    <a:pt x="1" y="1"/>
                    <a:pt x="0" y="2"/>
                  </a:cubicBezTo>
                  <a:cubicBezTo>
                    <a:pt x="2" y="2"/>
                    <a:pt x="4" y="1"/>
                    <a:pt x="4" y="0"/>
                  </a:cubicBezTo>
                  <a:cubicBezTo>
                    <a:pt x="4" y="0"/>
                    <a:pt x="4" y="0"/>
                    <a:pt x="4" y="0"/>
                  </a:cubicBezTo>
                  <a:moveTo>
                    <a:pt x="6" y="0"/>
                  </a:moveTo>
                  <a:cubicBezTo>
                    <a:pt x="5" y="0"/>
                    <a:pt x="5" y="1"/>
                    <a:pt x="5" y="1"/>
                  </a:cubicBezTo>
                  <a:cubicBezTo>
                    <a:pt x="5" y="1"/>
                    <a:pt x="5" y="1"/>
                    <a:pt x="5" y="1"/>
                  </a:cubicBezTo>
                  <a:cubicBezTo>
                    <a:pt x="5" y="1"/>
                    <a:pt x="5" y="1"/>
                    <a:pt x="5" y="1"/>
                  </a:cubicBezTo>
                  <a:cubicBezTo>
                    <a:pt x="5" y="1"/>
                    <a:pt x="5" y="1"/>
                    <a:pt x="5" y="1"/>
                  </a:cubicBezTo>
                  <a:cubicBezTo>
                    <a:pt x="5" y="1"/>
                    <a:pt x="6" y="1"/>
                    <a:pt x="6" y="1"/>
                  </a:cubicBezTo>
                  <a:cubicBezTo>
                    <a:pt x="5" y="1"/>
                    <a:pt x="5" y="1"/>
                    <a:pt x="5" y="1"/>
                  </a:cubicBezTo>
                  <a:cubicBezTo>
                    <a:pt x="5" y="1"/>
                    <a:pt x="6"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48" name="Freeform 550"/>
            <p:cNvSpPr>
              <a:spLocks noEditPoints="1"/>
            </p:cNvSpPr>
            <p:nvPr/>
          </p:nvSpPr>
          <p:spPr bwMode="auto">
            <a:xfrm>
              <a:off x="1352" y="2694"/>
              <a:ext cx="5" cy="19"/>
            </a:xfrm>
            <a:custGeom>
              <a:gdLst>
                <a:gd name="T0" fmla="*/ 3 w 3"/>
                <a:gd name="T1" fmla="*/ 12 h 13"/>
                <a:gd name="T2" fmla="*/ 3 w 3"/>
                <a:gd name="T3" fmla="*/ 13 h 13"/>
                <a:gd name="T4" fmla="*/ 3 w 3"/>
                <a:gd name="T5" fmla="*/ 13 h 13"/>
                <a:gd name="T6" fmla="*/ 3 w 3"/>
                <a:gd name="T7" fmla="*/ 12 h 13"/>
                <a:gd name="T8" fmla="*/ 0 w 3"/>
                <a:gd name="T9" fmla="*/ 0 h 13"/>
                <a:gd name="T10" fmla="*/ 2 w 3"/>
                <a:gd name="T11" fmla="*/ 9 h 13"/>
                <a:gd name="T12" fmla="*/ 3 w 3"/>
                <a:gd name="T13" fmla="*/ 12 h 13"/>
                <a:gd name="T14" fmla="*/ 3 w 3"/>
                <a:gd name="T15" fmla="*/ 8 h 13"/>
                <a:gd name="T16" fmla="*/ 0 w 3"/>
                <a:gd name="T17" fmla="*/ 0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3">
                  <a:moveTo>
                    <a:pt x="3" y="12"/>
                  </a:moveTo>
                  <a:cubicBezTo>
                    <a:pt x="3" y="13"/>
                    <a:pt x="3" y="13"/>
                    <a:pt x="3" y="13"/>
                  </a:cubicBezTo>
                  <a:cubicBezTo>
                    <a:pt x="3" y="13"/>
                    <a:pt x="3" y="13"/>
                    <a:pt x="3" y="13"/>
                  </a:cubicBezTo>
                  <a:cubicBezTo>
                    <a:pt x="3" y="13"/>
                    <a:pt x="3" y="13"/>
                    <a:pt x="3" y="12"/>
                  </a:cubicBezTo>
                  <a:moveTo>
                    <a:pt x="0" y="0"/>
                  </a:moveTo>
                  <a:cubicBezTo>
                    <a:pt x="1" y="4"/>
                    <a:pt x="2" y="6"/>
                    <a:pt x="2" y="9"/>
                  </a:cubicBezTo>
                  <a:cubicBezTo>
                    <a:pt x="3" y="10"/>
                    <a:pt x="3" y="11"/>
                    <a:pt x="3" y="12"/>
                  </a:cubicBezTo>
                  <a:cubicBezTo>
                    <a:pt x="3" y="9"/>
                    <a:pt x="3" y="8"/>
                    <a:pt x="3" y="8"/>
                  </a:cubicBezTo>
                  <a:cubicBezTo>
                    <a:pt x="2" y="5"/>
                    <a:pt x="1" y="2"/>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49" name="Freeform 551"/>
            <p:cNvSpPr/>
            <p:nvPr/>
          </p:nvSpPr>
          <p:spPr bwMode="auto">
            <a:xfrm>
              <a:off x="1355" y="2707"/>
              <a:ext cx="2" cy="6"/>
            </a:xfrm>
            <a:custGeom>
              <a:gdLst>
                <a:gd name="T0" fmla="*/ 0 w 1"/>
                <a:gd name="T1" fmla="*/ 0 h 4"/>
                <a:gd name="T2" fmla="*/ 1 w 1"/>
                <a:gd name="T3" fmla="*/ 4 h 4"/>
                <a:gd name="T4" fmla="*/ 1 w 1"/>
                <a:gd name="T5" fmla="*/ 3 h 4"/>
                <a:gd name="T6" fmla="*/ 1 w 1"/>
                <a:gd name="T7" fmla="*/ 3 h 4"/>
                <a:gd name="T8" fmla="*/ 0 w 1"/>
                <a:gd name="T9" fmla="*/ 0 h 4"/>
              </a:gdLst>
              <a:cxnLst>
                <a:cxn ang="0">
                  <a:pos x="T0" y="T1"/>
                </a:cxn>
                <a:cxn ang="0">
                  <a:pos x="T2" y="T3"/>
                </a:cxn>
                <a:cxn ang="0">
                  <a:pos x="T4" y="T5"/>
                </a:cxn>
                <a:cxn ang="0">
                  <a:pos x="T6" y="T7"/>
                </a:cxn>
                <a:cxn ang="0">
                  <a:pos x="T8" y="T9"/>
                </a:cxn>
              </a:cxnLst>
              <a:rect l="0" t="0" r="r" b="b"/>
              <a:pathLst>
                <a:path w="1" h="4">
                  <a:moveTo>
                    <a:pt x="0" y="0"/>
                  </a:moveTo>
                  <a:cubicBezTo>
                    <a:pt x="1" y="1"/>
                    <a:pt x="1" y="2"/>
                    <a:pt x="1" y="4"/>
                  </a:cubicBezTo>
                  <a:cubicBezTo>
                    <a:pt x="1" y="4"/>
                    <a:pt x="1" y="4"/>
                    <a:pt x="1" y="3"/>
                  </a:cubicBezTo>
                  <a:cubicBezTo>
                    <a:pt x="1" y="3"/>
                    <a:pt x="1" y="3"/>
                    <a:pt x="1" y="3"/>
                  </a:cubicBezTo>
                  <a:cubicBezTo>
                    <a:pt x="1" y="2"/>
                    <a:pt x="1"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50" name="Freeform 552"/>
            <p:cNvSpPr>
              <a:spLocks noEditPoints="1"/>
            </p:cNvSpPr>
            <p:nvPr/>
          </p:nvSpPr>
          <p:spPr bwMode="auto">
            <a:xfrm>
              <a:off x="1286" y="2669"/>
              <a:ext cx="66" cy="39"/>
            </a:xfrm>
            <a:custGeom>
              <a:gdLst>
                <a:gd name="T0" fmla="*/ 7 w 46"/>
                <a:gd name="T1" fmla="*/ 24 h 27"/>
                <a:gd name="T2" fmla="*/ 6 w 46"/>
                <a:gd name="T3" fmla="*/ 25 h 27"/>
                <a:gd name="T4" fmla="*/ 7 w 46"/>
                <a:gd name="T5" fmla="*/ 25 h 27"/>
                <a:gd name="T6" fmla="*/ 7 w 46"/>
                <a:gd name="T7" fmla="*/ 24 h 27"/>
                <a:gd name="T8" fmla="*/ 14 w 46"/>
                <a:gd name="T9" fmla="*/ 13 h 27"/>
                <a:gd name="T10" fmla="*/ 17 w 46"/>
                <a:gd name="T11" fmla="*/ 7 h 27"/>
                <a:gd name="T12" fmla="*/ 24 w 46"/>
                <a:gd name="T13" fmla="*/ 19 h 27"/>
                <a:gd name="T14" fmla="*/ 34 w 46"/>
                <a:gd name="T15" fmla="*/ 19 h 27"/>
                <a:gd name="T16" fmla="*/ 32 w 46"/>
                <a:gd name="T17" fmla="*/ 20 h 27"/>
                <a:gd name="T18" fmla="*/ 31 w 46"/>
                <a:gd name="T19" fmla="*/ 20 h 27"/>
                <a:gd name="T20" fmla="*/ 18 w 46"/>
                <a:gd name="T21" fmla="*/ 26 h 27"/>
                <a:gd name="T22" fmla="*/ 15 w 46"/>
                <a:gd name="T23" fmla="*/ 13 h 27"/>
                <a:gd name="T24" fmla="*/ 14 w 46"/>
                <a:gd name="T25" fmla="*/ 13 h 27"/>
                <a:gd name="T26" fmla="*/ 14 w 46"/>
                <a:gd name="T27" fmla="*/ 13 h 27"/>
                <a:gd name="T28" fmla="*/ 14 w 46"/>
                <a:gd name="T29" fmla="*/ 13 h 27"/>
                <a:gd name="T30" fmla="*/ 15 w 46"/>
                <a:gd name="T31" fmla="*/ 0 h 27"/>
                <a:gd name="T32" fmla="*/ 13 w 46"/>
                <a:gd name="T33" fmla="*/ 13 h 27"/>
                <a:gd name="T34" fmla="*/ 8 w 46"/>
                <a:gd name="T35" fmla="*/ 10 h 27"/>
                <a:gd name="T36" fmla="*/ 7 w 46"/>
                <a:gd name="T37" fmla="*/ 10 h 27"/>
                <a:gd name="T38" fmla="*/ 0 w 46"/>
                <a:gd name="T39" fmla="*/ 22 h 27"/>
                <a:gd name="T40" fmla="*/ 4 w 46"/>
                <a:gd name="T41" fmla="*/ 24 h 27"/>
                <a:gd name="T42" fmla="*/ 5 w 46"/>
                <a:gd name="T43" fmla="*/ 24 h 27"/>
                <a:gd name="T44" fmla="*/ 7 w 46"/>
                <a:gd name="T45" fmla="*/ 24 h 27"/>
                <a:gd name="T46" fmla="*/ 3 w 46"/>
                <a:gd name="T47" fmla="*/ 21 h 27"/>
                <a:gd name="T48" fmla="*/ 1 w 46"/>
                <a:gd name="T49" fmla="*/ 22 h 27"/>
                <a:gd name="T50" fmla="*/ 6 w 46"/>
                <a:gd name="T51" fmla="*/ 10 h 27"/>
                <a:gd name="T52" fmla="*/ 6 w 46"/>
                <a:gd name="T53" fmla="*/ 11 h 27"/>
                <a:gd name="T54" fmla="*/ 7 w 46"/>
                <a:gd name="T55" fmla="*/ 25 h 27"/>
                <a:gd name="T56" fmla="*/ 9 w 46"/>
                <a:gd name="T57" fmla="*/ 26 h 27"/>
                <a:gd name="T58" fmla="*/ 11 w 46"/>
                <a:gd name="T59" fmla="*/ 25 h 27"/>
                <a:gd name="T60" fmla="*/ 12 w 46"/>
                <a:gd name="T61" fmla="*/ 25 h 27"/>
                <a:gd name="T62" fmla="*/ 12 w 46"/>
                <a:gd name="T63" fmla="*/ 25 h 27"/>
                <a:gd name="T64" fmla="*/ 16 w 46"/>
                <a:gd name="T65" fmla="*/ 27 h 27"/>
                <a:gd name="T66" fmla="*/ 18 w 46"/>
                <a:gd name="T67" fmla="*/ 27 h 27"/>
                <a:gd name="T68" fmla="*/ 23 w 46"/>
                <a:gd name="T69" fmla="*/ 24 h 27"/>
                <a:gd name="T70" fmla="*/ 33 w 46"/>
                <a:gd name="T71" fmla="*/ 21 h 27"/>
                <a:gd name="T72" fmla="*/ 34 w 46"/>
                <a:gd name="T73" fmla="*/ 21 h 27"/>
                <a:gd name="T74" fmla="*/ 35 w 46"/>
                <a:gd name="T75" fmla="*/ 21 h 27"/>
                <a:gd name="T76" fmla="*/ 33 w 46"/>
                <a:gd name="T77" fmla="*/ 23 h 27"/>
                <a:gd name="T78" fmla="*/ 34 w 46"/>
                <a:gd name="T79" fmla="*/ 23 h 27"/>
                <a:gd name="T80" fmla="*/ 40 w 46"/>
                <a:gd name="T81" fmla="*/ 19 h 27"/>
                <a:gd name="T82" fmla="*/ 37 w 46"/>
                <a:gd name="T83" fmla="*/ 17 h 27"/>
                <a:gd name="T84" fmla="*/ 30 w 46"/>
                <a:gd name="T85" fmla="*/ 8 h 27"/>
                <a:gd name="T86" fmla="*/ 32 w 46"/>
                <a:gd name="T87" fmla="*/ 9 h 27"/>
                <a:gd name="T88" fmla="*/ 46 w 46"/>
                <a:gd name="T89" fmla="*/ 17 h 27"/>
                <a:gd name="T90" fmla="*/ 45 w 46"/>
                <a:gd name="T91" fmla="*/ 14 h 27"/>
                <a:gd name="T92" fmla="*/ 32 w 46"/>
                <a:gd name="T93" fmla="*/ 1 h 27"/>
                <a:gd name="T94" fmla="*/ 28 w 46"/>
                <a:gd name="T95" fmla="*/ 3 h 27"/>
                <a:gd name="T96" fmla="*/ 22 w 46"/>
                <a:gd name="T97" fmla="*/ 2 h 27"/>
                <a:gd name="T98" fmla="*/ 17 w 46"/>
                <a:gd name="T99" fmla="*/ 1 h 27"/>
                <a:gd name="T100" fmla="*/ 16 w 46"/>
                <a:gd name="T101" fmla="*/ 0 h 27"/>
                <a:gd name="T102" fmla="*/ 16 w 46"/>
                <a:gd name="T103" fmla="*/ 0 h 27"/>
                <a:gd name="T104" fmla="*/ 16 w 46"/>
                <a:gd name="T105" fmla="*/ 0 h 27"/>
                <a:gd name="T106" fmla="*/ 16 w 46"/>
                <a:gd name="T107" fmla="*/ 0 h 27"/>
                <a:gd name="T108" fmla="*/ 16 w 46"/>
                <a:gd name="T109" fmla="*/ 0 h 27"/>
                <a:gd name="T110" fmla="*/ 15 w 46"/>
                <a:gd name="T111" fmla="*/ 0 h 27"/>
                <a:gd name="T112" fmla="*/ 32 w 46"/>
                <a:gd name="T113" fmla="*/ 0 h 27"/>
                <a:gd name="T114" fmla="*/ 32 w 46"/>
                <a:gd name="T115" fmla="*/ 1 h 27"/>
                <a:gd name="T116" fmla="*/ 32 w 46"/>
                <a:gd name="T117" fmla="*/ 0 h 27"/>
                <a:gd name="T118" fmla="*/ 32 w 46"/>
                <a:gd name="T119" fmla="*/ 0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 h="27">
                  <a:moveTo>
                    <a:pt x="7" y="24"/>
                  </a:moveTo>
                  <a:cubicBezTo>
                    <a:pt x="7" y="25"/>
                    <a:pt x="7" y="25"/>
                    <a:pt x="6" y="25"/>
                  </a:cubicBezTo>
                  <a:cubicBezTo>
                    <a:pt x="7" y="25"/>
                    <a:pt x="7" y="25"/>
                    <a:pt x="7" y="25"/>
                  </a:cubicBezTo>
                  <a:cubicBezTo>
                    <a:pt x="7" y="25"/>
                    <a:pt x="7" y="25"/>
                    <a:pt x="7" y="24"/>
                  </a:cubicBezTo>
                  <a:moveTo>
                    <a:pt x="14" y="13"/>
                  </a:moveTo>
                  <a:cubicBezTo>
                    <a:pt x="15" y="13"/>
                    <a:pt x="17" y="12"/>
                    <a:pt x="17" y="7"/>
                  </a:cubicBezTo>
                  <a:cubicBezTo>
                    <a:pt x="24" y="19"/>
                    <a:pt x="24" y="19"/>
                    <a:pt x="24" y="19"/>
                  </a:cubicBezTo>
                  <a:cubicBezTo>
                    <a:pt x="24" y="19"/>
                    <a:pt x="31" y="19"/>
                    <a:pt x="34" y="19"/>
                  </a:cubicBezTo>
                  <a:cubicBezTo>
                    <a:pt x="37" y="19"/>
                    <a:pt x="37" y="19"/>
                    <a:pt x="32" y="20"/>
                  </a:cubicBezTo>
                  <a:cubicBezTo>
                    <a:pt x="32" y="20"/>
                    <a:pt x="32" y="20"/>
                    <a:pt x="31" y="20"/>
                  </a:cubicBezTo>
                  <a:cubicBezTo>
                    <a:pt x="29" y="20"/>
                    <a:pt x="24" y="21"/>
                    <a:pt x="18" y="26"/>
                  </a:cubicBezTo>
                  <a:cubicBezTo>
                    <a:pt x="18" y="26"/>
                    <a:pt x="18" y="13"/>
                    <a:pt x="15" y="13"/>
                  </a:cubicBezTo>
                  <a:cubicBezTo>
                    <a:pt x="15" y="13"/>
                    <a:pt x="15" y="13"/>
                    <a:pt x="14" y="13"/>
                  </a:cubicBezTo>
                  <a:cubicBezTo>
                    <a:pt x="14" y="13"/>
                    <a:pt x="14" y="13"/>
                    <a:pt x="14" y="13"/>
                  </a:cubicBezTo>
                  <a:cubicBezTo>
                    <a:pt x="14" y="13"/>
                    <a:pt x="14" y="13"/>
                    <a:pt x="14" y="13"/>
                  </a:cubicBezTo>
                  <a:moveTo>
                    <a:pt x="15" y="0"/>
                  </a:moveTo>
                  <a:cubicBezTo>
                    <a:pt x="15" y="0"/>
                    <a:pt x="19" y="13"/>
                    <a:pt x="13" y="13"/>
                  </a:cubicBezTo>
                  <a:cubicBezTo>
                    <a:pt x="12" y="13"/>
                    <a:pt x="10" y="12"/>
                    <a:pt x="8" y="10"/>
                  </a:cubicBezTo>
                  <a:cubicBezTo>
                    <a:pt x="8" y="10"/>
                    <a:pt x="7" y="10"/>
                    <a:pt x="7" y="10"/>
                  </a:cubicBezTo>
                  <a:cubicBezTo>
                    <a:pt x="6" y="10"/>
                    <a:pt x="4" y="11"/>
                    <a:pt x="0" y="22"/>
                  </a:cubicBezTo>
                  <a:cubicBezTo>
                    <a:pt x="0" y="22"/>
                    <a:pt x="1" y="23"/>
                    <a:pt x="4" y="24"/>
                  </a:cubicBezTo>
                  <a:cubicBezTo>
                    <a:pt x="5" y="24"/>
                    <a:pt x="5" y="24"/>
                    <a:pt x="5" y="24"/>
                  </a:cubicBezTo>
                  <a:cubicBezTo>
                    <a:pt x="7" y="24"/>
                    <a:pt x="7" y="24"/>
                    <a:pt x="7" y="24"/>
                  </a:cubicBezTo>
                  <a:cubicBezTo>
                    <a:pt x="6" y="23"/>
                    <a:pt x="5" y="21"/>
                    <a:pt x="3" y="21"/>
                  </a:cubicBezTo>
                  <a:cubicBezTo>
                    <a:pt x="2" y="21"/>
                    <a:pt x="1" y="21"/>
                    <a:pt x="1" y="22"/>
                  </a:cubicBezTo>
                  <a:cubicBezTo>
                    <a:pt x="1" y="22"/>
                    <a:pt x="5" y="10"/>
                    <a:pt x="6" y="10"/>
                  </a:cubicBezTo>
                  <a:cubicBezTo>
                    <a:pt x="6" y="10"/>
                    <a:pt x="6" y="10"/>
                    <a:pt x="6" y="11"/>
                  </a:cubicBezTo>
                  <a:cubicBezTo>
                    <a:pt x="7" y="25"/>
                    <a:pt x="7" y="25"/>
                    <a:pt x="7" y="25"/>
                  </a:cubicBezTo>
                  <a:cubicBezTo>
                    <a:pt x="8" y="25"/>
                    <a:pt x="8" y="25"/>
                    <a:pt x="9" y="26"/>
                  </a:cubicBezTo>
                  <a:cubicBezTo>
                    <a:pt x="9" y="25"/>
                    <a:pt x="10" y="25"/>
                    <a:pt x="11" y="25"/>
                  </a:cubicBezTo>
                  <a:cubicBezTo>
                    <a:pt x="11" y="25"/>
                    <a:pt x="11" y="25"/>
                    <a:pt x="12" y="25"/>
                  </a:cubicBezTo>
                  <a:cubicBezTo>
                    <a:pt x="12" y="25"/>
                    <a:pt x="12" y="25"/>
                    <a:pt x="12" y="25"/>
                  </a:cubicBezTo>
                  <a:cubicBezTo>
                    <a:pt x="13" y="25"/>
                    <a:pt x="16" y="25"/>
                    <a:pt x="16" y="27"/>
                  </a:cubicBezTo>
                  <a:cubicBezTo>
                    <a:pt x="17" y="27"/>
                    <a:pt x="17" y="27"/>
                    <a:pt x="18" y="27"/>
                  </a:cubicBezTo>
                  <a:cubicBezTo>
                    <a:pt x="19" y="25"/>
                    <a:pt x="21" y="25"/>
                    <a:pt x="23" y="24"/>
                  </a:cubicBezTo>
                  <a:cubicBezTo>
                    <a:pt x="26" y="23"/>
                    <a:pt x="30" y="21"/>
                    <a:pt x="33" y="21"/>
                  </a:cubicBezTo>
                  <a:cubicBezTo>
                    <a:pt x="33" y="21"/>
                    <a:pt x="34" y="21"/>
                    <a:pt x="34" y="21"/>
                  </a:cubicBezTo>
                  <a:cubicBezTo>
                    <a:pt x="34" y="21"/>
                    <a:pt x="34" y="21"/>
                    <a:pt x="35" y="21"/>
                  </a:cubicBezTo>
                  <a:cubicBezTo>
                    <a:pt x="35" y="21"/>
                    <a:pt x="36" y="21"/>
                    <a:pt x="33" y="23"/>
                  </a:cubicBezTo>
                  <a:cubicBezTo>
                    <a:pt x="33" y="23"/>
                    <a:pt x="34" y="23"/>
                    <a:pt x="34" y="23"/>
                  </a:cubicBezTo>
                  <a:cubicBezTo>
                    <a:pt x="35" y="23"/>
                    <a:pt x="37" y="21"/>
                    <a:pt x="40" y="19"/>
                  </a:cubicBezTo>
                  <a:cubicBezTo>
                    <a:pt x="40" y="19"/>
                    <a:pt x="35" y="19"/>
                    <a:pt x="37" y="17"/>
                  </a:cubicBezTo>
                  <a:cubicBezTo>
                    <a:pt x="37" y="17"/>
                    <a:pt x="25" y="8"/>
                    <a:pt x="30" y="8"/>
                  </a:cubicBezTo>
                  <a:cubicBezTo>
                    <a:pt x="31" y="8"/>
                    <a:pt x="31" y="9"/>
                    <a:pt x="32" y="9"/>
                  </a:cubicBezTo>
                  <a:cubicBezTo>
                    <a:pt x="32" y="9"/>
                    <a:pt x="40" y="9"/>
                    <a:pt x="46" y="17"/>
                  </a:cubicBezTo>
                  <a:cubicBezTo>
                    <a:pt x="46" y="16"/>
                    <a:pt x="45" y="15"/>
                    <a:pt x="45" y="14"/>
                  </a:cubicBezTo>
                  <a:cubicBezTo>
                    <a:pt x="45" y="14"/>
                    <a:pt x="36" y="5"/>
                    <a:pt x="32" y="1"/>
                  </a:cubicBezTo>
                  <a:cubicBezTo>
                    <a:pt x="32" y="2"/>
                    <a:pt x="31" y="3"/>
                    <a:pt x="28" y="3"/>
                  </a:cubicBezTo>
                  <a:cubicBezTo>
                    <a:pt x="26" y="3"/>
                    <a:pt x="25" y="3"/>
                    <a:pt x="22" y="2"/>
                  </a:cubicBezTo>
                  <a:cubicBezTo>
                    <a:pt x="22" y="2"/>
                    <a:pt x="20" y="1"/>
                    <a:pt x="17" y="1"/>
                  </a:cubicBezTo>
                  <a:cubicBezTo>
                    <a:pt x="17" y="1"/>
                    <a:pt x="16" y="1"/>
                    <a:pt x="16" y="0"/>
                  </a:cubicBezTo>
                  <a:cubicBezTo>
                    <a:pt x="16" y="0"/>
                    <a:pt x="16" y="0"/>
                    <a:pt x="16" y="0"/>
                  </a:cubicBezTo>
                  <a:cubicBezTo>
                    <a:pt x="16" y="0"/>
                    <a:pt x="16" y="0"/>
                    <a:pt x="16" y="0"/>
                  </a:cubicBezTo>
                  <a:cubicBezTo>
                    <a:pt x="16" y="0"/>
                    <a:pt x="16" y="0"/>
                    <a:pt x="16" y="0"/>
                  </a:cubicBezTo>
                  <a:cubicBezTo>
                    <a:pt x="16" y="0"/>
                    <a:pt x="16" y="0"/>
                    <a:pt x="16" y="0"/>
                  </a:cubicBezTo>
                  <a:cubicBezTo>
                    <a:pt x="15" y="0"/>
                    <a:pt x="15" y="0"/>
                    <a:pt x="15" y="0"/>
                  </a:cubicBezTo>
                  <a:moveTo>
                    <a:pt x="32" y="0"/>
                  </a:moveTo>
                  <a:cubicBezTo>
                    <a:pt x="32" y="1"/>
                    <a:pt x="32" y="1"/>
                    <a:pt x="32" y="1"/>
                  </a:cubicBezTo>
                  <a:cubicBezTo>
                    <a:pt x="32" y="0"/>
                    <a:pt x="32" y="0"/>
                    <a:pt x="32" y="0"/>
                  </a:cubicBez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51" name="Freeform 553"/>
            <p:cNvSpPr/>
            <p:nvPr/>
          </p:nvSpPr>
          <p:spPr bwMode="auto">
            <a:xfrm>
              <a:off x="1287" y="2684"/>
              <a:ext cx="9" cy="21"/>
            </a:xfrm>
            <a:custGeom>
              <a:gdLst>
                <a:gd name="T0" fmla="*/ 5 w 6"/>
                <a:gd name="T1" fmla="*/ 0 h 15"/>
                <a:gd name="T2" fmla="*/ 0 w 6"/>
                <a:gd name="T3" fmla="*/ 12 h 15"/>
                <a:gd name="T4" fmla="*/ 2 w 6"/>
                <a:gd name="T5" fmla="*/ 11 h 15"/>
                <a:gd name="T6" fmla="*/ 6 w 6"/>
                <a:gd name="T7" fmla="*/ 14 h 15"/>
                <a:gd name="T8" fmla="*/ 6 w 6"/>
                <a:gd name="T9" fmla="*/ 14 h 15"/>
                <a:gd name="T10" fmla="*/ 6 w 6"/>
                <a:gd name="T11" fmla="*/ 14 h 15"/>
                <a:gd name="T12" fmla="*/ 6 w 6"/>
                <a:gd name="T13" fmla="*/ 15 h 15"/>
                <a:gd name="T14" fmla="*/ 6 w 6"/>
                <a:gd name="T15" fmla="*/ 15 h 15"/>
                <a:gd name="T16" fmla="*/ 5 w 6"/>
                <a:gd name="T17" fmla="*/ 1 h 15"/>
                <a:gd name="T18" fmla="*/ 5 w 6"/>
                <a:gd name="T19"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5">
                  <a:moveTo>
                    <a:pt x="5" y="0"/>
                  </a:moveTo>
                  <a:cubicBezTo>
                    <a:pt x="4" y="0"/>
                    <a:pt x="0" y="12"/>
                    <a:pt x="0" y="12"/>
                  </a:cubicBezTo>
                  <a:cubicBezTo>
                    <a:pt x="0" y="11"/>
                    <a:pt x="1" y="11"/>
                    <a:pt x="2" y="11"/>
                  </a:cubicBezTo>
                  <a:cubicBezTo>
                    <a:pt x="4" y="11"/>
                    <a:pt x="5" y="13"/>
                    <a:pt x="6" y="14"/>
                  </a:cubicBezTo>
                  <a:cubicBezTo>
                    <a:pt x="6" y="14"/>
                    <a:pt x="6" y="14"/>
                    <a:pt x="6" y="14"/>
                  </a:cubicBezTo>
                  <a:cubicBezTo>
                    <a:pt x="6" y="14"/>
                    <a:pt x="6" y="14"/>
                    <a:pt x="6" y="14"/>
                  </a:cubicBezTo>
                  <a:cubicBezTo>
                    <a:pt x="6" y="15"/>
                    <a:pt x="6" y="15"/>
                    <a:pt x="6" y="15"/>
                  </a:cubicBezTo>
                  <a:cubicBezTo>
                    <a:pt x="6" y="15"/>
                    <a:pt x="6" y="15"/>
                    <a:pt x="6" y="15"/>
                  </a:cubicBezTo>
                  <a:cubicBezTo>
                    <a:pt x="5" y="1"/>
                    <a:pt x="5" y="1"/>
                    <a:pt x="5" y="1"/>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52" name="Freeform 554"/>
            <p:cNvSpPr>
              <a:spLocks noEditPoints="1"/>
            </p:cNvSpPr>
            <p:nvPr/>
          </p:nvSpPr>
          <p:spPr bwMode="auto">
            <a:xfrm>
              <a:off x="1306" y="2679"/>
              <a:ext cx="33" cy="28"/>
            </a:xfrm>
            <a:custGeom>
              <a:gdLst>
                <a:gd name="T0" fmla="*/ 0 w 23"/>
                <a:gd name="T1" fmla="*/ 6 h 19"/>
                <a:gd name="T2" fmla="*/ 0 w 23"/>
                <a:gd name="T3" fmla="*/ 6 h 19"/>
                <a:gd name="T4" fmla="*/ 0 w 23"/>
                <a:gd name="T5" fmla="*/ 6 h 19"/>
                <a:gd name="T6" fmla="*/ 3 w 23"/>
                <a:gd name="T7" fmla="*/ 0 h 19"/>
                <a:gd name="T8" fmla="*/ 0 w 23"/>
                <a:gd name="T9" fmla="*/ 6 h 19"/>
                <a:gd name="T10" fmla="*/ 1 w 23"/>
                <a:gd name="T11" fmla="*/ 6 h 19"/>
                <a:gd name="T12" fmla="*/ 4 w 23"/>
                <a:gd name="T13" fmla="*/ 19 h 19"/>
                <a:gd name="T14" fmla="*/ 17 w 23"/>
                <a:gd name="T15" fmla="*/ 13 h 19"/>
                <a:gd name="T16" fmla="*/ 18 w 23"/>
                <a:gd name="T17" fmla="*/ 13 h 19"/>
                <a:gd name="T18" fmla="*/ 20 w 23"/>
                <a:gd name="T19" fmla="*/ 12 h 19"/>
                <a:gd name="T20" fmla="*/ 10 w 23"/>
                <a:gd name="T21" fmla="*/ 12 h 19"/>
                <a:gd name="T22" fmla="*/ 3 w 23"/>
                <a:gd name="T23" fmla="*/ 0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19">
                  <a:moveTo>
                    <a:pt x="0" y="6"/>
                  </a:moveTo>
                  <a:cubicBezTo>
                    <a:pt x="0" y="6"/>
                    <a:pt x="0" y="6"/>
                    <a:pt x="0" y="6"/>
                  </a:cubicBezTo>
                  <a:cubicBezTo>
                    <a:pt x="0" y="6"/>
                    <a:pt x="0" y="6"/>
                    <a:pt x="0" y="6"/>
                  </a:cubicBezTo>
                  <a:moveTo>
                    <a:pt x="3" y="0"/>
                  </a:moveTo>
                  <a:cubicBezTo>
                    <a:pt x="3" y="5"/>
                    <a:pt x="1" y="6"/>
                    <a:pt x="0" y="6"/>
                  </a:cubicBezTo>
                  <a:cubicBezTo>
                    <a:pt x="1" y="6"/>
                    <a:pt x="1" y="6"/>
                    <a:pt x="1" y="6"/>
                  </a:cubicBezTo>
                  <a:cubicBezTo>
                    <a:pt x="4" y="6"/>
                    <a:pt x="4" y="19"/>
                    <a:pt x="4" y="19"/>
                  </a:cubicBezTo>
                  <a:cubicBezTo>
                    <a:pt x="10" y="14"/>
                    <a:pt x="15" y="13"/>
                    <a:pt x="17" y="13"/>
                  </a:cubicBezTo>
                  <a:cubicBezTo>
                    <a:pt x="18" y="13"/>
                    <a:pt x="18" y="13"/>
                    <a:pt x="18" y="13"/>
                  </a:cubicBezTo>
                  <a:cubicBezTo>
                    <a:pt x="23" y="12"/>
                    <a:pt x="23" y="12"/>
                    <a:pt x="20" y="12"/>
                  </a:cubicBezTo>
                  <a:cubicBezTo>
                    <a:pt x="17" y="12"/>
                    <a:pt x="10" y="12"/>
                    <a:pt x="10" y="12"/>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pic>
          <p:nvPicPr>
            <p:cNvPr id="153" name="Picture 55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03" y="2664"/>
              <a:ext cx="11" cy="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4" name="Freeform 556"/>
            <p:cNvSpPr/>
            <p:nvPr/>
          </p:nvSpPr>
          <p:spPr bwMode="auto">
            <a:xfrm>
              <a:off x="1309" y="2669"/>
              <a:ext cx="1" cy="1"/>
            </a:xfrm>
            <a:custGeom>
              <a:gdLst>
                <a:gd name="T0" fmla="*/ 0 w 1"/>
                <a:gd name="T1" fmla="*/ 0 h 1"/>
                <a:gd name="T2" fmla="*/ 0 w 1"/>
                <a:gd name="T3" fmla="*/ 0 h 1"/>
                <a:gd name="T4" fmla="*/ 1 w 1"/>
                <a:gd name="T5" fmla="*/ 1 h 1"/>
                <a:gd name="T6" fmla="*/ 1 w 1"/>
                <a:gd name="T7" fmla="*/ 1 h 1"/>
                <a:gd name="T8" fmla="*/ 0 w 1"/>
                <a:gd name="T9" fmla="*/ 0 h 1"/>
                <a:gd name="T10" fmla="*/ 0 w 1"/>
                <a:gd name="T11" fmla="*/ 0 h 1"/>
              </a:gd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0" y="0"/>
                  </a:cubicBezTo>
                  <a:cubicBezTo>
                    <a:pt x="0" y="0"/>
                    <a:pt x="0" y="1"/>
                    <a:pt x="1" y="1"/>
                  </a:cubicBezTo>
                  <a:cubicBezTo>
                    <a:pt x="1" y="1"/>
                    <a:pt x="1" y="1"/>
                    <a:pt x="1" y="1"/>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55" name="Freeform 557"/>
            <p:cNvSpPr>
              <a:spLocks noEditPoints="1"/>
            </p:cNvSpPr>
            <p:nvPr/>
          </p:nvSpPr>
          <p:spPr bwMode="auto">
            <a:xfrm>
              <a:off x="1318" y="2704"/>
              <a:ext cx="40" cy="30"/>
            </a:xfrm>
            <a:custGeom>
              <a:gdLst>
                <a:gd name="T0" fmla="*/ 19 w 28"/>
                <a:gd name="T1" fmla="*/ 10 h 21"/>
                <a:gd name="T2" fmla="*/ 19 w 28"/>
                <a:gd name="T3" fmla="*/ 10 h 21"/>
                <a:gd name="T4" fmla="*/ 20 w 28"/>
                <a:gd name="T5" fmla="*/ 15 h 21"/>
                <a:gd name="T6" fmla="*/ 20 w 28"/>
                <a:gd name="T7" fmla="*/ 15 h 21"/>
                <a:gd name="T8" fmla="*/ 20 w 28"/>
                <a:gd name="T9" fmla="*/ 15 h 21"/>
                <a:gd name="T10" fmla="*/ 21 w 28"/>
                <a:gd name="T11" fmla="*/ 10 h 21"/>
                <a:gd name="T12" fmla="*/ 19 w 28"/>
                <a:gd name="T13" fmla="*/ 10 h 21"/>
                <a:gd name="T14" fmla="*/ 8 w 28"/>
                <a:gd name="T15" fmla="*/ 9 h 21"/>
                <a:gd name="T16" fmla="*/ 3 w 28"/>
                <a:gd name="T17" fmla="*/ 14 h 21"/>
                <a:gd name="T18" fmla="*/ 2 w 28"/>
                <a:gd name="T19" fmla="*/ 15 h 21"/>
                <a:gd name="T20" fmla="*/ 0 w 28"/>
                <a:gd name="T21" fmla="*/ 20 h 21"/>
                <a:gd name="T22" fmla="*/ 10 w 28"/>
                <a:gd name="T23" fmla="*/ 17 h 21"/>
                <a:gd name="T24" fmla="*/ 7 w 28"/>
                <a:gd name="T25" fmla="*/ 13 h 21"/>
                <a:gd name="T26" fmla="*/ 7 w 28"/>
                <a:gd name="T27" fmla="*/ 14 h 21"/>
                <a:gd name="T28" fmla="*/ 5 w 28"/>
                <a:gd name="T29" fmla="*/ 17 h 21"/>
                <a:gd name="T30" fmla="*/ 3 w 28"/>
                <a:gd name="T31" fmla="*/ 17 h 21"/>
                <a:gd name="T32" fmla="*/ 4 w 28"/>
                <a:gd name="T33" fmla="*/ 13 h 21"/>
                <a:gd name="T34" fmla="*/ 6 w 28"/>
                <a:gd name="T35" fmla="*/ 13 h 21"/>
                <a:gd name="T36" fmla="*/ 8 w 28"/>
                <a:gd name="T37" fmla="*/ 10 h 21"/>
                <a:gd name="T38" fmla="*/ 8 w 28"/>
                <a:gd name="T39" fmla="*/ 9 h 21"/>
                <a:gd name="T40" fmla="*/ 27 w 28"/>
                <a:gd name="T41" fmla="*/ 6 h 21"/>
                <a:gd name="T42" fmla="*/ 26 w 28"/>
                <a:gd name="T43" fmla="*/ 11 h 21"/>
                <a:gd name="T44" fmla="*/ 26 w 28"/>
                <a:gd name="T45" fmla="*/ 12 h 21"/>
                <a:gd name="T46" fmla="*/ 27 w 28"/>
                <a:gd name="T47" fmla="*/ 15 h 21"/>
                <a:gd name="T48" fmla="*/ 27 w 28"/>
                <a:gd name="T49" fmla="*/ 21 h 21"/>
                <a:gd name="T50" fmla="*/ 27 w 28"/>
                <a:gd name="T51" fmla="*/ 21 h 21"/>
                <a:gd name="T52" fmla="*/ 27 w 28"/>
                <a:gd name="T53" fmla="*/ 6 h 21"/>
                <a:gd name="T54" fmla="*/ 13 w 28"/>
                <a:gd name="T55" fmla="*/ 5 h 21"/>
                <a:gd name="T56" fmla="*/ 10 w 28"/>
                <a:gd name="T57" fmla="*/ 8 h 21"/>
                <a:gd name="T58" fmla="*/ 10 w 28"/>
                <a:gd name="T59" fmla="*/ 8 h 21"/>
                <a:gd name="T60" fmla="*/ 13 w 28"/>
                <a:gd name="T61" fmla="*/ 6 h 21"/>
                <a:gd name="T62" fmla="*/ 13 w 28"/>
                <a:gd name="T63" fmla="*/ 5 h 21"/>
                <a:gd name="T64" fmla="*/ 8 w 28"/>
                <a:gd name="T65" fmla="*/ 2 h 21"/>
                <a:gd name="T66" fmla="*/ 5 w 28"/>
                <a:gd name="T67" fmla="*/ 5 h 21"/>
                <a:gd name="T68" fmla="*/ 6 w 28"/>
                <a:gd name="T69" fmla="*/ 6 h 21"/>
                <a:gd name="T70" fmla="*/ 8 w 28"/>
                <a:gd name="T71" fmla="*/ 6 h 21"/>
                <a:gd name="T72" fmla="*/ 8 w 28"/>
                <a:gd name="T73" fmla="*/ 4 h 21"/>
                <a:gd name="T74" fmla="*/ 8 w 28"/>
                <a:gd name="T75" fmla="*/ 2 h 21"/>
                <a:gd name="T76" fmla="*/ 20 w 28"/>
                <a:gd name="T77" fmla="*/ 1 h 21"/>
                <a:gd name="T78" fmla="*/ 20 w 28"/>
                <a:gd name="T79" fmla="*/ 1 h 21"/>
                <a:gd name="T80" fmla="*/ 20 w 28"/>
                <a:gd name="T81" fmla="*/ 1 h 21"/>
                <a:gd name="T82" fmla="*/ 19 w 28"/>
                <a:gd name="T83" fmla="*/ 3 h 21"/>
                <a:gd name="T84" fmla="*/ 19 w 28"/>
                <a:gd name="T85" fmla="*/ 3 h 21"/>
                <a:gd name="T86" fmla="*/ 20 w 28"/>
                <a:gd name="T87" fmla="*/ 1 h 21"/>
                <a:gd name="T88" fmla="*/ 20 w 28"/>
                <a:gd name="T89" fmla="*/ 1 h 21"/>
                <a:gd name="T90" fmla="*/ 11 w 28"/>
                <a:gd name="T91" fmla="*/ 1 h 21"/>
                <a:gd name="T92" fmla="*/ 10 w 28"/>
                <a:gd name="T93" fmla="*/ 2 h 21"/>
                <a:gd name="T94" fmla="*/ 10 w 28"/>
                <a:gd name="T95" fmla="*/ 5 h 21"/>
                <a:gd name="T96" fmla="*/ 11 w 28"/>
                <a:gd name="T97" fmla="*/ 5 h 21"/>
                <a:gd name="T98" fmla="*/ 13 w 28"/>
                <a:gd name="T99" fmla="*/ 4 h 21"/>
                <a:gd name="T100" fmla="*/ 13 w 28"/>
                <a:gd name="T101" fmla="*/ 4 h 21"/>
                <a:gd name="T102" fmla="*/ 11 w 28"/>
                <a:gd name="T103" fmla="*/ 1 h 21"/>
                <a:gd name="T104" fmla="*/ 17 w 28"/>
                <a:gd name="T105" fmla="*/ 0 h 21"/>
                <a:gd name="T106" fmla="*/ 14 w 28"/>
                <a:gd name="T107" fmla="*/ 1 h 21"/>
                <a:gd name="T108" fmla="*/ 15 w 28"/>
                <a:gd name="T109" fmla="*/ 3 h 21"/>
                <a:gd name="T110" fmla="*/ 16 w 28"/>
                <a:gd name="T111" fmla="*/ 3 h 21"/>
                <a:gd name="T112" fmla="*/ 15 w 28"/>
                <a:gd name="T113" fmla="*/ 3 h 21"/>
                <a:gd name="T114" fmla="*/ 16 w 28"/>
                <a:gd name="T115" fmla="*/ 5 h 21"/>
                <a:gd name="T116" fmla="*/ 17 w 28"/>
                <a:gd name="T117" fmla="*/ 4 h 21"/>
                <a:gd name="T118" fmla="*/ 16 w 28"/>
                <a:gd name="T119" fmla="*/ 2 h 21"/>
                <a:gd name="T120" fmla="*/ 17 w 28"/>
                <a:gd name="T121" fmla="*/ 0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1">
                  <a:moveTo>
                    <a:pt x="19" y="10"/>
                  </a:moveTo>
                  <a:cubicBezTo>
                    <a:pt x="19" y="10"/>
                    <a:pt x="19" y="10"/>
                    <a:pt x="19" y="10"/>
                  </a:cubicBezTo>
                  <a:cubicBezTo>
                    <a:pt x="18" y="15"/>
                    <a:pt x="19" y="15"/>
                    <a:pt x="20" y="15"/>
                  </a:cubicBezTo>
                  <a:cubicBezTo>
                    <a:pt x="20" y="15"/>
                    <a:pt x="20" y="15"/>
                    <a:pt x="20" y="15"/>
                  </a:cubicBezTo>
                  <a:cubicBezTo>
                    <a:pt x="20" y="15"/>
                    <a:pt x="20" y="15"/>
                    <a:pt x="20" y="15"/>
                  </a:cubicBezTo>
                  <a:cubicBezTo>
                    <a:pt x="21" y="15"/>
                    <a:pt x="21" y="13"/>
                    <a:pt x="21" y="10"/>
                  </a:cubicBezTo>
                  <a:cubicBezTo>
                    <a:pt x="20" y="10"/>
                    <a:pt x="20" y="10"/>
                    <a:pt x="19" y="10"/>
                  </a:cubicBezTo>
                  <a:moveTo>
                    <a:pt x="8" y="9"/>
                  </a:moveTo>
                  <a:cubicBezTo>
                    <a:pt x="6" y="11"/>
                    <a:pt x="5" y="12"/>
                    <a:pt x="3" y="14"/>
                  </a:cubicBezTo>
                  <a:cubicBezTo>
                    <a:pt x="3" y="15"/>
                    <a:pt x="3" y="15"/>
                    <a:pt x="2" y="15"/>
                  </a:cubicBezTo>
                  <a:cubicBezTo>
                    <a:pt x="1" y="17"/>
                    <a:pt x="0" y="18"/>
                    <a:pt x="0" y="20"/>
                  </a:cubicBezTo>
                  <a:cubicBezTo>
                    <a:pt x="10" y="17"/>
                    <a:pt x="10" y="17"/>
                    <a:pt x="10" y="17"/>
                  </a:cubicBezTo>
                  <a:cubicBezTo>
                    <a:pt x="8" y="17"/>
                    <a:pt x="7" y="14"/>
                    <a:pt x="7" y="13"/>
                  </a:cubicBezTo>
                  <a:cubicBezTo>
                    <a:pt x="7" y="13"/>
                    <a:pt x="7" y="14"/>
                    <a:pt x="7" y="14"/>
                  </a:cubicBezTo>
                  <a:cubicBezTo>
                    <a:pt x="5" y="17"/>
                    <a:pt x="5" y="17"/>
                    <a:pt x="5" y="17"/>
                  </a:cubicBezTo>
                  <a:cubicBezTo>
                    <a:pt x="3" y="17"/>
                    <a:pt x="3" y="17"/>
                    <a:pt x="3" y="17"/>
                  </a:cubicBezTo>
                  <a:cubicBezTo>
                    <a:pt x="4" y="13"/>
                    <a:pt x="4" y="13"/>
                    <a:pt x="4" y="13"/>
                  </a:cubicBezTo>
                  <a:cubicBezTo>
                    <a:pt x="6" y="13"/>
                    <a:pt x="6" y="13"/>
                    <a:pt x="6" y="13"/>
                  </a:cubicBezTo>
                  <a:cubicBezTo>
                    <a:pt x="5" y="13"/>
                    <a:pt x="5" y="12"/>
                    <a:pt x="8" y="10"/>
                  </a:cubicBezTo>
                  <a:cubicBezTo>
                    <a:pt x="8" y="10"/>
                    <a:pt x="8" y="10"/>
                    <a:pt x="8" y="9"/>
                  </a:cubicBezTo>
                  <a:moveTo>
                    <a:pt x="27" y="6"/>
                  </a:moveTo>
                  <a:cubicBezTo>
                    <a:pt x="27" y="8"/>
                    <a:pt x="27" y="10"/>
                    <a:pt x="26" y="11"/>
                  </a:cubicBezTo>
                  <a:cubicBezTo>
                    <a:pt x="26" y="12"/>
                    <a:pt x="26" y="12"/>
                    <a:pt x="26" y="12"/>
                  </a:cubicBezTo>
                  <a:cubicBezTo>
                    <a:pt x="27" y="13"/>
                    <a:pt x="27" y="14"/>
                    <a:pt x="27" y="15"/>
                  </a:cubicBezTo>
                  <a:cubicBezTo>
                    <a:pt x="27" y="15"/>
                    <a:pt x="28" y="16"/>
                    <a:pt x="27" y="21"/>
                  </a:cubicBezTo>
                  <a:cubicBezTo>
                    <a:pt x="27" y="21"/>
                    <a:pt x="27" y="21"/>
                    <a:pt x="27" y="21"/>
                  </a:cubicBezTo>
                  <a:cubicBezTo>
                    <a:pt x="28" y="19"/>
                    <a:pt x="28" y="15"/>
                    <a:pt x="27" y="6"/>
                  </a:cubicBezTo>
                  <a:moveTo>
                    <a:pt x="13" y="5"/>
                  </a:moveTo>
                  <a:cubicBezTo>
                    <a:pt x="12" y="6"/>
                    <a:pt x="11" y="7"/>
                    <a:pt x="10" y="8"/>
                  </a:cubicBezTo>
                  <a:cubicBezTo>
                    <a:pt x="10" y="8"/>
                    <a:pt x="10" y="8"/>
                    <a:pt x="10" y="8"/>
                  </a:cubicBezTo>
                  <a:cubicBezTo>
                    <a:pt x="11" y="8"/>
                    <a:pt x="12" y="7"/>
                    <a:pt x="13" y="6"/>
                  </a:cubicBezTo>
                  <a:cubicBezTo>
                    <a:pt x="13" y="6"/>
                    <a:pt x="13" y="5"/>
                    <a:pt x="13" y="5"/>
                  </a:cubicBezTo>
                  <a:moveTo>
                    <a:pt x="8" y="2"/>
                  </a:moveTo>
                  <a:cubicBezTo>
                    <a:pt x="7" y="3"/>
                    <a:pt x="6" y="4"/>
                    <a:pt x="5" y="5"/>
                  </a:cubicBezTo>
                  <a:cubicBezTo>
                    <a:pt x="5" y="5"/>
                    <a:pt x="4" y="6"/>
                    <a:pt x="6" y="6"/>
                  </a:cubicBezTo>
                  <a:cubicBezTo>
                    <a:pt x="6" y="6"/>
                    <a:pt x="7" y="6"/>
                    <a:pt x="8" y="6"/>
                  </a:cubicBezTo>
                  <a:cubicBezTo>
                    <a:pt x="8" y="5"/>
                    <a:pt x="8" y="4"/>
                    <a:pt x="8" y="4"/>
                  </a:cubicBezTo>
                  <a:cubicBezTo>
                    <a:pt x="8" y="3"/>
                    <a:pt x="8" y="3"/>
                    <a:pt x="8" y="2"/>
                  </a:cubicBezTo>
                  <a:moveTo>
                    <a:pt x="20" y="1"/>
                  </a:moveTo>
                  <a:cubicBezTo>
                    <a:pt x="20" y="1"/>
                    <a:pt x="20" y="1"/>
                    <a:pt x="20" y="1"/>
                  </a:cubicBezTo>
                  <a:cubicBezTo>
                    <a:pt x="20" y="1"/>
                    <a:pt x="20" y="1"/>
                    <a:pt x="20" y="1"/>
                  </a:cubicBezTo>
                  <a:cubicBezTo>
                    <a:pt x="19" y="1"/>
                    <a:pt x="19" y="2"/>
                    <a:pt x="19" y="3"/>
                  </a:cubicBezTo>
                  <a:cubicBezTo>
                    <a:pt x="19" y="3"/>
                    <a:pt x="19" y="3"/>
                    <a:pt x="19" y="3"/>
                  </a:cubicBezTo>
                  <a:cubicBezTo>
                    <a:pt x="19" y="3"/>
                    <a:pt x="20" y="2"/>
                    <a:pt x="20" y="1"/>
                  </a:cubicBezTo>
                  <a:cubicBezTo>
                    <a:pt x="20" y="1"/>
                    <a:pt x="20" y="1"/>
                    <a:pt x="20" y="1"/>
                  </a:cubicBezTo>
                  <a:moveTo>
                    <a:pt x="11" y="1"/>
                  </a:moveTo>
                  <a:cubicBezTo>
                    <a:pt x="10" y="1"/>
                    <a:pt x="10" y="2"/>
                    <a:pt x="10" y="2"/>
                  </a:cubicBezTo>
                  <a:cubicBezTo>
                    <a:pt x="10" y="2"/>
                    <a:pt x="10" y="4"/>
                    <a:pt x="10" y="5"/>
                  </a:cubicBezTo>
                  <a:cubicBezTo>
                    <a:pt x="10" y="5"/>
                    <a:pt x="11" y="5"/>
                    <a:pt x="11" y="5"/>
                  </a:cubicBezTo>
                  <a:cubicBezTo>
                    <a:pt x="13" y="4"/>
                    <a:pt x="13" y="4"/>
                    <a:pt x="13" y="4"/>
                  </a:cubicBezTo>
                  <a:cubicBezTo>
                    <a:pt x="13" y="4"/>
                    <a:pt x="13" y="4"/>
                    <a:pt x="13" y="4"/>
                  </a:cubicBezTo>
                  <a:cubicBezTo>
                    <a:pt x="13" y="2"/>
                    <a:pt x="12" y="1"/>
                    <a:pt x="11" y="1"/>
                  </a:cubicBezTo>
                  <a:moveTo>
                    <a:pt x="17" y="0"/>
                  </a:moveTo>
                  <a:cubicBezTo>
                    <a:pt x="17" y="0"/>
                    <a:pt x="16" y="1"/>
                    <a:pt x="14" y="1"/>
                  </a:cubicBezTo>
                  <a:cubicBezTo>
                    <a:pt x="15" y="1"/>
                    <a:pt x="15" y="2"/>
                    <a:pt x="15" y="3"/>
                  </a:cubicBezTo>
                  <a:cubicBezTo>
                    <a:pt x="16" y="3"/>
                    <a:pt x="16" y="3"/>
                    <a:pt x="16" y="3"/>
                  </a:cubicBezTo>
                  <a:cubicBezTo>
                    <a:pt x="16" y="3"/>
                    <a:pt x="16" y="3"/>
                    <a:pt x="15" y="3"/>
                  </a:cubicBezTo>
                  <a:cubicBezTo>
                    <a:pt x="16" y="4"/>
                    <a:pt x="16" y="4"/>
                    <a:pt x="16" y="5"/>
                  </a:cubicBezTo>
                  <a:cubicBezTo>
                    <a:pt x="16" y="5"/>
                    <a:pt x="16" y="5"/>
                    <a:pt x="17" y="4"/>
                  </a:cubicBezTo>
                  <a:cubicBezTo>
                    <a:pt x="17" y="3"/>
                    <a:pt x="17" y="2"/>
                    <a:pt x="16" y="2"/>
                  </a:cubicBezTo>
                  <a:cubicBezTo>
                    <a:pt x="16" y="2"/>
                    <a:pt x="17" y="1"/>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56" name="Freeform 558"/>
            <p:cNvSpPr/>
            <p:nvPr/>
          </p:nvSpPr>
          <p:spPr bwMode="auto">
            <a:xfrm>
              <a:off x="1248" y="2807"/>
              <a:ext cx="138" cy="13"/>
            </a:xfrm>
            <a:custGeom>
              <a:gdLst>
                <a:gd name="T0" fmla="*/ 90 w 95"/>
                <a:gd name="T1" fmla="*/ 0 h 9"/>
                <a:gd name="T2" fmla="*/ 89 w 95"/>
                <a:gd name="T3" fmla="*/ 1 h 9"/>
                <a:gd name="T4" fmla="*/ 89 w 95"/>
                <a:gd name="T5" fmla="*/ 1 h 9"/>
                <a:gd name="T6" fmla="*/ 78 w 95"/>
                <a:gd name="T7" fmla="*/ 6 h 9"/>
                <a:gd name="T8" fmla="*/ 64 w 95"/>
                <a:gd name="T9" fmla="*/ 7 h 9"/>
                <a:gd name="T10" fmla="*/ 58 w 95"/>
                <a:gd name="T11" fmla="*/ 6 h 9"/>
                <a:gd name="T12" fmla="*/ 28 w 95"/>
                <a:gd name="T13" fmla="*/ 8 h 9"/>
                <a:gd name="T14" fmla="*/ 25 w 95"/>
                <a:gd name="T15" fmla="*/ 8 h 9"/>
                <a:gd name="T16" fmla="*/ 5 w 95"/>
                <a:gd name="T17" fmla="*/ 4 h 9"/>
                <a:gd name="T18" fmla="*/ 4 w 95"/>
                <a:gd name="T19" fmla="*/ 2 h 9"/>
                <a:gd name="T20" fmla="*/ 4 w 95"/>
                <a:gd name="T21" fmla="*/ 2 h 9"/>
                <a:gd name="T22" fmla="*/ 8 w 95"/>
                <a:gd name="T23" fmla="*/ 6 h 9"/>
                <a:gd name="T24" fmla="*/ 24 w 95"/>
                <a:gd name="T25" fmla="*/ 9 h 9"/>
                <a:gd name="T26" fmla="*/ 29 w 95"/>
                <a:gd name="T27" fmla="*/ 9 h 9"/>
                <a:gd name="T28" fmla="*/ 64 w 95"/>
                <a:gd name="T29" fmla="*/ 8 h 9"/>
                <a:gd name="T30" fmla="*/ 82 w 95"/>
                <a:gd name="T31" fmla="*/ 5 h 9"/>
                <a:gd name="T32" fmla="*/ 92 w 95"/>
                <a:gd name="T33" fmla="*/ 1 h 9"/>
                <a:gd name="T34" fmla="*/ 90 w 95"/>
                <a:gd name="T35" fmla="*/ 1 h 9"/>
                <a:gd name="T36" fmla="*/ 90 w 95"/>
                <a:gd name="T37"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9">
                  <a:moveTo>
                    <a:pt x="90" y="0"/>
                  </a:moveTo>
                  <a:cubicBezTo>
                    <a:pt x="90" y="1"/>
                    <a:pt x="89" y="1"/>
                    <a:pt x="89" y="1"/>
                  </a:cubicBezTo>
                  <a:cubicBezTo>
                    <a:pt x="89" y="1"/>
                    <a:pt x="89" y="1"/>
                    <a:pt x="89" y="1"/>
                  </a:cubicBezTo>
                  <a:cubicBezTo>
                    <a:pt x="86" y="1"/>
                    <a:pt x="78" y="6"/>
                    <a:pt x="78" y="6"/>
                  </a:cubicBezTo>
                  <a:cubicBezTo>
                    <a:pt x="64" y="7"/>
                    <a:pt x="64" y="7"/>
                    <a:pt x="64" y="7"/>
                  </a:cubicBezTo>
                  <a:cubicBezTo>
                    <a:pt x="63" y="7"/>
                    <a:pt x="60" y="6"/>
                    <a:pt x="58" y="6"/>
                  </a:cubicBezTo>
                  <a:cubicBezTo>
                    <a:pt x="47" y="6"/>
                    <a:pt x="28" y="8"/>
                    <a:pt x="28" y="8"/>
                  </a:cubicBezTo>
                  <a:cubicBezTo>
                    <a:pt x="27" y="8"/>
                    <a:pt x="26" y="8"/>
                    <a:pt x="25" y="8"/>
                  </a:cubicBezTo>
                  <a:cubicBezTo>
                    <a:pt x="17" y="8"/>
                    <a:pt x="5" y="4"/>
                    <a:pt x="5" y="4"/>
                  </a:cubicBezTo>
                  <a:cubicBezTo>
                    <a:pt x="5" y="3"/>
                    <a:pt x="5" y="3"/>
                    <a:pt x="4" y="2"/>
                  </a:cubicBezTo>
                  <a:cubicBezTo>
                    <a:pt x="4" y="2"/>
                    <a:pt x="4" y="2"/>
                    <a:pt x="4" y="2"/>
                  </a:cubicBezTo>
                  <a:cubicBezTo>
                    <a:pt x="4" y="2"/>
                    <a:pt x="0" y="3"/>
                    <a:pt x="8" y="6"/>
                  </a:cubicBezTo>
                  <a:cubicBezTo>
                    <a:pt x="8" y="6"/>
                    <a:pt x="16" y="9"/>
                    <a:pt x="24" y="9"/>
                  </a:cubicBezTo>
                  <a:cubicBezTo>
                    <a:pt x="25" y="9"/>
                    <a:pt x="27" y="9"/>
                    <a:pt x="29" y="9"/>
                  </a:cubicBezTo>
                  <a:cubicBezTo>
                    <a:pt x="29" y="9"/>
                    <a:pt x="59" y="8"/>
                    <a:pt x="64" y="8"/>
                  </a:cubicBezTo>
                  <a:cubicBezTo>
                    <a:pt x="64" y="8"/>
                    <a:pt x="76" y="8"/>
                    <a:pt x="82" y="5"/>
                  </a:cubicBezTo>
                  <a:cubicBezTo>
                    <a:pt x="82" y="5"/>
                    <a:pt x="95" y="1"/>
                    <a:pt x="92" y="1"/>
                  </a:cubicBezTo>
                  <a:cubicBezTo>
                    <a:pt x="91" y="1"/>
                    <a:pt x="91" y="1"/>
                    <a:pt x="90" y="1"/>
                  </a:cubicBezTo>
                  <a:cubicBezTo>
                    <a:pt x="90" y="0"/>
                    <a:pt x="90" y="0"/>
                    <a:pt x="9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57" name="Freeform 559"/>
            <p:cNvSpPr>
              <a:spLocks noEditPoints="1"/>
            </p:cNvSpPr>
            <p:nvPr/>
          </p:nvSpPr>
          <p:spPr bwMode="auto">
            <a:xfrm>
              <a:off x="1254" y="2718"/>
              <a:ext cx="125" cy="101"/>
            </a:xfrm>
            <a:custGeom>
              <a:gdLst>
                <a:gd name="T0" fmla="*/ 50 w 86"/>
                <a:gd name="T1" fmla="*/ 46 h 69"/>
                <a:gd name="T2" fmla="*/ 51 w 86"/>
                <a:gd name="T3" fmla="*/ 46 h 69"/>
                <a:gd name="T4" fmla="*/ 59 w 86"/>
                <a:gd name="T5" fmla="*/ 1 h 69"/>
                <a:gd name="T6" fmla="*/ 58 w 86"/>
                <a:gd name="T7" fmla="*/ 5 h 69"/>
                <a:gd name="T8" fmla="*/ 59 w 86"/>
                <a:gd name="T9" fmla="*/ 7 h 69"/>
                <a:gd name="T10" fmla="*/ 53 w 86"/>
                <a:gd name="T11" fmla="*/ 12 h 69"/>
                <a:gd name="T12" fmla="*/ 40 w 86"/>
                <a:gd name="T13" fmla="*/ 29 h 69"/>
                <a:gd name="T14" fmla="*/ 38 w 86"/>
                <a:gd name="T15" fmla="*/ 58 h 69"/>
                <a:gd name="T16" fmla="*/ 47 w 86"/>
                <a:gd name="T17" fmla="*/ 57 h 69"/>
                <a:gd name="T18" fmla="*/ 47 w 86"/>
                <a:gd name="T19" fmla="*/ 58 h 69"/>
                <a:gd name="T20" fmla="*/ 38 w 86"/>
                <a:gd name="T21" fmla="*/ 61 h 69"/>
                <a:gd name="T22" fmla="*/ 37 w 86"/>
                <a:gd name="T23" fmla="*/ 61 h 69"/>
                <a:gd name="T24" fmla="*/ 19 w 86"/>
                <a:gd name="T25" fmla="*/ 68 h 69"/>
                <a:gd name="T26" fmla="*/ 0 w 86"/>
                <a:gd name="T27" fmla="*/ 63 h 69"/>
                <a:gd name="T28" fmla="*/ 21 w 86"/>
                <a:gd name="T29" fmla="*/ 69 h 69"/>
                <a:gd name="T30" fmla="*/ 54 w 86"/>
                <a:gd name="T31" fmla="*/ 67 h 69"/>
                <a:gd name="T32" fmla="*/ 74 w 86"/>
                <a:gd name="T33" fmla="*/ 67 h 69"/>
                <a:gd name="T34" fmla="*/ 85 w 86"/>
                <a:gd name="T35" fmla="*/ 62 h 69"/>
                <a:gd name="T36" fmla="*/ 85 w 86"/>
                <a:gd name="T37" fmla="*/ 60 h 69"/>
                <a:gd name="T38" fmla="*/ 82 w 86"/>
                <a:gd name="T39" fmla="*/ 61 h 69"/>
                <a:gd name="T40" fmla="*/ 82 w 86"/>
                <a:gd name="T41" fmla="*/ 57 h 69"/>
                <a:gd name="T42" fmla="*/ 74 w 86"/>
                <a:gd name="T43" fmla="*/ 64 h 69"/>
                <a:gd name="T44" fmla="*/ 79 w 86"/>
                <a:gd name="T45" fmla="*/ 55 h 69"/>
                <a:gd name="T46" fmla="*/ 78 w 86"/>
                <a:gd name="T47" fmla="*/ 55 h 69"/>
                <a:gd name="T48" fmla="*/ 63 w 86"/>
                <a:gd name="T49" fmla="*/ 63 h 69"/>
                <a:gd name="T50" fmla="*/ 73 w 86"/>
                <a:gd name="T51" fmla="*/ 56 h 69"/>
                <a:gd name="T52" fmla="*/ 52 w 86"/>
                <a:gd name="T53" fmla="*/ 58 h 69"/>
                <a:gd name="T54" fmla="*/ 52 w 86"/>
                <a:gd name="T55" fmla="*/ 58 h 69"/>
                <a:gd name="T56" fmla="*/ 48 w 86"/>
                <a:gd name="T57" fmla="*/ 46 h 69"/>
                <a:gd name="T58" fmla="*/ 51 w 86"/>
                <a:gd name="T59" fmla="*/ 43 h 69"/>
                <a:gd name="T60" fmla="*/ 50 w 86"/>
                <a:gd name="T61" fmla="*/ 42 h 69"/>
                <a:gd name="T62" fmla="*/ 54 w 86"/>
                <a:gd name="T63" fmla="*/ 41 h 69"/>
                <a:gd name="T64" fmla="*/ 67 w 86"/>
                <a:gd name="T65" fmla="*/ 40 h 69"/>
                <a:gd name="T66" fmla="*/ 58 w 86"/>
                <a:gd name="T67" fmla="*/ 34 h 69"/>
                <a:gd name="T68" fmla="*/ 63 w 86"/>
                <a:gd name="T69" fmla="*/ 28 h 69"/>
                <a:gd name="T70" fmla="*/ 64 w 86"/>
                <a:gd name="T71" fmla="*/ 14 h 69"/>
                <a:gd name="T72" fmla="*/ 61 w 86"/>
                <a:gd name="T73" fmla="*/ 14 h 69"/>
                <a:gd name="T74" fmla="*/ 68 w 86"/>
                <a:gd name="T75" fmla="*/ 8 h 69"/>
                <a:gd name="T76" fmla="*/ 67 w 86"/>
                <a:gd name="T77" fmla="*/ 1 h 69"/>
                <a:gd name="T78" fmla="*/ 67 w 86"/>
                <a:gd name="T79" fmla="*/ 1 h 69"/>
                <a:gd name="T80" fmla="*/ 64 w 86"/>
                <a:gd name="T81" fmla="*/ 7 h 69"/>
                <a:gd name="T82" fmla="*/ 60 w 86"/>
                <a:gd name="T83" fmla="*/ 3 h 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 h="69">
                  <a:moveTo>
                    <a:pt x="51" y="46"/>
                  </a:moveTo>
                  <a:cubicBezTo>
                    <a:pt x="50" y="46"/>
                    <a:pt x="50" y="46"/>
                    <a:pt x="50" y="46"/>
                  </a:cubicBezTo>
                  <a:cubicBezTo>
                    <a:pt x="50" y="46"/>
                    <a:pt x="50" y="46"/>
                    <a:pt x="50" y="46"/>
                  </a:cubicBezTo>
                  <a:cubicBezTo>
                    <a:pt x="50" y="46"/>
                    <a:pt x="50" y="46"/>
                    <a:pt x="51" y="46"/>
                  </a:cubicBezTo>
                  <a:moveTo>
                    <a:pt x="60" y="0"/>
                  </a:moveTo>
                  <a:cubicBezTo>
                    <a:pt x="60" y="0"/>
                    <a:pt x="60" y="0"/>
                    <a:pt x="59" y="1"/>
                  </a:cubicBezTo>
                  <a:cubicBezTo>
                    <a:pt x="59" y="2"/>
                    <a:pt x="59" y="4"/>
                    <a:pt x="59" y="4"/>
                  </a:cubicBezTo>
                  <a:cubicBezTo>
                    <a:pt x="59" y="4"/>
                    <a:pt x="59" y="5"/>
                    <a:pt x="58" y="5"/>
                  </a:cubicBezTo>
                  <a:cubicBezTo>
                    <a:pt x="60" y="5"/>
                    <a:pt x="60" y="5"/>
                    <a:pt x="60" y="5"/>
                  </a:cubicBezTo>
                  <a:cubicBezTo>
                    <a:pt x="59" y="7"/>
                    <a:pt x="59" y="7"/>
                    <a:pt x="59" y="7"/>
                  </a:cubicBezTo>
                  <a:cubicBezTo>
                    <a:pt x="59" y="7"/>
                    <a:pt x="59" y="7"/>
                    <a:pt x="59" y="7"/>
                  </a:cubicBezTo>
                  <a:cubicBezTo>
                    <a:pt x="58" y="7"/>
                    <a:pt x="55" y="7"/>
                    <a:pt x="53" y="12"/>
                  </a:cubicBezTo>
                  <a:cubicBezTo>
                    <a:pt x="50" y="13"/>
                    <a:pt x="29" y="22"/>
                    <a:pt x="40" y="29"/>
                  </a:cubicBezTo>
                  <a:cubicBezTo>
                    <a:pt x="40" y="29"/>
                    <a:pt x="40" y="29"/>
                    <a:pt x="40" y="29"/>
                  </a:cubicBezTo>
                  <a:cubicBezTo>
                    <a:pt x="41" y="29"/>
                    <a:pt x="55" y="29"/>
                    <a:pt x="42" y="44"/>
                  </a:cubicBezTo>
                  <a:cubicBezTo>
                    <a:pt x="42" y="44"/>
                    <a:pt x="28" y="58"/>
                    <a:pt x="38" y="58"/>
                  </a:cubicBezTo>
                  <a:cubicBezTo>
                    <a:pt x="40" y="58"/>
                    <a:pt x="42" y="58"/>
                    <a:pt x="45" y="57"/>
                  </a:cubicBezTo>
                  <a:cubicBezTo>
                    <a:pt x="45" y="57"/>
                    <a:pt x="46" y="57"/>
                    <a:pt x="47" y="57"/>
                  </a:cubicBezTo>
                  <a:cubicBezTo>
                    <a:pt x="47" y="57"/>
                    <a:pt x="47" y="57"/>
                    <a:pt x="47" y="57"/>
                  </a:cubicBezTo>
                  <a:cubicBezTo>
                    <a:pt x="47" y="58"/>
                    <a:pt x="47" y="58"/>
                    <a:pt x="47" y="58"/>
                  </a:cubicBezTo>
                  <a:cubicBezTo>
                    <a:pt x="47" y="58"/>
                    <a:pt x="47" y="58"/>
                    <a:pt x="47" y="58"/>
                  </a:cubicBezTo>
                  <a:cubicBezTo>
                    <a:pt x="47" y="58"/>
                    <a:pt x="42" y="61"/>
                    <a:pt x="38" y="61"/>
                  </a:cubicBezTo>
                  <a:cubicBezTo>
                    <a:pt x="38" y="61"/>
                    <a:pt x="38" y="61"/>
                    <a:pt x="37" y="61"/>
                  </a:cubicBezTo>
                  <a:cubicBezTo>
                    <a:pt x="37" y="61"/>
                    <a:pt x="37" y="61"/>
                    <a:pt x="37" y="61"/>
                  </a:cubicBezTo>
                  <a:cubicBezTo>
                    <a:pt x="35" y="61"/>
                    <a:pt x="27" y="61"/>
                    <a:pt x="25" y="66"/>
                  </a:cubicBezTo>
                  <a:cubicBezTo>
                    <a:pt x="25" y="66"/>
                    <a:pt x="24" y="68"/>
                    <a:pt x="19" y="68"/>
                  </a:cubicBezTo>
                  <a:cubicBezTo>
                    <a:pt x="18" y="68"/>
                    <a:pt x="17" y="68"/>
                    <a:pt x="16" y="68"/>
                  </a:cubicBezTo>
                  <a:cubicBezTo>
                    <a:pt x="0" y="63"/>
                    <a:pt x="0" y="63"/>
                    <a:pt x="0" y="63"/>
                  </a:cubicBezTo>
                  <a:cubicBezTo>
                    <a:pt x="1" y="64"/>
                    <a:pt x="1" y="64"/>
                    <a:pt x="1" y="65"/>
                  </a:cubicBezTo>
                  <a:cubicBezTo>
                    <a:pt x="1" y="65"/>
                    <a:pt x="13" y="69"/>
                    <a:pt x="21" y="69"/>
                  </a:cubicBezTo>
                  <a:cubicBezTo>
                    <a:pt x="22" y="69"/>
                    <a:pt x="23" y="69"/>
                    <a:pt x="24" y="69"/>
                  </a:cubicBezTo>
                  <a:cubicBezTo>
                    <a:pt x="24" y="69"/>
                    <a:pt x="43" y="67"/>
                    <a:pt x="54" y="67"/>
                  </a:cubicBezTo>
                  <a:cubicBezTo>
                    <a:pt x="56" y="67"/>
                    <a:pt x="59" y="68"/>
                    <a:pt x="60" y="68"/>
                  </a:cubicBezTo>
                  <a:cubicBezTo>
                    <a:pt x="74" y="67"/>
                    <a:pt x="74" y="67"/>
                    <a:pt x="74" y="67"/>
                  </a:cubicBezTo>
                  <a:cubicBezTo>
                    <a:pt x="74" y="67"/>
                    <a:pt x="82" y="62"/>
                    <a:pt x="85" y="62"/>
                  </a:cubicBezTo>
                  <a:cubicBezTo>
                    <a:pt x="85" y="62"/>
                    <a:pt x="85" y="62"/>
                    <a:pt x="85" y="62"/>
                  </a:cubicBezTo>
                  <a:cubicBezTo>
                    <a:pt x="85" y="62"/>
                    <a:pt x="86" y="62"/>
                    <a:pt x="86" y="61"/>
                  </a:cubicBezTo>
                  <a:cubicBezTo>
                    <a:pt x="85" y="60"/>
                    <a:pt x="85" y="60"/>
                    <a:pt x="85" y="60"/>
                  </a:cubicBezTo>
                  <a:cubicBezTo>
                    <a:pt x="84" y="61"/>
                    <a:pt x="84" y="62"/>
                    <a:pt x="83" y="62"/>
                  </a:cubicBezTo>
                  <a:cubicBezTo>
                    <a:pt x="82" y="62"/>
                    <a:pt x="82" y="61"/>
                    <a:pt x="82" y="61"/>
                  </a:cubicBezTo>
                  <a:cubicBezTo>
                    <a:pt x="84" y="59"/>
                    <a:pt x="83" y="58"/>
                    <a:pt x="83" y="58"/>
                  </a:cubicBezTo>
                  <a:cubicBezTo>
                    <a:pt x="82" y="57"/>
                    <a:pt x="82" y="57"/>
                    <a:pt x="82" y="57"/>
                  </a:cubicBezTo>
                  <a:cubicBezTo>
                    <a:pt x="81" y="57"/>
                    <a:pt x="81" y="57"/>
                    <a:pt x="81" y="57"/>
                  </a:cubicBezTo>
                  <a:cubicBezTo>
                    <a:pt x="79" y="60"/>
                    <a:pt x="74" y="64"/>
                    <a:pt x="74" y="64"/>
                  </a:cubicBezTo>
                  <a:cubicBezTo>
                    <a:pt x="73" y="63"/>
                    <a:pt x="79" y="56"/>
                    <a:pt x="79" y="56"/>
                  </a:cubicBezTo>
                  <a:cubicBezTo>
                    <a:pt x="79" y="55"/>
                    <a:pt x="79" y="55"/>
                    <a:pt x="79" y="55"/>
                  </a:cubicBezTo>
                  <a:cubicBezTo>
                    <a:pt x="78" y="55"/>
                    <a:pt x="78" y="55"/>
                    <a:pt x="78" y="55"/>
                  </a:cubicBezTo>
                  <a:cubicBezTo>
                    <a:pt x="78" y="55"/>
                    <a:pt x="78" y="55"/>
                    <a:pt x="78" y="55"/>
                  </a:cubicBezTo>
                  <a:cubicBezTo>
                    <a:pt x="77" y="56"/>
                    <a:pt x="76" y="56"/>
                    <a:pt x="75" y="57"/>
                  </a:cubicBezTo>
                  <a:cubicBezTo>
                    <a:pt x="68" y="62"/>
                    <a:pt x="65" y="63"/>
                    <a:pt x="63" y="63"/>
                  </a:cubicBezTo>
                  <a:cubicBezTo>
                    <a:pt x="62" y="63"/>
                    <a:pt x="62" y="63"/>
                    <a:pt x="62" y="63"/>
                  </a:cubicBezTo>
                  <a:cubicBezTo>
                    <a:pt x="64" y="59"/>
                    <a:pt x="73" y="56"/>
                    <a:pt x="73" y="56"/>
                  </a:cubicBezTo>
                  <a:cubicBezTo>
                    <a:pt x="73" y="56"/>
                    <a:pt x="68" y="56"/>
                    <a:pt x="63" y="56"/>
                  </a:cubicBezTo>
                  <a:cubicBezTo>
                    <a:pt x="59" y="56"/>
                    <a:pt x="54" y="56"/>
                    <a:pt x="52" y="58"/>
                  </a:cubicBezTo>
                  <a:cubicBezTo>
                    <a:pt x="52" y="58"/>
                    <a:pt x="52" y="58"/>
                    <a:pt x="52" y="58"/>
                  </a:cubicBezTo>
                  <a:cubicBezTo>
                    <a:pt x="52" y="58"/>
                    <a:pt x="52" y="58"/>
                    <a:pt x="52" y="58"/>
                  </a:cubicBezTo>
                  <a:cubicBezTo>
                    <a:pt x="52" y="56"/>
                    <a:pt x="50" y="50"/>
                    <a:pt x="50" y="46"/>
                  </a:cubicBezTo>
                  <a:cubicBezTo>
                    <a:pt x="49" y="46"/>
                    <a:pt x="49" y="46"/>
                    <a:pt x="48" y="46"/>
                  </a:cubicBezTo>
                  <a:cubicBezTo>
                    <a:pt x="47" y="44"/>
                    <a:pt x="48" y="43"/>
                    <a:pt x="50" y="42"/>
                  </a:cubicBezTo>
                  <a:cubicBezTo>
                    <a:pt x="51" y="43"/>
                    <a:pt x="51" y="43"/>
                    <a:pt x="51" y="43"/>
                  </a:cubicBezTo>
                  <a:cubicBezTo>
                    <a:pt x="51" y="43"/>
                    <a:pt x="51" y="43"/>
                    <a:pt x="51" y="43"/>
                  </a:cubicBezTo>
                  <a:cubicBezTo>
                    <a:pt x="50" y="42"/>
                    <a:pt x="50" y="42"/>
                    <a:pt x="50" y="42"/>
                  </a:cubicBezTo>
                  <a:cubicBezTo>
                    <a:pt x="51" y="42"/>
                    <a:pt x="52" y="41"/>
                    <a:pt x="53" y="41"/>
                  </a:cubicBezTo>
                  <a:cubicBezTo>
                    <a:pt x="54" y="41"/>
                    <a:pt x="54" y="41"/>
                    <a:pt x="54" y="41"/>
                  </a:cubicBezTo>
                  <a:cubicBezTo>
                    <a:pt x="56" y="39"/>
                    <a:pt x="58" y="37"/>
                    <a:pt x="61" y="37"/>
                  </a:cubicBezTo>
                  <a:cubicBezTo>
                    <a:pt x="63" y="37"/>
                    <a:pt x="65" y="38"/>
                    <a:pt x="67" y="40"/>
                  </a:cubicBezTo>
                  <a:cubicBezTo>
                    <a:pt x="67" y="40"/>
                    <a:pt x="66" y="34"/>
                    <a:pt x="60" y="34"/>
                  </a:cubicBezTo>
                  <a:cubicBezTo>
                    <a:pt x="59" y="34"/>
                    <a:pt x="59" y="34"/>
                    <a:pt x="58" y="34"/>
                  </a:cubicBezTo>
                  <a:cubicBezTo>
                    <a:pt x="58" y="34"/>
                    <a:pt x="47" y="32"/>
                    <a:pt x="64" y="29"/>
                  </a:cubicBezTo>
                  <a:cubicBezTo>
                    <a:pt x="64" y="29"/>
                    <a:pt x="72" y="28"/>
                    <a:pt x="63" y="28"/>
                  </a:cubicBezTo>
                  <a:cubicBezTo>
                    <a:pt x="63" y="28"/>
                    <a:pt x="55" y="25"/>
                    <a:pt x="66" y="20"/>
                  </a:cubicBezTo>
                  <a:cubicBezTo>
                    <a:pt x="66" y="20"/>
                    <a:pt x="75" y="14"/>
                    <a:pt x="64" y="14"/>
                  </a:cubicBezTo>
                  <a:cubicBezTo>
                    <a:pt x="64" y="14"/>
                    <a:pt x="63" y="14"/>
                    <a:pt x="62" y="14"/>
                  </a:cubicBezTo>
                  <a:cubicBezTo>
                    <a:pt x="62" y="14"/>
                    <a:pt x="62" y="14"/>
                    <a:pt x="61" y="14"/>
                  </a:cubicBezTo>
                  <a:cubicBezTo>
                    <a:pt x="57" y="14"/>
                    <a:pt x="49" y="14"/>
                    <a:pt x="67" y="9"/>
                  </a:cubicBezTo>
                  <a:cubicBezTo>
                    <a:pt x="67" y="9"/>
                    <a:pt x="68" y="9"/>
                    <a:pt x="68" y="8"/>
                  </a:cubicBezTo>
                  <a:cubicBezTo>
                    <a:pt x="67" y="8"/>
                    <a:pt x="67" y="5"/>
                    <a:pt x="67" y="5"/>
                  </a:cubicBezTo>
                  <a:cubicBezTo>
                    <a:pt x="67" y="4"/>
                    <a:pt x="67" y="2"/>
                    <a:pt x="67" y="1"/>
                  </a:cubicBezTo>
                  <a:cubicBezTo>
                    <a:pt x="67" y="1"/>
                    <a:pt x="67" y="1"/>
                    <a:pt x="67" y="1"/>
                  </a:cubicBezTo>
                  <a:cubicBezTo>
                    <a:pt x="67" y="1"/>
                    <a:pt x="67" y="1"/>
                    <a:pt x="67" y="1"/>
                  </a:cubicBezTo>
                  <a:cubicBezTo>
                    <a:pt x="67" y="1"/>
                    <a:pt x="67" y="7"/>
                    <a:pt x="65" y="7"/>
                  </a:cubicBezTo>
                  <a:cubicBezTo>
                    <a:pt x="65" y="7"/>
                    <a:pt x="64" y="7"/>
                    <a:pt x="64" y="7"/>
                  </a:cubicBezTo>
                  <a:cubicBezTo>
                    <a:pt x="64" y="7"/>
                    <a:pt x="64" y="7"/>
                    <a:pt x="64" y="7"/>
                  </a:cubicBezTo>
                  <a:cubicBezTo>
                    <a:pt x="63" y="7"/>
                    <a:pt x="60" y="7"/>
                    <a:pt x="60" y="3"/>
                  </a:cubicBezTo>
                  <a:cubicBezTo>
                    <a:pt x="60" y="3"/>
                    <a:pt x="60" y="2"/>
                    <a:pt x="6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58" name="Freeform 560"/>
            <p:cNvSpPr/>
            <p:nvPr/>
          </p:nvSpPr>
          <p:spPr bwMode="auto">
            <a:xfrm>
              <a:off x="1322" y="2779"/>
              <a:ext cx="6" cy="6"/>
            </a:xfrm>
            <a:custGeom>
              <a:gdLst>
                <a:gd name="T0" fmla="*/ 3 w 4"/>
                <a:gd name="T1" fmla="*/ 0 h 4"/>
                <a:gd name="T2" fmla="*/ 1 w 4"/>
                <a:gd name="T3" fmla="*/ 4 h 4"/>
                <a:gd name="T4" fmla="*/ 3 w 4"/>
                <a:gd name="T5" fmla="*/ 4 h 4"/>
                <a:gd name="T6" fmla="*/ 3 w 4"/>
                <a:gd name="T7" fmla="*/ 4 h 4"/>
                <a:gd name="T8" fmla="*/ 3 w 4"/>
                <a:gd name="T9" fmla="*/ 4 h 4"/>
                <a:gd name="T10" fmla="*/ 3 w 4"/>
                <a:gd name="T11" fmla="*/ 4 h 4"/>
                <a:gd name="T12" fmla="*/ 3 w 4"/>
                <a:gd name="T13" fmla="*/ 4 h 4"/>
                <a:gd name="T14" fmla="*/ 4 w 4"/>
                <a:gd name="T15" fmla="*/ 1 h 4"/>
                <a:gd name="T16" fmla="*/ 3 w 4"/>
                <a:gd name="T17" fmla="*/ 0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3" y="0"/>
                  </a:moveTo>
                  <a:cubicBezTo>
                    <a:pt x="1" y="1"/>
                    <a:pt x="0" y="2"/>
                    <a:pt x="1" y="4"/>
                  </a:cubicBezTo>
                  <a:cubicBezTo>
                    <a:pt x="2" y="4"/>
                    <a:pt x="2" y="4"/>
                    <a:pt x="3" y="4"/>
                  </a:cubicBezTo>
                  <a:cubicBezTo>
                    <a:pt x="3" y="4"/>
                    <a:pt x="3" y="4"/>
                    <a:pt x="3" y="4"/>
                  </a:cubicBezTo>
                  <a:cubicBezTo>
                    <a:pt x="3" y="4"/>
                    <a:pt x="3" y="4"/>
                    <a:pt x="3" y="4"/>
                  </a:cubicBezTo>
                  <a:cubicBezTo>
                    <a:pt x="3" y="4"/>
                    <a:pt x="3" y="4"/>
                    <a:pt x="3" y="4"/>
                  </a:cubicBezTo>
                  <a:cubicBezTo>
                    <a:pt x="3" y="4"/>
                    <a:pt x="3" y="4"/>
                    <a:pt x="3" y="4"/>
                  </a:cubicBezTo>
                  <a:cubicBezTo>
                    <a:pt x="3" y="3"/>
                    <a:pt x="3" y="1"/>
                    <a:pt x="4"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59" name="Freeform 561"/>
            <p:cNvSpPr>
              <a:spLocks noEditPoints="1"/>
            </p:cNvSpPr>
            <p:nvPr/>
          </p:nvSpPr>
          <p:spPr bwMode="auto">
            <a:xfrm>
              <a:off x="1331" y="2720"/>
              <a:ext cx="24" cy="7"/>
            </a:xfrm>
            <a:custGeom>
              <a:gdLst>
                <a:gd name="T0" fmla="*/ 15 w 17"/>
                <a:gd name="T1" fmla="*/ 1 h 5"/>
                <a:gd name="T2" fmla="*/ 16 w 17"/>
                <a:gd name="T3" fmla="*/ 5 h 5"/>
                <a:gd name="T4" fmla="*/ 17 w 17"/>
                <a:gd name="T5" fmla="*/ 2 h 5"/>
                <a:gd name="T6" fmla="*/ 16 w 17"/>
                <a:gd name="T7" fmla="*/ 2 h 5"/>
                <a:gd name="T8" fmla="*/ 16 w 17"/>
                <a:gd name="T9" fmla="*/ 2 h 5"/>
                <a:gd name="T10" fmla="*/ 15 w 17"/>
                <a:gd name="T11" fmla="*/ 1 h 5"/>
                <a:gd name="T12" fmla="*/ 4 w 17"/>
                <a:gd name="T13" fmla="*/ 0 h 5"/>
                <a:gd name="T14" fmla="*/ 1 w 17"/>
                <a:gd name="T15" fmla="*/ 1 h 5"/>
                <a:gd name="T16" fmla="*/ 1 w 17"/>
                <a:gd name="T17" fmla="*/ 4 h 5"/>
                <a:gd name="T18" fmla="*/ 2 w 17"/>
                <a:gd name="T19" fmla="*/ 4 h 5"/>
                <a:gd name="T20" fmla="*/ 4 w 17"/>
                <a:gd name="T21" fmla="*/ 0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5">
                  <a:moveTo>
                    <a:pt x="15" y="1"/>
                  </a:moveTo>
                  <a:cubicBezTo>
                    <a:pt x="15" y="5"/>
                    <a:pt x="16" y="5"/>
                    <a:pt x="16" y="5"/>
                  </a:cubicBezTo>
                  <a:cubicBezTo>
                    <a:pt x="16" y="5"/>
                    <a:pt x="16" y="4"/>
                    <a:pt x="17" y="2"/>
                  </a:cubicBezTo>
                  <a:cubicBezTo>
                    <a:pt x="17" y="2"/>
                    <a:pt x="16" y="2"/>
                    <a:pt x="16" y="2"/>
                  </a:cubicBezTo>
                  <a:cubicBezTo>
                    <a:pt x="16" y="2"/>
                    <a:pt x="16" y="2"/>
                    <a:pt x="16" y="2"/>
                  </a:cubicBezTo>
                  <a:cubicBezTo>
                    <a:pt x="16" y="2"/>
                    <a:pt x="16" y="2"/>
                    <a:pt x="15" y="1"/>
                  </a:cubicBezTo>
                  <a:moveTo>
                    <a:pt x="4" y="0"/>
                  </a:moveTo>
                  <a:cubicBezTo>
                    <a:pt x="3" y="0"/>
                    <a:pt x="2" y="1"/>
                    <a:pt x="1" y="1"/>
                  </a:cubicBezTo>
                  <a:cubicBezTo>
                    <a:pt x="0" y="4"/>
                    <a:pt x="1" y="4"/>
                    <a:pt x="1" y="4"/>
                  </a:cubicBezTo>
                  <a:cubicBezTo>
                    <a:pt x="2" y="4"/>
                    <a:pt x="2" y="4"/>
                    <a:pt x="2" y="4"/>
                  </a:cubicBezTo>
                  <a:cubicBezTo>
                    <a:pt x="3" y="4"/>
                    <a:pt x="4" y="2"/>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60" name="Freeform 562"/>
            <p:cNvSpPr>
              <a:spLocks noEditPoints="1"/>
            </p:cNvSpPr>
            <p:nvPr/>
          </p:nvSpPr>
          <p:spPr bwMode="auto">
            <a:xfrm>
              <a:off x="1328" y="2775"/>
              <a:ext cx="32" cy="25"/>
            </a:xfrm>
            <a:custGeom>
              <a:gdLst>
                <a:gd name="T0" fmla="*/ 22 w 22"/>
                <a:gd name="T1" fmla="*/ 17 h 17"/>
                <a:gd name="T2" fmla="*/ 22 w 22"/>
                <a:gd name="T3" fmla="*/ 17 h 17"/>
                <a:gd name="T4" fmla="*/ 22 w 22"/>
                <a:gd name="T5" fmla="*/ 17 h 17"/>
                <a:gd name="T6" fmla="*/ 22 w 22"/>
                <a:gd name="T7" fmla="*/ 17 h 17"/>
                <a:gd name="T8" fmla="*/ 22 w 22"/>
                <a:gd name="T9" fmla="*/ 17 h 17"/>
                <a:gd name="T10" fmla="*/ 10 w 22"/>
                <a:gd name="T11" fmla="*/ 9 h 17"/>
                <a:gd name="T12" fmla="*/ 10 w 22"/>
                <a:gd name="T13" fmla="*/ 9 h 17"/>
                <a:gd name="T14" fmla="*/ 10 w 22"/>
                <a:gd name="T15" fmla="*/ 9 h 17"/>
                <a:gd name="T16" fmla="*/ 8 w 22"/>
                <a:gd name="T17" fmla="*/ 5 h 17"/>
                <a:gd name="T18" fmla="*/ 10 w 22"/>
                <a:gd name="T19" fmla="*/ 9 h 17"/>
                <a:gd name="T20" fmla="*/ 8 w 22"/>
                <a:gd name="T21" fmla="*/ 5 h 17"/>
                <a:gd name="T22" fmla="*/ 8 w 22"/>
                <a:gd name="T23" fmla="*/ 5 h 17"/>
                <a:gd name="T24" fmla="*/ 0 w 22"/>
                <a:gd name="T25" fmla="*/ 7 h 17"/>
                <a:gd name="T26" fmla="*/ 8 w 22"/>
                <a:gd name="T27" fmla="*/ 5 h 17"/>
                <a:gd name="T28" fmla="*/ 8 w 22"/>
                <a:gd name="T29" fmla="*/ 5 h 17"/>
                <a:gd name="T30" fmla="*/ 19 w 22"/>
                <a:gd name="T31" fmla="*/ 0 h 17"/>
                <a:gd name="T32" fmla="*/ 20 w 22"/>
                <a:gd name="T33" fmla="*/ 8 h 17"/>
                <a:gd name="T34" fmla="*/ 20 w 22"/>
                <a:gd name="T35" fmla="*/ 6 h 17"/>
                <a:gd name="T36" fmla="*/ 20 w 22"/>
                <a:gd name="T37" fmla="*/ 6 h 17"/>
                <a:gd name="T38" fmla="*/ 20 w 22"/>
                <a:gd name="T39" fmla="*/ 6 h 17"/>
                <a:gd name="T40" fmla="*/ 19 w 22"/>
                <a:gd name="T41" fmla="*/ 0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17">
                  <a:moveTo>
                    <a:pt x="22" y="17"/>
                  </a:moveTo>
                  <a:cubicBezTo>
                    <a:pt x="22" y="17"/>
                    <a:pt x="22" y="17"/>
                    <a:pt x="22" y="17"/>
                  </a:cubicBezTo>
                  <a:cubicBezTo>
                    <a:pt x="22" y="17"/>
                    <a:pt x="22" y="17"/>
                    <a:pt x="22" y="17"/>
                  </a:cubicBezTo>
                  <a:cubicBezTo>
                    <a:pt x="22" y="17"/>
                    <a:pt x="22" y="17"/>
                    <a:pt x="22" y="17"/>
                  </a:cubicBezTo>
                  <a:cubicBezTo>
                    <a:pt x="22" y="17"/>
                    <a:pt x="22" y="17"/>
                    <a:pt x="22" y="17"/>
                  </a:cubicBezTo>
                  <a:moveTo>
                    <a:pt x="10" y="9"/>
                  </a:moveTo>
                  <a:cubicBezTo>
                    <a:pt x="10" y="9"/>
                    <a:pt x="10" y="9"/>
                    <a:pt x="10" y="9"/>
                  </a:cubicBezTo>
                  <a:cubicBezTo>
                    <a:pt x="10" y="9"/>
                    <a:pt x="10" y="9"/>
                    <a:pt x="10" y="9"/>
                  </a:cubicBezTo>
                  <a:moveTo>
                    <a:pt x="8" y="5"/>
                  </a:moveTo>
                  <a:cubicBezTo>
                    <a:pt x="10" y="5"/>
                    <a:pt x="11" y="6"/>
                    <a:pt x="10" y="9"/>
                  </a:cubicBezTo>
                  <a:cubicBezTo>
                    <a:pt x="11" y="6"/>
                    <a:pt x="10" y="5"/>
                    <a:pt x="8" y="5"/>
                  </a:cubicBezTo>
                  <a:moveTo>
                    <a:pt x="8" y="5"/>
                  </a:moveTo>
                  <a:cubicBezTo>
                    <a:pt x="5" y="5"/>
                    <a:pt x="2" y="6"/>
                    <a:pt x="0" y="7"/>
                  </a:cubicBezTo>
                  <a:cubicBezTo>
                    <a:pt x="2" y="6"/>
                    <a:pt x="5" y="5"/>
                    <a:pt x="8" y="5"/>
                  </a:cubicBezTo>
                  <a:cubicBezTo>
                    <a:pt x="8" y="5"/>
                    <a:pt x="8" y="5"/>
                    <a:pt x="8" y="5"/>
                  </a:cubicBezTo>
                  <a:moveTo>
                    <a:pt x="19" y="0"/>
                  </a:moveTo>
                  <a:cubicBezTo>
                    <a:pt x="19" y="3"/>
                    <a:pt x="19" y="6"/>
                    <a:pt x="20" y="8"/>
                  </a:cubicBezTo>
                  <a:cubicBezTo>
                    <a:pt x="20" y="7"/>
                    <a:pt x="20" y="7"/>
                    <a:pt x="20" y="6"/>
                  </a:cubicBezTo>
                  <a:cubicBezTo>
                    <a:pt x="20" y="6"/>
                    <a:pt x="20" y="6"/>
                    <a:pt x="20" y="6"/>
                  </a:cubicBezTo>
                  <a:cubicBezTo>
                    <a:pt x="20" y="6"/>
                    <a:pt x="20" y="6"/>
                    <a:pt x="20" y="6"/>
                  </a:cubicBezTo>
                  <a:cubicBezTo>
                    <a:pt x="20" y="6"/>
                    <a:pt x="19" y="3"/>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61" name="Freeform 563"/>
            <p:cNvSpPr/>
            <p:nvPr/>
          </p:nvSpPr>
          <p:spPr bwMode="auto">
            <a:xfrm>
              <a:off x="1291" y="2704"/>
              <a:ext cx="5" cy="1"/>
            </a:xfrm>
            <a:custGeom>
              <a:gdLst>
                <a:gd name="T0" fmla="*/ 1 w 3"/>
                <a:gd name="T1" fmla="*/ 0 h 1"/>
                <a:gd name="T2" fmla="*/ 0 w 3"/>
                <a:gd name="T3" fmla="*/ 0 h 1"/>
                <a:gd name="T4" fmla="*/ 2 w 3"/>
                <a:gd name="T5" fmla="*/ 1 h 1"/>
                <a:gd name="T6" fmla="*/ 3 w 3"/>
                <a:gd name="T7" fmla="*/ 0 h 1"/>
                <a:gd name="T8" fmla="*/ 3 w 3"/>
                <a:gd name="T9" fmla="*/ 0 h 1"/>
                <a:gd name="T10" fmla="*/ 3 w 3"/>
                <a:gd name="T11" fmla="*/ 0 h 1"/>
                <a:gd name="T12" fmla="*/ 1 w 3"/>
                <a:gd name="T13" fmla="*/ 0 h 1"/>
              </a:gdLst>
              <a:cxnLst>
                <a:cxn ang="0">
                  <a:pos x="T0" y="T1"/>
                </a:cxn>
                <a:cxn ang="0">
                  <a:pos x="T2" y="T3"/>
                </a:cxn>
                <a:cxn ang="0">
                  <a:pos x="T4" y="T5"/>
                </a:cxn>
                <a:cxn ang="0">
                  <a:pos x="T6" y="T7"/>
                </a:cxn>
                <a:cxn ang="0">
                  <a:pos x="T8" y="T9"/>
                </a:cxn>
                <a:cxn ang="0">
                  <a:pos x="T10" y="T11"/>
                </a:cxn>
                <a:cxn ang="0">
                  <a:pos x="T12" y="T13"/>
                </a:cxn>
              </a:cxnLst>
              <a:rect l="0" t="0" r="r" b="b"/>
              <a:pathLst>
                <a:path w="3" h="1">
                  <a:moveTo>
                    <a:pt x="1" y="0"/>
                  </a:moveTo>
                  <a:cubicBezTo>
                    <a:pt x="0" y="0"/>
                    <a:pt x="0" y="0"/>
                    <a:pt x="0" y="0"/>
                  </a:cubicBezTo>
                  <a:cubicBezTo>
                    <a:pt x="1" y="0"/>
                    <a:pt x="2" y="1"/>
                    <a:pt x="2" y="1"/>
                  </a:cubicBezTo>
                  <a:cubicBezTo>
                    <a:pt x="3" y="1"/>
                    <a:pt x="3" y="1"/>
                    <a:pt x="3" y="0"/>
                  </a:cubicBezTo>
                  <a:cubicBezTo>
                    <a:pt x="3" y="0"/>
                    <a:pt x="3" y="0"/>
                    <a:pt x="3" y="0"/>
                  </a:cubicBezTo>
                  <a:cubicBezTo>
                    <a:pt x="3" y="0"/>
                    <a:pt x="3" y="0"/>
                    <a:pt x="3"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62" name="Freeform 564"/>
            <p:cNvSpPr/>
            <p:nvPr/>
          </p:nvSpPr>
          <p:spPr bwMode="auto">
            <a:xfrm>
              <a:off x="1322" y="2723"/>
              <a:ext cx="6" cy="6"/>
            </a:xfrm>
            <a:custGeom>
              <a:gdLst>
                <a:gd name="T0" fmla="*/ 1 w 4"/>
                <a:gd name="T1" fmla="*/ 0 h 4"/>
                <a:gd name="T2" fmla="*/ 0 w 4"/>
                <a:gd name="T3" fmla="*/ 4 h 4"/>
                <a:gd name="T4" fmla="*/ 2 w 4"/>
                <a:gd name="T5" fmla="*/ 4 h 4"/>
                <a:gd name="T6" fmla="*/ 4 w 4"/>
                <a:gd name="T7" fmla="*/ 1 h 4"/>
                <a:gd name="T8" fmla="*/ 4 w 4"/>
                <a:gd name="T9" fmla="*/ 1 h 4"/>
                <a:gd name="T10" fmla="*/ 4 w 4"/>
                <a:gd name="T11" fmla="*/ 1 h 4"/>
                <a:gd name="T12" fmla="*/ 3 w 4"/>
                <a:gd name="T13" fmla="*/ 0 h 4"/>
                <a:gd name="T14" fmla="*/ 1 w 4"/>
                <a:gd name="T15" fmla="*/ 0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0"/>
                  </a:moveTo>
                  <a:cubicBezTo>
                    <a:pt x="0" y="4"/>
                    <a:pt x="0" y="4"/>
                    <a:pt x="0" y="4"/>
                  </a:cubicBezTo>
                  <a:cubicBezTo>
                    <a:pt x="2" y="4"/>
                    <a:pt x="2" y="4"/>
                    <a:pt x="2" y="4"/>
                  </a:cubicBezTo>
                  <a:cubicBezTo>
                    <a:pt x="4" y="1"/>
                    <a:pt x="4" y="1"/>
                    <a:pt x="4" y="1"/>
                  </a:cubicBezTo>
                  <a:cubicBezTo>
                    <a:pt x="4" y="1"/>
                    <a:pt x="4" y="1"/>
                    <a:pt x="4" y="1"/>
                  </a:cubicBezTo>
                  <a:cubicBezTo>
                    <a:pt x="4" y="1"/>
                    <a:pt x="4" y="1"/>
                    <a:pt x="4" y="1"/>
                  </a:cubicBezTo>
                  <a:cubicBezTo>
                    <a:pt x="3" y="1"/>
                    <a:pt x="3" y="1"/>
                    <a:pt x="3"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63" name="Freeform 565"/>
            <p:cNvSpPr/>
            <p:nvPr/>
          </p:nvSpPr>
          <p:spPr bwMode="auto">
            <a:xfrm>
              <a:off x="1299" y="2705"/>
              <a:ext cx="10" cy="3"/>
            </a:xfrm>
            <a:custGeom>
              <a:gdLst>
                <a:gd name="T0" fmla="*/ 3 w 7"/>
                <a:gd name="T1" fmla="*/ 0 h 2"/>
                <a:gd name="T2" fmla="*/ 3 w 7"/>
                <a:gd name="T3" fmla="*/ 0 h 2"/>
                <a:gd name="T4" fmla="*/ 2 w 7"/>
                <a:gd name="T5" fmla="*/ 0 h 2"/>
                <a:gd name="T6" fmla="*/ 0 w 7"/>
                <a:gd name="T7" fmla="*/ 1 h 2"/>
                <a:gd name="T8" fmla="*/ 7 w 7"/>
                <a:gd name="T9" fmla="*/ 2 h 2"/>
                <a:gd name="T10" fmla="*/ 3 w 7"/>
                <a:gd name="T11" fmla="*/ 0 h 2"/>
              </a:gdLst>
              <a:cxnLst>
                <a:cxn ang="0">
                  <a:pos x="T0" y="T1"/>
                </a:cxn>
                <a:cxn ang="0">
                  <a:pos x="T2" y="T3"/>
                </a:cxn>
                <a:cxn ang="0">
                  <a:pos x="T4" y="T5"/>
                </a:cxn>
                <a:cxn ang="0">
                  <a:pos x="T6" y="T7"/>
                </a:cxn>
                <a:cxn ang="0">
                  <a:pos x="T8" y="T9"/>
                </a:cxn>
                <a:cxn ang="0">
                  <a:pos x="T10" y="T11"/>
                </a:cxn>
              </a:cxnLst>
              <a:rect l="0" t="0" r="r" b="b"/>
              <a:pathLst>
                <a:path w="7" h="2">
                  <a:moveTo>
                    <a:pt x="3" y="0"/>
                  </a:moveTo>
                  <a:cubicBezTo>
                    <a:pt x="3" y="0"/>
                    <a:pt x="3" y="0"/>
                    <a:pt x="3" y="0"/>
                  </a:cubicBezTo>
                  <a:cubicBezTo>
                    <a:pt x="2" y="0"/>
                    <a:pt x="2" y="0"/>
                    <a:pt x="2" y="0"/>
                  </a:cubicBezTo>
                  <a:cubicBezTo>
                    <a:pt x="1" y="0"/>
                    <a:pt x="0" y="0"/>
                    <a:pt x="0" y="1"/>
                  </a:cubicBezTo>
                  <a:cubicBezTo>
                    <a:pt x="2" y="1"/>
                    <a:pt x="5" y="2"/>
                    <a:pt x="7" y="2"/>
                  </a:cubicBezTo>
                  <a:cubicBezTo>
                    <a:pt x="7"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64" name="Freeform 566"/>
            <p:cNvSpPr>
              <a:spLocks noEditPoints="1"/>
            </p:cNvSpPr>
            <p:nvPr/>
          </p:nvSpPr>
          <p:spPr bwMode="auto">
            <a:xfrm>
              <a:off x="1312" y="2704"/>
              <a:ext cx="10" cy="22"/>
            </a:xfrm>
            <a:custGeom>
              <a:gdLst>
                <a:gd name="T0" fmla="*/ 7 w 7"/>
                <a:gd name="T1" fmla="*/ 14 h 15"/>
                <a:gd name="T2" fmla="*/ 6 w 7"/>
                <a:gd name="T3" fmla="*/ 15 h 15"/>
                <a:gd name="T4" fmla="*/ 7 w 7"/>
                <a:gd name="T5" fmla="*/ 14 h 15"/>
                <a:gd name="T6" fmla="*/ 5 w 7"/>
                <a:gd name="T7" fmla="*/ 0 h 15"/>
                <a:gd name="T8" fmla="*/ 0 w 7"/>
                <a:gd name="T9" fmla="*/ 3 h 15"/>
                <a:gd name="T10" fmla="*/ 0 w 7"/>
                <a:gd name="T11" fmla="*/ 3 h 15"/>
                <a:gd name="T12" fmla="*/ 5 w 7"/>
                <a:gd name="T13" fmla="*/ 0 h 15"/>
              </a:gdLst>
              <a:cxnLst>
                <a:cxn ang="0">
                  <a:pos x="T0" y="T1"/>
                </a:cxn>
                <a:cxn ang="0">
                  <a:pos x="T2" y="T3"/>
                </a:cxn>
                <a:cxn ang="0">
                  <a:pos x="T4" y="T5"/>
                </a:cxn>
                <a:cxn ang="0">
                  <a:pos x="T6" y="T7"/>
                </a:cxn>
                <a:cxn ang="0">
                  <a:pos x="T8" y="T9"/>
                </a:cxn>
                <a:cxn ang="0">
                  <a:pos x="T10" y="T11"/>
                </a:cxn>
                <a:cxn ang="0">
                  <a:pos x="T12" y="T13"/>
                </a:cxn>
              </a:cxnLst>
              <a:rect l="0" t="0" r="r" b="b"/>
              <a:pathLst>
                <a:path w="7" h="15">
                  <a:moveTo>
                    <a:pt x="7" y="14"/>
                  </a:moveTo>
                  <a:cubicBezTo>
                    <a:pt x="7" y="14"/>
                    <a:pt x="6" y="15"/>
                    <a:pt x="6" y="15"/>
                  </a:cubicBezTo>
                  <a:cubicBezTo>
                    <a:pt x="7" y="15"/>
                    <a:pt x="7" y="15"/>
                    <a:pt x="7" y="14"/>
                  </a:cubicBezTo>
                  <a:moveTo>
                    <a:pt x="5" y="0"/>
                  </a:moveTo>
                  <a:cubicBezTo>
                    <a:pt x="3" y="1"/>
                    <a:pt x="1" y="1"/>
                    <a:pt x="0" y="3"/>
                  </a:cubicBezTo>
                  <a:cubicBezTo>
                    <a:pt x="0" y="3"/>
                    <a:pt x="0" y="3"/>
                    <a:pt x="0" y="3"/>
                  </a:cubicBezTo>
                  <a:cubicBezTo>
                    <a:pt x="0" y="3"/>
                    <a:pt x="2" y="2"/>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65" name="Freeform 567"/>
            <p:cNvSpPr>
              <a:spLocks noEditPoints="1"/>
            </p:cNvSpPr>
            <p:nvPr/>
          </p:nvSpPr>
          <p:spPr bwMode="auto">
            <a:xfrm>
              <a:off x="1328" y="2702"/>
              <a:ext cx="13" cy="27"/>
            </a:xfrm>
            <a:custGeom>
              <a:gdLst>
                <a:gd name="T0" fmla="*/ 8 w 9"/>
                <a:gd name="T1" fmla="*/ 12 h 18"/>
                <a:gd name="T2" fmla="*/ 6 w 9"/>
                <a:gd name="T3" fmla="*/ 12 h 18"/>
                <a:gd name="T4" fmla="*/ 4 w 9"/>
                <a:gd name="T5" fmla="*/ 16 h 18"/>
                <a:gd name="T6" fmla="*/ 3 w 9"/>
                <a:gd name="T7" fmla="*/ 16 h 18"/>
                <a:gd name="T8" fmla="*/ 3 w 9"/>
                <a:gd name="T9" fmla="*/ 13 h 18"/>
                <a:gd name="T10" fmla="*/ 0 w 9"/>
                <a:gd name="T11" fmla="*/ 14 h 18"/>
                <a:gd name="T12" fmla="*/ 3 w 9"/>
                <a:gd name="T13" fmla="*/ 18 h 18"/>
                <a:gd name="T14" fmla="*/ 7 w 9"/>
                <a:gd name="T15" fmla="*/ 16 h 18"/>
                <a:gd name="T16" fmla="*/ 8 w 9"/>
                <a:gd name="T17" fmla="*/ 15 h 18"/>
                <a:gd name="T18" fmla="*/ 8 w 9"/>
                <a:gd name="T19" fmla="*/ 12 h 18"/>
                <a:gd name="T20" fmla="*/ 3 w 9"/>
                <a:gd name="T21" fmla="*/ 9 h 18"/>
                <a:gd name="T22" fmla="*/ 1 w 9"/>
                <a:gd name="T23" fmla="*/ 10 h 18"/>
                <a:gd name="T24" fmla="*/ 1 w 9"/>
                <a:gd name="T25" fmla="*/ 11 h 18"/>
                <a:gd name="T26" fmla="*/ 3 w 9"/>
                <a:gd name="T27" fmla="*/ 9 h 18"/>
                <a:gd name="T28" fmla="*/ 3 w 9"/>
                <a:gd name="T29" fmla="*/ 9 h 18"/>
                <a:gd name="T30" fmla="*/ 8 w 9"/>
                <a:gd name="T31" fmla="*/ 4 h 18"/>
                <a:gd name="T32" fmla="*/ 6 w 9"/>
                <a:gd name="T33" fmla="*/ 6 h 18"/>
                <a:gd name="T34" fmla="*/ 6 w 9"/>
                <a:gd name="T35" fmla="*/ 7 h 18"/>
                <a:gd name="T36" fmla="*/ 9 w 9"/>
                <a:gd name="T37" fmla="*/ 6 h 18"/>
                <a:gd name="T38" fmla="*/ 8 w 9"/>
                <a:gd name="T39" fmla="*/ 4 h 18"/>
                <a:gd name="T40" fmla="*/ 4 w 9"/>
                <a:gd name="T41" fmla="*/ 0 h 18"/>
                <a:gd name="T42" fmla="*/ 1 w 9"/>
                <a:gd name="T43" fmla="*/ 3 h 18"/>
                <a:gd name="T44" fmla="*/ 1 w 9"/>
                <a:gd name="T45" fmla="*/ 5 h 18"/>
                <a:gd name="T46" fmla="*/ 1 w 9"/>
                <a:gd name="T47" fmla="*/ 7 h 18"/>
                <a:gd name="T48" fmla="*/ 3 w 9"/>
                <a:gd name="T49" fmla="*/ 6 h 18"/>
                <a:gd name="T50" fmla="*/ 3 w 9"/>
                <a:gd name="T51" fmla="*/ 3 h 18"/>
                <a:gd name="T52" fmla="*/ 4 w 9"/>
                <a:gd name="T53" fmla="*/ 2 h 18"/>
                <a:gd name="T54" fmla="*/ 6 w 9"/>
                <a:gd name="T55" fmla="*/ 5 h 18"/>
                <a:gd name="T56" fmla="*/ 6 w 9"/>
                <a:gd name="T57" fmla="*/ 5 h 18"/>
                <a:gd name="T58" fmla="*/ 8 w 9"/>
                <a:gd name="T59" fmla="*/ 4 h 18"/>
                <a:gd name="T60" fmla="*/ 7 w 9"/>
                <a:gd name="T61" fmla="*/ 2 h 18"/>
                <a:gd name="T62" fmla="*/ 7 w 9"/>
                <a:gd name="T63" fmla="*/ 2 h 18"/>
                <a:gd name="T64" fmla="*/ 5 w 9"/>
                <a:gd name="T65" fmla="*/ 2 h 18"/>
                <a:gd name="T66" fmla="*/ 5 w 9"/>
                <a:gd name="T67" fmla="*/ 0 h 18"/>
                <a:gd name="T68" fmla="*/ 4 w 9"/>
                <a:gd name="T69" fmla="*/ 0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 h="18">
                  <a:moveTo>
                    <a:pt x="8" y="12"/>
                  </a:moveTo>
                  <a:cubicBezTo>
                    <a:pt x="8" y="12"/>
                    <a:pt x="7" y="12"/>
                    <a:pt x="6" y="12"/>
                  </a:cubicBezTo>
                  <a:cubicBezTo>
                    <a:pt x="6" y="14"/>
                    <a:pt x="5" y="16"/>
                    <a:pt x="4" y="16"/>
                  </a:cubicBezTo>
                  <a:cubicBezTo>
                    <a:pt x="4" y="16"/>
                    <a:pt x="4" y="16"/>
                    <a:pt x="3" y="16"/>
                  </a:cubicBezTo>
                  <a:cubicBezTo>
                    <a:pt x="3" y="16"/>
                    <a:pt x="2" y="16"/>
                    <a:pt x="3" y="13"/>
                  </a:cubicBezTo>
                  <a:cubicBezTo>
                    <a:pt x="2" y="14"/>
                    <a:pt x="1" y="14"/>
                    <a:pt x="0" y="14"/>
                  </a:cubicBezTo>
                  <a:cubicBezTo>
                    <a:pt x="0" y="15"/>
                    <a:pt x="1" y="18"/>
                    <a:pt x="3" y="18"/>
                  </a:cubicBezTo>
                  <a:cubicBezTo>
                    <a:pt x="7" y="16"/>
                    <a:pt x="7" y="16"/>
                    <a:pt x="7" y="16"/>
                  </a:cubicBezTo>
                  <a:cubicBezTo>
                    <a:pt x="8" y="16"/>
                    <a:pt x="8" y="15"/>
                    <a:pt x="8" y="15"/>
                  </a:cubicBezTo>
                  <a:cubicBezTo>
                    <a:pt x="8" y="15"/>
                    <a:pt x="8" y="13"/>
                    <a:pt x="8" y="12"/>
                  </a:cubicBezTo>
                  <a:moveTo>
                    <a:pt x="3" y="9"/>
                  </a:moveTo>
                  <a:cubicBezTo>
                    <a:pt x="2" y="9"/>
                    <a:pt x="1" y="10"/>
                    <a:pt x="1" y="10"/>
                  </a:cubicBezTo>
                  <a:cubicBezTo>
                    <a:pt x="1" y="11"/>
                    <a:pt x="1" y="11"/>
                    <a:pt x="1" y="11"/>
                  </a:cubicBezTo>
                  <a:cubicBezTo>
                    <a:pt x="1" y="11"/>
                    <a:pt x="2" y="10"/>
                    <a:pt x="3" y="9"/>
                  </a:cubicBezTo>
                  <a:cubicBezTo>
                    <a:pt x="3" y="9"/>
                    <a:pt x="3" y="9"/>
                    <a:pt x="3" y="9"/>
                  </a:cubicBezTo>
                  <a:moveTo>
                    <a:pt x="8" y="4"/>
                  </a:moveTo>
                  <a:cubicBezTo>
                    <a:pt x="8" y="5"/>
                    <a:pt x="7" y="5"/>
                    <a:pt x="6" y="6"/>
                  </a:cubicBezTo>
                  <a:cubicBezTo>
                    <a:pt x="6" y="6"/>
                    <a:pt x="6" y="7"/>
                    <a:pt x="6" y="7"/>
                  </a:cubicBezTo>
                  <a:cubicBezTo>
                    <a:pt x="7" y="7"/>
                    <a:pt x="8" y="7"/>
                    <a:pt x="9" y="6"/>
                  </a:cubicBezTo>
                  <a:cubicBezTo>
                    <a:pt x="9" y="5"/>
                    <a:pt x="9" y="5"/>
                    <a:pt x="8" y="4"/>
                  </a:cubicBezTo>
                  <a:moveTo>
                    <a:pt x="4" y="0"/>
                  </a:moveTo>
                  <a:cubicBezTo>
                    <a:pt x="3" y="1"/>
                    <a:pt x="2" y="2"/>
                    <a:pt x="1" y="3"/>
                  </a:cubicBezTo>
                  <a:cubicBezTo>
                    <a:pt x="1" y="4"/>
                    <a:pt x="1" y="4"/>
                    <a:pt x="1" y="5"/>
                  </a:cubicBezTo>
                  <a:cubicBezTo>
                    <a:pt x="1" y="5"/>
                    <a:pt x="1" y="6"/>
                    <a:pt x="1" y="7"/>
                  </a:cubicBezTo>
                  <a:cubicBezTo>
                    <a:pt x="1" y="7"/>
                    <a:pt x="2" y="7"/>
                    <a:pt x="3" y="6"/>
                  </a:cubicBezTo>
                  <a:cubicBezTo>
                    <a:pt x="3" y="5"/>
                    <a:pt x="3" y="3"/>
                    <a:pt x="3" y="3"/>
                  </a:cubicBezTo>
                  <a:cubicBezTo>
                    <a:pt x="3" y="3"/>
                    <a:pt x="3" y="2"/>
                    <a:pt x="4" y="2"/>
                  </a:cubicBezTo>
                  <a:cubicBezTo>
                    <a:pt x="5" y="2"/>
                    <a:pt x="6" y="3"/>
                    <a:pt x="6" y="5"/>
                  </a:cubicBezTo>
                  <a:cubicBezTo>
                    <a:pt x="6" y="5"/>
                    <a:pt x="6" y="5"/>
                    <a:pt x="6" y="5"/>
                  </a:cubicBezTo>
                  <a:cubicBezTo>
                    <a:pt x="8" y="4"/>
                    <a:pt x="8" y="4"/>
                    <a:pt x="8" y="4"/>
                  </a:cubicBezTo>
                  <a:cubicBezTo>
                    <a:pt x="8" y="3"/>
                    <a:pt x="8" y="2"/>
                    <a:pt x="7" y="2"/>
                  </a:cubicBezTo>
                  <a:cubicBezTo>
                    <a:pt x="7" y="2"/>
                    <a:pt x="7" y="2"/>
                    <a:pt x="7" y="2"/>
                  </a:cubicBezTo>
                  <a:cubicBezTo>
                    <a:pt x="7" y="2"/>
                    <a:pt x="6" y="2"/>
                    <a:pt x="5" y="2"/>
                  </a:cubicBezTo>
                  <a:cubicBezTo>
                    <a:pt x="4" y="2"/>
                    <a:pt x="3" y="2"/>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66" name="Freeform 568"/>
            <p:cNvSpPr>
              <a:spLocks noEditPoints="1"/>
            </p:cNvSpPr>
            <p:nvPr/>
          </p:nvSpPr>
          <p:spPr bwMode="auto">
            <a:xfrm>
              <a:off x="1341" y="2704"/>
              <a:ext cx="10" cy="25"/>
            </a:xfrm>
            <a:custGeom>
              <a:gdLst>
                <a:gd name="T0" fmla="*/ 3 w 7"/>
                <a:gd name="T1" fmla="*/ 10 h 17"/>
                <a:gd name="T2" fmla="*/ 0 w 7"/>
                <a:gd name="T3" fmla="*/ 10 h 17"/>
                <a:gd name="T4" fmla="*/ 0 w 7"/>
                <a:gd name="T5" fmla="*/ 13 h 17"/>
                <a:gd name="T6" fmla="*/ 4 w 7"/>
                <a:gd name="T7" fmla="*/ 17 h 17"/>
                <a:gd name="T8" fmla="*/ 4 w 7"/>
                <a:gd name="T9" fmla="*/ 17 h 17"/>
                <a:gd name="T10" fmla="*/ 5 w 7"/>
                <a:gd name="T11" fmla="*/ 17 h 17"/>
                <a:gd name="T12" fmla="*/ 7 w 7"/>
                <a:gd name="T13" fmla="*/ 11 h 17"/>
                <a:gd name="T14" fmla="*/ 7 w 7"/>
                <a:gd name="T15" fmla="*/ 11 h 17"/>
                <a:gd name="T16" fmla="*/ 5 w 7"/>
                <a:gd name="T17" fmla="*/ 10 h 17"/>
                <a:gd name="T18" fmla="*/ 4 w 7"/>
                <a:gd name="T19" fmla="*/ 15 h 17"/>
                <a:gd name="T20" fmla="*/ 4 w 7"/>
                <a:gd name="T21" fmla="*/ 15 h 17"/>
                <a:gd name="T22" fmla="*/ 4 w 7"/>
                <a:gd name="T23" fmla="*/ 15 h 17"/>
                <a:gd name="T24" fmla="*/ 3 w 7"/>
                <a:gd name="T25" fmla="*/ 10 h 17"/>
                <a:gd name="T26" fmla="*/ 2 w 7"/>
                <a:gd name="T27" fmla="*/ 0 h 17"/>
                <a:gd name="T28" fmla="*/ 1 w 7"/>
                <a:gd name="T29" fmla="*/ 0 h 17"/>
                <a:gd name="T30" fmla="*/ 0 w 7"/>
                <a:gd name="T31" fmla="*/ 2 h 17"/>
                <a:gd name="T32" fmla="*/ 1 w 7"/>
                <a:gd name="T33" fmla="*/ 4 h 17"/>
                <a:gd name="T34" fmla="*/ 3 w 7"/>
                <a:gd name="T35" fmla="*/ 3 h 17"/>
                <a:gd name="T36" fmla="*/ 4 w 7"/>
                <a:gd name="T37" fmla="*/ 1 h 17"/>
                <a:gd name="T38" fmla="*/ 4 w 7"/>
                <a:gd name="T39" fmla="*/ 1 h 17"/>
                <a:gd name="T40" fmla="*/ 4 w 7"/>
                <a:gd name="T41" fmla="*/ 1 h 17"/>
                <a:gd name="T42" fmla="*/ 4 w 7"/>
                <a:gd name="T43" fmla="*/ 1 h 17"/>
                <a:gd name="T44" fmla="*/ 2 w 7"/>
                <a:gd name="T45" fmla="*/ 0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 h="17">
                  <a:moveTo>
                    <a:pt x="3" y="10"/>
                  </a:moveTo>
                  <a:cubicBezTo>
                    <a:pt x="2" y="10"/>
                    <a:pt x="1" y="10"/>
                    <a:pt x="0" y="10"/>
                  </a:cubicBezTo>
                  <a:cubicBezTo>
                    <a:pt x="0" y="12"/>
                    <a:pt x="0" y="13"/>
                    <a:pt x="0" y="13"/>
                  </a:cubicBezTo>
                  <a:cubicBezTo>
                    <a:pt x="0" y="17"/>
                    <a:pt x="3" y="17"/>
                    <a:pt x="4" y="17"/>
                  </a:cubicBezTo>
                  <a:cubicBezTo>
                    <a:pt x="4" y="17"/>
                    <a:pt x="4" y="17"/>
                    <a:pt x="4" y="17"/>
                  </a:cubicBezTo>
                  <a:cubicBezTo>
                    <a:pt x="4" y="17"/>
                    <a:pt x="5" y="17"/>
                    <a:pt x="5" y="17"/>
                  </a:cubicBezTo>
                  <a:cubicBezTo>
                    <a:pt x="7" y="17"/>
                    <a:pt x="7" y="11"/>
                    <a:pt x="7" y="11"/>
                  </a:cubicBezTo>
                  <a:cubicBezTo>
                    <a:pt x="7" y="11"/>
                    <a:pt x="7" y="11"/>
                    <a:pt x="7" y="11"/>
                  </a:cubicBezTo>
                  <a:cubicBezTo>
                    <a:pt x="6" y="11"/>
                    <a:pt x="6" y="10"/>
                    <a:pt x="5" y="10"/>
                  </a:cubicBezTo>
                  <a:cubicBezTo>
                    <a:pt x="5" y="13"/>
                    <a:pt x="5" y="15"/>
                    <a:pt x="4" y="15"/>
                  </a:cubicBezTo>
                  <a:cubicBezTo>
                    <a:pt x="4" y="15"/>
                    <a:pt x="4" y="15"/>
                    <a:pt x="4" y="15"/>
                  </a:cubicBezTo>
                  <a:cubicBezTo>
                    <a:pt x="4" y="15"/>
                    <a:pt x="4" y="15"/>
                    <a:pt x="4" y="15"/>
                  </a:cubicBezTo>
                  <a:cubicBezTo>
                    <a:pt x="3" y="15"/>
                    <a:pt x="2" y="15"/>
                    <a:pt x="3" y="10"/>
                  </a:cubicBezTo>
                  <a:moveTo>
                    <a:pt x="2" y="0"/>
                  </a:moveTo>
                  <a:cubicBezTo>
                    <a:pt x="2" y="0"/>
                    <a:pt x="2" y="0"/>
                    <a:pt x="1" y="0"/>
                  </a:cubicBezTo>
                  <a:cubicBezTo>
                    <a:pt x="1" y="1"/>
                    <a:pt x="0" y="2"/>
                    <a:pt x="0" y="2"/>
                  </a:cubicBezTo>
                  <a:cubicBezTo>
                    <a:pt x="1" y="2"/>
                    <a:pt x="1" y="3"/>
                    <a:pt x="1" y="4"/>
                  </a:cubicBezTo>
                  <a:cubicBezTo>
                    <a:pt x="1" y="4"/>
                    <a:pt x="2" y="4"/>
                    <a:pt x="3" y="3"/>
                  </a:cubicBezTo>
                  <a:cubicBezTo>
                    <a:pt x="3" y="2"/>
                    <a:pt x="3" y="1"/>
                    <a:pt x="4" y="1"/>
                  </a:cubicBezTo>
                  <a:cubicBezTo>
                    <a:pt x="4" y="1"/>
                    <a:pt x="4" y="1"/>
                    <a:pt x="4" y="1"/>
                  </a:cubicBezTo>
                  <a:cubicBezTo>
                    <a:pt x="4" y="1"/>
                    <a:pt x="4" y="1"/>
                    <a:pt x="4" y="1"/>
                  </a:cubicBezTo>
                  <a:cubicBezTo>
                    <a:pt x="4" y="1"/>
                    <a:pt x="4" y="1"/>
                    <a:pt x="4" y="1"/>
                  </a:cubicBezTo>
                  <a:cubicBezTo>
                    <a:pt x="4" y="1"/>
                    <a:pt x="4"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67" name="Freeform 569"/>
            <p:cNvSpPr/>
            <p:nvPr/>
          </p:nvSpPr>
          <p:spPr bwMode="auto">
            <a:xfrm>
              <a:off x="1351" y="2720"/>
              <a:ext cx="6" cy="10"/>
            </a:xfrm>
            <a:custGeom>
              <a:gdLst>
                <a:gd name="T0" fmla="*/ 0 w 4"/>
                <a:gd name="T1" fmla="*/ 0 h 7"/>
                <a:gd name="T2" fmla="*/ 0 w 4"/>
                <a:gd name="T3" fmla="*/ 4 h 7"/>
                <a:gd name="T4" fmla="*/ 1 w 4"/>
                <a:gd name="T5" fmla="*/ 7 h 7"/>
                <a:gd name="T6" fmla="*/ 3 w 4"/>
                <a:gd name="T7" fmla="*/ 4 h 7"/>
                <a:gd name="T8" fmla="*/ 4 w 4"/>
                <a:gd name="T9" fmla="*/ 4 h 7"/>
                <a:gd name="T10" fmla="*/ 4 w 4"/>
                <a:gd name="T11" fmla="*/ 4 h 7"/>
                <a:gd name="T12" fmla="*/ 3 w 4"/>
                <a:gd name="T13" fmla="*/ 1 h 7"/>
                <a:gd name="T14" fmla="*/ 3 w 4"/>
                <a:gd name="T15" fmla="*/ 0 h 7"/>
                <a:gd name="T16" fmla="*/ 3 w 4"/>
                <a:gd name="T17" fmla="*/ 2 h 7"/>
                <a:gd name="T18" fmla="*/ 2 w 4"/>
                <a:gd name="T19" fmla="*/ 5 h 7"/>
                <a:gd name="T20" fmla="*/ 1 w 4"/>
                <a:gd name="T21" fmla="*/ 1 h 7"/>
                <a:gd name="T22" fmla="*/ 0 w 4"/>
                <a:gd name="T23" fmla="*/ 0 h 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7">
                  <a:moveTo>
                    <a:pt x="0" y="0"/>
                  </a:moveTo>
                  <a:cubicBezTo>
                    <a:pt x="0" y="1"/>
                    <a:pt x="0" y="3"/>
                    <a:pt x="0" y="4"/>
                  </a:cubicBezTo>
                  <a:cubicBezTo>
                    <a:pt x="0" y="4"/>
                    <a:pt x="0" y="7"/>
                    <a:pt x="1" y="7"/>
                  </a:cubicBezTo>
                  <a:cubicBezTo>
                    <a:pt x="2" y="6"/>
                    <a:pt x="3" y="4"/>
                    <a:pt x="3" y="4"/>
                  </a:cubicBezTo>
                  <a:cubicBezTo>
                    <a:pt x="3" y="4"/>
                    <a:pt x="3" y="4"/>
                    <a:pt x="4" y="4"/>
                  </a:cubicBezTo>
                  <a:cubicBezTo>
                    <a:pt x="4" y="4"/>
                    <a:pt x="4" y="4"/>
                    <a:pt x="4" y="4"/>
                  </a:cubicBezTo>
                  <a:cubicBezTo>
                    <a:pt x="4" y="3"/>
                    <a:pt x="4" y="2"/>
                    <a:pt x="3" y="1"/>
                  </a:cubicBezTo>
                  <a:cubicBezTo>
                    <a:pt x="3" y="1"/>
                    <a:pt x="3" y="1"/>
                    <a:pt x="3" y="0"/>
                  </a:cubicBezTo>
                  <a:cubicBezTo>
                    <a:pt x="3" y="1"/>
                    <a:pt x="3" y="2"/>
                    <a:pt x="3" y="2"/>
                  </a:cubicBezTo>
                  <a:cubicBezTo>
                    <a:pt x="2" y="4"/>
                    <a:pt x="2" y="5"/>
                    <a:pt x="2" y="5"/>
                  </a:cubicBezTo>
                  <a:cubicBezTo>
                    <a:pt x="2" y="5"/>
                    <a:pt x="1" y="5"/>
                    <a:pt x="1" y="1"/>
                  </a:cubicBezTo>
                  <a:cubicBezTo>
                    <a:pt x="1" y="1"/>
                    <a:pt x="1"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68" name="Freeform 570"/>
            <p:cNvSpPr/>
            <p:nvPr/>
          </p:nvSpPr>
          <p:spPr bwMode="auto">
            <a:xfrm>
              <a:off x="1326" y="2782"/>
              <a:ext cx="18" cy="21"/>
            </a:xfrm>
            <a:custGeom>
              <a:gdLst>
                <a:gd name="T0" fmla="*/ 9 w 12"/>
                <a:gd name="T1" fmla="*/ 0 h 14"/>
                <a:gd name="T2" fmla="*/ 1 w 12"/>
                <a:gd name="T3" fmla="*/ 2 h 14"/>
                <a:gd name="T4" fmla="*/ 1 w 12"/>
                <a:gd name="T5" fmla="*/ 2 h 14"/>
                <a:gd name="T6" fmla="*/ 0 w 12"/>
                <a:gd name="T7" fmla="*/ 2 h 14"/>
                <a:gd name="T8" fmla="*/ 0 w 12"/>
                <a:gd name="T9" fmla="*/ 2 h 14"/>
                <a:gd name="T10" fmla="*/ 0 w 12"/>
                <a:gd name="T11" fmla="*/ 2 h 14"/>
                <a:gd name="T12" fmla="*/ 2 w 12"/>
                <a:gd name="T13" fmla="*/ 14 h 14"/>
                <a:gd name="T14" fmla="*/ 2 w 12"/>
                <a:gd name="T15" fmla="*/ 14 h 14"/>
                <a:gd name="T16" fmla="*/ 11 w 12"/>
                <a:gd name="T17" fmla="*/ 4 h 14"/>
                <a:gd name="T18" fmla="*/ 11 w 12"/>
                <a:gd name="T19" fmla="*/ 4 h 14"/>
                <a:gd name="T20" fmla="*/ 11 w 12"/>
                <a:gd name="T21" fmla="*/ 4 h 14"/>
                <a:gd name="T22" fmla="*/ 11 w 12"/>
                <a:gd name="T23" fmla="*/ 4 h 14"/>
                <a:gd name="T24" fmla="*/ 9 w 12"/>
                <a:gd name="T25" fmla="*/ 0 h 14"/>
                <a:gd name="T26" fmla="*/ 9 w 12"/>
                <a:gd name="T27" fmla="*/ 0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4">
                  <a:moveTo>
                    <a:pt x="9" y="0"/>
                  </a:moveTo>
                  <a:cubicBezTo>
                    <a:pt x="6" y="0"/>
                    <a:pt x="3" y="1"/>
                    <a:pt x="1" y="2"/>
                  </a:cubicBezTo>
                  <a:cubicBezTo>
                    <a:pt x="1" y="2"/>
                    <a:pt x="1" y="2"/>
                    <a:pt x="1" y="2"/>
                  </a:cubicBezTo>
                  <a:cubicBezTo>
                    <a:pt x="0" y="2"/>
                    <a:pt x="0" y="2"/>
                    <a:pt x="0" y="2"/>
                  </a:cubicBezTo>
                  <a:cubicBezTo>
                    <a:pt x="0" y="2"/>
                    <a:pt x="0" y="2"/>
                    <a:pt x="0" y="2"/>
                  </a:cubicBezTo>
                  <a:cubicBezTo>
                    <a:pt x="0" y="2"/>
                    <a:pt x="0" y="2"/>
                    <a:pt x="0" y="2"/>
                  </a:cubicBezTo>
                  <a:cubicBezTo>
                    <a:pt x="0" y="6"/>
                    <a:pt x="2" y="12"/>
                    <a:pt x="2" y="14"/>
                  </a:cubicBezTo>
                  <a:cubicBezTo>
                    <a:pt x="2" y="14"/>
                    <a:pt x="2" y="14"/>
                    <a:pt x="2" y="14"/>
                  </a:cubicBezTo>
                  <a:cubicBezTo>
                    <a:pt x="5" y="10"/>
                    <a:pt x="9" y="8"/>
                    <a:pt x="11" y="4"/>
                  </a:cubicBezTo>
                  <a:cubicBezTo>
                    <a:pt x="11" y="4"/>
                    <a:pt x="11" y="4"/>
                    <a:pt x="11" y="4"/>
                  </a:cubicBezTo>
                  <a:cubicBezTo>
                    <a:pt x="11" y="4"/>
                    <a:pt x="11" y="4"/>
                    <a:pt x="11" y="4"/>
                  </a:cubicBezTo>
                  <a:cubicBezTo>
                    <a:pt x="11" y="4"/>
                    <a:pt x="11" y="4"/>
                    <a:pt x="11" y="4"/>
                  </a:cubicBezTo>
                  <a:cubicBezTo>
                    <a:pt x="12" y="1"/>
                    <a:pt x="11" y="0"/>
                    <a:pt x="9"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69" name="Freeform 571"/>
            <p:cNvSpPr/>
            <p:nvPr/>
          </p:nvSpPr>
          <p:spPr bwMode="auto">
            <a:xfrm>
              <a:off x="1322" y="2726"/>
              <a:ext cx="41" cy="77"/>
            </a:xfrm>
            <a:custGeom>
              <a:gdLst>
                <a:gd name="T0" fmla="*/ 24 w 28"/>
                <a:gd name="T1" fmla="*/ 0 h 53"/>
                <a:gd name="T2" fmla="*/ 23 w 28"/>
                <a:gd name="T3" fmla="*/ 2 h 53"/>
                <a:gd name="T4" fmla="*/ 22 w 28"/>
                <a:gd name="T5" fmla="*/ 3 h 53"/>
                <a:gd name="T6" fmla="*/ 21 w 28"/>
                <a:gd name="T7" fmla="*/ 3 h 53"/>
                <a:gd name="T8" fmla="*/ 20 w 28"/>
                <a:gd name="T9" fmla="*/ 4 h 53"/>
                <a:gd name="T10" fmla="*/ 14 w 28"/>
                <a:gd name="T11" fmla="*/ 9 h 53"/>
                <a:gd name="T12" fmla="*/ 15 w 28"/>
                <a:gd name="T13" fmla="*/ 9 h 53"/>
                <a:gd name="T14" fmla="*/ 17 w 28"/>
                <a:gd name="T15" fmla="*/ 9 h 53"/>
                <a:gd name="T16" fmla="*/ 19 w 28"/>
                <a:gd name="T17" fmla="*/ 15 h 53"/>
                <a:gd name="T18" fmla="*/ 16 w 28"/>
                <a:gd name="T19" fmla="*/ 23 h 53"/>
                <a:gd name="T20" fmla="*/ 17 w 28"/>
                <a:gd name="T21" fmla="*/ 24 h 53"/>
                <a:gd name="T22" fmla="*/ 11 w 28"/>
                <a:gd name="T23" fmla="*/ 29 h 53"/>
                <a:gd name="T24" fmla="*/ 13 w 28"/>
                <a:gd name="T25" fmla="*/ 29 h 53"/>
                <a:gd name="T26" fmla="*/ 20 w 28"/>
                <a:gd name="T27" fmla="*/ 35 h 53"/>
                <a:gd name="T28" fmla="*/ 14 w 28"/>
                <a:gd name="T29" fmla="*/ 32 h 53"/>
                <a:gd name="T30" fmla="*/ 7 w 28"/>
                <a:gd name="T31" fmla="*/ 36 h 53"/>
                <a:gd name="T32" fmla="*/ 6 w 28"/>
                <a:gd name="T33" fmla="*/ 36 h 53"/>
                <a:gd name="T34" fmla="*/ 3 w 28"/>
                <a:gd name="T35" fmla="*/ 37 h 53"/>
                <a:gd name="T36" fmla="*/ 4 w 28"/>
                <a:gd name="T37" fmla="*/ 38 h 53"/>
                <a:gd name="T38" fmla="*/ 4 w 28"/>
                <a:gd name="T39" fmla="*/ 38 h 53"/>
                <a:gd name="T40" fmla="*/ 3 w 28"/>
                <a:gd name="T41" fmla="*/ 41 h 53"/>
                <a:gd name="T42" fmla="*/ 4 w 28"/>
                <a:gd name="T43" fmla="*/ 41 h 53"/>
                <a:gd name="T44" fmla="*/ 4 w 28"/>
                <a:gd name="T45" fmla="*/ 41 h 53"/>
                <a:gd name="T46" fmla="*/ 12 w 28"/>
                <a:gd name="T47" fmla="*/ 39 h 53"/>
                <a:gd name="T48" fmla="*/ 12 w 28"/>
                <a:gd name="T49" fmla="*/ 39 h 53"/>
                <a:gd name="T50" fmla="*/ 12 w 28"/>
                <a:gd name="T51" fmla="*/ 39 h 53"/>
                <a:gd name="T52" fmla="*/ 12 w 28"/>
                <a:gd name="T53" fmla="*/ 39 h 53"/>
                <a:gd name="T54" fmla="*/ 14 w 28"/>
                <a:gd name="T55" fmla="*/ 43 h 53"/>
                <a:gd name="T56" fmla="*/ 14 w 28"/>
                <a:gd name="T57" fmla="*/ 43 h 53"/>
                <a:gd name="T58" fmla="*/ 14 w 28"/>
                <a:gd name="T59" fmla="*/ 43 h 53"/>
                <a:gd name="T60" fmla="*/ 14 w 28"/>
                <a:gd name="T61" fmla="*/ 43 h 53"/>
                <a:gd name="T62" fmla="*/ 5 w 28"/>
                <a:gd name="T63" fmla="*/ 53 h 53"/>
                <a:gd name="T64" fmla="*/ 5 w 28"/>
                <a:gd name="T65" fmla="*/ 53 h 53"/>
                <a:gd name="T66" fmla="*/ 16 w 28"/>
                <a:gd name="T67" fmla="*/ 51 h 53"/>
                <a:gd name="T68" fmla="*/ 26 w 28"/>
                <a:gd name="T69" fmla="*/ 51 h 53"/>
                <a:gd name="T70" fmla="*/ 26 w 28"/>
                <a:gd name="T71" fmla="*/ 51 h 53"/>
                <a:gd name="T72" fmla="*/ 26 w 28"/>
                <a:gd name="T73" fmla="*/ 51 h 53"/>
                <a:gd name="T74" fmla="*/ 25 w 28"/>
                <a:gd name="T75" fmla="*/ 51 h 53"/>
                <a:gd name="T76" fmla="*/ 24 w 28"/>
                <a:gd name="T77" fmla="*/ 48 h 53"/>
                <a:gd name="T78" fmla="*/ 24 w 28"/>
                <a:gd name="T79" fmla="*/ 42 h 53"/>
                <a:gd name="T80" fmla="*/ 23 w 28"/>
                <a:gd name="T81" fmla="*/ 34 h 53"/>
                <a:gd name="T82" fmla="*/ 23 w 28"/>
                <a:gd name="T83" fmla="*/ 23 h 53"/>
                <a:gd name="T84" fmla="*/ 23 w 28"/>
                <a:gd name="T85" fmla="*/ 8 h 53"/>
                <a:gd name="T86" fmla="*/ 23 w 28"/>
                <a:gd name="T87" fmla="*/ 8 h 53"/>
                <a:gd name="T88" fmla="*/ 24 w 28"/>
                <a:gd name="T89" fmla="*/ 6 h 53"/>
                <a:gd name="T90" fmla="*/ 24 w 28"/>
                <a:gd name="T91" fmla="*/ 6 h 53"/>
                <a:gd name="T92" fmla="*/ 24 w 28"/>
                <a:gd name="T93" fmla="*/ 0 h 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 h="52">
                  <a:moveTo>
                    <a:pt x="24" y="0"/>
                  </a:moveTo>
                  <a:cubicBezTo>
                    <a:pt x="24" y="2"/>
                    <a:pt x="23" y="2"/>
                    <a:pt x="23" y="2"/>
                  </a:cubicBezTo>
                  <a:cubicBezTo>
                    <a:pt x="23" y="3"/>
                    <a:pt x="22" y="3"/>
                    <a:pt x="22" y="3"/>
                  </a:cubicBezTo>
                  <a:cubicBezTo>
                    <a:pt x="22" y="3"/>
                    <a:pt x="22" y="3"/>
                    <a:pt x="21" y="3"/>
                  </a:cubicBezTo>
                  <a:cubicBezTo>
                    <a:pt x="21" y="4"/>
                    <a:pt x="20" y="4"/>
                    <a:pt x="20" y="4"/>
                  </a:cubicBezTo>
                  <a:cubicBezTo>
                    <a:pt x="2" y="9"/>
                    <a:pt x="10" y="9"/>
                    <a:pt x="14" y="9"/>
                  </a:cubicBezTo>
                  <a:cubicBezTo>
                    <a:pt x="15" y="9"/>
                    <a:pt x="15" y="9"/>
                    <a:pt x="15" y="9"/>
                  </a:cubicBezTo>
                  <a:cubicBezTo>
                    <a:pt x="16" y="9"/>
                    <a:pt x="17" y="9"/>
                    <a:pt x="17" y="9"/>
                  </a:cubicBezTo>
                  <a:cubicBezTo>
                    <a:pt x="28" y="9"/>
                    <a:pt x="19" y="15"/>
                    <a:pt x="19" y="15"/>
                  </a:cubicBezTo>
                  <a:cubicBezTo>
                    <a:pt x="8" y="20"/>
                    <a:pt x="16" y="23"/>
                    <a:pt x="16" y="23"/>
                  </a:cubicBezTo>
                  <a:cubicBezTo>
                    <a:pt x="25" y="23"/>
                    <a:pt x="17" y="24"/>
                    <a:pt x="17" y="24"/>
                  </a:cubicBezTo>
                  <a:cubicBezTo>
                    <a:pt x="0" y="27"/>
                    <a:pt x="11" y="29"/>
                    <a:pt x="11" y="29"/>
                  </a:cubicBezTo>
                  <a:cubicBezTo>
                    <a:pt x="12" y="29"/>
                    <a:pt x="12" y="29"/>
                    <a:pt x="13" y="29"/>
                  </a:cubicBezTo>
                  <a:cubicBezTo>
                    <a:pt x="19" y="29"/>
                    <a:pt x="20" y="35"/>
                    <a:pt x="20" y="35"/>
                  </a:cubicBezTo>
                  <a:cubicBezTo>
                    <a:pt x="18" y="33"/>
                    <a:pt x="16" y="32"/>
                    <a:pt x="14" y="32"/>
                  </a:cubicBezTo>
                  <a:cubicBezTo>
                    <a:pt x="11" y="32"/>
                    <a:pt x="9" y="34"/>
                    <a:pt x="7" y="36"/>
                  </a:cubicBezTo>
                  <a:cubicBezTo>
                    <a:pt x="7" y="36"/>
                    <a:pt x="7" y="36"/>
                    <a:pt x="6" y="36"/>
                  </a:cubicBezTo>
                  <a:cubicBezTo>
                    <a:pt x="5" y="36"/>
                    <a:pt x="4" y="37"/>
                    <a:pt x="3" y="37"/>
                  </a:cubicBezTo>
                  <a:cubicBezTo>
                    <a:pt x="4" y="38"/>
                    <a:pt x="4" y="38"/>
                    <a:pt x="4" y="38"/>
                  </a:cubicBezTo>
                  <a:cubicBezTo>
                    <a:pt x="4" y="38"/>
                    <a:pt x="4" y="38"/>
                    <a:pt x="4" y="38"/>
                  </a:cubicBezTo>
                  <a:cubicBezTo>
                    <a:pt x="3" y="38"/>
                    <a:pt x="3" y="40"/>
                    <a:pt x="3" y="41"/>
                  </a:cubicBezTo>
                  <a:cubicBezTo>
                    <a:pt x="3" y="41"/>
                    <a:pt x="3" y="41"/>
                    <a:pt x="4" y="41"/>
                  </a:cubicBezTo>
                  <a:cubicBezTo>
                    <a:pt x="4" y="41"/>
                    <a:pt x="4" y="41"/>
                    <a:pt x="4" y="41"/>
                  </a:cubicBezTo>
                  <a:cubicBezTo>
                    <a:pt x="6" y="40"/>
                    <a:pt x="9" y="39"/>
                    <a:pt x="12" y="39"/>
                  </a:cubicBezTo>
                  <a:cubicBezTo>
                    <a:pt x="12" y="39"/>
                    <a:pt x="12" y="39"/>
                    <a:pt x="12" y="39"/>
                  </a:cubicBezTo>
                  <a:cubicBezTo>
                    <a:pt x="12" y="39"/>
                    <a:pt x="12" y="39"/>
                    <a:pt x="12" y="39"/>
                  </a:cubicBezTo>
                  <a:cubicBezTo>
                    <a:pt x="12" y="39"/>
                    <a:pt x="12" y="39"/>
                    <a:pt x="12" y="39"/>
                  </a:cubicBezTo>
                  <a:cubicBezTo>
                    <a:pt x="14" y="39"/>
                    <a:pt x="15" y="40"/>
                    <a:pt x="14" y="43"/>
                  </a:cubicBezTo>
                  <a:cubicBezTo>
                    <a:pt x="14" y="43"/>
                    <a:pt x="14" y="43"/>
                    <a:pt x="14" y="43"/>
                  </a:cubicBezTo>
                  <a:cubicBezTo>
                    <a:pt x="14" y="43"/>
                    <a:pt x="14" y="43"/>
                    <a:pt x="14" y="43"/>
                  </a:cubicBezTo>
                  <a:cubicBezTo>
                    <a:pt x="14" y="43"/>
                    <a:pt x="14" y="43"/>
                    <a:pt x="14" y="43"/>
                  </a:cubicBezTo>
                  <a:cubicBezTo>
                    <a:pt x="12" y="47"/>
                    <a:pt x="8" y="49"/>
                    <a:pt x="5" y="53"/>
                  </a:cubicBezTo>
                  <a:cubicBezTo>
                    <a:pt x="5" y="53"/>
                    <a:pt x="5" y="53"/>
                    <a:pt x="5" y="53"/>
                  </a:cubicBezTo>
                  <a:cubicBezTo>
                    <a:pt x="7" y="51"/>
                    <a:pt x="12" y="51"/>
                    <a:pt x="16" y="51"/>
                  </a:cubicBezTo>
                  <a:cubicBezTo>
                    <a:pt x="21" y="51"/>
                    <a:pt x="26" y="51"/>
                    <a:pt x="26" y="51"/>
                  </a:cubicBezTo>
                  <a:cubicBezTo>
                    <a:pt x="26" y="51"/>
                    <a:pt x="26" y="51"/>
                    <a:pt x="26" y="51"/>
                  </a:cubicBezTo>
                  <a:cubicBezTo>
                    <a:pt x="26" y="51"/>
                    <a:pt x="26" y="51"/>
                    <a:pt x="26" y="51"/>
                  </a:cubicBezTo>
                  <a:cubicBezTo>
                    <a:pt x="26" y="51"/>
                    <a:pt x="26" y="51"/>
                    <a:pt x="25" y="51"/>
                  </a:cubicBezTo>
                  <a:cubicBezTo>
                    <a:pt x="24" y="51"/>
                    <a:pt x="23" y="50"/>
                    <a:pt x="24" y="48"/>
                  </a:cubicBezTo>
                  <a:cubicBezTo>
                    <a:pt x="24" y="48"/>
                    <a:pt x="24" y="45"/>
                    <a:pt x="24" y="42"/>
                  </a:cubicBezTo>
                  <a:cubicBezTo>
                    <a:pt x="23" y="40"/>
                    <a:pt x="23" y="37"/>
                    <a:pt x="23" y="34"/>
                  </a:cubicBezTo>
                  <a:cubicBezTo>
                    <a:pt x="22" y="30"/>
                    <a:pt x="22" y="24"/>
                    <a:pt x="23" y="23"/>
                  </a:cubicBezTo>
                  <a:cubicBezTo>
                    <a:pt x="23" y="23"/>
                    <a:pt x="25" y="8"/>
                    <a:pt x="23" y="8"/>
                  </a:cubicBezTo>
                  <a:cubicBezTo>
                    <a:pt x="23" y="8"/>
                    <a:pt x="23" y="8"/>
                    <a:pt x="23" y="8"/>
                  </a:cubicBezTo>
                  <a:cubicBezTo>
                    <a:pt x="23" y="8"/>
                    <a:pt x="23" y="7"/>
                    <a:pt x="24" y="6"/>
                  </a:cubicBezTo>
                  <a:cubicBezTo>
                    <a:pt x="24" y="6"/>
                    <a:pt x="24" y="6"/>
                    <a:pt x="24" y="6"/>
                  </a:cubicBezTo>
                  <a:cubicBezTo>
                    <a:pt x="25" y="1"/>
                    <a:pt x="24" y="0"/>
                    <a:pt x="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70" name="Freeform 572"/>
            <p:cNvSpPr/>
            <p:nvPr/>
          </p:nvSpPr>
          <p:spPr bwMode="auto">
            <a:xfrm>
              <a:off x="1352" y="2726"/>
              <a:ext cx="5" cy="4"/>
            </a:xfrm>
            <a:custGeom>
              <a:gdLst>
                <a:gd name="T0" fmla="*/ 3 w 3"/>
                <a:gd name="T1" fmla="*/ 0 h 3"/>
                <a:gd name="T2" fmla="*/ 2 w 3"/>
                <a:gd name="T3" fmla="*/ 0 h 3"/>
                <a:gd name="T4" fmla="*/ 0 w 3"/>
                <a:gd name="T5" fmla="*/ 3 h 3"/>
                <a:gd name="T6" fmla="*/ 1 w 3"/>
                <a:gd name="T7" fmla="*/ 3 h 3"/>
                <a:gd name="T8" fmla="*/ 2 w 3"/>
                <a:gd name="T9" fmla="*/ 2 h 3"/>
                <a:gd name="T10" fmla="*/ 3 w 3"/>
                <a:gd name="T11" fmla="*/ 0 h 3"/>
                <a:gd name="T12" fmla="*/ 3 w 3"/>
                <a:gd name="T13" fmla="*/ 0 h 3"/>
              </a:gdLst>
              <a:cxnLst>
                <a:cxn ang="0">
                  <a:pos x="T0" y="T1"/>
                </a:cxn>
                <a:cxn ang="0">
                  <a:pos x="T2" y="T3"/>
                </a:cxn>
                <a:cxn ang="0">
                  <a:pos x="T4" y="T5"/>
                </a:cxn>
                <a:cxn ang="0">
                  <a:pos x="T6" y="T7"/>
                </a:cxn>
                <a:cxn ang="0">
                  <a:pos x="T8" y="T9"/>
                </a:cxn>
                <a:cxn ang="0">
                  <a:pos x="T10" y="T11"/>
                </a:cxn>
                <a:cxn ang="0">
                  <a:pos x="T12" y="T13"/>
                </a:cxn>
              </a:cxnLst>
              <a:rect l="0" t="0" r="r" b="b"/>
              <a:pathLst>
                <a:path w="3" h="3">
                  <a:moveTo>
                    <a:pt x="3" y="0"/>
                  </a:moveTo>
                  <a:cubicBezTo>
                    <a:pt x="2" y="0"/>
                    <a:pt x="2" y="0"/>
                    <a:pt x="2" y="0"/>
                  </a:cubicBezTo>
                  <a:cubicBezTo>
                    <a:pt x="2" y="0"/>
                    <a:pt x="1" y="2"/>
                    <a:pt x="0" y="3"/>
                  </a:cubicBezTo>
                  <a:cubicBezTo>
                    <a:pt x="1" y="3"/>
                    <a:pt x="1" y="3"/>
                    <a:pt x="1" y="3"/>
                  </a:cubicBezTo>
                  <a:cubicBezTo>
                    <a:pt x="1" y="3"/>
                    <a:pt x="2" y="3"/>
                    <a:pt x="2" y="2"/>
                  </a:cubicBezTo>
                  <a:cubicBezTo>
                    <a:pt x="2" y="2"/>
                    <a:pt x="3" y="2"/>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71" name="Freeform 573"/>
            <p:cNvSpPr>
              <a:spLocks noEditPoints="1"/>
            </p:cNvSpPr>
            <p:nvPr/>
          </p:nvSpPr>
          <p:spPr bwMode="auto">
            <a:xfrm>
              <a:off x="1328" y="2782"/>
              <a:ext cx="14" cy="21"/>
            </a:xfrm>
            <a:custGeom>
              <a:gdLst>
                <a:gd name="T0" fmla="*/ 10 w 10"/>
                <a:gd name="T1" fmla="*/ 4 h 14"/>
                <a:gd name="T2" fmla="*/ 10 w 10"/>
                <a:gd name="T3" fmla="*/ 4 h 14"/>
                <a:gd name="T4" fmla="*/ 1 w 10"/>
                <a:gd name="T5" fmla="*/ 14 h 14"/>
                <a:gd name="T6" fmla="*/ 1 w 10"/>
                <a:gd name="T7" fmla="*/ 14 h 14"/>
                <a:gd name="T8" fmla="*/ 10 w 10"/>
                <a:gd name="T9" fmla="*/ 4 h 14"/>
                <a:gd name="T10" fmla="*/ 10 w 10"/>
                <a:gd name="T11" fmla="*/ 4 h 14"/>
                <a:gd name="T12" fmla="*/ 10 w 10"/>
                <a:gd name="T13" fmla="*/ 4 h 14"/>
                <a:gd name="T14" fmla="*/ 10 w 10"/>
                <a:gd name="T15" fmla="*/ 4 h 14"/>
                <a:gd name="T16" fmla="*/ 10 w 10"/>
                <a:gd name="T17" fmla="*/ 4 h 14"/>
                <a:gd name="T18" fmla="*/ 0 w 10"/>
                <a:gd name="T19" fmla="*/ 2 h 14"/>
                <a:gd name="T20" fmla="*/ 0 w 10"/>
                <a:gd name="T21" fmla="*/ 2 h 14"/>
                <a:gd name="T22" fmla="*/ 0 w 10"/>
                <a:gd name="T23" fmla="*/ 2 h 14"/>
                <a:gd name="T24" fmla="*/ 8 w 10"/>
                <a:gd name="T25" fmla="*/ 0 h 14"/>
                <a:gd name="T26" fmla="*/ 8 w 10"/>
                <a:gd name="T27" fmla="*/ 0 h 14"/>
                <a:gd name="T28" fmla="*/ 8 w 10"/>
                <a:gd name="T29" fmla="*/ 0 h 14"/>
                <a:gd name="T30" fmla="*/ 8 w 10"/>
                <a:gd name="T31" fmla="*/ 0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4">
                  <a:moveTo>
                    <a:pt x="10" y="4"/>
                  </a:moveTo>
                  <a:cubicBezTo>
                    <a:pt x="10" y="4"/>
                    <a:pt x="10" y="4"/>
                    <a:pt x="10" y="4"/>
                  </a:cubicBezTo>
                  <a:cubicBezTo>
                    <a:pt x="8" y="8"/>
                    <a:pt x="4" y="10"/>
                    <a:pt x="1" y="14"/>
                  </a:cubicBezTo>
                  <a:cubicBezTo>
                    <a:pt x="1" y="14"/>
                    <a:pt x="1" y="14"/>
                    <a:pt x="1" y="14"/>
                  </a:cubicBezTo>
                  <a:cubicBezTo>
                    <a:pt x="4" y="10"/>
                    <a:pt x="8" y="8"/>
                    <a:pt x="10" y="4"/>
                  </a:cubicBezTo>
                  <a:cubicBezTo>
                    <a:pt x="10" y="4"/>
                    <a:pt x="10" y="4"/>
                    <a:pt x="10" y="4"/>
                  </a:cubicBezTo>
                  <a:moveTo>
                    <a:pt x="10" y="4"/>
                  </a:moveTo>
                  <a:cubicBezTo>
                    <a:pt x="10" y="4"/>
                    <a:pt x="10" y="4"/>
                    <a:pt x="10" y="4"/>
                  </a:cubicBezTo>
                  <a:cubicBezTo>
                    <a:pt x="10" y="4"/>
                    <a:pt x="10" y="4"/>
                    <a:pt x="10" y="4"/>
                  </a:cubicBezTo>
                  <a:moveTo>
                    <a:pt x="0" y="2"/>
                  </a:moveTo>
                  <a:cubicBezTo>
                    <a:pt x="0" y="2"/>
                    <a:pt x="0" y="2"/>
                    <a:pt x="0" y="2"/>
                  </a:cubicBezTo>
                  <a:cubicBezTo>
                    <a:pt x="0" y="2"/>
                    <a:pt x="0" y="2"/>
                    <a:pt x="0" y="2"/>
                  </a:cubicBezTo>
                  <a:moveTo>
                    <a:pt x="8" y="0"/>
                  </a:moveTo>
                  <a:cubicBezTo>
                    <a:pt x="8" y="0"/>
                    <a:pt x="8" y="0"/>
                    <a:pt x="8" y="0"/>
                  </a:cubicBezTo>
                  <a:cubicBezTo>
                    <a:pt x="8" y="0"/>
                    <a:pt x="8" y="0"/>
                    <a:pt x="8" y="0"/>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72" name="Freeform 574"/>
            <p:cNvSpPr>
              <a:spLocks noEditPoints="1"/>
            </p:cNvSpPr>
            <p:nvPr/>
          </p:nvSpPr>
          <p:spPr bwMode="auto">
            <a:xfrm>
              <a:off x="1363" y="2797"/>
              <a:ext cx="4" cy="4"/>
            </a:xfrm>
            <a:custGeom>
              <a:gdLst>
                <a:gd name="T0" fmla="*/ 2 w 3"/>
                <a:gd name="T1" fmla="*/ 1 h 3"/>
                <a:gd name="T2" fmla="*/ 0 w 3"/>
                <a:gd name="T3" fmla="*/ 3 h 3"/>
                <a:gd name="T4" fmla="*/ 2 w 3"/>
                <a:gd name="T5" fmla="*/ 1 h 3"/>
                <a:gd name="T6" fmla="*/ 2 w 3"/>
                <a:gd name="T7" fmla="*/ 0 h 3"/>
                <a:gd name="T8" fmla="*/ 2 w 3"/>
                <a:gd name="T9" fmla="*/ 0 h 3"/>
                <a:gd name="T10" fmla="*/ 3 w 3"/>
                <a:gd name="T11" fmla="*/ 1 h 3"/>
                <a:gd name="T12" fmla="*/ 2 w 3"/>
                <a:gd name="T13" fmla="*/ 0 h 3"/>
              </a:gdLst>
              <a:cxnLst>
                <a:cxn ang="0">
                  <a:pos x="T0" y="T1"/>
                </a:cxn>
                <a:cxn ang="0">
                  <a:pos x="T2" y="T3"/>
                </a:cxn>
                <a:cxn ang="0">
                  <a:pos x="T4" y="T5"/>
                </a:cxn>
                <a:cxn ang="0">
                  <a:pos x="T6" y="T7"/>
                </a:cxn>
                <a:cxn ang="0">
                  <a:pos x="T8" y="T9"/>
                </a:cxn>
                <a:cxn ang="0">
                  <a:pos x="T10" y="T11"/>
                </a:cxn>
                <a:cxn ang="0">
                  <a:pos x="T12" y="T13"/>
                </a:cxn>
              </a:cxnLst>
              <a:rect l="0" t="0" r="r" b="b"/>
              <a:pathLst>
                <a:path w="3" h="3">
                  <a:moveTo>
                    <a:pt x="2" y="1"/>
                  </a:moveTo>
                  <a:cubicBezTo>
                    <a:pt x="1" y="2"/>
                    <a:pt x="0" y="3"/>
                    <a:pt x="0" y="3"/>
                  </a:cubicBezTo>
                  <a:cubicBezTo>
                    <a:pt x="0" y="3"/>
                    <a:pt x="1" y="2"/>
                    <a:pt x="2" y="1"/>
                  </a:cubicBezTo>
                  <a:moveTo>
                    <a:pt x="2" y="0"/>
                  </a:moveTo>
                  <a:cubicBezTo>
                    <a:pt x="2" y="0"/>
                    <a:pt x="2" y="0"/>
                    <a:pt x="2" y="0"/>
                  </a:cubicBezTo>
                  <a:cubicBezTo>
                    <a:pt x="2" y="0"/>
                    <a:pt x="2" y="0"/>
                    <a:pt x="3"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73" name="Freeform 575"/>
            <p:cNvSpPr>
              <a:spLocks noEditPoints="1"/>
            </p:cNvSpPr>
            <p:nvPr/>
          </p:nvSpPr>
          <p:spPr bwMode="auto">
            <a:xfrm>
              <a:off x="1344" y="2797"/>
              <a:ext cx="23" cy="13"/>
            </a:xfrm>
            <a:custGeom>
              <a:gdLst>
                <a:gd name="T0" fmla="*/ 13 w 16"/>
                <a:gd name="T1" fmla="*/ 3 h 9"/>
                <a:gd name="T2" fmla="*/ 15 w 16"/>
                <a:gd name="T3" fmla="*/ 1 h 9"/>
                <a:gd name="T4" fmla="*/ 13 w 16"/>
                <a:gd name="T5" fmla="*/ 3 h 9"/>
                <a:gd name="T6" fmla="*/ 15 w 16"/>
                <a:gd name="T7" fmla="*/ 0 h 9"/>
                <a:gd name="T8" fmla="*/ 11 w 16"/>
                <a:gd name="T9" fmla="*/ 2 h 9"/>
                <a:gd name="T10" fmla="*/ 11 w 16"/>
                <a:gd name="T11" fmla="*/ 2 h 9"/>
                <a:gd name="T12" fmla="*/ 11 w 16"/>
                <a:gd name="T13" fmla="*/ 2 h 9"/>
                <a:gd name="T14" fmla="*/ 11 w 16"/>
                <a:gd name="T15" fmla="*/ 2 h 9"/>
                <a:gd name="T16" fmla="*/ 11 w 16"/>
                <a:gd name="T17" fmla="*/ 2 h 9"/>
                <a:gd name="T18" fmla="*/ 0 w 16"/>
                <a:gd name="T19" fmla="*/ 9 h 9"/>
                <a:gd name="T20" fmla="*/ 1 w 16"/>
                <a:gd name="T21" fmla="*/ 9 h 9"/>
                <a:gd name="T22" fmla="*/ 13 w 16"/>
                <a:gd name="T23" fmla="*/ 3 h 9"/>
                <a:gd name="T24" fmla="*/ 16 w 16"/>
                <a:gd name="T25" fmla="*/ 1 h 9"/>
                <a:gd name="T26" fmla="*/ 16 w 16"/>
                <a:gd name="T27" fmla="*/ 1 h 9"/>
                <a:gd name="T28" fmla="*/ 16 w 16"/>
                <a:gd name="T29" fmla="*/ 1 h 9"/>
                <a:gd name="T30" fmla="*/ 15 w 16"/>
                <a:gd name="T31"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3" y="3"/>
                  </a:moveTo>
                  <a:cubicBezTo>
                    <a:pt x="13" y="3"/>
                    <a:pt x="14" y="2"/>
                    <a:pt x="15" y="1"/>
                  </a:cubicBezTo>
                  <a:cubicBezTo>
                    <a:pt x="14" y="2"/>
                    <a:pt x="13" y="3"/>
                    <a:pt x="13" y="3"/>
                  </a:cubicBezTo>
                  <a:moveTo>
                    <a:pt x="15" y="0"/>
                  </a:moveTo>
                  <a:cubicBezTo>
                    <a:pt x="15" y="1"/>
                    <a:pt x="13" y="2"/>
                    <a:pt x="11" y="2"/>
                  </a:cubicBezTo>
                  <a:cubicBezTo>
                    <a:pt x="11" y="2"/>
                    <a:pt x="11" y="2"/>
                    <a:pt x="11" y="2"/>
                  </a:cubicBezTo>
                  <a:cubicBezTo>
                    <a:pt x="11" y="2"/>
                    <a:pt x="11" y="2"/>
                    <a:pt x="11" y="2"/>
                  </a:cubicBezTo>
                  <a:cubicBezTo>
                    <a:pt x="11" y="2"/>
                    <a:pt x="11" y="2"/>
                    <a:pt x="11" y="2"/>
                  </a:cubicBezTo>
                  <a:cubicBezTo>
                    <a:pt x="11" y="2"/>
                    <a:pt x="11" y="2"/>
                    <a:pt x="11" y="2"/>
                  </a:cubicBezTo>
                  <a:cubicBezTo>
                    <a:pt x="11" y="2"/>
                    <a:pt x="2" y="5"/>
                    <a:pt x="0" y="9"/>
                  </a:cubicBezTo>
                  <a:cubicBezTo>
                    <a:pt x="0" y="9"/>
                    <a:pt x="0" y="9"/>
                    <a:pt x="1" y="9"/>
                  </a:cubicBezTo>
                  <a:cubicBezTo>
                    <a:pt x="3" y="9"/>
                    <a:pt x="6" y="8"/>
                    <a:pt x="13" y="3"/>
                  </a:cubicBezTo>
                  <a:cubicBezTo>
                    <a:pt x="14" y="2"/>
                    <a:pt x="15" y="2"/>
                    <a:pt x="16" y="1"/>
                  </a:cubicBezTo>
                  <a:cubicBezTo>
                    <a:pt x="16" y="1"/>
                    <a:pt x="16" y="1"/>
                    <a:pt x="16" y="1"/>
                  </a:cubicBezTo>
                  <a:cubicBezTo>
                    <a:pt x="16" y="1"/>
                    <a:pt x="16" y="1"/>
                    <a:pt x="16" y="1"/>
                  </a:cubicBezTo>
                  <a:cubicBezTo>
                    <a:pt x="15" y="0"/>
                    <a:pt x="15" y="0"/>
                    <a:pt x="1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74" name="Freeform 576"/>
            <p:cNvSpPr>
              <a:spLocks noEditPoints="1"/>
            </p:cNvSpPr>
            <p:nvPr/>
          </p:nvSpPr>
          <p:spPr bwMode="auto">
            <a:xfrm>
              <a:off x="1360" y="2798"/>
              <a:ext cx="17" cy="13"/>
            </a:xfrm>
            <a:custGeom>
              <a:gdLst>
                <a:gd name="T0" fmla="*/ 10 w 12"/>
                <a:gd name="T1" fmla="*/ 3 h 9"/>
                <a:gd name="T2" fmla="*/ 9 w 12"/>
                <a:gd name="T3" fmla="*/ 6 h 9"/>
                <a:gd name="T4" fmla="*/ 10 w 12"/>
                <a:gd name="T5" fmla="*/ 7 h 9"/>
                <a:gd name="T6" fmla="*/ 12 w 12"/>
                <a:gd name="T7" fmla="*/ 5 h 9"/>
                <a:gd name="T8" fmla="*/ 12 w 12"/>
                <a:gd name="T9" fmla="*/ 4 h 9"/>
                <a:gd name="T10" fmla="*/ 10 w 12"/>
                <a:gd name="T11" fmla="*/ 3 h 9"/>
                <a:gd name="T12" fmla="*/ 6 w 12"/>
                <a:gd name="T13" fmla="*/ 0 h 9"/>
                <a:gd name="T14" fmla="*/ 6 w 12"/>
                <a:gd name="T15" fmla="*/ 1 h 9"/>
                <a:gd name="T16" fmla="*/ 1 w 12"/>
                <a:gd name="T17" fmla="*/ 9 h 9"/>
                <a:gd name="T18" fmla="*/ 8 w 12"/>
                <a:gd name="T19" fmla="*/ 2 h 9"/>
                <a:gd name="T20" fmla="*/ 9 w 12"/>
                <a:gd name="T21" fmla="*/ 2 h 9"/>
                <a:gd name="T22" fmla="*/ 6 w 12"/>
                <a:gd name="T23"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9">
                  <a:moveTo>
                    <a:pt x="10" y="3"/>
                  </a:moveTo>
                  <a:cubicBezTo>
                    <a:pt x="10" y="3"/>
                    <a:pt x="11" y="4"/>
                    <a:pt x="9" y="6"/>
                  </a:cubicBezTo>
                  <a:cubicBezTo>
                    <a:pt x="9" y="6"/>
                    <a:pt x="9" y="7"/>
                    <a:pt x="10" y="7"/>
                  </a:cubicBezTo>
                  <a:cubicBezTo>
                    <a:pt x="11" y="7"/>
                    <a:pt x="11" y="6"/>
                    <a:pt x="12" y="5"/>
                  </a:cubicBezTo>
                  <a:cubicBezTo>
                    <a:pt x="12" y="4"/>
                    <a:pt x="12" y="4"/>
                    <a:pt x="12" y="4"/>
                  </a:cubicBezTo>
                  <a:cubicBezTo>
                    <a:pt x="10" y="3"/>
                    <a:pt x="10" y="3"/>
                    <a:pt x="10" y="3"/>
                  </a:cubicBezTo>
                  <a:moveTo>
                    <a:pt x="6" y="0"/>
                  </a:moveTo>
                  <a:cubicBezTo>
                    <a:pt x="6" y="1"/>
                    <a:pt x="6" y="1"/>
                    <a:pt x="6" y="1"/>
                  </a:cubicBezTo>
                  <a:cubicBezTo>
                    <a:pt x="6" y="1"/>
                    <a:pt x="0" y="8"/>
                    <a:pt x="1" y="9"/>
                  </a:cubicBezTo>
                  <a:cubicBezTo>
                    <a:pt x="1" y="9"/>
                    <a:pt x="6" y="5"/>
                    <a:pt x="8" y="2"/>
                  </a:cubicBezTo>
                  <a:cubicBezTo>
                    <a:pt x="8" y="2"/>
                    <a:pt x="8" y="2"/>
                    <a:pt x="9" y="2"/>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75" name="Freeform 577"/>
            <p:cNvSpPr>
              <a:spLocks noEditPoints="1"/>
            </p:cNvSpPr>
            <p:nvPr/>
          </p:nvSpPr>
          <p:spPr bwMode="auto">
            <a:xfrm>
              <a:off x="1322" y="2681"/>
              <a:ext cx="35" cy="43"/>
            </a:xfrm>
            <a:custGeom>
              <a:gdLst>
                <a:gd name="T0" fmla="*/ 5 w 24"/>
                <a:gd name="T1" fmla="*/ 26 h 30"/>
                <a:gd name="T2" fmla="*/ 3 w 24"/>
                <a:gd name="T3" fmla="*/ 29 h 30"/>
                <a:gd name="T4" fmla="*/ 4 w 24"/>
                <a:gd name="T5" fmla="*/ 30 h 30"/>
                <a:gd name="T6" fmla="*/ 4 w 24"/>
                <a:gd name="T7" fmla="*/ 30 h 30"/>
                <a:gd name="T8" fmla="*/ 4 w 24"/>
                <a:gd name="T9" fmla="*/ 29 h 30"/>
                <a:gd name="T10" fmla="*/ 4 w 24"/>
                <a:gd name="T11" fmla="*/ 29 h 30"/>
                <a:gd name="T12" fmla="*/ 5 w 24"/>
                <a:gd name="T13" fmla="*/ 26 h 30"/>
                <a:gd name="T14" fmla="*/ 10 w 24"/>
                <a:gd name="T15" fmla="*/ 22 h 30"/>
                <a:gd name="T16" fmla="*/ 7 w 24"/>
                <a:gd name="T17" fmla="*/ 24 h 30"/>
                <a:gd name="T18" fmla="*/ 7 w 24"/>
                <a:gd name="T19" fmla="*/ 27 h 30"/>
                <a:gd name="T20" fmla="*/ 7 w 24"/>
                <a:gd name="T21" fmla="*/ 28 h 30"/>
                <a:gd name="T22" fmla="*/ 10 w 24"/>
                <a:gd name="T23" fmla="*/ 27 h 30"/>
                <a:gd name="T24" fmla="*/ 10 w 24"/>
                <a:gd name="T25" fmla="*/ 22 h 30"/>
                <a:gd name="T26" fmla="*/ 24 w 24"/>
                <a:gd name="T27" fmla="*/ 22 h 30"/>
                <a:gd name="T28" fmla="*/ 23 w 24"/>
                <a:gd name="T29" fmla="*/ 27 h 30"/>
                <a:gd name="T30" fmla="*/ 24 w 24"/>
                <a:gd name="T31" fmla="*/ 22 h 30"/>
                <a:gd name="T32" fmla="*/ 24 w 24"/>
                <a:gd name="T33" fmla="*/ 22 h 30"/>
                <a:gd name="T34" fmla="*/ 14 w 24"/>
                <a:gd name="T35" fmla="*/ 20 h 30"/>
                <a:gd name="T36" fmla="*/ 13 w 24"/>
                <a:gd name="T37" fmla="*/ 21 h 30"/>
                <a:gd name="T38" fmla="*/ 12 w 24"/>
                <a:gd name="T39" fmla="*/ 27 h 30"/>
                <a:gd name="T40" fmla="*/ 13 w 24"/>
                <a:gd name="T41" fmla="*/ 26 h 30"/>
                <a:gd name="T42" fmla="*/ 14 w 24"/>
                <a:gd name="T43" fmla="*/ 20 h 30"/>
                <a:gd name="T44" fmla="*/ 22 w 24"/>
                <a:gd name="T45" fmla="*/ 19 h 30"/>
                <a:gd name="T46" fmla="*/ 22 w 24"/>
                <a:gd name="T47" fmla="*/ 19 h 30"/>
                <a:gd name="T48" fmla="*/ 22 w 24"/>
                <a:gd name="T49" fmla="*/ 24 h 30"/>
                <a:gd name="T50" fmla="*/ 21 w 24"/>
                <a:gd name="T51" fmla="*/ 28 h 30"/>
                <a:gd name="T52" fmla="*/ 22 w 24"/>
                <a:gd name="T53" fmla="*/ 29 h 30"/>
                <a:gd name="T54" fmla="*/ 22 w 24"/>
                <a:gd name="T55" fmla="*/ 29 h 30"/>
                <a:gd name="T56" fmla="*/ 23 w 24"/>
                <a:gd name="T57" fmla="*/ 29 h 30"/>
                <a:gd name="T58" fmla="*/ 23 w 24"/>
                <a:gd name="T59" fmla="*/ 21 h 30"/>
                <a:gd name="T60" fmla="*/ 22 w 24"/>
                <a:gd name="T61" fmla="*/ 19 h 30"/>
                <a:gd name="T62" fmla="*/ 17 w 24"/>
                <a:gd name="T63" fmla="*/ 17 h 30"/>
                <a:gd name="T64" fmla="*/ 16 w 24"/>
                <a:gd name="T65" fmla="*/ 19 h 30"/>
                <a:gd name="T66" fmla="*/ 16 w 24"/>
                <a:gd name="T67" fmla="*/ 19 h 30"/>
                <a:gd name="T68" fmla="*/ 16 w 24"/>
                <a:gd name="T69" fmla="*/ 24 h 30"/>
                <a:gd name="T70" fmla="*/ 16 w 24"/>
                <a:gd name="T71" fmla="*/ 26 h 30"/>
                <a:gd name="T72" fmla="*/ 16 w 24"/>
                <a:gd name="T73" fmla="*/ 26 h 30"/>
                <a:gd name="T74" fmla="*/ 18 w 24"/>
                <a:gd name="T75" fmla="*/ 26 h 30"/>
                <a:gd name="T76" fmla="*/ 18 w 24"/>
                <a:gd name="T77" fmla="*/ 22 h 30"/>
                <a:gd name="T78" fmla="*/ 17 w 24"/>
                <a:gd name="T79" fmla="*/ 17 h 30"/>
                <a:gd name="T80" fmla="*/ 5 w 24"/>
                <a:gd name="T81" fmla="*/ 0 h 30"/>
                <a:gd name="T82" fmla="*/ 12 w 24"/>
                <a:gd name="T83" fmla="*/ 9 h 30"/>
                <a:gd name="T84" fmla="*/ 15 w 24"/>
                <a:gd name="T85" fmla="*/ 11 h 30"/>
                <a:gd name="T86" fmla="*/ 9 w 24"/>
                <a:gd name="T87" fmla="*/ 15 h 30"/>
                <a:gd name="T88" fmla="*/ 11 w 24"/>
                <a:gd name="T89" fmla="*/ 17 h 30"/>
                <a:gd name="T90" fmla="*/ 11 w 24"/>
                <a:gd name="T91" fmla="*/ 17 h 30"/>
                <a:gd name="T92" fmla="*/ 14 w 24"/>
                <a:gd name="T93" fmla="*/ 16 h 30"/>
                <a:gd name="T94" fmla="*/ 16 w 24"/>
                <a:gd name="T95" fmla="*/ 16 h 30"/>
                <a:gd name="T96" fmla="*/ 19 w 24"/>
                <a:gd name="T97" fmla="*/ 17 h 30"/>
                <a:gd name="T98" fmla="*/ 20 w 24"/>
                <a:gd name="T99" fmla="*/ 27 h 30"/>
                <a:gd name="T100" fmla="*/ 20 w 24"/>
                <a:gd name="T101" fmla="*/ 27 h 30"/>
                <a:gd name="T102" fmla="*/ 20 w 24"/>
                <a:gd name="T103" fmla="*/ 20 h 30"/>
                <a:gd name="T104" fmla="*/ 21 w 24"/>
                <a:gd name="T105" fmla="*/ 17 h 30"/>
                <a:gd name="T106" fmla="*/ 22 w 24"/>
                <a:gd name="T107" fmla="*/ 17 h 30"/>
                <a:gd name="T108" fmla="*/ 22 w 24"/>
                <a:gd name="T109" fmla="*/ 17 h 30"/>
                <a:gd name="T110" fmla="*/ 23 w 24"/>
                <a:gd name="T111" fmla="*/ 18 h 30"/>
                <a:gd name="T112" fmla="*/ 21 w 24"/>
                <a:gd name="T113" fmla="*/ 9 h 30"/>
                <a:gd name="T114" fmla="*/ 7 w 24"/>
                <a:gd name="T115" fmla="*/ 1 h 30"/>
                <a:gd name="T116" fmla="*/ 5 w 24"/>
                <a:gd name="T117" fmla="*/ 0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 h="30">
                  <a:moveTo>
                    <a:pt x="5" y="26"/>
                  </a:moveTo>
                  <a:cubicBezTo>
                    <a:pt x="2" y="28"/>
                    <a:pt x="2" y="29"/>
                    <a:pt x="3" y="29"/>
                  </a:cubicBezTo>
                  <a:cubicBezTo>
                    <a:pt x="4" y="30"/>
                    <a:pt x="4" y="30"/>
                    <a:pt x="4" y="30"/>
                  </a:cubicBezTo>
                  <a:cubicBezTo>
                    <a:pt x="4" y="30"/>
                    <a:pt x="4" y="30"/>
                    <a:pt x="4" y="30"/>
                  </a:cubicBezTo>
                  <a:cubicBezTo>
                    <a:pt x="4" y="30"/>
                    <a:pt x="4" y="29"/>
                    <a:pt x="4" y="29"/>
                  </a:cubicBezTo>
                  <a:cubicBezTo>
                    <a:pt x="4" y="29"/>
                    <a:pt x="4" y="29"/>
                    <a:pt x="4" y="29"/>
                  </a:cubicBezTo>
                  <a:cubicBezTo>
                    <a:pt x="4" y="28"/>
                    <a:pt x="5" y="27"/>
                    <a:pt x="5" y="26"/>
                  </a:cubicBezTo>
                  <a:moveTo>
                    <a:pt x="10" y="22"/>
                  </a:moveTo>
                  <a:cubicBezTo>
                    <a:pt x="9" y="23"/>
                    <a:pt x="8" y="24"/>
                    <a:pt x="7" y="24"/>
                  </a:cubicBezTo>
                  <a:cubicBezTo>
                    <a:pt x="7" y="26"/>
                    <a:pt x="7" y="27"/>
                    <a:pt x="7" y="27"/>
                  </a:cubicBezTo>
                  <a:cubicBezTo>
                    <a:pt x="7" y="27"/>
                    <a:pt x="7" y="28"/>
                    <a:pt x="7" y="28"/>
                  </a:cubicBezTo>
                  <a:cubicBezTo>
                    <a:pt x="8" y="28"/>
                    <a:pt x="9" y="27"/>
                    <a:pt x="10" y="27"/>
                  </a:cubicBezTo>
                  <a:cubicBezTo>
                    <a:pt x="10" y="26"/>
                    <a:pt x="10" y="24"/>
                    <a:pt x="10" y="22"/>
                  </a:cubicBezTo>
                  <a:moveTo>
                    <a:pt x="24" y="22"/>
                  </a:moveTo>
                  <a:cubicBezTo>
                    <a:pt x="23" y="23"/>
                    <a:pt x="23" y="26"/>
                    <a:pt x="23" y="27"/>
                  </a:cubicBezTo>
                  <a:cubicBezTo>
                    <a:pt x="24" y="26"/>
                    <a:pt x="24" y="24"/>
                    <a:pt x="24" y="22"/>
                  </a:cubicBezTo>
                  <a:cubicBezTo>
                    <a:pt x="24" y="22"/>
                    <a:pt x="24" y="22"/>
                    <a:pt x="24" y="22"/>
                  </a:cubicBezTo>
                  <a:moveTo>
                    <a:pt x="14" y="20"/>
                  </a:moveTo>
                  <a:cubicBezTo>
                    <a:pt x="13" y="21"/>
                    <a:pt x="13" y="21"/>
                    <a:pt x="13" y="21"/>
                  </a:cubicBezTo>
                  <a:cubicBezTo>
                    <a:pt x="13" y="23"/>
                    <a:pt x="12" y="25"/>
                    <a:pt x="12" y="27"/>
                  </a:cubicBezTo>
                  <a:cubicBezTo>
                    <a:pt x="13" y="26"/>
                    <a:pt x="13" y="26"/>
                    <a:pt x="13" y="26"/>
                  </a:cubicBezTo>
                  <a:cubicBezTo>
                    <a:pt x="14" y="25"/>
                    <a:pt x="14" y="22"/>
                    <a:pt x="14" y="20"/>
                  </a:cubicBezTo>
                  <a:moveTo>
                    <a:pt x="22" y="19"/>
                  </a:moveTo>
                  <a:cubicBezTo>
                    <a:pt x="22" y="19"/>
                    <a:pt x="22" y="19"/>
                    <a:pt x="22" y="19"/>
                  </a:cubicBezTo>
                  <a:cubicBezTo>
                    <a:pt x="21" y="20"/>
                    <a:pt x="22" y="24"/>
                    <a:pt x="22" y="24"/>
                  </a:cubicBezTo>
                  <a:cubicBezTo>
                    <a:pt x="21" y="26"/>
                    <a:pt x="21" y="27"/>
                    <a:pt x="21" y="28"/>
                  </a:cubicBezTo>
                  <a:cubicBezTo>
                    <a:pt x="22" y="29"/>
                    <a:pt x="22" y="29"/>
                    <a:pt x="22" y="29"/>
                  </a:cubicBezTo>
                  <a:cubicBezTo>
                    <a:pt x="22" y="29"/>
                    <a:pt x="22" y="29"/>
                    <a:pt x="22" y="29"/>
                  </a:cubicBezTo>
                  <a:cubicBezTo>
                    <a:pt x="22" y="29"/>
                    <a:pt x="23" y="29"/>
                    <a:pt x="23" y="29"/>
                  </a:cubicBezTo>
                  <a:cubicBezTo>
                    <a:pt x="23" y="26"/>
                    <a:pt x="23" y="21"/>
                    <a:pt x="23" y="21"/>
                  </a:cubicBezTo>
                  <a:cubicBezTo>
                    <a:pt x="23" y="19"/>
                    <a:pt x="22" y="19"/>
                    <a:pt x="22" y="19"/>
                  </a:cubicBezTo>
                  <a:moveTo>
                    <a:pt x="17" y="17"/>
                  </a:moveTo>
                  <a:cubicBezTo>
                    <a:pt x="17" y="18"/>
                    <a:pt x="16" y="19"/>
                    <a:pt x="16" y="19"/>
                  </a:cubicBezTo>
                  <a:cubicBezTo>
                    <a:pt x="16" y="19"/>
                    <a:pt x="16" y="19"/>
                    <a:pt x="16" y="19"/>
                  </a:cubicBezTo>
                  <a:cubicBezTo>
                    <a:pt x="15" y="21"/>
                    <a:pt x="16" y="24"/>
                    <a:pt x="16" y="24"/>
                  </a:cubicBezTo>
                  <a:cubicBezTo>
                    <a:pt x="16" y="25"/>
                    <a:pt x="16" y="26"/>
                    <a:pt x="16" y="26"/>
                  </a:cubicBezTo>
                  <a:cubicBezTo>
                    <a:pt x="16" y="26"/>
                    <a:pt x="16" y="26"/>
                    <a:pt x="16" y="26"/>
                  </a:cubicBezTo>
                  <a:cubicBezTo>
                    <a:pt x="17" y="26"/>
                    <a:pt x="17" y="26"/>
                    <a:pt x="18" y="26"/>
                  </a:cubicBezTo>
                  <a:cubicBezTo>
                    <a:pt x="18" y="24"/>
                    <a:pt x="18" y="22"/>
                    <a:pt x="18" y="22"/>
                  </a:cubicBezTo>
                  <a:cubicBezTo>
                    <a:pt x="18" y="19"/>
                    <a:pt x="17" y="18"/>
                    <a:pt x="17" y="17"/>
                  </a:cubicBezTo>
                  <a:moveTo>
                    <a:pt x="5" y="0"/>
                  </a:moveTo>
                  <a:cubicBezTo>
                    <a:pt x="0" y="0"/>
                    <a:pt x="12" y="9"/>
                    <a:pt x="12" y="9"/>
                  </a:cubicBezTo>
                  <a:cubicBezTo>
                    <a:pt x="10" y="11"/>
                    <a:pt x="15" y="11"/>
                    <a:pt x="15" y="11"/>
                  </a:cubicBezTo>
                  <a:cubicBezTo>
                    <a:pt x="12" y="13"/>
                    <a:pt x="10" y="15"/>
                    <a:pt x="9" y="15"/>
                  </a:cubicBezTo>
                  <a:cubicBezTo>
                    <a:pt x="10" y="16"/>
                    <a:pt x="11" y="17"/>
                    <a:pt x="11" y="17"/>
                  </a:cubicBezTo>
                  <a:cubicBezTo>
                    <a:pt x="11" y="17"/>
                    <a:pt x="11" y="17"/>
                    <a:pt x="11" y="17"/>
                  </a:cubicBezTo>
                  <a:cubicBezTo>
                    <a:pt x="13" y="17"/>
                    <a:pt x="14" y="16"/>
                    <a:pt x="14" y="16"/>
                  </a:cubicBezTo>
                  <a:cubicBezTo>
                    <a:pt x="15" y="16"/>
                    <a:pt x="15" y="16"/>
                    <a:pt x="16" y="16"/>
                  </a:cubicBezTo>
                  <a:cubicBezTo>
                    <a:pt x="17" y="16"/>
                    <a:pt x="18" y="16"/>
                    <a:pt x="19" y="17"/>
                  </a:cubicBezTo>
                  <a:cubicBezTo>
                    <a:pt x="19" y="17"/>
                    <a:pt x="20" y="18"/>
                    <a:pt x="20" y="27"/>
                  </a:cubicBezTo>
                  <a:cubicBezTo>
                    <a:pt x="20" y="27"/>
                    <a:pt x="20" y="27"/>
                    <a:pt x="20" y="27"/>
                  </a:cubicBezTo>
                  <a:cubicBezTo>
                    <a:pt x="21" y="22"/>
                    <a:pt x="20" y="20"/>
                    <a:pt x="20" y="20"/>
                  </a:cubicBezTo>
                  <a:cubicBezTo>
                    <a:pt x="20" y="17"/>
                    <a:pt x="21" y="17"/>
                    <a:pt x="21" y="17"/>
                  </a:cubicBezTo>
                  <a:cubicBezTo>
                    <a:pt x="22" y="17"/>
                    <a:pt x="22" y="17"/>
                    <a:pt x="22" y="17"/>
                  </a:cubicBezTo>
                  <a:cubicBezTo>
                    <a:pt x="22" y="17"/>
                    <a:pt x="22" y="17"/>
                    <a:pt x="22" y="17"/>
                  </a:cubicBezTo>
                  <a:cubicBezTo>
                    <a:pt x="23" y="17"/>
                    <a:pt x="23" y="18"/>
                    <a:pt x="23" y="18"/>
                  </a:cubicBezTo>
                  <a:cubicBezTo>
                    <a:pt x="23" y="15"/>
                    <a:pt x="22" y="13"/>
                    <a:pt x="21" y="9"/>
                  </a:cubicBezTo>
                  <a:cubicBezTo>
                    <a:pt x="15" y="1"/>
                    <a:pt x="7" y="1"/>
                    <a:pt x="7" y="1"/>
                  </a:cubicBezTo>
                  <a:cubicBezTo>
                    <a:pt x="6" y="1"/>
                    <a:pt x="6"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76" name="Freeform 578"/>
            <p:cNvSpPr/>
            <p:nvPr/>
          </p:nvSpPr>
          <p:spPr bwMode="auto">
            <a:xfrm>
              <a:off x="1326" y="2723"/>
              <a:ext cx="2" cy="1"/>
            </a:xfrm>
            <a:custGeom>
              <a:gdLst>
                <a:gd name="T0" fmla="*/ 0 w 1"/>
                <a:gd name="T1" fmla="*/ 0 h 1"/>
                <a:gd name="T2" fmla="*/ 1 w 1"/>
                <a:gd name="T3" fmla="*/ 1 h 1"/>
                <a:gd name="T4" fmla="*/ 1 w 1"/>
                <a:gd name="T5" fmla="*/ 1 h 1"/>
                <a:gd name="T6" fmla="*/ 1 w 1"/>
                <a:gd name="T7" fmla="*/ 1 h 1"/>
                <a:gd name="T8" fmla="*/ 1 w 1"/>
                <a:gd name="T9" fmla="*/ 1 h 1"/>
                <a:gd name="T10" fmla="*/ 0 w 1"/>
                <a:gd name="T11" fmla="*/ 0 h 1"/>
              </a:gdLst>
              <a:cxnLst>
                <a:cxn ang="0">
                  <a:pos x="T0" y="T1"/>
                </a:cxn>
                <a:cxn ang="0">
                  <a:pos x="T2" y="T3"/>
                </a:cxn>
                <a:cxn ang="0">
                  <a:pos x="T4" y="T5"/>
                </a:cxn>
                <a:cxn ang="0">
                  <a:pos x="T6" y="T7"/>
                </a:cxn>
                <a:cxn ang="0">
                  <a:pos x="T8" y="T9"/>
                </a:cxn>
                <a:cxn ang="0">
                  <a:pos x="T10" y="T11"/>
                </a:cxn>
              </a:cxnLst>
              <a:rect l="0" t="0" r="r" b="b"/>
              <a:pathLst>
                <a:path w="1" h="1">
                  <a:moveTo>
                    <a:pt x="0" y="0"/>
                  </a:moveTo>
                  <a:cubicBezTo>
                    <a:pt x="0" y="1"/>
                    <a:pt x="0" y="1"/>
                    <a:pt x="1" y="1"/>
                  </a:cubicBezTo>
                  <a:cubicBezTo>
                    <a:pt x="1" y="1"/>
                    <a:pt x="1" y="1"/>
                    <a:pt x="1" y="1"/>
                  </a:cubicBezTo>
                  <a:cubicBezTo>
                    <a:pt x="1" y="1"/>
                    <a:pt x="1" y="1"/>
                    <a:pt x="1" y="1"/>
                  </a:cubicBezTo>
                  <a:cubicBezTo>
                    <a:pt x="1" y="1"/>
                    <a:pt x="1" y="1"/>
                    <a:pt x="1"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77" name="Freeform 579"/>
            <p:cNvSpPr>
              <a:spLocks noEditPoints="1"/>
            </p:cNvSpPr>
            <p:nvPr/>
          </p:nvSpPr>
          <p:spPr bwMode="auto">
            <a:xfrm>
              <a:off x="1328" y="2702"/>
              <a:ext cx="13" cy="21"/>
            </a:xfrm>
            <a:custGeom>
              <a:gdLst>
                <a:gd name="T0" fmla="*/ 3 w 9"/>
                <a:gd name="T1" fmla="*/ 9 h 14"/>
                <a:gd name="T2" fmla="*/ 1 w 9"/>
                <a:gd name="T3" fmla="*/ 11 h 14"/>
                <a:gd name="T4" fmla="*/ 0 w 9"/>
                <a:gd name="T5" fmla="*/ 14 h 14"/>
                <a:gd name="T6" fmla="*/ 0 w 9"/>
                <a:gd name="T7" fmla="*/ 14 h 14"/>
                <a:gd name="T8" fmla="*/ 3 w 9"/>
                <a:gd name="T9" fmla="*/ 13 h 14"/>
                <a:gd name="T10" fmla="*/ 3 w 9"/>
                <a:gd name="T11" fmla="*/ 12 h 14"/>
                <a:gd name="T12" fmla="*/ 3 w 9"/>
                <a:gd name="T13" fmla="*/ 9 h 14"/>
                <a:gd name="T14" fmla="*/ 9 w 9"/>
                <a:gd name="T15" fmla="*/ 6 h 14"/>
                <a:gd name="T16" fmla="*/ 6 w 9"/>
                <a:gd name="T17" fmla="*/ 7 h 14"/>
                <a:gd name="T18" fmla="*/ 6 w 9"/>
                <a:gd name="T19" fmla="*/ 12 h 14"/>
                <a:gd name="T20" fmla="*/ 8 w 9"/>
                <a:gd name="T21" fmla="*/ 12 h 14"/>
                <a:gd name="T22" fmla="*/ 9 w 9"/>
                <a:gd name="T23" fmla="*/ 6 h 14"/>
                <a:gd name="T24" fmla="*/ 5 w 9"/>
                <a:gd name="T25" fmla="*/ 0 h 14"/>
                <a:gd name="T26" fmla="*/ 5 w 9"/>
                <a:gd name="T27" fmla="*/ 2 h 14"/>
                <a:gd name="T28" fmla="*/ 7 w 9"/>
                <a:gd name="T29" fmla="*/ 2 h 14"/>
                <a:gd name="T30" fmla="*/ 7 w 9"/>
                <a:gd name="T31" fmla="*/ 2 h 14"/>
                <a:gd name="T32" fmla="*/ 7 w 9"/>
                <a:gd name="T33" fmla="*/ 2 h 14"/>
                <a:gd name="T34" fmla="*/ 5 w 9"/>
                <a:gd name="T35" fmla="*/ 0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14">
                  <a:moveTo>
                    <a:pt x="3" y="9"/>
                  </a:moveTo>
                  <a:cubicBezTo>
                    <a:pt x="2" y="10"/>
                    <a:pt x="1" y="11"/>
                    <a:pt x="1" y="11"/>
                  </a:cubicBezTo>
                  <a:cubicBezTo>
                    <a:pt x="1" y="12"/>
                    <a:pt x="0" y="13"/>
                    <a:pt x="0" y="14"/>
                  </a:cubicBezTo>
                  <a:cubicBezTo>
                    <a:pt x="0" y="14"/>
                    <a:pt x="0" y="14"/>
                    <a:pt x="0" y="14"/>
                  </a:cubicBezTo>
                  <a:cubicBezTo>
                    <a:pt x="1" y="14"/>
                    <a:pt x="2" y="14"/>
                    <a:pt x="3" y="13"/>
                  </a:cubicBezTo>
                  <a:cubicBezTo>
                    <a:pt x="3" y="13"/>
                    <a:pt x="3" y="12"/>
                    <a:pt x="3" y="12"/>
                  </a:cubicBezTo>
                  <a:cubicBezTo>
                    <a:pt x="3" y="12"/>
                    <a:pt x="3" y="11"/>
                    <a:pt x="3" y="9"/>
                  </a:cubicBezTo>
                  <a:moveTo>
                    <a:pt x="9" y="6"/>
                  </a:moveTo>
                  <a:cubicBezTo>
                    <a:pt x="8" y="7"/>
                    <a:pt x="7" y="7"/>
                    <a:pt x="6" y="7"/>
                  </a:cubicBezTo>
                  <a:cubicBezTo>
                    <a:pt x="6" y="9"/>
                    <a:pt x="6" y="11"/>
                    <a:pt x="6" y="12"/>
                  </a:cubicBezTo>
                  <a:cubicBezTo>
                    <a:pt x="7" y="12"/>
                    <a:pt x="8" y="12"/>
                    <a:pt x="8" y="12"/>
                  </a:cubicBezTo>
                  <a:cubicBezTo>
                    <a:pt x="8" y="10"/>
                    <a:pt x="9" y="8"/>
                    <a:pt x="9" y="6"/>
                  </a:cubicBezTo>
                  <a:moveTo>
                    <a:pt x="5" y="0"/>
                  </a:moveTo>
                  <a:cubicBezTo>
                    <a:pt x="3" y="2"/>
                    <a:pt x="4" y="2"/>
                    <a:pt x="5" y="2"/>
                  </a:cubicBezTo>
                  <a:cubicBezTo>
                    <a:pt x="6" y="2"/>
                    <a:pt x="7" y="2"/>
                    <a:pt x="7" y="2"/>
                  </a:cubicBezTo>
                  <a:cubicBezTo>
                    <a:pt x="7" y="2"/>
                    <a:pt x="7" y="2"/>
                    <a:pt x="7" y="2"/>
                  </a:cubicBezTo>
                  <a:cubicBezTo>
                    <a:pt x="7" y="2"/>
                    <a:pt x="7" y="2"/>
                    <a:pt x="7" y="2"/>
                  </a:cubicBezTo>
                  <a:cubicBezTo>
                    <a:pt x="7" y="2"/>
                    <a:pt x="6" y="1"/>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78" name="Freeform 580"/>
            <p:cNvSpPr>
              <a:spLocks noEditPoints="1"/>
            </p:cNvSpPr>
            <p:nvPr/>
          </p:nvSpPr>
          <p:spPr bwMode="auto">
            <a:xfrm>
              <a:off x="1341" y="2704"/>
              <a:ext cx="10" cy="16"/>
            </a:xfrm>
            <a:custGeom>
              <a:gdLst>
                <a:gd name="T0" fmla="*/ 3 w 7"/>
                <a:gd name="T1" fmla="*/ 3 h 11"/>
                <a:gd name="T2" fmla="*/ 1 w 7"/>
                <a:gd name="T3" fmla="*/ 4 h 11"/>
                <a:gd name="T4" fmla="*/ 0 w 7"/>
                <a:gd name="T5" fmla="*/ 10 h 11"/>
                <a:gd name="T6" fmla="*/ 3 w 7"/>
                <a:gd name="T7" fmla="*/ 10 h 11"/>
                <a:gd name="T8" fmla="*/ 3 w 7"/>
                <a:gd name="T9" fmla="*/ 8 h 11"/>
                <a:gd name="T10" fmla="*/ 3 w 7"/>
                <a:gd name="T11" fmla="*/ 3 h 11"/>
                <a:gd name="T12" fmla="*/ 3 w 7"/>
                <a:gd name="T13" fmla="*/ 0 h 11"/>
                <a:gd name="T14" fmla="*/ 1 w 7"/>
                <a:gd name="T15" fmla="*/ 0 h 11"/>
                <a:gd name="T16" fmla="*/ 2 w 7"/>
                <a:gd name="T17" fmla="*/ 0 h 11"/>
                <a:gd name="T18" fmla="*/ 4 w 7"/>
                <a:gd name="T19" fmla="*/ 1 h 11"/>
                <a:gd name="T20" fmla="*/ 5 w 7"/>
                <a:gd name="T21" fmla="*/ 6 h 11"/>
                <a:gd name="T22" fmla="*/ 5 w 7"/>
                <a:gd name="T23" fmla="*/ 10 h 11"/>
                <a:gd name="T24" fmla="*/ 7 w 7"/>
                <a:gd name="T25" fmla="*/ 11 h 11"/>
                <a:gd name="T26" fmla="*/ 6 w 7"/>
                <a:gd name="T27" fmla="*/ 1 h 11"/>
                <a:gd name="T28" fmla="*/ 3 w 7"/>
                <a:gd name="T29" fmla="*/ 0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1">
                  <a:moveTo>
                    <a:pt x="3" y="3"/>
                  </a:moveTo>
                  <a:cubicBezTo>
                    <a:pt x="2" y="4"/>
                    <a:pt x="1" y="4"/>
                    <a:pt x="1" y="4"/>
                  </a:cubicBezTo>
                  <a:cubicBezTo>
                    <a:pt x="1" y="6"/>
                    <a:pt x="1" y="9"/>
                    <a:pt x="0" y="10"/>
                  </a:cubicBezTo>
                  <a:cubicBezTo>
                    <a:pt x="1" y="10"/>
                    <a:pt x="2" y="10"/>
                    <a:pt x="3" y="10"/>
                  </a:cubicBezTo>
                  <a:cubicBezTo>
                    <a:pt x="3" y="10"/>
                    <a:pt x="3" y="9"/>
                    <a:pt x="3" y="8"/>
                  </a:cubicBezTo>
                  <a:cubicBezTo>
                    <a:pt x="3" y="8"/>
                    <a:pt x="2" y="5"/>
                    <a:pt x="3" y="3"/>
                  </a:cubicBezTo>
                  <a:moveTo>
                    <a:pt x="3" y="0"/>
                  </a:moveTo>
                  <a:cubicBezTo>
                    <a:pt x="2" y="0"/>
                    <a:pt x="2" y="0"/>
                    <a:pt x="1" y="0"/>
                  </a:cubicBezTo>
                  <a:cubicBezTo>
                    <a:pt x="2" y="0"/>
                    <a:pt x="2" y="0"/>
                    <a:pt x="2" y="0"/>
                  </a:cubicBezTo>
                  <a:cubicBezTo>
                    <a:pt x="4" y="0"/>
                    <a:pt x="4" y="1"/>
                    <a:pt x="4" y="1"/>
                  </a:cubicBezTo>
                  <a:cubicBezTo>
                    <a:pt x="4" y="2"/>
                    <a:pt x="5" y="3"/>
                    <a:pt x="5" y="6"/>
                  </a:cubicBezTo>
                  <a:cubicBezTo>
                    <a:pt x="5" y="6"/>
                    <a:pt x="5" y="8"/>
                    <a:pt x="5" y="10"/>
                  </a:cubicBezTo>
                  <a:cubicBezTo>
                    <a:pt x="6" y="10"/>
                    <a:pt x="6" y="11"/>
                    <a:pt x="7" y="11"/>
                  </a:cubicBezTo>
                  <a:cubicBezTo>
                    <a:pt x="7" y="2"/>
                    <a:pt x="6" y="1"/>
                    <a:pt x="6"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79" name="Freeform 581"/>
            <p:cNvSpPr/>
            <p:nvPr/>
          </p:nvSpPr>
          <p:spPr bwMode="auto">
            <a:xfrm>
              <a:off x="1351" y="2705"/>
              <a:ext cx="6" cy="18"/>
            </a:xfrm>
            <a:custGeom>
              <a:gdLst>
                <a:gd name="T0" fmla="*/ 1 w 4"/>
                <a:gd name="T1" fmla="*/ 0 h 12"/>
                <a:gd name="T2" fmla="*/ 0 w 4"/>
                <a:gd name="T3" fmla="*/ 3 h 12"/>
                <a:gd name="T4" fmla="*/ 0 w 4"/>
                <a:gd name="T5" fmla="*/ 10 h 12"/>
                <a:gd name="T6" fmla="*/ 1 w 4"/>
                <a:gd name="T7" fmla="*/ 11 h 12"/>
                <a:gd name="T8" fmla="*/ 2 w 4"/>
                <a:gd name="T9" fmla="*/ 7 h 12"/>
                <a:gd name="T10" fmla="*/ 2 w 4"/>
                <a:gd name="T11" fmla="*/ 2 h 12"/>
                <a:gd name="T12" fmla="*/ 2 w 4"/>
                <a:gd name="T13" fmla="*/ 2 h 12"/>
                <a:gd name="T14" fmla="*/ 3 w 4"/>
                <a:gd name="T15" fmla="*/ 4 h 12"/>
                <a:gd name="T16" fmla="*/ 3 w 4"/>
                <a:gd name="T17" fmla="*/ 12 h 12"/>
                <a:gd name="T18" fmla="*/ 3 w 4"/>
                <a:gd name="T19" fmla="*/ 10 h 12"/>
                <a:gd name="T20" fmla="*/ 4 w 4"/>
                <a:gd name="T21" fmla="*/ 5 h 12"/>
                <a:gd name="T22" fmla="*/ 3 w 4"/>
                <a:gd name="T23" fmla="*/ 1 h 12"/>
                <a:gd name="T24" fmla="*/ 2 w 4"/>
                <a:gd name="T25" fmla="*/ 0 h 12"/>
                <a:gd name="T26" fmla="*/ 2 w 4"/>
                <a:gd name="T27" fmla="*/ 0 h 12"/>
                <a:gd name="T28" fmla="*/ 1 w 4"/>
                <a:gd name="T29" fmla="*/ 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12">
                  <a:moveTo>
                    <a:pt x="1" y="0"/>
                  </a:moveTo>
                  <a:cubicBezTo>
                    <a:pt x="1" y="0"/>
                    <a:pt x="0" y="0"/>
                    <a:pt x="0" y="3"/>
                  </a:cubicBezTo>
                  <a:cubicBezTo>
                    <a:pt x="0" y="3"/>
                    <a:pt x="1" y="5"/>
                    <a:pt x="0" y="10"/>
                  </a:cubicBezTo>
                  <a:cubicBezTo>
                    <a:pt x="1" y="11"/>
                    <a:pt x="1" y="11"/>
                    <a:pt x="1" y="11"/>
                  </a:cubicBezTo>
                  <a:cubicBezTo>
                    <a:pt x="1" y="10"/>
                    <a:pt x="1" y="9"/>
                    <a:pt x="2" y="7"/>
                  </a:cubicBezTo>
                  <a:cubicBezTo>
                    <a:pt x="2" y="7"/>
                    <a:pt x="1" y="3"/>
                    <a:pt x="2" y="2"/>
                  </a:cubicBezTo>
                  <a:cubicBezTo>
                    <a:pt x="2" y="2"/>
                    <a:pt x="2" y="2"/>
                    <a:pt x="2" y="2"/>
                  </a:cubicBezTo>
                  <a:cubicBezTo>
                    <a:pt x="2" y="2"/>
                    <a:pt x="3" y="2"/>
                    <a:pt x="3" y="4"/>
                  </a:cubicBezTo>
                  <a:cubicBezTo>
                    <a:pt x="3" y="4"/>
                    <a:pt x="3" y="9"/>
                    <a:pt x="3" y="12"/>
                  </a:cubicBezTo>
                  <a:cubicBezTo>
                    <a:pt x="3" y="12"/>
                    <a:pt x="3" y="11"/>
                    <a:pt x="3" y="10"/>
                  </a:cubicBezTo>
                  <a:cubicBezTo>
                    <a:pt x="3" y="9"/>
                    <a:pt x="3" y="6"/>
                    <a:pt x="4" y="5"/>
                  </a:cubicBezTo>
                  <a:cubicBezTo>
                    <a:pt x="4" y="3"/>
                    <a:pt x="4" y="2"/>
                    <a:pt x="3" y="1"/>
                  </a:cubicBezTo>
                  <a:cubicBezTo>
                    <a:pt x="3" y="1"/>
                    <a:pt x="3" y="0"/>
                    <a:pt x="2" y="0"/>
                  </a:cubicBezTo>
                  <a:cubicBezTo>
                    <a:pt x="2" y="0"/>
                    <a:pt x="2" y="0"/>
                    <a:pt x="2" y="0"/>
                  </a:cubicBezTo>
                  <a:cubicBezTo>
                    <a:pt x="2" y="0"/>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80" name="Freeform 582"/>
            <p:cNvSpPr/>
            <p:nvPr/>
          </p:nvSpPr>
          <p:spPr bwMode="auto">
            <a:xfrm>
              <a:off x="1294" y="2704"/>
              <a:ext cx="41" cy="75"/>
            </a:xfrm>
            <a:custGeom>
              <a:gdLst>
                <a:gd name="T0" fmla="*/ 28 w 28"/>
                <a:gd name="T1" fmla="*/ 35 h 52"/>
                <a:gd name="T2" fmla="*/ 27 w 28"/>
                <a:gd name="T3" fmla="*/ 40 h 52"/>
                <a:gd name="T4" fmla="*/ 25 w 28"/>
                <a:gd name="T5" fmla="*/ 43 h 52"/>
                <a:gd name="T6" fmla="*/ 22 w 28"/>
                <a:gd name="T7" fmla="*/ 45 h 52"/>
                <a:gd name="T8" fmla="*/ 18 w 28"/>
                <a:gd name="T9" fmla="*/ 47 h 52"/>
                <a:gd name="T10" fmla="*/ 18 w 28"/>
                <a:gd name="T11" fmla="*/ 50 h 52"/>
                <a:gd name="T12" fmla="*/ 18 w 28"/>
                <a:gd name="T13" fmla="*/ 52 h 52"/>
                <a:gd name="T14" fmla="*/ 16 w 28"/>
                <a:gd name="T15" fmla="*/ 52 h 52"/>
                <a:gd name="T16" fmla="*/ 12 w 28"/>
                <a:gd name="T17" fmla="*/ 52 h 52"/>
                <a:gd name="T18" fmla="*/ 11 w 28"/>
                <a:gd name="T19" fmla="*/ 52 h 52"/>
                <a:gd name="T20" fmla="*/ 10 w 28"/>
                <a:gd name="T21" fmla="*/ 50 h 52"/>
                <a:gd name="T22" fmla="*/ 10 w 28"/>
                <a:gd name="T23" fmla="*/ 47 h 52"/>
                <a:gd name="T24" fmla="*/ 4 w 28"/>
                <a:gd name="T25" fmla="*/ 46 h 52"/>
                <a:gd name="T26" fmla="*/ 0 w 28"/>
                <a:gd name="T27" fmla="*/ 45 h 52"/>
                <a:gd name="T28" fmla="*/ 0 w 28"/>
                <a:gd name="T29" fmla="*/ 44 h 52"/>
                <a:gd name="T30" fmla="*/ 0 w 28"/>
                <a:gd name="T31" fmla="*/ 41 h 52"/>
                <a:gd name="T32" fmla="*/ 1 w 28"/>
                <a:gd name="T33" fmla="*/ 39 h 52"/>
                <a:gd name="T34" fmla="*/ 2 w 28"/>
                <a:gd name="T35" fmla="*/ 39 h 52"/>
                <a:gd name="T36" fmla="*/ 2 w 28"/>
                <a:gd name="T37" fmla="*/ 39 h 52"/>
                <a:gd name="T38" fmla="*/ 3 w 28"/>
                <a:gd name="T39" fmla="*/ 39 h 52"/>
                <a:gd name="T40" fmla="*/ 6 w 28"/>
                <a:gd name="T41" fmla="*/ 40 h 52"/>
                <a:gd name="T42" fmla="*/ 11 w 28"/>
                <a:gd name="T43" fmla="*/ 40 h 52"/>
                <a:gd name="T44" fmla="*/ 17 w 28"/>
                <a:gd name="T45" fmla="*/ 39 h 52"/>
                <a:gd name="T46" fmla="*/ 20 w 28"/>
                <a:gd name="T47" fmla="*/ 36 h 52"/>
                <a:gd name="T48" fmla="*/ 18 w 28"/>
                <a:gd name="T49" fmla="*/ 32 h 52"/>
                <a:gd name="T50" fmla="*/ 12 w 28"/>
                <a:gd name="T51" fmla="*/ 29 h 52"/>
                <a:gd name="T52" fmla="*/ 8 w 28"/>
                <a:gd name="T53" fmla="*/ 27 h 52"/>
                <a:gd name="T54" fmla="*/ 4 w 28"/>
                <a:gd name="T55" fmla="*/ 24 h 52"/>
                <a:gd name="T56" fmla="*/ 2 w 28"/>
                <a:gd name="T57" fmla="*/ 21 h 52"/>
                <a:gd name="T58" fmla="*/ 1 w 28"/>
                <a:gd name="T59" fmla="*/ 16 h 52"/>
                <a:gd name="T60" fmla="*/ 4 w 28"/>
                <a:gd name="T61" fmla="*/ 9 h 52"/>
                <a:gd name="T62" fmla="*/ 11 w 28"/>
                <a:gd name="T63" fmla="*/ 5 h 52"/>
                <a:gd name="T64" fmla="*/ 11 w 28"/>
                <a:gd name="T65" fmla="*/ 2 h 52"/>
                <a:gd name="T66" fmla="*/ 12 w 28"/>
                <a:gd name="T67" fmla="*/ 0 h 52"/>
                <a:gd name="T68" fmla="*/ 14 w 28"/>
                <a:gd name="T69" fmla="*/ 0 h 52"/>
                <a:gd name="T70" fmla="*/ 17 w 28"/>
                <a:gd name="T71" fmla="*/ 0 h 52"/>
                <a:gd name="T72" fmla="*/ 19 w 28"/>
                <a:gd name="T73" fmla="*/ 0 h 52"/>
                <a:gd name="T74" fmla="*/ 19 w 28"/>
                <a:gd name="T75" fmla="*/ 2 h 52"/>
                <a:gd name="T76" fmla="*/ 19 w 28"/>
                <a:gd name="T77" fmla="*/ 5 h 52"/>
                <a:gd name="T78" fmla="*/ 23 w 28"/>
                <a:gd name="T79" fmla="*/ 6 h 52"/>
                <a:gd name="T80" fmla="*/ 25 w 28"/>
                <a:gd name="T81" fmla="*/ 6 h 52"/>
                <a:gd name="T82" fmla="*/ 26 w 28"/>
                <a:gd name="T83" fmla="*/ 7 h 52"/>
                <a:gd name="T84" fmla="*/ 25 w 28"/>
                <a:gd name="T85" fmla="*/ 10 h 52"/>
                <a:gd name="T86" fmla="*/ 25 w 28"/>
                <a:gd name="T87" fmla="*/ 12 h 52"/>
                <a:gd name="T88" fmla="*/ 24 w 28"/>
                <a:gd name="T89" fmla="*/ 12 h 52"/>
                <a:gd name="T90" fmla="*/ 20 w 28"/>
                <a:gd name="T91" fmla="*/ 12 h 52"/>
                <a:gd name="T92" fmla="*/ 16 w 28"/>
                <a:gd name="T93" fmla="*/ 11 h 52"/>
                <a:gd name="T94" fmla="*/ 11 w 28"/>
                <a:gd name="T95" fmla="*/ 13 h 52"/>
                <a:gd name="T96" fmla="*/ 9 w 28"/>
                <a:gd name="T97" fmla="*/ 16 h 52"/>
                <a:gd name="T98" fmla="*/ 11 w 28"/>
                <a:gd name="T99" fmla="*/ 19 h 52"/>
                <a:gd name="T100" fmla="*/ 16 w 28"/>
                <a:gd name="T101" fmla="*/ 22 h 52"/>
                <a:gd name="T102" fmla="*/ 25 w 28"/>
                <a:gd name="T103" fmla="*/ 27 h 52"/>
                <a:gd name="T104" fmla="*/ 28 w 28"/>
                <a:gd name="T105" fmla="*/ 35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 h="52">
                  <a:moveTo>
                    <a:pt x="28" y="35"/>
                  </a:moveTo>
                  <a:cubicBezTo>
                    <a:pt x="28" y="37"/>
                    <a:pt x="28" y="39"/>
                    <a:pt x="27" y="40"/>
                  </a:cubicBezTo>
                  <a:cubicBezTo>
                    <a:pt x="27" y="41"/>
                    <a:pt x="26" y="42"/>
                    <a:pt x="25" y="43"/>
                  </a:cubicBezTo>
                  <a:cubicBezTo>
                    <a:pt x="24" y="44"/>
                    <a:pt x="23" y="45"/>
                    <a:pt x="22" y="45"/>
                  </a:cubicBezTo>
                  <a:cubicBezTo>
                    <a:pt x="21" y="46"/>
                    <a:pt x="19" y="46"/>
                    <a:pt x="18" y="47"/>
                  </a:cubicBezTo>
                  <a:cubicBezTo>
                    <a:pt x="18" y="50"/>
                    <a:pt x="18" y="50"/>
                    <a:pt x="18" y="50"/>
                  </a:cubicBezTo>
                  <a:cubicBezTo>
                    <a:pt x="18" y="51"/>
                    <a:pt x="18" y="51"/>
                    <a:pt x="18" y="52"/>
                  </a:cubicBezTo>
                  <a:cubicBezTo>
                    <a:pt x="17" y="52"/>
                    <a:pt x="17" y="52"/>
                    <a:pt x="16" y="52"/>
                  </a:cubicBezTo>
                  <a:cubicBezTo>
                    <a:pt x="12" y="52"/>
                    <a:pt x="12" y="52"/>
                    <a:pt x="12" y="52"/>
                  </a:cubicBezTo>
                  <a:cubicBezTo>
                    <a:pt x="11" y="52"/>
                    <a:pt x="11" y="52"/>
                    <a:pt x="11" y="52"/>
                  </a:cubicBezTo>
                  <a:cubicBezTo>
                    <a:pt x="10" y="51"/>
                    <a:pt x="10" y="51"/>
                    <a:pt x="10" y="50"/>
                  </a:cubicBezTo>
                  <a:cubicBezTo>
                    <a:pt x="10" y="47"/>
                    <a:pt x="10" y="47"/>
                    <a:pt x="10" y="47"/>
                  </a:cubicBezTo>
                  <a:cubicBezTo>
                    <a:pt x="7" y="47"/>
                    <a:pt x="5" y="47"/>
                    <a:pt x="4" y="46"/>
                  </a:cubicBezTo>
                  <a:cubicBezTo>
                    <a:pt x="2" y="46"/>
                    <a:pt x="1" y="45"/>
                    <a:pt x="0" y="45"/>
                  </a:cubicBezTo>
                  <a:cubicBezTo>
                    <a:pt x="0" y="45"/>
                    <a:pt x="0" y="44"/>
                    <a:pt x="0" y="44"/>
                  </a:cubicBezTo>
                  <a:cubicBezTo>
                    <a:pt x="0" y="43"/>
                    <a:pt x="0" y="42"/>
                    <a:pt x="0" y="41"/>
                  </a:cubicBezTo>
                  <a:cubicBezTo>
                    <a:pt x="1" y="41"/>
                    <a:pt x="1" y="40"/>
                    <a:pt x="1" y="39"/>
                  </a:cubicBezTo>
                  <a:cubicBezTo>
                    <a:pt x="1" y="39"/>
                    <a:pt x="2" y="38"/>
                    <a:pt x="2" y="39"/>
                  </a:cubicBezTo>
                  <a:cubicBezTo>
                    <a:pt x="2" y="39"/>
                    <a:pt x="2" y="39"/>
                    <a:pt x="2" y="39"/>
                  </a:cubicBezTo>
                  <a:cubicBezTo>
                    <a:pt x="3" y="39"/>
                    <a:pt x="3" y="39"/>
                    <a:pt x="3" y="39"/>
                  </a:cubicBezTo>
                  <a:cubicBezTo>
                    <a:pt x="4" y="39"/>
                    <a:pt x="5" y="40"/>
                    <a:pt x="6" y="40"/>
                  </a:cubicBezTo>
                  <a:cubicBezTo>
                    <a:pt x="7" y="40"/>
                    <a:pt x="9" y="40"/>
                    <a:pt x="11" y="40"/>
                  </a:cubicBezTo>
                  <a:cubicBezTo>
                    <a:pt x="14" y="40"/>
                    <a:pt x="16" y="40"/>
                    <a:pt x="17" y="39"/>
                  </a:cubicBezTo>
                  <a:cubicBezTo>
                    <a:pt x="19" y="39"/>
                    <a:pt x="20" y="37"/>
                    <a:pt x="20" y="36"/>
                  </a:cubicBezTo>
                  <a:cubicBezTo>
                    <a:pt x="20" y="34"/>
                    <a:pt x="19" y="33"/>
                    <a:pt x="18" y="32"/>
                  </a:cubicBezTo>
                  <a:cubicBezTo>
                    <a:pt x="17" y="31"/>
                    <a:pt x="15" y="30"/>
                    <a:pt x="12" y="29"/>
                  </a:cubicBezTo>
                  <a:cubicBezTo>
                    <a:pt x="11" y="28"/>
                    <a:pt x="9" y="27"/>
                    <a:pt x="8" y="27"/>
                  </a:cubicBezTo>
                  <a:cubicBezTo>
                    <a:pt x="7" y="26"/>
                    <a:pt x="5" y="25"/>
                    <a:pt x="4" y="24"/>
                  </a:cubicBezTo>
                  <a:cubicBezTo>
                    <a:pt x="3" y="23"/>
                    <a:pt x="3" y="22"/>
                    <a:pt x="2" y="21"/>
                  </a:cubicBezTo>
                  <a:cubicBezTo>
                    <a:pt x="1" y="19"/>
                    <a:pt x="1" y="18"/>
                    <a:pt x="1" y="16"/>
                  </a:cubicBezTo>
                  <a:cubicBezTo>
                    <a:pt x="1" y="14"/>
                    <a:pt x="2" y="11"/>
                    <a:pt x="4" y="9"/>
                  </a:cubicBezTo>
                  <a:cubicBezTo>
                    <a:pt x="5" y="7"/>
                    <a:pt x="8" y="6"/>
                    <a:pt x="11" y="5"/>
                  </a:cubicBezTo>
                  <a:cubicBezTo>
                    <a:pt x="11" y="2"/>
                    <a:pt x="11" y="2"/>
                    <a:pt x="11" y="2"/>
                  </a:cubicBezTo>
                  <a:cubicBezTo>
                    <a:pt x="11" y="1"/>
                    <a:pt x="11" y="1"/>
                    <a:pt x="12" y="0"/>
                  </a:cubicBezTo>
                  <a:cubicBezTo>
                    <a:pt x="12" y="0"/>
                    <a:pt x="13" y="0"/>
                    <a:pt x="14" y="0"/>
                  </a:cubicBezTo>
                  <a:cubicBezTo>
                    <a:pt x="17" y="0"/>
                    <a:pt x="17" y="0"/>
                    <a:pt x="17" y="0"/>
                  </a:cubicBezTo>
                  <a:cubicBezTo>
                    <a:pt x="18" y="0"/>
                    <a:pt x="19" y="0"/>
                    <a:pt x="19" y="0"/>
                  </a:cubicBezTo>
                  <a:cubicBezTo>
                    <a:pt x="19" y="1"/>
                    <a:pt x="19" y="1"/>
                    <a:pt x="19" y="2"/>
                  </a:cubicBezTo>
                  <a:cubicBezTo>
                    <a:pt x="19" y="5"/>
                    <a:pt x="19" y="5"/>
                    <a:pt x="19" y="5"/>
                  </a:cubicBezTo>
                  <a:cubicBezTo>
                    <a:pt x="21" y="5"/>
                    <a:pt x="22" y="5"/>
                    <a:pt x="23" y="6"/>
                  </a:cubicBezTo>
                  <a:cubicBezTo>
                    <a:pt x="24" y="6"/>
                    <a:pt x="25" y="6"/>
                    <a:pt x="25" y="6"/>
                  </a:cubicBezTo>
                  <a:cubicBezTo>
                    <a:pt x="25" y="6"/>
                    <a:pt x="26" y="7"/>
                    <a:pt x="26" y="7"/>
                  </a:cubicBezTo>
                  <a:cubicBezTo>
                    <a:pt x="26" y="8"/>
                    <a:pt x="26" y="9"/>
                    <a:pt x="25" y="10"/>
                  </a:cubicBezTo>
                  <a:cubicBezTo>
                    <a:pt x="25" y="10"/>
                    <a:pt x="25" y="11"/>
                    <a:pt x="25" y="12"/>
                  </a:cubicBezTo>
                  <a:cubicBezTo>
                    <a:pt x="24" y="12"/>
                    <a:pt x="24" y="13"/>
                    <a:pt x="24" y="12"/>
                  </a:cubicBezTo>
                  <a:cubicBezTo>
                    <a:pt x="23" y="12"/>
                    <a:pt x="22" y="12"/>
                    <a:pt x="20" y="12"/>
                  </a:cubicBezTo>
                  <a:cubicBezTo>
                    <a:pt x="19" y="11"/>
                    <a:pt x="18" y="11"/>
                    <a:pt x="16" y="11"/>
                  </a:cubicBezTo>
                  <a:cubicBezTo>
                    <a:pt x="14" y="11"/>
                    <a:pt x="12" y="12"/>
                    <a:pt x="11" y="13"/>
                  </a:cubicBezTo>
                  <a:cubicBezTo>
                    <a:pt x="10" y="13"/>
                    <a:pt x="9" y="15"/>
                    <a:pt x="9" y="16"/>
                  </a:cubicBezTo>
                  <a:cubicBezTo>
                    <a:pt x="9" y="17"/>
                    <a:pt x="10" y="18"/>
                    <a:pt x="11" y="19"/>
                  </a:cubicBezTo>
                  <a:cubicBezTo>
                    <a:pt x="12" y="20"/>
                    <a:pt x="14" y="21"/>
                    <a:pt x="16" y="22"/>
                  </a:cubicBezTo>
                  <a:cubicBezTo>
                    <a:pt x="20" y="24"/>
                    <a:pt x="23" y="25"/>
                    <a:pt x="25" y="27"/>
                  </a:cubicBezTo>
                  <a:cubicBezTo>
                    <a:pt x="27" y="30"/>
                    <a:pt x="28" y="32"/>
                    <a:pt x="28" y="35"/>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81" name="Freeform 583"/>
            <p:cNvSpPr>
              <a:spLocks noEditPoints="1"/>
            </p:cNvSpPr>
            <p:nvPr/>
          </p:nvSpPr>
          <p:spPr bwMode="auto">
            <a:xfrm>
              <a:off x="1099" y="2654"/>
              <a:ext cx="124" cy="157"/>
            </a:xfrm>
            <a:custGeom>
              <a:gdLst>
                <a:gd name="T0" fmla="*/ 0 w 124"/>
                <a:gd name="T1" fmla="*/ 125 h 157"/>
                <a:gd name="T2" fmla="*/ 0 w 124"/>
                <a:gd name="T3" fmla="*/ 133 h 157"/>
                <a:gd name="T4" fmla="*/ 3 w 124"/>
                <a:gd name="T5" fmla="*/ 139 h 157"/>
                <a:gd name="T6" fmla="*/ 6 w 124"/>
                <a:gd name="T7" fmla="*/ 141 h 157"/>
                <a:gd name="T8" fmla="*/ 9 w 124"/>
                <a:gd name="T9" fmla="*/ 143 h 157"/>
                <a:gd name="T10" fmla="*/ 13 w 124"/>
                <a:gd name="T11" fmla="*/ 144 h 157"/>
                <a:gd name="T12" fmla="*/ 16 w 124"/>
                <a:gd name="T13" fmla="*/ 143 h 157"/>
                <a:gd name="T14" fmla="*/ 21 w 124"/>
                <a:gd name="T15" fmla="*/ 140 h 157"/>
                <a:gd name="T16" fmla="*/ 24 w 124"/>
                <a:gd name="T17" fmla="*/ 136 h 157"/>
                <a:gd name="T18" fmla="*/ 25 w 124"/>
                <a:gd name="T19" fmla="*/ 127 h 157"/>
                <a:gd name="T20" fmla="*/ 27 w 124"/>
                <a:gd name="T21" fmla="*/ 88 h 157"/>
                <a:gd name="T22" fmla="*/ 29 w 124"/>
                <a:gd name="T23" fmla="*/ 85 h 157"/>
                <a:gd name="T24" fmla="*/ 3 w 124"/>
                <a:gd name="T25" fmla="*/ 157 h 157"/>
                <a:gd name="T26" fmla="*/ 99 w 124"/>
                <a:gd name="T27" fmla="*/ 146 h 157"/>
                <a:gd name="T28" fmla="*/ 98 w 124"/>
                <a:gd name="T29" fmla="*/ 3 h 157"/>
                <a:gd name="T30" fmla="*/ 95 w 124"/>
                <a:gd name="T31" fmla="*/ 0 h 157"/>
                <a:gd name="T32" fmla="*/ 35 w 124"/>
                <a:gd name="T33" fmla="*/ 0 h 157"/>
                <a:gd name="T34" fmla="*/ 31 w 124"/>
                <a:gd name="T35" fmla="*/ 2 h 157"/>
                <a:gd name="T36" fmla="*/ 29 w 124"/>
                <a:gd name="T37" fmla="*/ 6 h 157"/>
                <a:gd name="T38" fmla="*/ 28 w 124"/>
                <a:gd name="T39" fmla="*/ 19 h 157"/>
                <a:gd name="T40" fmla="*/ 25 w 124"/>
                <a:gd name="T41" fmla="*/ 21 h 157"/>
                <a:gd name="T42" fmla="*/ 24 w 124"/>
                <a:gd name="T43" fmla="*/ 22 h 157"/>
                <a:gd name="T44" fmla="*/ 21 w 124"/>
                <a:gd name="T45" fmla="*/ 24 h 157"/>
                <a:gd name="T46" fmla="*/ 19 w 124"/>
                <a:gd name="T47" fmla="*/ 25 h 157"/>
                <a:gd name="T48" fmla="*/ 18 w 124"/>
                <a:gd name="T49" fmla="*/ 27 h 157"/>
                <a:gd name="T50" fmla="*/ 16 w 124"/>
                <a:gd name="T51" fmla="*/ 30 h 157"/>
                <a:gd name="T52" fmla="*/ 13 w 124"/>
                <a:gd name="T53" fmla="*/ 35 h 157"/>
                <a:gd name="T54" fmla="*/ 13 w 124"/>
                <a:gd name="T55" fmla="*/ 83 h 157"/>
                <a:gd name="T56" fmla="*/ 13 w 124"/>
                <a:gd name="T57" fmla="*/ 89 h 157"/>
                <a:gd name="T58" fmla="*/ 12 w 124"/>
                <a:gd name="T59" fmla="*/ 96 h 157"/>
                <a:gd name="T60" fmla="*/ 8 w 124"/>
                <a:gd name="T61" fmla="*/ 104 h 157"/>
                <a:gd name="T62" fmla="*/ 3 w 124"/>
                <a:gd name="T63" fmla="*/ 114 h 157"/>
                <a:gd name="T64" fmla="*/ 0 w 124"/>
                <a:gd name="T65" fmla="*/ 121 h 157"/>
                <a:gd name="T66" fmla="*/ 38 w 124"/>
                <a:gd name="T67" fmla="*/ 14 h 157"/>
                <a:gd name="T68" fmla="*/ 43 w 124"/>
                <a:gd name="T69" fmla="*/ 11 h 157"/>
                <a:gd name="T70" fmla="*/ 85 w 124"/>
                <a:gd name="T71" fmla="*/ 11 h 157"/>
                <a:gd name="T72" fmla="*/ 88 w 124"/>
                <a:gd name="T73" fmla="*/ 14 h 157"/>
                <a:gd name="T74" fmla="*/ 89 w 124"/>
                <a:gd name="T75" fmla="*/ 43 h 157"/>
                <a:gd name="T76" fmla="*/ 88 w 124"/>
                <a:gd name="T77" fmla="*/ 47 h 157"/>
                <a:gd name="T78" fmla="*/ 83 w 124"/>
                <a:gd name="T79" fmla="*/ 50 h 157"/>
                <a:gd name="T80" fmla="*/ 41 w 124"/>
                <a:gd name="T81" fmla="*/ 48 h 157"/>
                <a:gd name="T82" fmla="*/ 38 w 124"/>
                <a:gd name="T83" fmla="*/ 44 h 157"/>
                <a:gd name="T84" fmla="*/ 6 w 124"/>
                <a:gd name="T85" fmla="*/ 125 h 157"/>
                <a:gd name="T86" fmla="*/ 8 w 124"/>
                <a:gd name="T87" fmla="*/ 121 h 157"/>
                <a:gd name="T88" fmla="*/ 9 w 124"/>
                <a:gd name="T89" fmla="*/ 114 h 157"/>
                <a:gd name="T90" fmla="*/ 12 w 124"/>
                <a:gd name="T91" fmla="*/ 107 h 157"/>
                <a:gd name="T92" fmla="*/ 18 w 124"/>
                <a:gd name="T93" fmla="*/ 94 h 157"/>
                <a:gd name="T94" fmla="*/ 18 w 124"/>
                <a:gd name="T95" fmla="*/ 54 h 157"/>
                <a:gd name="T96" fmla="*/ 27 w 124"/>
                <a:gd name="T97" fmla="*/ 40 h 157"/>
                <a:gd name="T98" fmla="*/ 27 w 124"/>
                <a:gd name="T99" fmla="*/ 30 h 157"/>
                <a:gd name="T100" fmla="*/ 29 w 124"/>
                <a:gd name="T101" fmla="*/ 28 h 157"/>
                <a:gd name="T102" fmla="*/ 24 w 124"/>
                <a:gd name="T103" fmla="*/ 79 h 157"/>
                <a:gd name="T104" fmla="*/ 21 w 124"/>
                <a:gd name="T105" fmla="*/ 117 h 157"/>
                <a:gd name="T106" fmla="*/ 21 w 124"/>
                <a:gd name="T107" fmla="*/ 124 h 157"/>
                <a:gd name="T108" fmla="*/ 18 w 124"/>
                <a:gd name="T109" fmla="*/ 130 h 157"/>
                <a:gd name="T110" fmla="*/ 16 w 124"/>
                <a:gd name="T111" fmla="*/ 133 h 157"/>
                <a:gd name="T112" fmla="*/ 15 w 124"/>
                <a:gd name="T113" fmla="*/ 136 h 157"/>
                <a:gd name="T114" fmla="*/ 12 w 124"/>
                <a:gd name="T115" fmla="*/ 136 h 157"/>
                <a:gd name="T116" fmla="*/ 11 w 124"/>
                <a:gd name="T117" fmla="*/ 136 h 157"/>
                <a:gd name="T118" fmla="*/ 8 w 124"/>
                <a:gd name="T119" fmla="*/ 133 h 157"/>
                <a:gd name="T120" fmla="*/ 8 w 124"/>
                <a:gd name="T121" fmla="*/ 131 h 157"/>
                <a:gd name="T122" fmla="*/ 6 w 124"/>
                <a:gd name="T123" fmla="*/ 125 h 1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4" h="157">
                  <a:moveTo>
                    <a:pt x="0" y="121"/>
                  </a:moveTo>
                  <a:lnTo>
                    <a:pt x="0" y="124"/>
                  </a:lnTo>
                  <a:lnTo>
                    <a:pt x="0" y="125"/>
                  </a:lnTo>
                  <a:lnTo>
                    <a:pt x="0" y="128"/>
                  </a:lnTo>
                  <a:lnTo>
                    <a:pt x="0" y="131"/>
                  </a:lnTo>
                  <a:lnTo>
                    <a:pt x="0" y="133"/>
                  </a:lnTo>
                  <a:lnTo>
                    <a:pt x="2" y="134"/>
                  </a:lnTo>
                  <a:lnTo>
                    <a:pt x="3" y="136"/>
                  </a:lnTo>
                  <a:lnTo>
                    <a:pt x="3" y="139"/>
                  </a:lnTo>
                  <a:lnTo>
                    <a:pt x="3" y="139"/>
                  </a:lnTo>
                  <a:lnTo>
                    <a:pt x="5" y="140"/>
                  </a:lnTo>
                  <a:lnTo>
                    <a:pt x="6" y="141"/>
                  </a:lnTo>
                  <a:lnTo>
                    <a:pt x="8" y="143"/>
                  </a:lnTo>
                  <a:lnTo>
                    <a:pt x="8" y="143"/>
                  </a:lnTo>
                  <a:lnTo>
                    <a:pt x="9" y="143"/>
                  </a:lnTo>
                  <a:lnTo>
                    <a:pt x="11" y="144"/>
                  </a:lnTo>
                  <a:lnTo>
                    <a:pt x="12" y="144"/>
                  </a:lnTo>
                  <a:lnTo>
                    <a:pt x="13" y="144"/>
                  </a:lnTo>
                  <a:lnTo>
                    <a:pt x="13" y="144"/>
                  </a:lnTo>
                  <a:lnTo>
                    <a:pt x="16" y="143"/>
                  </a:lnTo>
                  <a:lnTo>
                    <a:pt x="16" y="143"/>
                  </a:lnTo>
                  <a:lnTo>
                    <a:pt x="18" y="143"/>
                  </a:lnTo>
                  <a:lnTo>
                    <a:pt x="19" y="141"/>
                  </a:lnTo>
                  <a:lnTo>
                    <a:pt x="21" y="140"/>
                  </a:lnTo>
                  <a:lnTo>
                    <a:pt x="21" y="139"/>
                  </a:lnTo>
                  <a:lnTo>
                    <a:pt x="24" y="137"/>
                  </a:lnTo>
                  <a:lnTo>
                    <a:pt x="24" y="136"/>
                  </a:lnTo>
                  <a:lnTo>
                    <a:pt x="25" y="133"/>
                  </a:lnTo>
                  <a:lnTo>
                    <a:pt x="25" y="130"/>
                  </a:lnTo>
                  <a:lnTo>
                    <a:pt x="25" y="127"/>
                  </a:lnTo>
                  <a:lnTo>
                    <a:pt x="27" y="124"/>
                  </a:lnTo>
                  <a:lnTo>
                    <a:pt x="27" y="121"/>
                  </a:lnTo>
                  <a:lnTo>
                    <a:pt x="27" y="88"/>
                  </a:lnTo>
                  <a:lnTo>
                    <a:pt x="28" y="86"/>
                  </a:lnTo>
                  <a:lnTo>
                    <a:pt x="28" y="86"/>
                  </a:lnTo>
                  <a:lnTo>
                    <a:pt x="29" y="85"/>
                  </a:lnTo>
                  <a:lnTo>
                    <a:pt x="29" y="146"/>
                  </a:lnTo>
                  <a:lnTo>
                    <a:pt x="3" y="146"/>
                  </a:lnTo>
                  <a:lnTo>
                    <a:pt x="3" y="157"/>
                  </a:lnTo>
                  <a:lnTo>
                    <a:pt x="124" y="157"/>
                  </a:lnTo>
                  <a:lnTo>
                    <a:pt x="124" y="146"/>
                  </a:lnTo>
                  <a:lnTo>
                    <a:pt x="99" y="146"/>
                  </a:lnTo>
                  <a:lnTo>
                    <a:pt x="99" y="6"/>
                  </a:lnTo>
                  <a:lnTo>
                    <a:pt x="98" y="5"/>
                  </a:lnTo>
                  <a:lnTo>
                    <a:pt x="98" y="3"/>
                  </a:lnTo>
                  <a:lnTo>
                    <a:pt x="98" y="3"/>
                  </a:lnTo>
                  <a:lnTo>
                    <a:pt x="96" y="2"/>
                  </a:lnTo>
                  <a:lnTo>
                    <a:pt x="95" y="0"/>
                  </a:lnTo>
                  <a:lnTo>
                    <a:pt x="93" y="0"/>
                  </a:lnTo>
                  <a:lnTo>
                    <a:pt x="92" y="0"/>
                  </a:lnTo>
                  <a:lnTo>
                    <a:pt x="35" y="0"/>
                  </a:lnTo>
                  <a:lnTo>
                    <a:pt x="34" y="0"/>
                  </a:lnTo>
                  <a:lnTo>
                    <a:pt x="32" y="0"/>
                  </a:lnTo>
                  <a:lnTo>
                    <a:pt x="31" y="2"/>
                  </a:lnTo>
                  <a:lnTo>
                    <a:pt x="31" y="3"/>
                  </a:lnTo>
                  <a:lnTo>
                    <a:pt x="31" y="5"/>
                  </a:lnTo>
                  <a:lnTo>
                    <a:pt x="29" y="6"/>
                  </a:lnTo>
                  <a:lnTo>
                    <a:pt x="29" y="18"/>
                  </a:lnTo>
                  <a:lnTo>
                    <a:pt x="28" y="18"/>
                  </a:lnTo>
                  <a:lnTo>
                    <a:pt x="28" y="19"/>
                  </a:lnTo>
                  <a:lnTo>
                    <a:pt x="28" y="19"/>
                  </a:lnTo>
                  <a:lnTo>
                    <a:pt x="27" y="19"/>
                  </a:lnTo>
                  <a:lnTo>
                    <a:pt x="25" y="21"/>
                  </a:lnTo>
                  <a:lnTo>
                    <a:pt x="25" y="21"/>
                  </a:lnTo>
                  <a:lnTo>
                    <a:pt x="25" y="22"/>
                  </a:lnTo>
                  <a:lnTo>
                    <a:pt x="24" y="22"/>
                  </a:lnTo>
                  <a:lnTo>
                    <a:pt x="24" y="22"/>
                  </a:lnTo>
                  <a:lnTo>
                    <a:pt x="22" y="24"/>
                  </a:lnTo>
                  <a:lnTo>
                    <a:pt x="21" y="24"/>
                  </a:lnTo>
                  <a:lnTo>
                    <a:pt x="21" y="25"/>
                  </a:lnTo>
                  <a:lnTo>
                    <a:pt x="21" y="25"/>
                  </a:lnTo>
                  <a:lnTo>
                    <a:pt x="19" y="25"/>
                  </a:lnTo>
                  <a:lnTo>
                    <a:pt x="19" y="27"/>
                  </a:lnTo>
                  <a:lnTo>
                    <a:pt x="18" y="27"/>
                  </a:lnTo>
                  <a:lnTo>
                    <a:pt x="18" y="27"/>
                  </a:lnTo>
                  <a:lnTo>
                    <a:pt x="18" y="28"/>
                  </a:lnTo>
                  <a:lnTo>
                    <a:pt x="16" y="28"/>
                  </a:lnTo>
                  <a:lnTo>
                    <a:pt x="16" y="30"/>
                  </a:lnTo>
                  <a:lnTo>
                    <a:pt x="15" y="30"/>
                  </a:lnTo>
                  <a:lnTo>
                    <a:pt x="13" y="31"/>
                  </a:lnTo>
                  <a:lnTo>
                    <a:pt x="13" y="35"/>
                  </a:lnTo>
                  <a:lnTo>
                    <a:pt x="13" y="43"/>
                  </a:lnTo>
                  <a:lnTo>
                    <a:pt x="13" y="47"/>
                  </a:lnTo>
                  <a:lnTo>
                    <a:pt x="13" y="83"/>
                  </a:lnTo>
                  <a:lnTo>
                    <a:pt x="13" y="85"/>
                  </a:lnTo>
                  <a:lnTo>
                    <a:pt x="13" y="86"/>
                  </a:lnTo>
                  <a:lnTo>
                    <a:pt x="13" y="89"/>
                  </a:lnTo>
                  <a:lnTo>
                    <a:pt x="13" y="91"/>
                  </a:lnTo>
                  <a:lnTo>
                    <a:pt x="13" y="94"/>
                  </a:lnTo>
                  <a:lnTo>
                    <a:pt x="12" y="96"/>
                  </a:lnTo>
                  <a:lnTo>
                    <a:pt x="11" y="98"/>
                  </a:lnTo>
                  <a:lnTo>
                    <a:pt x="9" y="101"/>
                  </a:lnTo>
                  <a:lnTo>
                    <a:pt x="8" y="104"/>
                  </a:lnTo>
                  <a:lnTo>
                    <a:pt x="6" y="107"/>
                  </a:lnTo>
                  <a:lnTo>
                    <a:pt x="5" y="110"/>
                  </a:lnTo>
                  <a:lnTo>
                    <a:pt x="3" y="114"/>
                  </a:lnTo>
                  <a:lnTo>
                    <a:pt x="3" y="117"/>
                  </a:lnTo>
                  <a:lnTo>
                    <a:pt x="2" y="118"/>
                  </a:lnTo>
                  <a:lnTo>
                    <a:pt x="0" y="121"/>
                  </a:lnTo>
                  <a:close/>
                  <a:moveTo>
                    <a:pt x="38" y="18"/>
                  </a:moveTo>
                  <a:lnTo>
                    <a:pt x="38" y="15"/>
                  </a:lnTo>
                  <a:lnTo>
                    <a:pt x="38" y="14"/>
                  </a:lnTo>
                  <a:lnTo>
                    <a:pt x="40" y="12"/>
                  </a:lnTo>
                  <a:lnTo>
                    <a:pt x="41" y="12"/>
                  </a:lnTo>
                  <a:lnTo>
                    <a:pt x="43" y="11"/>
                  </a:lnTo>
                  <a:lnTo>
                    <a:pt x="44" y="11"/>
                  </a:lnTo>
                  <a:lnTo>
                    <a:pt x="83" y="11"/>
                  </a:lnTo>
                  <a:lnTo>
                    <a:pt x="85" y="11"/>
                  </a:lnTo>
                  <a:lnTo>
                    <a:pt x="86" y="12"/>
                  </a:lnTo>
                  <a:lnTo>
                    <a:pt x="88" y="12"/>
                  </a:lnTo>
                  <a:lnTo>
                    <a:pt x="88" y="14"/>
                  </a:lnTo>
                  <a:lnTo>
                    <a:pt x="89" y="15"/>
                  </a:lnTo>
                  <a:lnTo>
                    <a:pt x="89" y="18"/>
                  </a:lnTo>
                  <a:lnTo>
                    <a:pt x="89" y="43"/>
                  </a:lnTo>
                  <a:lnTo>
                    <a:pt x="89" y="44"/>
                  </a:lnTo>
                  <a:lnTo>
                    <a:pt x="88" y="46"/>
                  </a:lnTo>
                  <a:lnTo>
                    <a:pt x="88" y="47"/>
                  </a:lnTo>
                  <a:lnTo>
                    <a:pt x="86" y="48"/>
                  </a:lnTo>
                  <a:lnTo>
                    <a:pt x="85" y="50"/>
                  </a:lnTo>
                  <a:lnTo>
                    <a:pt x="83" y="50"/>
                  </a:lnTo>
                  <a:lnTo>
                    <a:pt x="44" y="50"/>
                  </a:lnTo>
                  <a:lnTo>
                    <a:pt x="43" y="50"/>
                  </a:lnTo>
                  <a:lnTo>
                    <a:pt x="41" y="48"/>
                  </a:lnTo>
                  <a:lnTo>
                    <a:pt x="40" y="47"/>
                  </a:lnTo>
                  <a:lnTo>
                    <a:pt x="38" y="46"/>
                  </a:lnTo>
                  <a:lnTo>
                    <a:pt x="38" y="44"/>
                  </a:lnTo>
                  <a:lnTo>
                    <a:pt x="38" y="43"/>
                  </a:lnTo>
                  <a:lnTo>
                    <a:pt x="38" y="18"/>
                  </a:lnTo>
                  <a:close/>
                  <a:moveTo>
                    <a:pt x="6" y="125"/>
                  </a:moveTo>
                  <a:lnTo>
                    <a:pt x="8" y="124"/>
                  </a:lnTo>
                  <a:lnTo>
                    <a:pt x="8" y="123"/>
                  </a:lnTo>
                  <a:lnTo>
                    <a:pt x="8" y="121"/>
                  </a:lnTo>
                  <a:lnTo>
                    <a:pt x="8" y="118"/>
                  </a:lnTo>
                  <a:lnTo>
                    <a:pt x="8" y="117"/>
                  </a:lnTo>
                  <a:lnTo>
                    <a:pt x="9" y="114"/>
                  </a:lnTo>
                  <a:lnTo>
                    <a:pt x="11" y="112"/>
                  </a:lnTo>
                  <a:lnTo>
                    <a:pt x="11" y="110"/>
                  </a:lnTo>
                  <a:lnTo>
                    <a:pt x="12" y="107"/>
                  </a:lnTo>
                  <a:lnTo>
                    <a:pt x="13" y="105"/>
                  </a:lnTo>
                  <a:lnTo>
                    <a:pt x="15" y="102"/>
                  </a:lnTo>
                  <a:lnTo>
                    <a:pt x="18" y="94"/>
                  </a:lnTo>
                  <a:lnTo>
                    <a:pt x="19" y="88"/>
                  </a:lnTo>
                  <a:lnTo>
                    <a:pt x="18" y="85"/>
                  </a:lnTo>
                  <a:lnTo>
                    <a:pt x="18" y="54"/>
                  </a:lnTo>
                  <a:lnTo>
                    <a:pt x="27" y="54"/>
                  </a:lnTo>
                  <a:lnTo>
                    <a:pt x="27" y="48"/>
                  </a:lnTo>
                  <a:lnTo>
                    <a:pt x="27" y="40"/>
                  </a:lnTo>
                  <a:lnTo>
                    <a:pt x="27" y="34"/>
                  </a:lnTo>
                  <a:lnTo>
                    <a:pt x="27" y="32"/>
                  </a:lnTo>
                  <a:lnTo>
                    <a:pt x="27" y="30"/>
                  </a:lnTo>
                  <a:lnTo>
                    <a:pt x="28" y="30"/>
                  </a:lnTo>
                  <a:lnTo>
                    <a:pt x="28" y="28"/>
                  </a:lnTo>
                  <a:lnTo>
                    <a:pt x="29" y="28"/>
                  </a:lnTo>
                  <a:lnTo>
                    <a:pt x="29" y="76"/>
                  </a:lnTo>
                  <a:lnTo>
                    <a:pt x="27" y="76"/>
                  </a:lnTo>
                  <a:lnTo>
                    <a:pt x="24" y="79"/>
                  </a:lnTo>
                  <a:lnTo>
                    <a:pt x="22" y="80"/>
                  </a:lnTo>
                  <a:lnTo>
                    <a:pt x="21" y="82"/>
                  </a:lnTo>
                  <a:lnTo>
                    <a:pt x="21" y="117"/>
                  </a:lnTo>
                  <a:lnTo>
                    <a:pt x="21" y="120"/>
                  </a:lnTo>
                  <a:lnTo>
                    <a:pt x="21" y="123"/>
                  </a:lnTo>
                  <a:lnTo>
                    <a:pt x="21" y="124"/>
                  </a:lnTo>
                  <a:lnTo>
                    <a:pt x="19" y="125"/>
                  </a:lnTo>
                  <a:lnTo>
                    <a:pt x="19" y="128"/>
                  </a:lnTo>
                  <a:lnTo>
                    <a:pt x="18" y="130"/>
                  </a:lnTo>
                  <a:lnTo>
                    <a:pt x="18" y="131"/>
                  </a:lnTo>
                  <a:lnTo>
                    <a:pt x="18" y="133"/>
                  </a:lnTo>
                  <a:lnTo>
                    <a:pt x="16" y="133"/>
                  </a:lnTo>
                  <a:lnTo>
                    <a:pt x="16" y="134"/>
                  </a:lnTo>
                  <a:lnTo>
                    <a:pt x="16" y="136"/>
                  </a:lnTo>
                  <a:lnTo>
                    <a:pt x="15" y="136"/>
                  </a:lnTo>
                  <a:lnTo>
                    <a:pt x="13" y="136"/>
                  </a:lnTo>
                  <a:lnTo>
                    <a:pt x="13" y="136"/>
                  </a:lnTo>
                  <a:lnTo>
                    <a:pt x="12" y="136"/>
                  </a:lnTo>
                  <a:lnTo>
                    <a:pt x="11" y="136"/>
                  </a:lnTo>
                  <a:lnTo>
                    <a:pt x="11" y="136"/>
                  </a:lnTo>
                  <a:lnTo>
                    <a:pt x="11" y="136"/>
                  </a:lnTo>
                  <a:lnTo>
                    <a:pt x="9" y="136"/>
                  </a:lnTo>
                  <a:lnTo>
                    <a:pt x="8" y="134"/>
                  </a:lnTo>
                  <a:lnTo>
                    <a:pt x="8" y="133"/>
                  </a:lnTo>
                  <a:lnTo>
                    <a:pt x="8" y="133"/>
                  </a:lnTo>
                  <a:lnTo>
                    <a:pt x="8" y="131"/>
                  </a:lnTo>
                  <a:lnTo>
                    <a:pt x="8" y="131"/>
                  </a:lnTo>
                  <a:lnTo>
                    <a:pt x="8" y="128"/>
                  </a:lnTo>
                  <a:lnTo>
                    <a:pt x="6" y="128"/>
                  </a:lnTo>
                  <a:lnTo>
                    <a:pt x="6"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82" name="Rectangle 584"/>
            <p:cNvSpPr>
              <a:spLocks noChangeArrowheads="1"/>
            </p:cNvSpPr>
            <p:nvPr/>
          </p:nvSpPr>
          <p:spPr bwMode="auto">
            <a:xfrm>
              <a:off x="1793" y="2538"/>
              <a:ext cx="21" cy="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83" name="Rectangle 585"/>
            <p:cNvSpPr>
              <a:spLocks noChangeArrowheads="1"/>
            </p:cNvSpPr>
            <p:nvPr/>
          </p:nvSpPr>
          <p:spPr bwMode="auto">
            <a:xfrm>
              <a:off x="2080" y="1386"/>
              <a:ext cx="166"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84" name="Freeform 586"/>
            <p:cNvSpPr/>
            <p:nvPr/>
          </p:nvSpPr>
          <p:spPr bwMode="auto">
            <a:xfrm>
              <a:off x="1918" y="635"/>
              <a:ext cx="38" cy="71"/>
            </a:xfrm>
            <a:custGeom>
              <a:gdLst>
                <a:gd name="T0" fmla="*/ 26 w 26"/>
                <a:gd name="T1" fmla="*/ 33 h 49"/>
                <a:gd name="T2" fmla="*/ 26 w 26"/>
                <a:gd name="T3" fmla="*/ 37 h 49"/>
                <a:gd name="T4" fmla="*/ 24 w 26"/>
                <a:gd name="T5" fmla="*/ 40 h 49"/>
                <a:gd name="T6" fmla="*/ 21 w 26"/>
                <a:gd name="T7" fmla="*/ 43 h 49"/>
                <a:gd name="T8" fmla="*/ 17 w 26"/>
                <a:gd name="T9" fmla="*/ 44 h 49"/>
                <a:gd name="T10" fmla="*/ 17 w 26"/>
                <a:gd name="T11" fmla="*/ 47 h 49"/>
                <a:gd name="T12" fmla="*/ 17 w 26"/>
                <a:gd name="T13" fmla="*/ 48 h 49"/>
                <a:gd name="T14" fmla="*/ 15 w 26"/>
                <a:gd name="T15" fmla="*/ 49 h 49"/>
                <a:gd name="T16" fmla="*/ 12 w 26"/>
                <a:gd name="T17" fmla="*/ 49 h 49"/>
                <a:gd name="T18" fmla="*/ 10 w 26"/>
                <a:gd name="T19" fmla="*/ 48 h 49"/>
                <a:gd name="T20" fmla="*/ 10 w 26"/>
                <a:gd name="T21" fmla="*/ 46 h 49"/>
                <a:gd name="T22" fmla="*/ 10 w 26"/>
                <a:gd name="T23" fmla="*/ 44 h 49"/>
                <a:gd name="T24" fmla="*/ 4 w 26"/>
                <a:gd name="T25" fmla="*/ 43 h 49"/>
                <a:gd name="T26" fmla="*/ 1 w 26"/>
                <a:gd name="T27" fmla="*/ 42 h 49"/>
                <a:gd name="T28" fmla="*/ 0 w 26"/>
                <a:gd name="T29" fmla="*/ 41 h 49"/>
                <a:gd name="T30" fmla="*/ 1 w 26"/>
                <a:gd name="T31" fmla="*/ 39 h 49"/>
                <a:gd name="T32" fmla="*/ 1 w 26"/>
                <a:gd name="T33" fmla="*/ 37 h 49"/>
                <a:gd name="T34" fmla="*/ 2 w 26"/>
                <a:gd name="T35" fmla="*/ 36 h 49"/>
                <a:gd name="T36" fmla="*/ 3 w 26"/>
                <a:gd name="T37" fmla="*/ 36 h 49"/>
                <a:gd name="T38" fmla="*/ 3 w 26"/>
                <a:gd name="T39" fmla="*/ 36 h 49"/>
                <a:gd name="T40" fmla="*/ 6 w 26"/>
                <a:gd name="T41" fmla="*/ 37 h 49"/>
                <a:gd name="T42" fmla="*/ 11 w 26"/>
                <a:gd name="T43" fmla="*/ 38 h 49"/>
                <a:gd name="T44" fmla="*/ 16 w 26"/>
                <a:gd name="T45" fmla="*/ 37 h 49"/>
                <a:gd name="T46" fmla="*/ 19 w 26"/>
                <a:gd name="T47" fmla="*/ 33 h 49"/>
                <a:gd name="T48" fmla="*/ 17 w 26"/>
                <a:gd name="T49" fmla="*/ 30 h 49"/>
                <a:gd name="T50" fmla="*/ 12 w 26"/>
                <a:gd name="T51" fmla="*/ 27 h 49"/>
                <a:gd name="T52" fmla="*/ 8 w 26"/>
                <a:gd name="T53" fmla="*/ 25 h 49"/>
                <a:gd name="T54" fmla="*/ 5 w 26"/>
                <a:gd name="T55" fmla="*/ 23 h 49"/>
                <a:gd name="T56" fmla="*/ 2 w 26"/>
                <a:gd name="T57" fmla="*/ 19 h 49"/>
                <a:gd name="T58" fmla="*/ 1 w 26"/>
                <a:gd name="T59" fmla="*/ 15 h 49"/>
                <a:gd name="T60" fmla="*/ 4 w 26"/>
                <a:gd name="T61" fmla="*/ 9 h 49"/>
                <a:gd name="T62" fmla="*/ 11 w 26"/>
                <a:gd name="T63" fmla="*/ 5 h 49"/>
                <a:gd name="T64" fmla="*/ 11 w 26"/>
                <a:gd name="T65" fmla="*/ 2 h 49"/>
                <a:gd name="T66" fmla="*/ 11 w 26"/>
                <a:gd name="T67" fmla="*/ 0 h 49"/>
                <a:gd name="T68" fmla="*/ 13 w 26"/>
                <a:gd name="T69" fmla="*/ 0 h 49"/>
                <a:gd name="T70" fmla="*/ 17 w 26"/>
                <a:gd name="T71" fmla="*/ 0 h 49"/>
                <a:gd name="T72" fmla="*/ 18 w 26"/>
                <a:gd name="T73" fmla="*/ 0 h 49"/>
                <a:gd name="T74" fmla="*/ 18 w 26"/>
                <a:gd name="T75" fmla="*/ 2 h 49"/>
                <a:gd name="T76" fmla="*/ 18 w 26"/>
                <a:gd name="T77" fmla="*/ 5 h 49"/>
                <a:gd name="T78" fmla="*/ 22 w 26"/>
                <a:gd name="T79" fmla="*/ 5 h 49"/>
                <a:gd name="T80" fmla="*/ 24 w 26"/>
                <a:gd name="T81" fmla="*/ 6 h 49"/>
                <a:gd name="T82" fmla="*/ 24 w 26"/>
                <a:gd name="T83" fmla="*/ 7 h 49"/>
                <a:gd name="T84" fmla="*/ 24 w 26"/>
                <a:gd name="T85" fmla="*/ 9 h 49"/>
                <a:gd name="T86" fmla="*/ 23 w 26"/>
                <a:gd name="T87" fmla="*/ 11 h 49"/>
                <a:gd name="T88" fmla="*/ 22 w 26"/>
                <a:gd name="T89" fmla="*/ 12 h 49"/>
                <a:gd name="T90" fmla="*/ 19 w 26"/>
                <a:gd name="T91" fmla="*/ 11 h 49"/>
                <a:gd name="T92" fmla="*/ 16 w 26"/>
                <a:gd name="T93" fmla="*/ 11 h 49"/>
                <a:gd name="T94" fmla="*/ 10 w 26"/>
                <a:gd name="T95" fmla="*/ 12 h 49"/>
                <a:gd name="T96" fmla="*/ 9 w 26"/>
                <a:gd name="T97" fmla="*/ 15 h 49"/>
                <a:gd name="T98" fmla="*/ 11 w 26"/>
                <a:gd name="T99" fmla="*/ 18 h 49"/>
                <a:gd name="T100" fmla="*/ 16 w 26"/>
                <a:gd name="T101" fmla="*/ 21 h 49"/>
                <a:gd name="T102" fmla="*/ 24 w 26"/>
                <a:gd name="T103" fmla="*/ 26 h 49"/>
                <a:gd name="T104" fmla="*/ 26 w 26"/>
                <a:gd name="T105" fmla="*/ 33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 h="49">
                  <a:moveTo>
                    <a:pt x="26" y="33"/>
                  </a:moveTo>
                  <a:cubicBezTo>
                    <a:pt x="26" y="35"/>
                    <a:pt x="26" y="36"/>
                    <a:pt x="26" y="37"/>
                  </a:cubicBezTo>
                  <a:cubicBezTo>
                    <a:pt x="25" y="39"/>
                    <a:pt x="25" y="40"/>
                    <a:pt x="24" y="40"/>
                  </a:cubicBezTo>
                  <a:cubicBezTo>
                    <a:pt x="23" y="41"/>
                    <a:pt x="22" y="42"/>
                    <a:pt x="21" y="43"/>
                  </a:cubicBezTo>
                  <a:cubicBezTo>
                    <a:pt x="20" y="43"/>
                    <a:pt x="18" y="43"/>
                    <a:pt x="17" y="44"/>
                  </a:cubicBezTo>
                  <a:cubicBezTo>
                    <a:pt x="17" y="47"/>
                    <a:pt x="17" y="47"/>
                    <a:pt x="17" y="47"/>
                  </a:cubicBezTo>
                  <a:cubicBezTo>
                    <a:pt x="17" y="48"/>
                    <a:pt x="17" y="48"/>
                    <a:pt x="17" y="48"/>
                  </a:cubicBezTo>
                  <a:cubicBezTo>
                    <a:pt x="17" y="49"/>
                    <a:pt x="16" y="49"/>
                    <a:pt x="15" y="49"/>
                  </a:cubicBezTo>
                  <a:cubicBezTo>
                    <a:pt x="12" y="49"/>
                    <a:pt x="12" y="49"/>
                    <a:pt x="12" y="49"/>
                  </a:cubicBezTo>
                  <a:cubicBezTo>
                    <a:pt x="11" y="49"/>
                    <a:pt x="11" y="49"/>
                    <a:pt x="10" y="48"/>
                  </a:cubicBezTo>
                  <a:cubicBezTo>
                    <a:pt x="10" y="48"/>
                    <a:pt x="10" y="47"/>
                    <a:pt x="10" y="46"/>
                  </a:cubicBezTo>
                  <a:cubicBezTo>
                    <a:pt x="10" y="44"/>
                    <a:pt x="10" y="44"/>
                    <a:pt x="10" y="44"/>
                  </a:cubicBezTo>
                  <a:cubicBezTo>
                    <a:pt x="7" y="44"/>
                    <a:pt x="5" y="44"/>
                    <a:pt x="4" y="43"/>
                  </a:cubicBezTo>
                  <a:cubicBezTo>
                    <a:pt x="2" y="43"/>
                    <a:pt x="1" y="42"/>
                    <a:pt x="1" y="42"/>
                  </a:cubicBezTo>
                  <a:cubicBezTo>
                    <a:pt x="0" y="42"/>
                    <a:pt x="0" y="42"/>
                    <a:pt x="0" y="41"/>
                  </a:cubicBezTo>
                  <a:cubicBezTo>
                    <a:pt x="1" y="40"/>
                    <a:pt x="1" y="39"/>
                    <a:pt x="1" y="39"/>
                  </a:cubicBezTo>
                  <a:cubicBezTo>
                    <a:pt x="1" y="38"/>
                    <a:pt x="1" y="37"/>
                    <a:pt x="1" y="37"/>
                  </a:cubicBezTo>
                  <a:cubicBezTo>
                    <a:pt x="2" y="36"/>
                    <a:pt x="2" y="36"/>
                    <a:pt x="2" y="36"/>
                  </a:cubicBezTo>
                  <a:cubicBezTo>
                    <a:pt x="3" y="36"/>
                    <a:pt x="3" y="36"/>
                    <a:pt x="3" y="36"/>
                  </a:cubicBezTo>
                  <a:cubicBezTo>
                    <a:pt x="3" y="36"/>
                    <a:pt x="3" y="36"/>
                    <a:pt x="3" y="36"/>
                  </a:cubicBezTo>
                  <a:cubicBezTo>
                    <a:pt x="4" y="37"/>
                    <a:pt x="5" y="37"/>
                    <a:pt x="6" y="37"/>
                  </a:cubicBezTo>
                  <a:cubicBezTo>
                    <a:pt x="7" y="38"/>
                    <a:pt x="9" y="38"/>
                    <a:pt x="11" y="38"/>
                  </a:cubicBezTo>
                  <a:cubicBezTo>
                    <a:pt x="13" y="38"/>
                    <a:pt x="15" y="38"/>
                    <a:pt x="16" y="37"/>
                  </a:cubicBezTo>
                  <a:cubicBezTo>
                    <a:pt x="18" y="36"/>
                    <a:pt x="19" y="35"/>
                    <a:pt x="19" y="33"/>
                  </a:cubicBezTo>
                  <a:cubicBezTo>
                    <a:pt x="19" y="32"/>
                    <a:pt x="18" y="31"/>
                    <a:pt x="17" y="30"/>
                  </a:cubicBezTo>
                  <a:cubicBezTo>
                    <a:pt x="16" y="29"/>
                    <a:pt x="14" y="28"/>
                    <a:pt x="12" y="27"/>
                  </a:cubicBezTo>
                  <a:cubicBezTo>
                    <a:pt x="11" y="26"/>
                    <a:pt x="9" y="26"/>
                    <a:pt x="8" y="25"/>
                  </a:cubicBezTo>
                  <a:cubicBezTo>
                    <a:pt x="7" y="24"/>
                    <a:pt x="6" y="24"/>
                    <a:pt x="5" y="23"/>
                  </a:cubicBezTo>
                  <a:cubicBezTo>
                    <a:pt x="4" y="22"/>
                    <a:pt x="3" y="21"/>
                    <a:pt x="2" y="19"/>
                  </a:cubicBezTo>
                  <a:cubicBezTo>
                    <a:pt x="2" y="18"/>
                    <a:pt x="1" y="17"/>
                    <a:pt x="1" y="15"/>
                  </a:cubicBezTo>
                  <a:cubicBezTo>
                    <a:pt x="1" y="13"/>
                    <a:pt x="2" y="11"/>
                    <a:pt x="4" y="9"/>
                  </a:cubicBezTo>
                  <a:cubicBezTo>
                    <a:pt x="5" y="7"/>
                    <a:pt x="8" y="6"/>
                    <a:pt x="11" y="5"/>
                  </a:cubicBezTo>
                  <a:cubicBezTo>
                    <a:pt x="11" y="2"/>
                    <a:pt x="11" y="2"/>
                    <a:pt x="11" y="2"/>
                  </a:cubicBezTo>
                  <a:cubicBezTo>
                    <a:pt x="11" y="1"/>
                    <a:pt x="11" y="1"/>
                    <a:pt x="11" y="0"/>
                  </a:cubicBezTo>
                  <a:cubicBezTo>
                    <a:pt x="12" y="0"/>
                    <a:pt x="12" y="0"/>
                    <a:pt x="13" y="0"/>
                  </a:cubicBezTo>
                  <a:cubicBezTo>
                    <a:pt x="17" y="0"/>
                    <a:pt x="17" y="0"/>
                    <a:pt x="17" y="0"/>
                  </a:cubicBezTo>
                  <a:cubicBezTo>
                    <a:pt x="18" y="0"/>
                    <a:pt x="18" y="0"/>
                    <a:pt x="18" y="0"/>
                  </a:cubicBezTo>
                  <a:cubicBezTo>
                    <a:pt x="18" y="1"/>
                    <a:pt x="18" y="1"/>
                    <a:pt x="18" y="2"/>
                  </a:cubicBezTo>
                  <a:cubicBezTo>
                    <a:pt x="18" y="5"/>
                    <a:pt x="18" y="5"/>
                    <a:pt x="18" y="5"/>
                  </a:cubicBezTo>
                  <a:cubicBezTo>
                    <a:pt x="20" y="5"/>
                    <a:pt x="21" y="5"/>
                    <a:pt x="22" y="5"/>
                  </a:cubicBezTo>
                  <a:cubicBezTo>
                    <a:pt x="23" y="5"/>
                    <a:pt x="23" y="6"/>
                    <a:pt x="24" y="6"/>
                  </a:cubicBezTo>
                  <a:cubicBezTo>
                    <a:pt x="24" y="6"/>
                    <a:pt x="24" y="6"/>
                    <a:pt x="24" y="7"/>
                  </a:cubicBezTo>
                  <a:cubicBezTo>
                    <a:pt x="24" y="8"/>
                    <a:pt x="24" y="8"/>
                    <a:pt x="24" y="9"/>
                  </a:cubicBezTo>
                  <a:cubicBezTo>
                    <a:pt x="24" y="10"/>
                    <a:pt x="24" y="10"/>
                    <a:pt x="23" y="11"/>
                  </a:cubicBezTo>
                  <a:cubicBezTo>
                    <a:pt x="23" y="12"/>
                    <a:pt x="23" y="12"/>
                    <a:pt x="22" y="12"/>
                  </a:cubicBezTo>
                  <a:cubicBezTo>
                    <a:pt x="22" y="12"/>
                    <a:pt x="21" y="11"/>
                    <a:pt x="19" y="11"/>
                  </a:cubicBezTo>
                  <a:cubicBezTo>
                    <a:pt x="18" y="11"/>
                    <a:pt x="17" y="11"/>
                    <a:pt x="16" y="11"/>
                  </a:cubicBezTo>
                  <a:cubicBezTo>
                    <a:pt x="13" y="11"/>
                    <a:pt x="11" y="11"/>
                    <a:pt x="10" y="12"/>
                  </a:cubicBezTo>
                  <a:cubicBezTo>
                    <a:pt x="9" y="13"/>
                    <a:pt x="9" y="14"/>
                    <a:pt x="9" y="15"/>
                  </a:cubicBezTo>
                  <a:cubicBezTo>
                    <a:pt x="9" y="16"/>
                    <a:pt x="10" y="17"/>
                    <a:pt x="11" y="18"/>
                  </a:cubicBezTo>
                  <a:cubicBezTo>
                    <a:pt x="12" y="19"/>
                    <a:pt x="13" y="20"/>
                    <a:pt x="16" y="21"/>
                  </a:cubicBezTo>
                  <a:cubicBezTo>
                    <a:pt x="19" y="22"/>
                    <a:pt x="22" y="24"/>
                    <a:pt x="24" y="26"/>
                  </a:cubicBezTo>
                  <a:cubicBezTo>
                    <a:pt x="26" y="28"/>
                    <a:pt x="26" y="30"/>
                    <a:pt x="26"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85" name="Oval 587"/>
            <p:cNvSpPr>
              <a:spLocks noChangeArrowheads="1"/>
            </p:cNvSpPr>
            <p:nvPr/>
          </p:nvSpPr>
          <p:spPr bwMode="auto">
            <a:xfrm>
              <a:off x="1889" y="621"/>
              <a:ext cx="98" cy="98"/>
            </a:xfrm>
            <a:prstGeom prst="ellipse">
              <a:avLst/>
            </a:prstGeom>
            <a:grpFill/>
            <a:ln w="26988" cap="flat">
              <a:noFill/>
              <a:prstDash val="solid"/>
              <a:miter lim="800000"/>
            </a:ln>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86" name="Freeform 588"/>
            <p:cNvSpPr/>
            <p:nvPr/>
          </p:nvSpPr>
          <p:spPr bwMode="auto">
            <a:xfrm>
              <a:off x="1312" y="639"/>
              <a:ext cx="26" cy="48"/>
            </a:xfrm>
            <a:custGeom>
              <a:gdLst>
                <a:gd name="T0" fmla="*/ 18 w 18"/>
                <a:gd name="T1" fmla="*/ 22 h 33"/>
                <a:gd name="T2" fmla="*/ 17 w 18"/>
                <a:gd name="T3" fmla="*/ 25 h 33"/>
                <a:gd name="T4" fmla="*/ 16 w 18"/>
                <a:gd name="T5" fmla="*/ 27 h 33"/>
                <a:gd name="T6" fmla="*/ 14 w 18"/>
                <a:gd name="T7" fmla="*/ 29 h 33"/>
                <a:gd name="T8" fmla="*/ 11 w 18"/>
                <a:gd name="T9" fmla="*/ 30 h 33"/>
                <a:gd name="T10" fmla="*/ 11 w 18"/>
                <a:gd name="T11" fmla="*/ 32 h 33"/>
                <a:gd name="T12" fmla="*/ 11 w 18"/>
                <a:gd name="T13" fmla="*/ 33 h 33"/>
                <a:gd name="T14" fmla="*/ 10 w 18"/>
                <a:gd name="T15" fmla="*/ 33 h 33"/>
                <a:gd name="T16" fmla="*/ 8 w 18"/>
                <a:gd name="T17" fmla="*/ 33 h 33"/>
                <a:gd name="T18" fmla="*/ 7 w 18"/>
                <a:gd name="T19" fmla="*/ 33 h 33"/>
                <a:gd name="T20" fmla="*/ 6 w 18"/>
                <a:gd name="T21" fmla="*/ 31 h 33"/>
                <a:gd name="T22" fmla="*/ 6 w 18"/>
                <a:gd name="T23" fmla="*/ 30 h 33"/>
                <a:gd name="T24" fmla="*/ 2 w 18"/>
                <a:gd name="T25" fmla="*/ 29 h 33"/>
                <a:gd name="T26" fmla="*/ 0 w 18"/>
                <a:gd name="T27" fmla="*/ 28 h 33"/>
                <a:gd name="T28" fmla="*/ 0 w 18"/>
                <a:gd name="T29" fmla="*/ 28 h 33"/>
                <a:gd name="T30" fmla="*/ 0 w 18"/>
                <a:gd name="T31" fmla="*/ 26 h 33"/>
                <a:gd name="T32" fmla="*/ 1 w 18"/>
                <a:gd name="T33" fmla="*/ 25 h 33"/>
                <a:gd name="T34" fmla="*/ 1 w 18"/>
                <a:gd name="T35" fmla="*/ 25 h 33"/>
                <a:gd name="T36" fmla="*/ 2 w 18"/>
                <a:gd name="T37" fmla="*/ 25 h 33"/>
                <a:gd name="T38" fmla="*/ 2 w 18"/>
                <a:gd name="T39" fmla="*/ 25 h 33"/>
                <a:gd name="T40" fmla="*/ 4 w 18"/>
                <a:gd name="T41" fmla="*/ 25 h 33"/>
                <a:gd name="T42" fmla="*/ 7 w 18"/>
                <a:gd name="T43" fmla="*/ 26 h 33"/>
                <a:gd name="T44" fmla="*/ 11 w 18"/>
                <a:gd name="T45" fmla="*/ 25 h 33"/>
                <a:gd name="T46" fmla="*/ 12 w 18"/>
                <a:gd name="T47" fmla="*/ 23 h 33"/>
                <a:gd name="T48" fmla="*/ 11 w 18"/>
                <a:gd name="T49" fmla="*/ 20 h 33"/>
                <a:gd name="T50" fmla="*/ 8 w 18"/>
                <a:gd name="T51" fmla="*/ 18 h 33"/>
                <a:gd name="T52" fmla="*/ 5 w 18"/>
                <a:gd name="T53" fmla="*/ 17 h 33"/>
                <a:gd name="T54" fmla="*/ 3 w 18"/>
                <a:gd name="T55" fmla="*/ 16 h 33"/>
                <a:gd name="T56" fmla="*/ 1 w 18"/>
                <a:gd name="T57" fmla="*/ 13 h 33"/>
                <a:gd name="T58" fmla="*/ 1 w 18"/>
                <a:gd name="T59" fmla="*/ 10 h 33"/>
                <a:gd name="T60" fmla="*/ 2 w 18"/>
                <a:gd name="T61" fmla="*/ 6 h 33"/>
                <a:gd name="T62" fmla="*/ 7 w 18"/>
                <a:gd name="T63" fmla="*/ 4 h 33"/>
                <a:gd name="T64" fmla="*/ 7 w 18"/>
                <a:gd name="T65" fmla="*/ 2 h 33"/>
                <a:gd name="T66" fmla="*/ 7 w 18"/>
                <a:gd name="T67" fmla="*/ 1 h 33"/>
                <a:gd name="T68" fmla="*/ 9 w 18"/>
                <a:gd name="T69" fmla="*/ 0 h 33"/>
                <a:gd name="T70" fmla="*/ 11 w 18"/>
                <a:gd name="T71" fmla="*/ 0 h 33"/>
                <a:gd name="T72" fmla="*/ 12 w 18"/>
                <a:gd name="T73" fmla="*/ 1 h 33"/>
                <a:gd name="T74" fmla="*/ 12 w 18"/>
                <a:gd name="T75" fmla="*/ 2 h 33"/>
                <a:gd name="T76" fmla="*/ 12 w 18"/>
                <a:gd name="T77" fmla="*/ 4 h 33"/>
                <a:gd name="T78" fmla="*/ 14 w 18"/>
                <a:gd name="T79" fmla="*/ 4 h 33"/>
                <a:gd name="T80" fmla="*/ 16 w 18"/>
                <a:gd name="T81" fmla="*/ 4 h 33"/>
                <a:gd name="T82" fmla="*/ 16 w 18"/>
                <a:gd name="T83" fmla="*/ 5 h 33"/>
                <a:gd name="T84" fmla="*/ 16 w 18"/>
                <a:gd name="T85" fmla="*/ 7 h 33"/>
                <a:gd name="T86" fmla="*/ 15 w 18"/>
                <a:gd name="T87" fmla="*/ 8 h 33"/>
                <a:gd name="T88" fmla="*/ 15 w 18"/>
                <a:gd name="T89" fmla="*/ 8 h 33"/>
                <a:gd name="T90" fmla="*/ 13 w 18"/>
                <a:gd name="T91" fmla="*/ 8 h 33"/>
                <a:gd name="T92" fmla="*/ 10 w 18"/>
                <a:gd name="T93" fmla="*/ 8 h 33"/>
                <a:gd name="T94" fmla="*/ 7 w 18"/>
                <a:gd name="T95" fmla="*/ 8 h 33"/>
                <a:gd name="T96" fmla="*/ 6 w 18"/>
                <a:gd name="T97" fmla="*/ 10 h 33"/>
                <a:gd name="T98" fmla="*/ 7 w 18"/>
                <a:gd name="T99" fmla="*/ 13 h 33"/>
                <a:gd name="T100" fmla="*/ 10 w 18"/>
                <a:gd name="T101" fmla="*/ 14 h 33"/>
                <a:gd name="T102" fmla="*/ 16 w 18"/>
                <a:gd name="T103" fmla="*/ 18 h 33"/>
                <a:gd name="T104" fmla="*/ 18 w 18"/>
                <a:gd name="T105" fmla="*/ 22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 h="33">
                  <a:moveTo>
                    <a:pt x="18" y="22"/>
                  </a:moveTo>
                  <a:cubicBezTo>
                    <a:pt x="18" y="24"/>
                    <a:pt x="17" y="25"/>
                    <a:pt x="17" y="25"/>
                  </a:cubicBezTo>
                  <a:cubicBezTo>
                    <a:pt x="17" y="26"/>
                    <a:pt x="16" y="27"/>
                    <a:pt x="16" y="27"/>
                  </a:cubicBezTo>
                  <a:cubicBezTo>
                    <a:pt x="15" y="28"/>
                    <a:pt x="15" y="28"/>
                    <a:pt x="14" y="29"/>
                  </a:cubicBezTo>
                  <a:cubicBezTo>
                    <a:pt x="13" y="29"/>
                    <a:pt x="12" y="29"/>
                    <a:pt x="11" y="30"/>
                  </a:cubicBezTo>
                  <a:cubicBezTo>
                    <a:pt x="11" y="32"/>
                    <a:pt x="11" y="32"/>
                    <a:pt x="11" y="32"/>
                  </a:cubicBezTo>
                  <a:cubicBezTo>
                    <a:pt x="11" y="32"/>
                    <a:pt x="11" y="33"/>
                    <a:pt x="11" y="33"/>
                  </a:cubicBezTo>
                  <a:cubicBezTo>
                    <a:pt x="11" y="33"/>
                    <a:pt x="11" y="33"/>
                    <a:pt x="10" y="33"/>
                  </a:cubicBezTo>
                  <a:cubicBezTo>
                    <a:pt x="8" y="33"/>
                    <a:pt x="8" y="33"/>
                    <a:pt x="8" y="33"/>
                  </a:cubicBezTo>
                  <a:cubicBezTo>
                    <a:pt x="7" y="33"/>
                    <a:pt x="7" y="33"/>
                    <a:pt x="7" y="33"/>
                  </a:cubicBezTo>
                  <a:cubicBezTo>
                    <a:pt x="7" y="32"/>
                    <a:pt x="6" y="32"/>
                    <a:pt x="6" y="31"/>
                  </a:cubicBezTo>
                  <a:cubicBezTo>
                    <a:pt x="6" y="30"/>
                    <a:pt x="6" y="30"/>
                    <a:pt x="6" y="30"/>
                  </a:cubicBezTo>
                  <a:cubicBezTo>
                    <a:pt x="5" y="30"/>
                    <a:pt x="4" y="30"/>
                    <a:pt x="2" y="29"/>
                  </a:cubicBezTo>
                  <a:cubicBezTo>
                    <a:pt x="1" y="29"/>
                    <a:pt x="1" y="29"/>
                    <a:pt x="0" y="28"/>
                  </a:cubicBezTo>
                  <a:cubicBezTo>
                    <a:pt x="0" y="28"/>
                    <a:pt x="0" y="28"/>
                    <a:pt x="0" y="28"/>
                  </a:cubicBezTo>
                  <a:cubicBezTo>
                    <a:pt x="0" y="27"/>
                    <a:pt x="0" y="27"/>
                    <a:pt x="0" y="26"/>
                  </a:cubicBezTo>
                  <a:cubicBezTo>
                    <a:pt x="1" y="26"/>
                    <a:pt x="1" y="25"/>
                    <a:pt x="1" y="25"/>
                  </a:cubicBezTo>
                  <a:cubicBezTo>
                    <a:pt x="1" y="25"/>
                    <a:pt x="1" y="24"/>
                    <a:pt x="1" y="25"/>
                  </a:cubicBezTo>
                  <a:cubicBezTo>
                    <a:pt x="2" y="25"/>
                    <a:pt x="2" y="25"/>
                    <a:pt x="2" y="25"/>
                  </a:cubicBezTo>
                  <a:cubicBezTo>
                    <a:pt x="2" y="25"/>
                    <a:pt x="2" y="25"/>
                    <a:pt x="2" y="25"/>
                  </a:cubicBezTo>
                  <a:cubicBezTo>
                    <a:pt x="2" y="25"/>
                    <a:pt x="3" y="25"/>
                    <a:pt x="4" y="25"/>
                  </a:cubicBezTo>
                  <a:cubicBezTo>
                    <a:pt x="5" y="26"/>
                    <a:pt x="6" y="26"/>
                    <a:pt x="7" y="26"/>
                  </a:cubicBezTo>
                  <a:cubicBezTo>
                    <a:pt x="9" y="26"/>
                    <a:pt x="10" y="25"/>
                    <a:pt x="11" y="25"/>
                  </a:cubicBezTo>
                  <a:cubicBezTo>
                    <a:pt x="12" y="25"/>
                    <a:pt x="12" y="24"/>
                    <a:pt x="12" y="23"/>
                  </a:cubicBezTo>
                  <a:cubicBezTo>
                    <a:pt x="12" y="22"/>
                    <a:pt x="12" y="21"/>
                    <a:pt x="11" y="20"/>
                  </a:cubicBezTo>
                  <a:cubicBezTo>
                    <a:pt x="11" y="20"/>
                    <a:pt x="10" y="19"/>
                    <a:pt x="8" y="18"/>
                  </a:cubicBezTo>
                  <a:cubicBezTo>
                    <a:pt x="7" y="18"/>
                    <a:pt x="6" y="18"/>
                    <a:pt x="5" y="17"/>
                  </a:cubicBezTo>
                  <a:cubicBezTo>
                    <a:pt x="4" y="17"/>
                    <a:pt x="4" y="16"/>
                    <a:pt x="3" y="16"/>
                  </a:cubicBezTo>
                  <a:cubicBezTo>
                    <a:pt x="2" y="15"/>
                    <a:pt x="2" y="14"/>
                    <a:pt x="1" y="13"/>
                  </a:cubicBezTo>
                  <a:cubicBezTo>
                    <a:pt x="1" y="13"/>
                    <a:pt x="1" y="12"/>
                    <a:pt x="1" y="10"/>
                  </a:cubicBezTo>
                  <a:cubicBezTo>
                    <a:pt x="1" y="9"/>
                    <a:pt x="1" y="8"/>
                    <a:pt x="2" y="6"/>
                  </a:cubicBezTo>
                  <a:cubicBezTo>
                    <a:pt x="3" y="5"/>
                    <a:pt x="5" y="4"/>
                    <a:pt x="7" y="4"/>
                  </a:cubicBezTo>
                  <a:cubicBezTo>
                    <a:pt x="7" y="2"/>
                    <a:pt x="7" y="2"/>
                    <a:pt x="7" y="2"/>
                  </a:cubicBezTo>
                  <a:cubicBezTo>
                    <a:pt x="7" y="1"/>
                    <a:pt x="7" y="1"/>
                    <a:pt x="7" y="1"/>
                  </a:cubicBezTo>
                  <a:cubicBezTo>
                    <a:pt x="8" y="0"/>
                    <a:pt x="8" y="0"/>
                    <a:pt x="9" y="0"/>
                  </a:cubicBezTo>
                  <a:cubicBezTo>
                    <a:pt x="11" y="0"/>
                    <a:pt x="11" y="0"/>
                    <a:pt x="11" y="0"/>
                  </a:cubicBezTo>
                  <a:cubicBezTo>
                    <a:pt x="12" y="0"/>
                    <a:pt x="12" y="0"/>
                    <a:pt x="12" y="1"/>
                  </a:cubicBezTo>
                  <a:cubicBezTo>
                    <a:pt x="12" y="1"/>
                    <a:pt x="12" y="1"/>
                    <a:pt x="12" y="2"/>
                  </a:cubicBezTo>
                  <a:cubicBezTo>
                    <a:pt x="12" y="4"/>
                    <a:pt x="12" y="4"/>
                    <a:pt x="12" y="4"/>
                  </a:cubicBezTo>
                  <a:cubicBezTo>
                    <a:pt x="13" y="4"/>
                    <a:pt x="14" y="4"/>
                    <a:pt x="14" y="4"/>
                  </a:cubicBezTo>
                  <a:cubicBezTo>
                    <a:pt x="15" y="4"/>
                    <a:pt x="15" y="4"/>
                    <a:pt x="16" y="4"/>
                  </a:cubicBezTo>
                  <a:cubicBezTo>
                    <a:pt x="16" y="4"/>
                    <a:pt x="16" y="5"/>
                    <a:pt x="16" y="5"/>
                  </a:cubicBezTo>
                  <a:cubicBezTo>
                    <a:pt x="16" y="6"/>
                    <a:pt x="16" y="6"/>
                    <a:pt x="16" y="7"/>
                  </a:cubicBezTo>
                  <a:cubicBezTo>
                    <a:pt x="16" y="7"/>
                    <a:pt x="16" y="7"/>
                    <a:pt x="15" y="8"/>
                  </a:cubicBezTo>
                  <a:cubicBezTo>
                    <a:pt x="15" y="8"/>
                    <a:pt x="15" y="8"/>
                    <a:pt x="15" y="8"/>
                  </a:cubicBezTo>
                  <a:cubicBezTo>
                    <a:pt x="14" y="8"/>
                    <a:pt x="14" y="8"/>
                    <a:pt x="13" y="8"/>
                  </a:cubicBezTo>
                  <a:cubicBezTo>
                    <a:pt x="12" y="8"/>
                    <a:pt x="11" y="8"/>
                    <a:pt x="10" y="8"/>
                  </a:cubicBezTo>
                  <a:cubicBezTo>
                    <a:pt x="9" y="8"/>
                    <a:pt x="7" y="8"/>
                    <a:pt x="7" y="8"/>
                  </a:cubicBezTo>
                  <a:cubicBezTo>
                    <a:pt x="6" y="9"/>
                    <a:pt x="6" y="10"/>
                    <a:pt x="6" y="10"/>
                  </a:cubicBezTo>
                  <a:cubicBezTo>
                    <a:pt x="6" y="11"/>
                    <a:pt x="6" y="12"/>
                    <a:pt x="7" y="13"/>
                  </a:cubicBezTo>
                  <a:cubicBezTo>
                    <a:pt x="8" y="13"/>
                    <a:pt x="9" y="14"/>
                    <a:pt x="10" y="14"/>
                  </a:cubicBezTo>
                  <a:cubicBezTo>
                    <a:pt x="13" y="15"/>
                    <a:pt x="14" y="16"/>
                    <a:pt x="16" y="18"/>
                  </a:cubicBezTo>
                  <a:cubicBezTo>
                    <a:pt x="17" y="19"/>
                    <a:pt x="18" y="21"/>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ct val="0"/>
                </a:spcBef>
                <a:spcAft>
                  <a:spcPct val="0"/>
                </a:spcAft>
                <a:defRPr/>
              </a:pPr>
              <a:endParaRPr lang="zh-CN" altLang="en-US" sz="1350">
                <a:latin typeface="+mn-lt"/>
                <a:ea typeface="+mn-ea"/>
              </a:endParaRPr>
            </a:p>
          </p:txBody>
        </p:sp>
        <p:sp>
          <p:nvSpPr>
            <p:cNvPr id="187" name="Oval 589"/>
            <p:cNvSpPr>
              <a:spLocks noChangeArrowheads="1"/>
            </p:cNvSpPr>
            <p:nvPr/>
          </p:nvSpPr>
          <p:spPr bwMode="auto">
            <a:xfrm>
              <a:off x="1291" y="630"/>
              <a:ext cx="66" cy="66"/>
            </a:xfrm>
            <a:prstGeom prst="ellipse">
              <a:avLst/>
            </a:prstGeom>
            <a:grpFill/>
            <a:ln w="26988" cap="flat">
              <a:noFill/>
              <a:prstDash val="solid"/>
              <a:miter lim="800000"/>
            </a:ln>
          </p:spPr>
          <p:txBody>
            <a:bodyPr/>
            <a:lstStyle/>
            <a:p>
              <a:pPr defTabSz="685800" eaLnBrk="1" fontAlgn="auto" hangingPunct="1">
                <a:spcBef>
                  <a:spcPct val="0"/>
                </a:spcBef>
                <a:spcAft>
                  <a:spcPct val="0"/>
                </a:spcAft>
                <a:defRPr/>
              </a:pPr>
              <a:endParaRPr lang="zh-CN" altLang="en-US" sz="1350">
                <a:latin typeface="+mn-lt"/>
                <a:ea typeface="+mn-ea"/>
              </a:endParaRPr>
            </a:p>
          </p:txBody>
        </p:sp>
      </p:grpSp>
      <p:grpSp>
        <p:nvGrpSpPr>
          <p:cNvPr id="40960" name="Group 92"/>
          <p:cNvGrpSpPr>
            <a:grpSpLocks noChangeAspect="1"/>
          </p:cNvGrpSpPr>
          <p:nvPr/>
        </p:nvGrpSpPr>
        <p:grpSpPr>
          <a:xfrm>
            <a:off x="4249748" y="3557866"/>
            <a:ext cx="432000" cy="432967"/>
            <a:chOff x="4427538" y="3192463"/>
            <a:chExt cx="823913" cy="825500"/>
          </a:xfrm>
          <a:solidFill>
            <a:schemeClr val="accent1"/>
          </a:solidFill>
        </p:grpSpPr>
        <p:sp>
          <p:nvSpPr>
            <p:cNvPr id="590" name="Oval 23"/>
            <p:cNvSpPr>
              <a:spLocks noChangeArrowheads="1"/>
            </p:cNvSpPr>
            <p:nvPr/>
          </p:nvSpPr>
          <p:spPr bwMode="auto">
            <a:xfrm>
              <a:off x="4813301" y="3825875"/>
              <a:ext cx="57150" cy="571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ct val="0"/>
                </a:spcBef>
                <a:spcAft>
                  <a:spcPct val="0"/>
                </a:spcAft>
                <a:defRPr/>
              </a:pPr>
              <a:endParaRPr lang="id-ID" sz="1015">
                <a:latin typeface="+mn-lt"/>
                <a:ea typeface="+mn-ea"/>
              </a:endParaRPr>
            </a:p>
          </p:txBody>
        </p:sp>
        <p:sp>
          <p:nvSpPr>
            <p:cNvPr id="591" name="Rectangle 24"/>
            <p:cNvSpPr>
              <a:spLocks noChangeArrowheads="1"/>
            </p:cNvSpPr>
            <p:nvPr/>
          </p:nvSpPr>
          <p:spPr bwMode="auto">
            <a:xfrm>
              <a:off x="4784726" y="3352800"/>
              <a:ext cx="115888"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fontAlgn="auto" hangingPunct="1">
                <a:spcBef>
                  <a:spcPct val="0"/>
                </a:spcBef>
                <a:spcAft>
                  <a:spcPct val="0"/>
                </a:spcAft>
                <a:defRPr/>
              </a:pPr>
              <a:endParaRPr lang="id-ID" sz="1015">
                <a:latin typeface="+mn-lt"/>
                <a:ea typeface="+mn-ea"/>
              </a:endParaRPr>
            </a:p>
          </p:txBody>
        </p:sp>
        <p:sp>
          <p:nvSpPr>
            <p:cNvPr id="592" name="Freeform 25"/>
            <p:cNvSpPr>
              <a:spLocks noEditPoints="1"/>
            </p:cNvSpPr>
            <p:nvPr/>
          </p:nvSpPr>
          <p:spPr bwMode="auto">
            <a:xfrm>
              <a:off x="4427538" y="3192463"/>
              <a:ext cx="823913" cy="825500"/>
            </a:xfrm>
            <a:custGeom>
              <a:gdLst>
                <a:gd name="T0" fmla="*/ 143 w 286"/>
                <a:gd name="T1" fmla="*/ 0 h 287"/>
                <a:gd name="T2" fmla="*/ 0 w 286"/>
                <a:gd name="T3" fmla="*/ 143 h 287"/>
                <a:gd name="T4" fmla="*/ 143 w 286"/>
                <a:gd name="T5" fmla="*/ 287 h 287"/>
                <a:gd name="T6" fmla="*/ 286 w 286"/>
                <a:gd name="T7" fmla="*/ 143 h 287"/>
                <a:gd name="T8" fmla="*/ 143 w 286"/>
                <a:gd name="T9" fmla="*/ 0 h 287"/>
                <a:gd name="T10" fmla="*/ 201 w 286"/>
                <a:gd name="T11" fmla="*/ 234 h 287"/>
                <a:gd name="T12" fmla="*/ 187 w 286"/>
                <a:gd name="T13" fmla="*/ 248 h 287"/>
                <a:gd name="T14" fmla="*/ 101 w 286"/>
                <a:gd name="T15" fmla="*/ 248 h 287"/>
                <a:gd name="T16" fmla="*/ 87 w 286"/>
                <a:gd name="T17" fmla="*/ 234 h 287"/>
                <a:gd name="T18" fmla="*/ 87 w 286"/>
                <a:gd name="T19" fmla="*/ 60 h 287"/>
                <a:gd name="T20" fmla="*/ 101 w 286"/>
                <a:gd name="T21" fmla="*/ 46 h 287"/>
                <a:gd name="T22" fmla="*/ 187 w 286"/>
                <a:gd name="T23" fmla="*/ 46 h 287"/>
                <a:gd name="T24" fmla="*/ 201 w 286"/>
                <a:gd name="T25" fmla="*/ 60 h 287"/>
                <a:gd name="T26" fmla="*/ 201 w 286"/>
                <a:gd name="T27" fmla="*/ 234 h 2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287">
                  <a:moveTo>
                    <a:pt x="143" y="0"/>
                  </a:moveTo>
                  <a:cubicBezTo>
                    <a:pt x="64" y="0"/>
                    <a:pt x="0" y="64"/>
                    <a:pt x="0" y="143"/>
                  </a:cubicBezTo>
                  <a:cubicBezTo>
                    <a:pt x="0" y="222"/>
                    <a:pt x="64" y="287"/>
                    <a:pt x="143" y="287"/>
                  </a:cubicBezTo>
                  <a:cubicBezTo>
                    <a:pt x="222" y="287"/>
                    <a:pt x="286" y="222"/>
                    <a:pt x="286" y="143"/>
                  </a:cubicBezTo>
                  <a:cubicBezTo>
                    <a:pt x="286" y="64"/>
                    <a:pt x="222" y="0"/>
                    <a:pt x="143" y="0"/>
                  </a:cubicBezTo>
                  <a:close/>
                  <a:moveTo>
                    <a:pt x="201" y="234"/>
                  </a:moveTo>
                  <a:cubicBezTo>
                    <a:pt x="201" y="242"/>
                    <a:pt x="195" y="248"/>
                    <a:pt x="187" y="248"/>
                  </a:cubicBezTo>
                  <a:cubicBezTo>
                    <a:pt x="101" y="248"/>
                    <a:pt x="101" y="248"/>
                    <a:pt x="101" y="248"/>
                  </a:cubicBezTo>
                  <a:cubicBezTo>
                    <a:pt x="93" y="248"/>
                    <a:pt x="87" y="242"/>
                    <a:pt x="87" y="234"/>
                  </a:cubicBezTo>
                  <a:cubicBezTo>
                    <a:pt x="87" y="60"/>
                    <a:pt x="87" y="60"/>
                    <a:pt x="87" y="60"/>
                  </a:cubicBezTo>
                  <a:cubicBezTo>
                    <a:pt x="87" y="52"/>
                    <a:pt x="93" y="46"/>
                    <a:pt x="101" y="46"/>
                  </a:cubicBezTo>
                  <a:cubicBezTo>
                    <a:pt x="187" y="46"/>
                    <a:pt x="187" y="46"/>
                    <a:pt x="187" y="46"/>
                  </a:cubicBezTo>
                  <a:cubicBezTo>
                    <a:pt x="195" y="46"/>
                    <a:pt x="201" y="52"/>
                    <a:pt x="201" y="60"/>
                  </a:cubicBezTo>
                  <a:lnTo>
                    <a:pt x="201" y="2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ct val="0"/>
                </a:spcBef>
                <a:spcAft>
                  <a:spcPct val="0"/>
                </a:spcAft>
                <a:defRPr/>
              </a:pPr>
              <a:endParaRPr lang="id-ID" sz="1015">
                <a:latin typeface="+mn-lt"/>
                <a:ea typeface="+mn-ea"/>
              </a:endParaRPr>
            </a:p>
          </p:txBody>
        </p:sp>
        <p:sp>
          <p:nvSpPr>
            <p:cNvPr id="593" name="Oval 26"/>
            <p:cNvSpPr>
              <a:spLocks noChangeArrowheads="1"/>
            </p:cNvSpPr>
            <p:nvPr/>
          </p:nvSpPr>
          <p:spPr bwMode="auto">
            <a:xfrm>
              <a:off x="4926013" y="3351213"/>
              <a:ext cx="22225" cy="19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ct val="0"/>
                </a:spcBef>
                <a:spcAft>
                  <a:spcPct val="0"/>
                </a:spcAft>
                <a:defRPr/>
              </a:pPr>
              <a:endParaRPr lang="id-ID" sz="1015">
                <a:latin typeface="+mn-lt"/>
                <a:ea typeface="+mn-ea"/>
              </a:endParaRPr>
            </a:p>
          </p:txBody>
        </p:sp>
        <p:sp>
          <p:nvSpPr>
            <p:cNvPr id="594" name="Rectangle 27"/>
            <p:cNvSpPr>
              <a:spLocks noChangeArrowheads="1"/>
            </p:cNvSpPr>
            <p:nvPr/>
          </p:nvSpPr>
          <p:spPr bwMode="auto">
            <a:xfrm>
              <a:off x="4710113" y="3397250"/>
              <a:ext cx="265113" cy="400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800" eaLnBrk="1" fontAlgn="auto" hangingPunct="1">
                <a:spcBef>
                  <a:spcPct val="0"/>
                </a:spcBef>
                <a:spcAft>
                  <a:spcPct val="0"/>
                </a:spcAft>
                <a:defRPr/>
              </a:pPr>
              <a:endParaRPr lang="id-ID" sz="1015">
                <a:latin typeface="+mn-lt"/>
                <a:ea typeface="+mn-ea"/>
              </a:endParaRPr>
            </a:p>
          </p:txBody>
        </p:sp>
      </p:grpSp>
      <p:sp>
        <p:nvSpPr>
          <p:cNvPr id="596" name="Freeform 45"/>
          <p:cNvSpPr>
            <a:spLocks noChangeAspect="1" noEditPoints="1"/>
          </p:cNvSpPr>
          <p:nvPr/>
        </p:nvSpPr>
        <p:spPr bwMode="auto">
          <a:xfrm>
            <a:off x="6659885" y="3558687"/>
            <a:ext cx="431800" cy="431933"/>
          </a:xfrm>
          <a:custGeom>
            <a:gdLst>
              <a:gd name="T0" fmla="*/ 0 w 342"/>
              <a:gd name="T1" fmla="*/ 171 h 342"/>
              <a:gd name="T2" fmla="*/ 342 w 342"/>
              <a:gd name="T3" fmla="*/ 171 h 342"/>
              <a:gd name="T4" fmla="*/ 48 w 342"/>
              <a:gd name="T5" fmla="*/ 140 h 342"/>
              <a:gd name="T6" fmla="*/ 108 w 342"/>
              <a:gd name="T7" fmla="*/ 164 h 342"/>
              <a:gd name="T8" fmla="*/ 48 w 342"/>
              <a:gd name="T9" fmla="*/ 140 h 342"/>
              <a:gd name="T10" fmla="*/ 109 w 342"/>
              <a:gd name="T11" fmla="*/ 171 h 342"/>
              <a:gd name="T12" fmla="*/ 66 w 342"/>
              <a:gd name="T13" fmla="*/ 209 h 342"/>
              <a:gd name="T14" fmla="*/ 95 w 342"/>
              <a:gd name="T15" fmla="*/ 283 h 342"/>
              <a:gd name="T16" fmla="*/ 95 w 342"/>
              <a:gd name="T17" fmla="*/ 245 h 342"/>
              <a:gd name="T18" fmla="*/ 95 w 342"/>
              <a:gd name="T19" fmla="*/ 283 h 342"/>
              <a:gd name="T20" fmla="*/ 67 w 342"/>
              <a:gd name="T21" fmla="*/ 216 h 342"/>
              <a:gd name="T22" fmla="*/ 114 w 342"/>
              <a:gd name="T23" fmla="*/ 239 h 342"/>
              <a:gd name="T24" fmla="*/ 169 w 342"/>
              <a:gd name="T25" fmla="*/ 239 h 342"/>
              <a:gd name="T26" fmla="*/ 120 w 342"/>
              <a:gd name="T27" fmla="*/ 216 h 342"/>
              <a:gd name="T28" fmla="*/ 169 w 342"/>
              <a:gd name="T29" fmla="*/ 239 h 342"/>
              <a:gd name="T30" fmla="*/ 119 w 342"/>
              <a:gd name="T31" fmla="*/ 209 h 342"/>
              <a:gd name="T32" fmla="*/ 175 w 342"/>
              <a:gd name="T33" fmla="*/ 171 h 342"/>
              <a:gd name="T34" fmla="*/ 116 w 342"/>
              <a:gd name="T35" fmla="*/ 164 h 342"/>
              <a:gd name="T36" fmla="*/ 177 w 342"/>
              <a:gd name="T37" fmla="*/ 140 h 342"/>
              <a:gd name="T38" fmla="*/ 116 w 342"/>
              <a:gd name="T39" fmla="*/ 164 h 342"/>
              <a:gd name="T40" fmla="*/ 177 w 342"/>
              <a:gd name="T41" fmla="*/ 264 h 342"/>
              <a:gd name="T42" fmla="*/ 215 w 342"/>
              <a:gd name="T43" fmla="*/ 264 h 342"/>
              <a:gd name="T44" fmla="*/ 217 w 342"/>
              <a:gd name="T45" fmla="*/ 239 h 342"/>
              <a:gd name="T46" fmla="*/ 178 w 342"/>
              <a:gd name="T47" fmla="*/ 216 h 342"/>
              <a:gd name="T48" fmla="*/ 217 w 342"/>
              <a:gd name="T49" fmla="*/ 239 h 342"/>
              <a:gd name="T50" fmla="*/ 179 w 342"/>
              <a:gd name="T51" fmla="*/ 209 h 342"/>
              <a:gd name="T52" fmla="*/ 235 w 342"/>
              <a:gd name="T53" fmla="*/ 171 h 342"/>
              <a:gd name="T54" fmla="*/ 283 w 342"/>
              <a:gd name="T55" fmla="*/ 126 h 342"/>
              <a:gd name="T56" fmla="*/ 241 w 342"/>
              <a:gd name="T57" fmla="*/ 149 h 342"/>
              <a:gd name="T58" fmla="*/ 182 w 342"/>
              <a:gd name="T59" fmla="*/ 164 h 342"/>
              <a:gd name="T60" fmla="*/ 220 w 342"/>
              <a:gd name="T61" fmla="*/ 140 h 342"/>
              <a:gd name="T62" fmla="*/ 252 w 342"/>
              <a:gd name="T63" fmla="*/ 107 h 342"/>
              <a:gd name="T64" fmla="*/ 260 w 342"/>
              <a:gd name="T65" fmla="*/ 103 h 342"/>
              <a:gd name="T66" fmla="*/ 283 w 342"/>
              <a:gd name="T67" fmla="*/ 126 h 3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2" h="342">
                <a:moveTo>
                  <a:pt x="171" y="0"/>
                </a:moveTo>
                <a:cubicBezTo>
                  <a:pt x="76" y="0"/>
                  <a:pt x="0" y="77"/>
                  <a:pt x="0" y="171"/>
                </a:cubicBezTo>
                <a:cubicBezTo>
                  <a:pt x="0" y="266"/>
                  <a:pt x="76" y="342"/>
                  <a:pt x="171" y="342"/>
                </a:cubicBezTo>
                <a:cubicBezTo>
                  <a:pt x="265" y="342"/>
                  <a:pt x="342" y="266"/>
                  <a:pt x="342" y="171"/>
                </a:cubicBezTo>
                <a:cubicBezTo>
                  <a:pt x="342" y="77"/>
                  <a:pt x="265" y="0"/>
                  <a:pt x="171" y="0"/>
                </a:cubicBezTo>
                <a:close/>
                <a:moveTo>
                  <a:pt x="48" y="140"/>
                </a:moveTo>
                <a:cubicBezTo>
                  <a:pt x="106" y="140"/>
                  <a:pt x="106" y="140"/>
                  <a:pt x="106" y="140"/>
                </a:cubicBezTo>
                <a:cubicBezTo>
                  <a:pt x="108" y="164"/>
                  <a:pt x="108" y="164"/>
                  <a:pt x="108" y="164"/>
                </a:cubicBezTo>
                <a:cubicBezTo>
                  <a:pt x="54" y="164"/>
                  <a:pt x="54" y="164"/>
                  <a:pt x="54" y="164"/>
                </a:cubicBezTo>
                <a:lnTo>
                  <a:pt x="48" y="140"/>
                </a:lnTo>
                <a:close/>
                <a:moveTo>
                  <a:pt x="56" y="171"/>
                </a:moveTo>
                <a:cubicBezTo>
                  <a:pt x="109" y="171"/>
                  <a:pt x="109" y="171"/>
                  <a:pt x="109" y="171"/>
                </a:cubicBezTo>
                <a:cubicBezTo>
                  <a:pt x="112" y="209"/>
                  <a:pt x="112" y="209"/>
                  <a:pt x="112" y="209"/>
                </a:cubicBezTo>
                <a:cubicBezTo>
                  <a:pt x="66" y="209"/>
                  <a:pt x="66" y="209"/>
                  <a:pt x="66" y="209"/>
                </a:cubicBezTo>
                <a:lnTo>
                  <a:pt x="56" y="171"/>
                </a:lnTo>
                <a:close/>
                <a:moveTo>
                  <a:pt x="95" y="283"/>
                </a:moveTo>
                <a:cubicBezTo>
                  <a:pt x="85" y="283"/>
                  <a:pt x="76" y="275"/>
                  <a:pt x="76" y="264"/>
                </a:cubicBezTo>
                <a:cubicBezTo>
                  <a:pt x="76" y="254"/>
                  <a:pt x="85" y="245"/>
                  <a:pt x="95" y="245"/>
                </a:cubicBezTo>
                <a:cubicBezTo>
                  <a:pt x="106" y="245"/>
                  <a:pt x="114" y="254"/>
                  <a:pt x="114" y="264"/>
                </a:cubicBezTo>
                <a:cubicBezTo>
                  <a:pt x="114" y="275"/>
                  <a:pt x="106" y="283"/>
                  <a:pt x="95" y="283"/>
                </a:cubicBezTo>
                <a:close/>
                <a:moveTo>
                  <a:pt x="73" y="239"/>
                </a:moveTo>
                <a:cubicBezTo>
                  <a:pt x="67" y="216"/>
                  <a:pt x="67" y="216"/>
                  <a:pt x="67" y="216"/>
                </a:cubicBezTo>
                <a:cubicBezTo>
                  <a:pt x="113" y="216"/>
                  <a:pt x="113" y="216"/>
                  <a:pt x="113" y="216"/>
                </a:cubicBezTo>
                <a:cubicBezTo>
                  <a:pt x="114" y="239"/>
                  <a:pt x="114" y="239"/>
                  <a:pt x="114" y="239"/>
                </a:cubicBezTo>
                <a:lnTo>
                  <a:pt x="73" y="239"/>
                </a:lnTo>
                <a:close/>
                <a:moveTo>
                  <a:pt x="169" y="239"/>
                </a:moveTo>
                <a:cubicBezTo>
                  <a:pt x="122" y="239"/>
                  <a:pt x="122" y="239"/>
                  <a:pt x="122" y="239"/>
                </a:cubicBezTo>
                <a:cubicBezTo>
                  <a:pt x="120" y="216"/>
                  <a:pt x="120" y="216"/>
                  <a:pt x="120" y="216"/>
                </a:cubicBezTo>
                <a:cubicBezTo>
                  <a:pt x="171" y="216"/>
                  <a:pt x="171" y="216"/>
                  <a:pt x="171" y="216"/>
                </a:cubicBezTo>
                <a:lnTo>
                  <a:pt x="169" y="239"/>
                </a:lnTo>
                <a:close/>
                <a:moveTo>
                  <a:pt x="171" y="209"/>
                </a:moveTo>
                <a:cubicBezTo>
                  <a:pt x="119" y="209"/>
                  <a:pt x="119" y="209"/>
                  <a:pt x="119" y="209"/>
                </a:cubicBezTo>
                <a:cubicBezTo>
                  <a:pt x="116" y="171"/>
                  <a:pt x="116" y="171"/>
                  <a:pt x="116" y="171"/>
                </a:cubicBezTo>
                <a:cubicBezTo>
                  <a:pt x="175" y="171"/>
                  <a:pt x="175" y="171"/>
                  <a:pt x="175" y="171"/>
                </a:cubicBezTo>
                <a:lnTo>
                  <a:pt x="171" y="209"/>
                </a:lnTo>
                <a:close/>
                <a:moveTo>
                  <a:pt x="116" y="164"/>
                </a:moveTo>
                <a:cubicBezTo>
                  <a:pt x="114" y="140"/>
                  <a:pt x="114" y="140"/>
                  <a:pt x="114" y="140"/>
                </a:cubicBezTo>
                <a:cubicBezTo>
                  <a:pt x="177" y="140"/>
                  <a:pt x="177" y="140"/>
                  <a:pt x="177" y="140"/>
                </a:cubicBezTo>
                <a:cubicBezTo>
                  <a:pt x="175" y="164"/>
                  <a:pt x="175" y="164"/>
                  <a:pt x="175" y="164"/>
                </a:cubicBezTo>
                <a:lnTo>
                  <a:pt x="116" y="164"/>
                </a:lnTo>
                <a:close/>
                <a:moveTo>
                  <a:pt x="196" y="283"/>
                </a:moveTo>
                <a:cubicBezTo>
                  <a:pt x="185" y="283"/>
                  <a:pt x="177" y="275"/>
                  <a:pt x="177" y="264"/>
                </a:cubicBezTo>
                <a:cubicBezTo>
                  <a:pt x="177" y="254"/>
                  <a:pt x="185" y="245"/>
                  <a:pt x="196" y="245"/>
                </a:cubicBezTo>
                <a:cubicBezTo>
                  <a:pt x="206" y="245"/>
                  <a:pt x="215" y="254"/>
                  <a:pt x="215" y="264"/>
                </a:cubicBezTo>
                <a:cubicBezTo>
                  <a:pt x="215" y="275"/>
                  <a:pt x="206" y="283"/>
                  <a:pt x="196" y="283"/>
                </a:cubicBezTo>
                <a:close/>
                <a:moveTo>
                  <a:pt x="217" y="239"/>
                </a:moveTo>
                <a:cubicBezTo>
                  <a:pt x="176" y="239"/>
                  <a:pt x="176" y="239"/>
                  <a:pt x="176" y="239"/>
                </a:cubicBezTo>
                <a:cubicBezTo>
                  <a:pt x="178" y="216"/>
                  <a:pt x="178" y="216"/>
                  <a:pt x="178" y="216"/>
                </a:cubicBezTo>
                <a:cubicBezTo>
                  <a:pt x="223" y="216"/>
                  <a:pt x="223" y="216"/>
                  <a:pt x="223" y="216"/>
                </a:cubicBezTo>
                <a:lnTo>
                  <a:pt x="217" y="239"/>
                </a:lnTo>
                <a:close/>
                <a:moveTo>
                  <a:pt x="225" y="209"/>
                </a:moveTo>
                <a:cubicBezTo>
                  <a:pt x="179" y="209"/>
                  <a:pt x="179" y="209"/>
                  <a:pt x="179" y="209"/>
                </a:cubicBezTo>
                <a:cubicBezTo>
                  <a:pt x="182" y="171"/>
                  <a:pt x="182" y="171"/>
                  <a:pt x="182" y="171"/>
                </a:cubicBezTo>
                <a:cubicBezTo>
                  <a:pt x="235" y="171"/>
                  <a:pt x="235" y="171"/>
                  <a:pt x="235" y="171"/>
                </a:cubicBezTo>
                <a:lnTo>
                  <a:pt x="225" y="209"/>
                </a:lnTo>
                <a:close/>
                <a:moveTo>
                  <a:pt x="283" y="126"/>
                </a:moveTo>
                <a:cubicBezTo>
                  <a:pt x="264" y="126"/>
                  <a:pt x="264" y="126"/>
                  <a:pt x="264" y="126"/>
                </a:cubicBezTo>
                <a:cubicBezTo>
                  <a:pt x="256" y="133"/>
                  <a:pt x="249" y="141"/>
                  <a:pt x="241" y="149"/>
                </a:cubicBezTo>
                <a:cubicBezTo>
                  <a:pt x="237" y="164"/>
                  <a:pt x="237" y="164"/>
                  <a:pt x="237" y="164"/>
                </a:cubicBezTo>
                <a:cubicBezTo>
                  <a:pt x="182" y="164"/>
                  <a:pt x="182" y="164"/>
                  <a:pt x="182" y="164"/>
                </a:cubicBezTo>
                <a:cubicBezTo>
                  <a:pt x="184" y="140"/>
                  <a:pt x="184" y="140"/>
                  <a:pt x="184" y="140"/>
                </a:cubicBezTo>
                <a:cubicBezTo>
                  <a:pt x="220" y="140"/>
                  <a:pt x="220" y="140"/>
                  <a:pt x="220" y="140"/>
                </a:cubicBezTo>
                <a:cubicBezTo>
                  <a:pt x="221" y="139"/>
                  <a:pt x="221" y="138"/>
                  <a:pt x="222" y="137"/>
                </a:cubicBezTo>
                <a:cubicBezTo>
                  <a:pt x="232" y="127"/>
                  <a:pt x="242" y="117"/>
                  <a:pt x="252" y="107"/>
                </a:cubicBezTo>
                <a:cubicBezTo>
                  <a:pt x="252" y="107"/>
                  <a:pt x="253" y="106"/>
                  <a:pt x="254" y="105"/>
                </a:cubicBezTo>
                <a:cubicBezTo>
                  <a:pt x="256" y="104"/>
                  <a:pt x="258" y="103"/>
                  <a:pt x="260" y="103"/>
                </a:cubicBezTo>
                <a:cubicBezTo>
                  <a:pt x="283" y="103"/>
                  <a:pt x="283" y="103"/>
                  <a:pt x="283" y="103"/>
                </a:cubicBezTo>
                <a:cubicBezTo>
                  <a:pt x="297" y="103"/>
                  <a:pt x="297" y="126"/>
                  <a:pt x="283" y="126"/>
                </a:cubicBezTo>
                <a:close/>
              </a:path>
            </a:pathLst>
          </a:custGeom>
          <a:solidFill>
            <a:schemeClr val="accent4"/>
          </a:solidFill>
          <a:ln>
            <a:noFill/>
          </a:ln>
        </p:spPr>
        <p:txBody>
          <a:bodyPr lIns="68580" tIns="34290" rIns="68580" bIns="34290"/>
          <a:lstStyle/>
          <a:p>
            <a:pPr defTabSz="685800" eaLnBrk="1" fontAlgn="auto" hangingPunct="1">
              <a:spcBef>
                <a:spcPct val="0"/>
              </a:spcBef>
              <a:spcAft>
                <a:spcPct val="0"/>
              </a:spcAft>
              <a:defRPr/>
            </a:pPr>
            <a:endParaRPr lang="id-ID" sz="1015">
              <a:latin typeface="+mn-lt"/>
              <a:ea typeface="+mn-ea"/>
            </a:endParaRPr>
          </a:p>
        </p:txBody>
      </p:sp>
      <p:sp>
        <p:nvSpPr>
          <p:cNvPr id="598" name="Text Box 10"/>
          <p:cNvSpPr txBox="1">
            <a:spLocks noChangeArrowheads="1"/>
          </p:cNvSpPr>
          <p:nvPr/>
        </p:nvSpPr>
        <p:spPr bwMode="auto">
          <a:xfrm>
            <a:off x="4797748" y="3673308"/>
            <a:ext cx="1606550" cy="895630"/>
          </a:xfrm>
          <a:prstGeom prst="rect">
            <a:avLst/>
          </a:prstGeom>
          <a:noFill/>
          <a:ln w="9525">
            <a:noFill/>
            <a:miter lim="800000"/>
          </a:ln>
        </p:spPr>
        <p:txBody>
          <a:bodyPr lIns="45720" tIns="22860" rIns="45720" bIns="22860">
            <a:spAutoFit/>
          </a:bodyPr>
          <a:lstStyle/>
          <a:p>
            <a:pPr lvl="0" algn="just" defTabSz="890905"/>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defTabSz="685800">
              <a:lnSpc>
                <a:spcPct val="120000"/>
              </a:lnSpc>
              <a:spcBef>
                <a:spcPct val="0"/>
              </a:spcBef>
              <a:defRPr/>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00" name="Text Box 10"/>
          <p:cNvSpPr txBox="1">
            <a:spLocks noChangeArrowheads="1"/>
          </p:cNvSpPr>
          <p:nvPr/>
        </p:nvSpPr>
        <p:spPr bwMode="auto">
          <a:xfrm>
            <a:off x="7183760" y="3652664"/>
            <a:ext cx="1606550" cy="895630"/>
          </a:xfrm>
          <a:prstGeom prst="rect">
            <a:avLst/>
          </a:prstGeom>
          <a:noFill/>
          <a:ln w="9525">
            <a:noFill/>
            <a:miter lim="800000"/>
          </a:ln>
        </p:spPr>
        <p:txBody>
          <a:bodyPr lIns="45720" tIns="22860" rIns="45720" bIns="22860">
            <a:spAutoFit/>
          </a:bodyPr>
          <a:lstStyle/>
          <a:p>
            <a:pPr lvl="0" algn="just" defTabSz="890905"/>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defTabSz="685800">
              <a:lnSpc>
                <a:spcPct val="120000"/>
              </a:lnSpc>
              <a:spcBef>
                <a:spcPct val="0"/>
              </a:spcBef>
              <a:defRPr/>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01" name="Content Placeholder 2"/>
          <p:cNvSpPr txBox="1"/>
          <p:nvPr/>
        </p:nvSpPr>
        <p:spPr>
          <a:xfrm>
            <a:off x="4211960" y="2183488"/>
            <a:ext cx="4502150" cy="100519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defTabSz="685800">
              <a:lnSpc>
                <a:spcPct val="120000"/>
              </a:lnSpc>
              <a:spcBef>
                <a:spcPct val="0"/>
              </a:spcBef>
              <a:defRPr/>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02" name="文本框 601"/>
          <p:cNvSpPr txBox="1">
            <a:spLocks noChangeArrowheads="1"/>
          </p:cNvSpPr>
          <p:nvPr/>
        </p:nvSpPr>
        <p:spPr bwMode="auto">
          <a:xfrm>
            <a:off x="4549651" y="1857949"/>
            <a:ext cx="2870200" cy="276999"/>
          </a:xfrm>
          <a:prstGeom prst="rect">
            <a:avLst/>
          </a:prstGeom>
          <a:noFill/>
          <a:ln w="9525">
            <a:noFill/>
            <a:miter lim="800000"/>
          </a:ln>
        </p:spPr>
        <p:txBody>
          <a:bodyPr>
            <a:spAutoFit/>
          </a:bodyPr>
          <a:lstStyle/>
          <a:p>
            <a:pPr lvl="0" algn="just" defTabSz="890905"/>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800">
        <p:circle/>
      </p:transition>
    </mc:Choice>
    <mc:Fallback>
      <p:transition spd="slow" advClick="0" advTm="0">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nodeType="afterGroup">
                            <p:stCondLst>
                              <p:cond delay="500"/>
                            </p:stCondLst>
                            <p:childTnLst>
                              <p:par>
                                <p:cTn id="9" presetID="2" presetClass="entr" presetSubtype="2" decel="100000" fill="hold" grpId="0" nodeType="afterEffect">
                                  <p:stCondLst>
                                    <p:cond delay="0"/>
                                  </p:stCondLst>
                                  <p:childTnLst>
                                    <p:set>
                                      <p:cBhvr>
                                        <p:cTn id="10" dur="1" fill="hold">
                                          <p:stCondLst>
                                            <p:cond delay="0"/>
                                          </p:stCondLst>
                                        </p:cTn>
                                        <p:tgtEl>
                                          <p:spTgt spid="602"/>
                                        </p:tgtEl>
                                        <p:attrNameLst>
                                          <p:attrName>style.visibility</p:attrName>
                                        </p:attrNameLst>
                                      </p:cBhvr>
                                      <p:to>
                                        <p:strVal val="visible"/>
                                      </p:to>
                                    </p:set>
                                    <p:anim calcmode="lin" valueType="num">
                                      <p:cBhvr additive="base">
                                        <p:cTn id="11" dur="500" fill="hold"/>
                                        <p:tgtEl>
                                          <p:spTgt spid="602"/>
                                        </p:tgtEl>
                                        <p:attrNameLst>
                                          <p:attrName>ppt_x</p:attrName>
                                        </p:attrNameLst>
                                      </p:cBhvr>
                                      <p:tavLst>
                                        <p:tav tm="0">
                                          <p:val>
                                            <p:strVal val="1+#ppt_w/2"/>
                                          </p:val>
                                        </p:tav>
                                        <p:tav tm="100000">
                                          <p:val>
                                            <p:strVal val="#ppt_x"/>
                                          </p:val>
                                        </p:tav>
                                      </p:tavLst>
                                    </p:anim>
                                    <p:anim calcmode="lin" valueType="num">
                                      <p:cBhvr additive="base">
                                        <p:cTn id="12" dur="500" fill="hold"/>
                                        <p:tgtEl>
                                          <p:spTgt spid="602"/>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601"/>
                                        </p:tgtEl>
                                        <p:attrNameLst>
                                          <p:attrName>style.visibility</p:attrName>
                                        </p:attrNameLst>
                                      </p:cBhvr>
                                      <p:to>
                                        <p:strVal val="visible"/>
                                      </p:to>
                                    </p:set>
                                    <p:anim calcmode="lin" valueType="num">
                                      <p:cBhvr additive="base">
                                        <p:cTn id="15" dur="500" fill="hold"/>
                                        <p:tgtEl>
                                          <p:spTgt spid="601"/>
                                        </p:tgtEl>
                                        <p:attrNameLst>
                                          <p:attrName>ppt_x</p:attrName>
                                        </p:attrNameLst>
                                      </p:cBhvr>
                                      <p:tavLst>
                                        <p:tav tm="0">
                                          <p:val>
                                            <p:strVal val="1+#ppt_w/2"/>
                                          </p:val>
                                        </p:tav>
                                        <p:tav tm="100000">
                                          <p:val>
                                            <p:strVal val="#ppt_x"/>
                                          </p:val>
                                        </p:tav>
                                      </p:tavLst>
                                    </p:anim>
                                    <p:anim calcmode="lin" valueType="num">
                                      <p:cBhvr additive="base">
                                        <p:cTn id="16" dur="500" fill="hold"/>
                                        <p:tgtEl>
                                          <p:spTgt spid="601"/>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250"/>
                            </p:stCondLst>
                            <p:childTnLst>
                              <p:par>
                                <p:cTn id="18" presetID="53" presetClass="entr" presetSubtype="16" fill="hold" nodeType="afterEffect">
                                  <p:stCondLst>
                                    <p:cond delay="0"/>
                                  </p:stCondLst>
                                  <p:childTnLst>
                                    <p:set>
                                      <p:cBhvr>
                                        <p:cTn id="19" dur="1" fill="hold">
                                          <p:stCondLst>
                                            <p:cond delay="0"/>
                                          </p:stCondLst>
                                        </p:cTn>
                                        <p:tgtEl>
                                          <p:spTgt spid="40960"/>
                                        </p:tgtEl>
                                        <p:attrNameLst>
                                          <p:attrName>style.visibility</p:attrName>
                                        </p:attrNameLst>
                                      </p:cBhvr>
                                      <p:to>
                                        <p:strVal val="visible"/>
                                      </p:to>
                                    </p:set>
                                    <p:anim calcmode="lin" valueType="num">
                                      <p:cBhvr>
                                        <p:cTn id="20" dur="250" fill="hold"/>
                                        <p:tgtEl>
                                          <p:spTgt spid="40960"/>
                                        </p:tgtEl>
                                        <p:attrNameLst>
                                          <p:attrName>ppt_w</p:attrName>
                                        </p:attrNameLst>
                                      </p:cBhvr>
                                      <p:tavLst>
                                        <p:tav tm="0">
                                          <p:val>
                                            <p:fltVal val="0"/>
                                          </p:val>
                                        </p:tav>
                                        <p:tav tm="100000">
                                          <p:val>
                                            <p:strVal val="#ppt_w"/>
                                          </p:val>
                                        </p:tav>
                                      </p:tavLst>
                                    </p:anim>
                                    <p:anim calcmode="lin" valueType="num">
                                      <p:cBhvr>
                                        <p:cTn id="21" dur="250" fill="hold"/>
                                        <p:tgtEl>
                                          <p:spTgt spid="40960"/>
                                        </p:tgtEl>
                                        <p:attrNameLst>
                                          <p:attrName>ppt_h</p:attrName>
                                        </p:attrNameLst>
                                      </p:cBhvr>
                                      <p:tavLst>
                                        <p:tav tm="0">
                                          <p:val>
                                            <p:fltVal val="0"/>
                                          </p:val>
                                        </p:tav>
                                        <p:tav tm="100000">
                                          <p:val>
                                            <p:strVal val="#ppt_h"/>
                                          </p:val>
                                        </p:tav>
                                      </p:tavLst>
                                    </p:anim>
                                    <p:animEffect transition="in" filter="fade">
                                      <p:cBhvr>
                                        <p:cTn id="22" dur="250"/>
                                        <p:tgtEl>
                                          <p:spTgt spid="40960"/>
                                        </p:tgtEl>
                                      </p:cBhvr>
                                    </p:animEffect>
                                  </p:childTnLst>
                                </p:cTn>
                              </p:par>
                              <p:par>
                                <p:cTn id="23" presetID="6" presetClass="emph" presetSubtype="0" decel="100000" fill="hold" nodeType="withEffect">
                                  <p:stCondLst>
                                    <p:cond delay="200"/>
                                  </p:stCondLst>
                                  <p:childTnLst>
                                    <p:animScale>
                                      <p:cBhvr>
                                        <p:cTn id="24" dur="250" fill="hold"/>
                                        <p:tgtEl>
                                          <p:spTgt spid="40960"/>
                                        </p:tgtEl>
                                      </p:cBhvr>
                                      <p:by x="110000" y="110000"/>
                                    </p:animScale>
                                  </p:childTnLst>
                                </p:cTn>
                              </p:par>
                              <p:par>
                                <p:cTn id="25" presetID="6" presetClass="emph" presetSubtype="0" decel="100000" fill="hold" nodeType="withEffect">
                                  <p:stCondLst>
                                    <p:cond delay="300"/>
                                  </p:stCondLst>
                                  <p:childTnLst>
                                    <p:animScale>
                                      <p:cBhvr>
                                        <p:cTn id="26" dur="250" fill="hold"/>
                                        <p:tgtEl>
                                          <p:spTgt spid="40960"/>
                                        </p:tgtEl>
                                      </p:cBhvr>
                                      <p:by x="91000" y="91000"/>
                                    </p:animScale>
                                  </p:childTnLst>
                                </p:cTn>
                              </p:par>
                            </p:childTnLst>
                          </p:cTn>
                        </p:par>
                        <p:par>
                          <p:cTn id="27" fill="hold" nodeType="afterGroup">
                            <p:stCondLst>
                              <p:cond delay="1800"/>
                            </p:stCondLst>
                            <p:childTnLst>
                              <p:par>
                                <p:cTn id="28" presetID="2" presetClass="entr" presetSubtype="4" decel="100000" fill="hold" grpId="0" nodeType="afterEffect">
                                  <p:stCondLst>
                                    <p:cond delay="0"/>
                                  </p:stCondLst>
                                  <p:childTnLst>
                                    <p:set>
                                      <p:cBhvr>
                                        <p:cTn id="29" dur="1" fill="hold">
                                          <p:stCondLst>
                                            <p:cond delay="0"/>
                                          </p:stCondLst>
                                        </p:cTn>
                                        <p:tgtEl>
                                          <p:spTgt spid="598"/>
                                        </p:tgtEl>
                                        <p:attrNameLst>
                                          <p:attrName>style.visibility</p:attrName>
                                        </p:attrNameLst>
                                      </p:cBhvr>
                                      <p:to>
                                        <p:strVal val="visible"/>
                                      </p:to>
                                    </p:set>
                                    <p:anim calcmode="lin" valueType="num">
                                      <p:cBhvr additive="base">
                                        <p:cTn id="30" dur="500" fill="hold"/>
                                        <p:tgtEl>
                                          <p:spTgt spid="598"/>
                                        </p:tgtEl>
                                        <p:attrNameLst>
                                          <p:attrName>ppt_x</p:attrName>
                                        </p:attrNameLst>
                                      </p:cBhvr>
                                      <p:tavLst>
                                        <p:tav tm="0">
                                          <p:val>
                                            <p:strVal val="#ppt_x"/>
                                          </p:val>
                                        </p:tav>
                                        <p:tav tm="100000">
                                          <p:val>
                                            <p:strVal val="#ppt_x"/>
                                          </p:val>
                                        </p:tav>
                                      </p:tavLst>
                                    </p:anim>
                                    <p:anim calcmode="lin" valueType="num">
                                      <p:cBhvr additive="base">
                                        <p:cTn id="31" dur="500" fill="hold"/>
                                        <p:tgtEl>
                                          <p:spTgt spid="598"/>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2300"/>
                            </p:stCondLst>
                            <p:childTnLst>
                              <p:par>
                                <p:cTn id="33" presetID="53" presetClass="entr" presetSubtype="16" fill="hold" nodeType="afterEffect">
                                  <p:stCondLst>
                                    <p:cond delay="0"/>
                                  </p:stCondLst>
                                  <p:childTnLst>
                                    <p:set>
                                      <p:cBhvr>
                                        <p:cTn id="34" dur="1" fill="hold">
                                          <p:stCondLst>
                                            <p:cond delay="0"/>
                                          </p:stCondLst>
                                        </p:cTn>
                                        <p:tgtEl>
                                          <p:spTgt spid="596"/>
                                        </p:tgtEl>
                                        <p:attrNameLst>
                                          <p:attrName>style.visibility</p:attrName>
                                        </p:attrNameLst>
                                      </p:cBhvr>
                                      <p:to>
                                        <p:strVal val="visible"/>
                                      </p:to>
                                    </p:set>
                                    <p:anim calcmode="lin" valueType="num">
                                      <p:cBhvr>
                                        <p:cTn id="35" dur="250" fill="hold"/>
                                        <p:tgtEl>
                                          <p:spTgt spid="596"/>
                                        </p:tgtEl>
                                        <p:attrNameLst>
                                          <p:attrName>ppt_w</p:attrName>
                                        </p:attrNameLst>
                                      </p:cBhvr>
                                      <p:tavLst>
                                        <p:tav tm="0">
                                          <p:val>
                                            <p:fltVal val="0"/>
                                          </p:val>
                                        </p:tav>
                                        <p:tav tm="100000">
                                          <p:val>
                                            <p:strVal val="#ppt_w"/>
                                          </p:val>
                                        </p:tav>
                                      </p:tavLst>
                                    </p:anim>
                                    <p:anim calcmode="lin" valueType="num">
                                      <p:cBhvr>
                                        <p:cTn id="36" dur="250" fill="hold"/>
                                        <p:tgtEl>
                                          <p:spTgt spid="596"/>
                                        </p:tgtEl>
                                        <p:attrNameLst>
                                          <p:attrName>ppt_h</p:attrName>
                                        </p:attrNameLst>
                                      </p:cBhvr>
                                      <p:tavLst>
                                        <p:tav tm="0">
                                          <p:val>
                                            <p:fltVal val="0"/>
                                          </p:val>
                                        </p:tav>
                                        <p:tav tm="100000">
                                          <p:val>
                                            <p:strVal val="#ppt_h"/>
                                          </p:val>
                                        </p:tav>
                                      </p:tavLst>
                                    </p:anim>
                                    <p:animEffect transition="in" filter="fade">
                                      <p:cBhvr>
                                        <p:cTn id="37" dur="250"/>
                                        <p:tgtEl>
                                          <p:spTgt spid="596"/>
                                        </p:tgtEl>
                                      </p:cBhvr>
                                    </p:animEffect>
                                  </p:childTnLst>
                                </p:cTn>
                              </p:par>
                              <p:par>
                                <p:cTn id="38" presetID="6" presetClass="emph" presetSubtype="0" decel="100000" fill="hold" nodeType="withEffect">
                                  <p:stCondLst>
                                    <p:cond delay="200"/>
                                  </p:stCondLst>
                                  <p:childTnLst>
                                    <p:animScale>
                                      <p:cBhvr>
                                        <p:cTn id="39" dur="250" fill="hold"/>
                                        <p:tgtEl>
                                          <p:spTgt spid="596"/>
                                        </p:tgtEl>
                                      </p:cBhvr>
                                      <p:by x="110000" y="110000"/>
                                    </p:animScale>
                                  </p:childTnLst>
                                </p:cTn>
                              </p:par>
                              <p:par>
                                <p:cTn id="40" presetID="6" presetClass="emph" presetSubtype="0" decel="100000" fill="hold" nodeType="withEffect">
                                  <p:stCondLst>
                                    <p:cond delay="300"/>
                                  </p:stCondLst>
                                  <p:childTnLst>
                                    <p:animScale>
                                      <p:cBhvr>
                                        <p:cTn id="41" dur="250" fill="hold"/>
                                        <p:tgtEl>
                                          <p:spTgt spid="596"/>
                                        </p:tgtEl>
                                      </p:cBhvr>
                                      <p:by x="91000" y="91000"/>
                                    </p:animScale>
                                  </p:childTnLst>
                                </p:cTn>
                              </p:par>
                            </p:childTnLst>
                          </p:cTn>
                        </p:par>
                        <p:par>
                          <p:cTn id="42" fill="hold" nodeType="afterGroup">
                            <p:stCondLst>
                              <p:cond delay="2850"/>
                            </p:stCondLst>
                            <p:childTnLst>
                              <p:par>
                                <p:cTn id="43" presetID="2" presetClass="entr" presetSubtype="4" decel="100000" fill="hold" grpId="0" nodeType="afterEffect">
                                  <p:stCondLst>
                                    <p:cond delay="0"/>
                                  </p:stCondLst>
                                  <p:childTnLst>
                                    <p:set>
                                      <p:cBhvr>
                                        <p:cTn id="44" dur="1" fill="hold">
                                          <p:stCondLst>
                                            <p:cond delay="0"/>
                                          </p:stCondLst>
                                        </p:cTn>
                                        <p:tgtEl>
                                          <p:spTgt spid="600"/>
                                        </p:tgtEl>
                                        <p:attrNameLst>
                                          <p:attrName>style.visibility</p:attrName>
                                        </p:attrNameLst>
                                      </p:cBhvr>
                                      <p:to>
                                        <p:strVal val="visible"/>
                                      </p:to>
                                    </p:set>
                                    <p:anim calcmode="lin" valueType="num">
                                      <p:cBhvr additive="base">
                                        <p:cTn id="45" dur="500" fill="hold"/>
                                        <p:tgtEl>
                                          <p:spTgt spid="600"/>
                                        </p:tgtEl>
                                        <p:attrNameLst>
                                          <p:attrName>ppt_x</p:attrName>
                                        </p:attrNameLst>
                                      </p:cBhvr>
                                      <p:tavLst>
                                        <p:tav tm="0">
                                          <p:val>
                                            <p:strVal val="#ppt_x"/>
                                          </p:val>
                                        </p:tav>
                                        <p:tav tm="100000">
                                          <p:val>
                                            <p:strVal val="#ppt_x"/>
                                          </p:val>
                                        </p:tav>
                                      </p:tavLst>
                                    </p:anim>
                                    <p:anim calcmode="lin" valueType="num">
                                      <p:cBhvr additive="base">
                                        <p:cTn id="46" dur="500" fill="hold"/>
                                        <p:tgtEl>
                                          <p:spTgt spid="6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 grpId="0"/>
      <p:bldP spid="600" grpId="0"/>
      <p:bldP spid="601" grpId="0"/>
      <p:bldP spid="602"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任意多边形: 形状 9"/>
          <p:cNvSpPr/>
          <p:nvPr/>
        </p:nvSpPr>
        <p:spPr>
          <a:xfrm rot="5400000">
            <a:off x="6581117" y="-1780017"/>
            <a:ext cx="1604615" cy="7634447"/>
          </a:xfrm>
          <a:custGeom>
            <a:gdLst>
              <a:gd name="connsiteX0" fmla="*/ 0 w 2436548"/>
              <a:gd name="connsiteY0" fmla="*/ 6270161 h 7058152"/>
              <a:gd name="connsiteX1" fmla="*/ 0 w 2436548"/>
              <a:gd name="connsiteY1" fmla="*/ 5379975 h 7058152"/>
              <a:gd name="connsiteX2" fmla="*/ 0 w 2436548"/>
              <a:gd name="connsiteY2" fmla="*/ 5239276 h 7058152"/>
              <a:gd name="connsiteX3" fmla="*/ 0 w 2436548"/>
              <a:gd name="connsiteY3" fmla="*/ 4489789 h 7058152"/>
              <a:gd name="connsiteX4" fmla="*/ 0 w 2436548"/>
              <a:gd name="connsiteY4" fmla="*/ 4349089 h 7058152"/>
              <a:gd name="connsiteX5" fmla="*/ 0 w 2436548"/>
              <a:gd name="connsiteY5" fmla="*/ 3599603 h 7058152"/>
              <a:gd name="connsiteX6" fmla="*/ 0 w 2436548"/>
              <a:gd name="connsiteY6" fmla="*/ 3458903 h 7058152"/>
              <a:gd name="connsiteX7" fmla="*/ 0 w 2436548"/>
              <a:gd name="connsiteY7" fmla="*/ 2709417 h 7058152"/>
              <a:gd name="connsiteX8" fmla="*/ 0 w 2436548"/>
              <a:gd name="connsiteY8" fmla="*/ 2568717 h 7058152"/>
              <a:gd name="connsiteX9" fmla="*/ 0 w 2436548"/>
              <a:gd name="connsiteY9" fmla="*/ 1819231 h 7058152"/>
              <a:gd name="connsiteX10" fmla="*/ 0 w 2436548"/>
              <a:gd name="connsiteY10" fmla="*/ 1678531 h 7058152"/>
              <a:gd name="connsiteX11" fmla="*/ 0 w 2436548"/>
              <a:gd name="connsiteY11" fmla="*/ 788345 h 7058152"/>
              <a:gd name="connsiteX12" fmla="*/ 144192 w 2436548"/>
              <a:gd name="connsiteY12" fmla="*/ 548276 h 7058152"/>
              <a:gd name="connsiteX13" fmla="*/ 1074083 w 2436548"/>
              <a:gd name="connsiteY13" fmla="*/ 32834 h 7058152"/>
              <a:gd name="connsiteX14" fmla="*/ 1218275 w 2436548"/>
              <a:gd name="connsiteY14" fmla="*/ 0 h 7058152"/>
              <a:gd name="connsiteX15" fmla="*/ 1362467 w 2436548"/>
              <a:gd name="connsiteY15" fmla="*/ 32834 h 7058152"/>
              <a:gd name="connsiteX16" fmla="*/ 2292356 w 2436548"/>
              <a:gd name="connsiteY16" fmla="*/ 548276 h 7058152"/>
              <a:gd name="connsiteX17" fmla="*/ 2436548 w 2436548"/>
              <a:gd name="connsiteY17" fmla="*/ 788345 h 7058152"/>
              <a:gd name="connsiteX18" fmla="*/ 2436548 w 2436548"/>
              <a:gd name="connsiteY18" fmla="*/ 1567550 h 7058152"/>
              <a:gd name="connsiteX19" fmla="*/ 2436548 w 2436548"/>
              <a:gd name="connsiteY19" fmla="*/ 1678531 h 7058152"/>
              <a:gd name="connsiteX20" fmla="*/ 2436548 w 2436548"/>
              <a:gd name="connsiteY20" fmla="*/ 1690370 h 7058152"/>
              <a:gd name="connsiteX21" fmla="*/ 2436548 w 2436548"/>
              <a:gd name="connsiteY21" fmla="*/ 1764868 h 7058152"/>
              <a:gd name="connsiteX22" fmla="*/ 2436548 w 2436548"/>
              <a:gd name="connsiteY22" fmla="*/ 1803123 h 7058152"/>
              <a:gd name="connsiteX23" fmla="*/ 2436548 w 2436548"/>
              <a:gd name="connsiteY23" fmla="*/ 1817218 h 7058152"/>
              <a:gd name="connsiteX24" fmla="*/ 2436548 w 2436548"/>
              <a:gd name="connsiteY24" fmla="*/ 1819231 h 7058152"/>
              <a:gd name="connsiteX25" fmla="*/ 2436548 w 2436548"/>
              <a:gd name="connsiteY25" fmla="*/ 1942135 h 7058152"/>
              <a:gd name="connsiteX26" fmla="*/ 2436548 w 2436548"/>
              <a:gd name="connsiteY26" fmla="*/ 2457736 h 7058152"/>
              <a:gd name="connsiteX27" fmla="*/ 2436548 w 2436548"/>
              <a:gd name="connsiteY27" fmla="*/ 2568717 h 7058152"/>
              <a:gd name="connsiteX28" fmla="*/ 2436548 w 2436548"/>
              <a:gd name="connsiteY28" fmla="*/ 2580556 h 7058152"/>
              <a:gd name="connsiteX29" fmla="*/ 2436548 w 2436548"/>
              <a:gd name="connsiteY29" fmla="*/ 2655054 h 7058152"/>
              <a:gd name="connsiteX30" fmla="*/ 2436548 w 2436548"/>
              <a:gd name="connsiteY30" fmla="*/ 2693309 h 7058152"/>
              <a:gd name="connsiteX31" fmla="*/ 2436548 w 2436548"/>
              <a:gd name="connsiteY31" fmla="*/ 2707403 h 7058152"/>
              <a:gd name="connsiteX32" fmla="*/ 2436548 w 2436548"/>
              <a:gd name="connsiteY32" fmla="*/ 2709417 h 7058152"/>
              <a:gd name="connsiteX33" fmla="*/ 2436548 w 2436548"/>
              <a:gd name="connsiteY33" fmla="*/ 2832321 h 7058152"/>
              <a:gd name="connsiteX34" fmla="*/ 2436548 w 2436548"/>
              <a:gd name="connsiteY34" fmla="*/ 3347922 h 7058152"/>
              <a:gd name="connsiteX35" fmla="*/ 2436548 w 2436548"/>
              <a:gd name="connsiteY35" fmla="*/ 3458903 h 7058152"/>
              <a:gd name="connsiteX36" fmla="*/ 2436548 w 2436548"/>
              <a:gd name="connsiteY36" fmla="*/ 3470742 h 7058152"/>
              <a:gd name="connsiteX37" fmla="*/ 2436548 w 2436548"/>
              <a:gd name="connsiteY37" fmla="*/ 3545240 h 7058152"/>
              <a:gd name="connsiteX38" fmla="*/ 2436548 w 2436548"/>
              <a:gd name="connsiteY38" fmla="*/ 3583495 h 7058152"/>
              <a:gd name="connsiteX39" fmla="*/ 2436548 w 2436548"/>
              <a:gd name="connsiteY39" fmla="*/ 3597589 h 7058152"/>
              <a:gd name="connsiteX40" fmla="*/ 2436548 w 2436548"/>
              <a:gd name="connsiteY40" fmla="*/ 3599603 h 7058152"/>
              <a:gd name="connsiteX41" fmla="*/ 2436548 w 2436548"/>
              <a:gd name="connsiteY41" fmla="*/ 3618952 h 7058152"/>
              <a:gd name="connsiteX42" fmla="*/ 2436548 w 2436548"/>
              <a:gd name="connsiteY42" fmla="*/ 4306313 h 7058152"/>
              <a:gd name="connsiteX43" fmla="*/ 2436548 w 2436548"/>
              <a:gd name="connsiteY43" fmla="*/ 4349089 h 7058152"/>
              <a:gd name="connsiteX44" fmla="*/ 2436548 w 2436548"/>
              <a:gd name="connsiteY44" fmla="*/ 4360928 h 7058152"/>
              <a:gd name="connsiteX45" fmla="*/ 2436548 w 2436548"/>
              <a:gd name="connsiteY45" fmla="*/ 4435426 h 7058152"/>
              <a:gd name="connsiteX46" fmla="*/ 2436548 w 2436548"/>
              <a:gd name="connsiteY46" fmla="*/ 4473682 h 7058152"/>
              <a:gd name="connsiteX47" fmla="*/ 2436548 w 2436548"/>
              <a:gd name="connsiteY47" fmla="*/ 4487776 h 7058152"/>
              <a:gd name="connsiteX48" fmla="*/ 2436548 w 2436548"/>
              <a:gd name="connsiteY48" fmla="*/ 4489789 h 7058152"/>
              <a:gd name="connsiteX49" fmla="*/ 2436548 w 2436548"/>
              <a:gd name="connsiteY49" fmla="*/ 4509139 h 7058152"/>
              <a:gd name="connsiteX50" fmla="*/ 2436548 w 2436548"/>
              <a:gd name="connsiteY50" fmla="*/ 5196500 h 7058152"/>
              <a:gd name="connsiteX51" fmla="*/ 2436548 w 2436548"/>
              <a:gd name="connsiteY51" fmla="*/ 5239276 h 7058152"/>
              <a:gd name="connsiteX52" fmla="*/ 2436548 w 2436548"/>
              <a:gd name="connsiteY52" fmla="*/ 5251115 h 7058152"/>
              <a:gd name="connsiteX53" fmla="*/ 2436548 w 2436548"/>
              <a:gd name="connsiteY53" fmla="*/ 5293649 h 7058152"/>
              <a:gd name="connsiteX54" fmla="*/ 2436548 w 2436548"/>
              <a:gd name="connsiteY54" fmla="*/ 5325612 h 7058152"/>
              <a:gd name="connsiteX55" fmla="*/ 2436548 w 2436548"/>
              <a:gd name="connsiteY55" fmla="*/ 5363868 h 7058152"/>
              <a:gd name="connsiteX56" fmla="*/ 2436548 w 2436548"/>
              <a:gd name="connsiteY56" fmla="*/ 5377962 h 7058152"/>
              <a:gd name="connsiteX57" fmla="*/ 2436548 w 2436548"/>
              <a:gd name="connsiteY57" fmla="*/ 5379975 h 7058152"/>
              <a:gd name="connsiteX58" fmla="*/ 2436548 w 2436548"/>
              <a:gd name="connsiteY58" fmla="*/ 5420738 h 7058152"/>
              <a:gd name="connsiteX59" fmla="*/ 2436548 w 2436548"/>
              <a:gd name="connsiteY59" fmla="*/ 6270161 h 7058152"/>
              <a:gd name="connsiteX60" fmla="*/ 2292356 w 2436548"/>
              <a:gd name="connsiteY60" fmla="*/ 6510230 h 7058152"/>
              <a:gd name="connsiteX61" fmla="*/ 1362466 w 2436548"/>
              <a:gd name="connsiteY61" fmla="*/ 7024261 h 7058152"/>
              <a:gd name="connsiteX62" fmla="*/ 1074083 w 2436548"/>
              <a:gd name="connsiteY62" fmla="*/ 7024261 h 7058152"/>
              <a:gd name="connsiteX63" fmla="*/ 144192 w 2436548"/>
              <a:gd name="connsiteY63" fmla="*/ 6510230 h 7058152"/>
              <a:gd name="connsiteX64" fmla="*/ 0 w 2436548"/>
              <a:gd name="connsiteY64" fmla="*/ 6270161 h 70581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436548" h="7058152">
                <a:moveTo>
                  <a:pt x="0" y="6270161"/>
                </a:moveTo>
                <a:lnTo>
                  <a:pt x="0" y="5379975"/>
                </a:lnTo>
                <a:lnTo>
                  <a:pt x="0" y="5239276"/>
                </a:lnTo>
                <a:lnTo>
                  <a:pt x="0" y="4489789"/>
                </a:lnTo>
                <a:lnTo>
                  <a:pt x="0" y="4349089"/>
                </a:lnTo>
                <a:lnTo>
                  <a:pt x="0" y="3599603"/>
                </a:lnTo>
                <a:lnTo>
                  <a:pt x="0" y="3458903"/>
                </a:lnTo>
                <a:lnTo>
                  <a:pt x="0" y="2709417"/>
                </a:lnTo>
                <a:lnTo>
                  <a:pt x="0" y="2568717"/>
                </a:lnTo>
                <a:lnTo>
                  <a:pt x="0" y="1819231"/>
                </a:lnTo>
                <a:lnTo>
                  <a:pt x="0" y="1678531"/>
                </a:lnTo>
                <a:lnTo>
                  <a:pt x="0" y="788345"/>
                </a:lnTo>
                <a:cubicBezTo>
                  <a:pt x="0" y="699379"/>
                  <a:pt x="64740" y="592053"/>
                  <a:pt x="144192" y="548276"/>
                </a:cubicBezTo>
                <a:cubicBezTo>
                  <a:pt x="1074083" y="32834"/>
                  <a:pt x="1074083" y="32834"/>
                  <a:pt x="1074083" y="32834"/>
                </a:cubicBezTo>
                <a:cubicBezTo>
                  <a:pt x="1113809" y="10945"/>
                  <a:pt x="1166041" y="0"/>
                  <a:pt x="1218275" y="0"/>
                </a:cubicBezTo>
                <a:cubicBezTo>
                  <a:pt x="1270507" y="0"/>
                  <a:pt x="1322740" y="10945"/>
                  <a:pt x="1362467" y="32834"/>
                </a:cubicBezTo>
                <a:cubicBezTo>
                  <a:pt x="2292356" y="548276"/>
                  <a:pt x="2292356" y="548276"/>
                  <a:pt x="2292356" y="548276"/>
                </a:cubicBezTo>
                <a:cubicBezTo>
                  <a:pt x="2371809" y="592053"/>
                  <a:pt x="2436548" y="699379"/>
                  <a:pt x="2436548" y="788345"/>
                </a:cubicBezTo>
                <a:cubicBezTo>
                  <a:pt x="2436548" y="1174927"/>
                  <a:pt x="2436548" y="1416541"/>
                  <a:pt x="2436548" y="1567550"/>
                </a:cubicBezTo>
                <a:lnTo>
                  <a:pt x="2436548" y="1678531"/>
                </a:lnTo>
                <a:lnTo>
                  <a:pt x="2436548" y="1690370"/>
                </a:lnTo>
                <a:lnTo>
                  <a:pt x="2436548" y="1764868"/>
                </a:lnTo>
                <a:lnTo>
                  <a:pt x="2436548" y="1803123"/>
                </a:lnTo>
                <a:lnTo>
                  <a:pt x="2436548" y="1817218"/>
                </a:lnTo>
                <a:lnTo>
                  <a:pt x="2436548" y="1819231"/>
                </a:lnTo>
                <a:lnTo>
                  <a:pt x="2436548" y="1942135"/>
                </a:lnTo>
                <a:cubicBezTo>
                  <a:pt x="2436548" y="2180257"/>
                  <a:pt x="2436548" y="2344479"/>
                  <a:pt x="2436548" y="2457736"/>
                </a:cubicBezTo>
                <a:lnTo>
                  <a:pt x="2436548" y="2568717"/>
                </a:lnTo>
                <a:lnTo>
                  <a:pt x="2436548" y="2580556"/>
                </a:lnTo>
                <a:lnTo>
                  <a:pt x="2436548" y="2655054"/>
                </a:lnTo>
                <a:lnTo>
                  <a:pt x="2436548" y="2693309"/>
                </a:lnTo>
                <a:lnTo>
                  <a:pt x="2436548" y="2707403"/>
                </a:lnTo>
                <a:lnTo>
                  <a:pt x="2436548" y="2709417"/>
                </a:lnTo>
                <a:lnTo>
                  <a:pt x="2436548" y="2832321"/>
                </a:lnTo>
                <a:cubicBezTo>
                  <a:pt x="2436548" y="3070443"/>
                  <a:pt x="2436548" y="3234665"/>
                  <a:pt x="2436548" y="3347922"/>
                </a:cubicBezTo>
                <a:lnTo>
                  <a:pt x="2436548" y="3458903"/>
                </a:lnTo>
                <a:lnTo>
                  <a:pt x="2436548" y="3470742"/>
                </a:lnTo>
                <a:lnTo>
                  <a:pt x="2436548" y="3545240"/>
                </a:lnTo>
                <a:lnTo>
                  <a:pt x="2436548" y="3583495"/>
                </a:lnTo>
                <a:lnTo>
                  <a:pt x="2436548" y="3597589"/>
                </a:lnTo>
                <a:lnTo>
                  <a:pt x="2436548" y="3599603"/>
                </a:lnTo>
                <a:lnTo>
                  <a:pt x="2436548" y="3618952"/>
                </a:lnTo>
                <a:cubicBezTo>
                  <a:pt x="2436548" y="3971605"/>
                  <a:pt x="2436548" y="4181448"/>
                  <a:pt x="2436548" y="4306313"/>
                </a:cubicBezTo>
                <a:lnTo>
                  <a:pt x="2436548" y="4349089"/>
                </a:lnTo>
                <a:lnTo>
                  <a:pt x="2436548" y="4360928"/>
                </a:lnTo>
                <a:lnTo>
                  <a:pt x="2436548" y="4435426"/>
                </a:lnTo>
                <a:lnTo>
                  <a:pt x="2436548" y="4473682"/>
                </a:lnTo>
                <a:lnTo>
                  <a:pt x="2436548" y="4487776"/>
                </a:lnTo>
                <a:lnTo>
                  <a:pt x="2436548" y="4489789"/>
                </a:lnTo>
                <a:lnTo>
                  <a:pt x="2436548" y="4509139"/>
                </a:lnTo>
                <a:cubicBezTo>
                  <a:pt x="2436548" y="4861792"/>
                  <a:pt x="2436548" y="5071635"/>
                  <a:pt x="2436548" y="5196500"/>
                </a:cubicBezTo>
                <a:lnTo>
                  <a:pt x="2436548" y="5239276"/>
                </a:lnTo>
                <a:lnTo>
                  <a:pt x="2436548" y="5251115"/>
                </a:lnTo>
                <a:lnTo>
                  <a:pt x="2436548" y="5293649"/>
                </a:lnTo>
                <a:lnTo>
                  <a:pt x="2436548" y="5325612"/>
                </a:lnTo>
                <a:lnTo>
                  <a:pt x="2436548" y="5363868"/>
                </a:lnTo>
                <a:lnTo>
                  <a:pt x="2436548" y="5377962"/>
                </a:lnTo>
                <a:lnTo>
                  <a:pt x="2436548" y="5379975"/>
                </a:lnTo>
                <a:lnTo>
                  <a:pt x="2436548" y="5420738"/>
                </a:lnTo>
                <a:cubicBezTo>
                  <a:pt x="2436548" y="6270161"/>
                  <a:pt x="2436548" y="6270161"/>
                  <a:pt x="2436548" y="6270161"/>
                </a:cubicBezTo>
                <a:cubicBezTo>
                  <a:pt x="2436548" y="6357715"/>
                  <a:pt x="2371809" y="6465040"/>
                  <a:pt x="2292356" y="6510230"/>
                </a:cubicBezTo>
                <a:cubicBezTo>
                  <a:pt x="1362466" y="7024261"/>
                  <a:pt x="1362466" y="7024261"/>
                  <a:pt x="1362466" y="7024261"/>
                </a:cubicBezTo>
                <a:cubicBezTo>
                  <a:pt x="1283014" y="7069450"/>
                  <a:pt x="1153535" y="7069450"/>
                  <a:pt x="1074083" y="7024261"/>
                </a:cubicBezTo>
                <a:cubicBezTo>
                  <a:pt x="144192" y="6510230"/>
                  <a:pt x="144192" y="6510230"/>
                  <a:pt x="144192" y="6510230"/>
                </a:cubicBezTo>
                <a:cubicBezTo>
                  <a:pt x="64740" y="6465040"/>
                  <a:pt x="0" y="6357715"/>
                  <a:pt x="0" y="6270161"/>
                </a:cubicBezTo>
                <a:close/>
              </a:path>
            </a:pathLst>
          </a:custGeom>
          <a:solidFill>
            <a:schemeClr val="accent1"/>
          </a:solidFill>
          <a:ln w="22225">
            <a:solidFill>
              <a:schemeClr val="bg1"/>
            </a:solidFill>
          </a:ln>
        </p:spPr>
        <p:style>
          <a:lnRef idx="1">
            <a:schemeClr val="accent1"/>
          </a:lnRef>
          <a:fillRef idx="0">
            <a:schemeClr val="accent1"/>
          </a:fillRef>
          <a:effectRef idx="0">
            <a:schemeClr val="accent1"/>
          </a:effectRef>
          <a:fontRef idx="minor">
            <a:schemeClr val="tx1"/>
          </a:fontRef>
        </p:style>
        <p:txBody>
          <a:bodyPr wrap="square" anchor="ctr">
            <a:noAutofit/>
          </a:bodyPr>
          <a:lstStyle/>
          <a:p>
            <a:pPr algn="ctr"/>
            <a:endParaRPr>
              <a:cs typeface="+mn-ea"/>
              <a:sym typeface="+mn-lt"/>
            </a:endParaRPr>
          </a:p>
        </p:txBody>
      </p:sp>
      <p:sp>
        <p:nvSpPr>
          <p:cNvPr id="6" name="TextBox 12"/>
          <p:cNvSpPr txBox="1">
            <a:spLocks noChangeArrowheads="1"/>
          </p:cNvSpPr>
          <p:nvPr/>
        </p:nvSpPr>
        <p:spPr bwMode="auto">
          <a:xfrm>
            <a:off x="4411516" y="1446733"/>
            <a:ext cx="1222093" cy="1177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7200">
                <a:solidFill>
                  <a:schemeClr val="bg1"/>
                </a:solidFill>
                <a:latin typeface="微软雅黑" panose="020b0503020204020204" pitchFamily="34" charset="-122"/>
                <a:ea typeface="微软雅黑" panose="020b0503020204020204" pitchFamily="34" charset="-122"/>
              </a:rPr>
              <a:t>04</a:t>
            </a:r>
            <a:endParaRPr lang="zh-CN" altLang="en-US" sz="7200">
              <a:solidFill>
                <a:schemeClr val="bg1"/>
              </a:solidFill>
              <a:latin typeface="微软雅黑" panose="020b0503020204020204" pitchFamily="34" charset="-122"/>
              <a:ea typeface="微软雅黑" panose="020b0503020204020204" pitchFamily="34" charset="-122"/>
            </a:endParaRPr>
          </a:p>
        </p:txBody>
      </p:sp>
      <p:sp>
        <p:nvSpPr>
          <p:cNvPr id="8" name="TextBox 11"/>
          <p:cNvSpPr txBox="1">
            <a:spLocks noChangeArrowheads="1"/>
          </p:cNvSpPr>
          <p:nvPr/>
        </p:nvSpPr>
        <p:spPr bwMode="auto">
          <a:xfrm>
            <a:off x="5670985" y="1848703"/>
            <a:ext cx="1369569"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685800">
              <a:defRPr/>
            </a:pPr>
            <a:r>
              <a:rPr lang="zh-CN" altLang="en-US" sz="2400" b="1">
                <a:solidFill>
                  <a:schemeClr val="bg1"/>
                </a:solidFill>
                <a:latin typeface="微软雅黑" panose="020b0503020204020204" pitchFamily="34" charset="-122"/>
                <a:ea typeface="微软雅黑" panose="020b0503020204020204" pitchFamily="34" charset="-122"/>
              </a:rPr>
              <a:t>投资回报</a:t>
            </a:r>
            <a:endParaRPr lang="zh-CN" altLang="en-US" sz="2400" kern="0">
              <a:solidFill>
                <a:schemeClr val="bg1"/>
              </a:solidFill>
              <a:latin typeface="微软雅黑" panose="020b0503020204020204" pitchFamily="34" charset="-122"/>
              <a:ea typeface="微软雅黑" panose="020b0503020204020204" pitchFamily="34" charset="-122"/>
            </a:endParaRPr>
          </a:p>
        </p:txBody>
      </p:sp>
      <p:sp>
        <p:nvSpPr>
          <p:cNvPr id="9" name="TextBox 1"/>
          <p:cNvSpPr txBox="1">
            <a:spLocks noChangeArrowheads="1"/>
          </p:cNvSpPr>
          <p:nvPr/>
        </p:nvSpPr>
        <p:spPr bwMode="auto">
          <a:xfrm>
            <a:off x="4526172" y="3092690"/>
            <a:ext cx="4696372" cy="37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这里可以用一段简洁的文字描述出本章中心思想，或者作为章节导语。还可以列出本章的小节标题。</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任意多边形: 形状 11"/>
          <p:cNvSpPr/>
          <p:nvPr/>
        </p:nvSpPr>
        <p:spPr>
          <a:xfrm rot="5400000">
            <a:off x="-560174" y="558810"/>
            <a:ext cx="1407123" cy="5364155"/>
          </a:xfrm>
          <a:custGeom>
            <a:gdLst>
              <a:gd name="connsiteX0" fmla="*/ 0 w 2436548"/>
              <a:gd name="connsiteY0" fmla="*/ 6270161 h 7058152"/>
              <a:gd name="connsiteX1" fmla="*/ 0 w 2436548"/>
              <a:gd name="connsiteY1" fmla="*/ 5379975 h 7058152"/>
              <a:gd name="connsiteX2" fmla="*/ 0 w 2436548"/>
              <a:gd name="connsiteY2" fmla="*/ 5239276 h 7058152"/>
              <a:gd name="connsiteX3" fmla="*/ 0 w 2436548"/>
              <a:gd name="connsiteY3" fmla="*/ 4489789 h 7058152"/>
              <a:gd name="connsiteX4" fmla="*/ 0 w 2436548"/>
              <a:gd name="connsiteY4" fmla="*/ 4349089 h 7058152"/>
              <a:gd name="connsiteX5" fmla="*/ 0 w 2436548"/>
              <a:gd name="connsiteY5" fmla="*/ 3599603 h 7058152"/>
              <a:gd name="connsiteX6" fmla="*/ 0 w 2436548"/>
              <a:gd name="connsiteY6" fmla="*/ 3458903 h 7058152"/>
              <a:gd name="connsiteX7" fmla="*/ 0 w 2436548"/>
              <a:gd name="connsiteY7" fmla="*/ 2709417 h 7058152"/>
              <a:gd name="connsiteX8" fmla="*/ 0 w 2436548"/>
              <a:gd name="connsiteY8" fmla="*/ 2568717 h 7058152"/>
              <a:gd name="connsiteX9" fmla="*/ 0 w 2436548"/>
              <a:gd name="connsiteY9" fmla="*/ 1819231 h 7058152"/>
              <a:gd name="connsiteX10" fmla="*/ 0 w 2436548"/>
              <a:gd name="connsiteY10" fmla="*/ 1678531 h 7058152"/>
              <a:gd name="connsiteX11" fmla="*/ 0 w 2436548"/>
              <a:gd name="connsiteY11" fmla="*/ 788345 h 7058152"/>
              <a:gd name="connsiteX12" fmla="*/ 144192 w 2436548"/>
              <a:gd name="connsiteY12" fmla="*/ 548276 h 7058152"/>
              <a:gd name="connsiteX13" fmla="*/ 1074083 w 2436548"/>
              <a:gd name="connsiteY13" fmla="*/ 32834 h 7058152"/>
              <a:gd name="connsiteX14" fmla="*/ 1218275 w 2436548"/>
              <a:gd name="connsiteY14" fmla="*/ 0 h 7058152"/>
              <a:gd name="connsiteX15" fmla="*/ 1362467 w 2436548"/>
              <a:gd name="connsiteY15" fmla="*/ 32834 h 7058152"/>
              <a:gd name="connsiteX16" fmla="*/ 2292356 w 2436548"/>
              <a:gd name="connsiteY16" fmla="*/ 548276 h 7058152"/>
              <a:gd name="connsiteX17" fmla="*/ 2436548 w 2436548"/>
              <a:gd name="connsiteY17" fmla="*/ 788345 h 7058152"/>
              <a:gd name="connsiteX18" fmla="*/ 2436548 w 2436548"/>
              <a:gd name="connsiteY18" fmla="*/ 1567550 h 7058152"/>
              <a:gd name="connsiteX19" fmla="*/ 2436548 w 2436548"/>
              <a:gd name="connsiteY19" fmla="*/ 1678531 h 7058152"/>
              <a:gd name="connsiteX20" fmla="*/ 2436548 w 2436548"/>
              <a:gd name="connsiteY20" fmla="*/ 1690370 h 7058152"/>
              <a:gd name="connsiteX21" fmla="*/ 2436548 w 2436548"/>
              <a:gd name="connsiteY21" fmla="*/ 1764868 h 7058152"/>
              <a:gd name="connsiteX22" fmla="*/ 2436548 w 2436548"/>
              <a:gd name="connsiteY22" fmla="*/ 1803123 h 7058152"/>
              <a:gd name="connsiteX23" fmla="*/ 2436548 w 2436548"/>
              <a:gd name="connsiteY23" fmla="*/ 1817218 h 7058152"/>
              <a:gd name="connsiteX24" fmla="*/ 2436548 w 2436548"/>
              <a:gd name="connsiteY24" fmla="*/ 1819231 h 7058152"/>
              <a:gd name="connsiteX25" fmla="*/ 2436548 w 2436548"/>
              <a:gd name="connsiteY25" fmla="*/ 1942135 h 7058152"/>
              <a:gd name="connsiteX26" fmla="*/ 2436548 w 2436548"/>
              <a:gd name="connsiteY26" fmla="*/ 2457736 h 7058152"/>
              <a:gd name="connsiteX27" fmla="*/ 2436548 w 2436548"/>
              <a:gd name="connsiteY27" fmla="*/ 2568717 h 7058152"/>
              <a:gd name="connsiteX28" fmla="*/ 2436548 w 2436548"/>
              <a:gd name="connsiteY28" fmla="*/ 2580556 h 7058152"/>
              <a:gd name="connsiteX29" fmla="*/ 2436548 w 2436548"/>
              <a:gd name="connsiteY29" fmla="*/ 2655054 h 7058152"/>
              <a:gd name="connsiteX30" fmla="*/ 2436548 w 2436548"/>
              <a:gd name="connsiteY30" fmla="*/ 2693309 h 7058152"/>
              <a:gd name="connsiteX31" fmla="*/ 2436548 w 2436548"/>
              <a:gd name="connsiteY31" fmla="*/ 2707403 h 7058152"/>
              <a:gd name="connsiteX32" fmla="*/ 2436548 w 2436548"/>
              <a:gd name="connsiteY32" fmla="*/ 2709417 h 7058152"/>
              <a:gd name="connsiteX33" fmla="*/ 2436548 w 2436548"/>
              <a:gd name="connsiteY33" fmla="*/ 2832321 h 7058152"/>
              <a:gd name="connsiteX34" fmla="*/ 2436548 w 2436548"/>
              <a:gd name="connsiteY34" fmla="*/ 3347922 h 7058152"/>
              <a:gd name="connsiteX35" fmla="*/ 2436548 w 2436548"/>
              <a:gd name="connsiteY35" fmla="*/ 3458903 h 7058152"/>
              <a:gd name="connsiteX36" fmla="*/ 2436548 w 2436548"/>
              <a:gd name="connsiteY36" fmla="*/ 3470742 h 7058152"/>
              <a:gd name="connsiteX37" fmla="*/ 2436548 w 2436548"/>
              <a:gd name="connsiteY37" fmla="*/ 3545240 h 7058152"/>
              <a:gd name="connsiteX38" fmla="*/ 2436548 w 2436548"/>
              <a:gd name="connsiteY38" fmla="*/ 3583495 h 7058152"/>
              <a:gd name="connsiteX39" fmla="*/ 2436548 w 2436548"/>
              <a:gd name="connsiteY39" fmla="*/ 3597589 h 7058152"/>
              <a:gd name="connsiteX40" fmla="*/ 2436548 w 2436548"/>
              <a:gd name="connsiteY40" fmla="*/ 3599603 h 7058152"/>
              <a:gd name="connsiteX41" fmla="*/ 2436548 w 2436548"/>
              <a:gd name="connsiteY41" fmla="*/ 3618952 h 7058152"/>
              <a:gd name="connsiteX42" fmla="*/ 2436548 w 2436548"/>
              <a:gd name="connsiteY42" fmla="*/ 4306313 h 7058152"/>
              <a:gd name="connsiteX43" fmla="*/ 2436548 w 2436548"/>
              <a:gd name="connsiteY43" fmla="*/ 4349089 h 7058152"/>
              <a:gd name="connsiteX44" fmla="*/ 2436548 w 2436548"/>
              <a:gd name="connsiteY44" fmla="*/ 4360928 h 7058152"/>
              <a:gd name="connsiteX45" fmla="*/ 2436548 w 2436548"/>
              <a:gd name="connsiteY45" fmla="*/ 4435426 h 7058152"/>
              <a:gd name="connsiteX46" fmla="*/ 2436548 w 2436548"/>
              <a:gd name="connsiteY46" fmla="*/ 4473682 h 7058152"/>
              <a:gd name="connsiteX47" fmla="*/ 2436548 w 2436548"/>
              <a:gd name="connsiteY47" fmla="*/ 4487776 h 7058152"/>
              <a:gd name="connsiteX48" fmla="*/ 2436548 w 2436548"/>
              <a:gd name="connsiteY48" fmla="*/ 4489789 h 7058152"/>
              <a:gd name="connsiteX49" fmla="*/ 2436548 w 2436548"/>
              <a:gd name="connsiteY49" fmla="*/ 4509139 h 7058152"/>
              <a:gd name="connsiteX50" fmla="*/ 2436548 w 2436548"/>
              <a:gd name="connsiteY50" fmla="*/ 5196500 h 7058152"/>
              <a:gd name="connsiteX51" fmla="*/ 2436548 w 2436548"/>
              <a:gd name="connsiteY51" fmla="*/ 5239276 h 7058152"/>
              <a:gd name="connsiteX52" fmla="*/ 2436548 w 2436548"/>
              <a:gd name="connsiteY52" fmla="*/ 5251115 h 7058152"/>
              <a:gd name="connsiteX53" fmla="*/ 2436548 w 2436548"/>
              <a:gd name="connsiteY53" fmla="*/ 5293649 h 7058152"/>
              <a:gd name="connsiteX54" fmla="*/ 2436548 w 2436548"/>
              <a:gd name="connsiteY54" fmla="*/ 5325612 h 7058152"/>
              <a:gd name="connsiteX55" fmla="*/ 2436548 w 2436548"/>
              <a:gd name="connsiteY55" fmla="*/ 5363868 h 7058152"/>
              <a:gd name="connsiteX56" fmla="*/ 2436548 w 2436548"/>
              <a:gd name="connsiteY56" fmla="*/ 5377962 h 7058152"/>
              <a:gd name="connsiteX57" fmla="*/ 2436548 w 2436548"/>
              <a:gd name="connsiteY57" fmla="*/ 5379975 h 7058152"/>
              <a:gd name="connsiteX58" fmla="*/ 2436548 w 2436548"/>
              <a:gd name="connsiteY58" fmla="*/ 5420738 h 7058152"/>
              <a:gd name="connsiteX59" fmla="*/ 2436548 w 2436548"/>
              <a:gd name="connsiteY59" fmla="*/ 6270161 h 7058152"/>
              <a:gd name="connsiteX60" fmla="*/ 2292356 w 2436548"/>
              <a:gd name="connsiteY60" fmla="*/ 6510230 h 7058152"/>
              <a:gd name="connsiteX61" fmla="*/ 1362466 w 2436548"/>
              <a:gd name="connsiteY61" fmla="*/ 7024261 h 7058152"/>
              <a:gd name="connsiteX62" fmla="*/ 1074083 w 2436548"/>
              <a:gd name="connsiteY62" fmla="*/ 7024261 h 7058152"/>
              <a:gd name="connsiteX63" fmla="*/ 144192 w 2436548"/>
              <a:gd name="connsiteY63" fmla="*/ 6510230 h 7058152"/>
              <a:gd name="connsiteX64" fmla="*/ 0 w 2436548"/>
              <a:gd name="connsiteY64" fmla="*/ 6270161 h 70581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436548" h="7058152">
                <a:moveTo>
                  <a:pt x="0" y="6270161"/>
                </a:moveTo>
                <a:lnTo>
                  <a:pt x="0" y="5379975"/>
                </a:lnTo>
                <a:lnTo>
                  <a:pt x="0" y="5239276"/>
                </a:lnTo>
                <a:lnTo>
                  <a:pt x="0" y="4489789"/>
                </a:lnTo>
                <a:lnTo>
                  <a:pt x="0" y="4349089"/>
                </a:lnTo>
                <a:lnTo>
                  <a:pt x="0" y="3599603"/>
                </a:lnTo>
                <a:lnTo>
                  <a:pt x="0" y="3458903"/>
                </a:lnTo>
                <a:lnTo>
                  <a:pt x="0" y="2709417"/>
                </a:lnTo>
                <a:lnTo>
                  <a:pt x="0" y="2568717"/>
                </a:lnTo>
                <a:lnTo>
                  <a:pt x="0" y="1819231"/>
                </a:lnTo>
                <a:lnTo>
                  <a:pt x="0" y="1678531"/>
                </a:lnTo>
                <a:lnTo>
                  <a:pt x="0" y="788345"/>
                </a:lnTo>
                <a:cubicBezTo>
                  <a:pt x="0" y="699379"/>
                  <a:pt x="64740" y="592053"/>
                  <a:pt x="144192" y="548276"/>
                </a:cubicBezTo>
                <a:cubicBezTo>
                  <a:pt x="1074083" y="32834"/>
                  <a:pt x="1074083" y="32834"/>
                  <a:pt x="1074083" y="32834"/>
                </a:cubicBezTo>
                <a:cubicBezTo>
                  <a:pt x="1113809" y="10945"/>
                  <a:pt x="1166041" y="0"/>
                  <a:pt x="1218275" y="0"/>
                </a:cubicBezTo>
                <a:cubicBezTo>
                  <a:pt x="1270507" y="0"/>
                  <a:pt x="1322740" y="10945"/>
                  <a:pt x="1362467" y="32834"/>
                </a:cubicBezTo>
                <a:cubicBezTo>
                  <a:pt x="2292356" y="548276"/>
                  <a:pt x="2292356" y="548276"/>
                  <a:pt x="2292356" y="548276"/>
                </a:cubicBezTo>
                <a:cubicBezTo>
                  <a:pt x="2371809" y="592053"/>
                  <a:pt x="2436548" y="699379"/>
                  <a:pt x="2436548" y="788345"/>
                </a:cubicBezTo>
                <a:cubicBezTo>
                  <a:pt x="2436548" y="1174927"/>
                  <a:pt x="2436548" y="1416541"/>
                  <a:pt x="2436548" y="1567550"/>
                </a:cubicBezTo>
                <a:lnTo>
                  <a:pt x="2436548" y="1678531"/>
                </a:lnTo>
                <a:lnTo>
                  <a:pt x="2436548" y="1690370"/>
                </a:lnTo>
                <a:lnTo>
                  <a:pt x="2436548" y="1764868"/>
                </a:lnTo>
                <a:lnTo>
                  <a:pt x="2436548" y="1803123"/>
                </a:lnTo>
                <a:lnTo>
                  <a:pt x="2436548" y="1817218"/>
                </a:lnTo>
                <a:lnTo>
                  <a:pt x="2436548" y="1819231"/>
                </a:lnTo>
                <a:lnTo>
                  <a:pt x="2436548" y="1942135"/>
                </a:lnTo>
                <a:cubicBezTo>
                  <a:pt x="2436548" y="2180257"/>
                  <a:pt x="2436548" y="2344479"/>
                  <a:pt x="2436548" y="2457736"/>
                </a:cubicBezTo>
                <a:lnTo>
                  <a:pt x="2436548" y="2568717"/>
                </a:lnTo>
                <a:lnTo>
                  <a:pt x="2436548" y="2580556"/>
                </a:lnTo>
                <a:lnTo>
                  <a:pt x="2436548" y="2655054"/>
                </a:lnTo>
                <a:lnTo>
                  <a:pt x="2436548" y="2693309"/>
                </a:lnTo>
                <a:lnTo>
                  <a:pt x="2436548" y="2707403"/>
                </a:lnTo>
                <a:lnTo>
                  <a:pt x="2436548" y="2709417"/>
                </a:lnTo>
                <a:lnTo>
                  <a:pt x="2436548" y="2832321"/>
                </a:lnTo>
                <a:cubicBezTo>
                  <a:pt x="2436548" y="3070443"/>
                  <a:pt x="2436548" y="3234665"/>
                  <a:pt x="2436548" y="3347922"/>
                </a:cubicBezTo>
                <a:lnTo>
                  <a:pt x="2436548" y="3458903"/>
                </a:lnTo>
                <a:lnTo>
                  <a:pt x="2436548" y="3470742"/>
                </a:lnTo>
                <a:lnTo>
                  <a:pt x="2436548" y="3545240"/>
                </a:lnTo>
                <a:lnTo>
                  <a:pt x="2436548" y="3583495"/>
                </a:lnTo>
                <a:lnTo>
                  <a:pt x="2436548" y="3597589"/>
                </a:lnTo>
                <a:lnTo>
                  <a:pt x="2436548" y="3599603"/>
                </a:lnTo>
                <a:lnTo>
                  <a:pt x="2436548" y="3618952"/>
                </a:lnTo>
                <a:cubicBezTo>
                  <a:pt x="2436548" y="3971605"/>
                  <a:pt x="2436548" y="4181448"/>
                  <a:pt x="2436548" y="4306313"/>
                </a:cubicBezTo>
                <a:lnTo>
                  <a:pt x="2436548" y="4349089"/>
                </a:lnTo>
                <a:lnTo>
                  <a:pt x="2436548" y="4360928"/>
                </a:lnTo>
                <a:lnTo>
                  <a:pt x="2436548" y="4435426"/>
                </a:lnTo>
                <a:lnTo>
                  <a:pt x="2436548" y="4473682"/>
                </a:lnTo>
                <a:lnTo>
                  <a:pt x="2436548" y="4487776"/>
                </a:lnTo>
                <a:lnTo>
                  <a:pt x="2436548" y="4489789"/>
                </a:lnTo>
                <a:lnTo>
                  <a:pt x="2436548" y="4509139"/>
                </a:lnTo>
                <a:cubicBezTo>
                  <a:pt x="2436548" y="4861792"/>
                  <a:pt x="2436548" y="5071635"/>
                  <a:pt x="2436548" y="5196500"/>
                </a:cubicBezTo>
                <a:lnTo>
                  <a:pt x="2436548" y="5239276"/>
                </a:lnTo>
                <a:lnTo>
                  <a:pt x="2436548" y="5251115"/>
                </a:lnTo>
                <a:lnTo>
                  <a:pt x="2436548" y="5293649"/>
                </a:lnTo>
                <a:lnTo>
                  <a:pt x="2436548" y="5325612"/>
                </a:lnTo>
                <a:lnTo>
                  <a:pt x="2436548" y="5363868"/>
                </a:lnTo>
                <a:lnTo>
                  <a:pt x="2436548" y="5377962"/>
                </a:lnTo>
                <a:lnTo>
                  <a:pt x="2436548" y="5379975"/>
                </a:lnTo>
                <a:lnTo>
                  <a:pt x="2436548" y="5420738"/>
                </a:lnTo>
                <a:cubicBezTo>
                  <a:pt x="2436548" y="6270161"/>
                  <a:pt x="2436548" y="6270161"/>
                  <a:pt x="2436548" y="6270161"/>
                </a:cubicBezTo>
                <a:cubicBezTo>
                  <a:pt x="2436548" y="6357715"/>
                  <a:pt x="2371809" y="6465040"/>
                  <a:pt x="2292356" y="6510230"/>
                </a:cubicBezTo>
                <a:cubicBezTo>
                  <a:pt x="1362466" y="7024261"/>
                  <a:pt x="1362466" y="7024261"/>
                  <a:pt x="1362466" y="7024261"/>
                </a:cubicBezTo>
                <a:cubicBezTo>
                  <a:pt x="1283014" y="7069450"/>
                  <a:pt x="1153535" y="7069450"/>
                  <a:pt x="1074083" y="7024261"/>
                </a:cubicBezTo>
                <a:cubicBezTo>
                  <a:pt x="144192" y="6510230"/>
                  <a:pt x="144192" y="6510230"/>
                  <a:pt x="144192" y="6510230"/>
                </a:cubicBezTo>
                <a:cubicBezTo>
                  <a:pt x="64740" y="6465040"/>
                  <a:pt x="0" y="6357715"/>
                  <a:pt x="0" y="6270161"/>
                </a:cubicBezTo>
                <a:close/>
              </a:path>
            </a:pathLst>
          </a:custGeom>
          <a:solidFill>
            <a:schemeClr val="accent2"/>
          </a:solidFill>
          <a:ln w="22225">
            <a:solidFill>
              <a:schemeClr val="bg1"/>
            </a:solidFill>
          </a:ln>
        </p:spPr>
        <p:style>
          <a:lnRef idx="1">
            <a:schemeClr val="accent1"/>
          </a:lnRef>
          <a:fillRef idx="0">
            <a:schemeClr val="accent1"/>
          </a:fillRef>
          <a:effectRef idx="0">
            <a:schemeClr val="accent1"/>
          </a:effectRef>
          <a:fontRef idx="minor">
            <a:schemeClr val="tx1"/>
          </a:fontRef>
        </p:style>
        <p:txBody>
          <a:bodyPr wrap="square" anchor="ctr">
            <a:noAutofit/>
          </a:bodyPr>
          <a:lstStyle/>
          <a:p>
            <a:pPr algn="ctr"/>
            <a:endParaRPr>
              <a:cs typeface="+mn-ea"/>
              <a:sym typeface="+mn-lt"/>
            </a:endParaRPr>
          </a:p>
        </p:txBody>
      </p:sp>
    </p:spTree>
  </p:cSld>
  <p:clrMapOvr>
    <a:masterClrMapping/>
  </p:clrMapOvr>
  <mc:AlternateContent>
    <mc:Choice xmlns:p15="http://schemas.microsoft.com/office/powerpoint/2012/main" Requires="p15">
      <p:transition spd="slow" advClick="0" advTm="0" p14:dur="3250">
        <p15:prstTrans prst="origami"/>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31"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 calcmode="lin" valueType="num">
                                      <p:cBhvr>
                                        <p:cTn id="20" dur="500" fill="hold"/>
                                        <p:tgtEl>
                                          <p:spTgt spid="6"/>
                                        </p:tgtEl>
                                        <p:attrNameLst>
                                          <p:attrName>style.rotation</p:attrName>
                                        </p:attrNameLst>
                                      </p:cBhvr>
                                      <p:tavLst>
                                        <p:tav tm="0">
                                          <p:val>
                                            <p:fltVal val="90"/>
                                          </p:val>
                                        </p:tav>
                                        <p:tav tm="100000">
                                          <p:val>
                                            <p:fltVal val="0"/>
                                          </p:val>
                                        </p:tav>
                                      </p:tavLst>
                                    </p:anim>
                                    <p:animEffect transition="in" filter="fade">
                                      <p:cBhvr>
                                        <p:cTn id="21" dur="500"/>
                                        <p:tgtEl>
                                          <p:spTgt spid="6"/>
                                        </p:tgtEl>
                                      </p:cBhvr>
                                    </p:animEffect>
                                  </p:childTnLst>
                                </p:cTn>
                              </p:par>
                            </p:childTnLst>
                          </p:cTn>
                        </p:par>
                        <p:par>
                          <p:cTn id="22" fill="hold" nodeType="afterGroup">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nodeType="afterGroup">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P spid="8" grpId="0"/>
      <p:bldP spid="9" grpId="0"/>
      <p:bldP spid="12"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MH_Others_1"/>
          <p:cNvSpPr txBox="1"/>
          <p:nvPr>
            <p:custDataLst>
              <p:tags r:id="rId3"/>
            </p:custDataLst>
          </p:nvPr>
        </p:nvSpPr>
        <p:spPr>
          <a:xfrm>
            <a:off x="1765152" y="1742212"/>
            <a:ext cx="615553" cy="1541504"/>
          </a:xfrm>
          <a:prstGeom prst="rect">
            <a:avLst/>
          </a:prstGeom>
          <a:solidFill>
            <a:schemeClr val="accent1"/>
          </a:solidFill>
        </p:spPr>
        <p:txBody>
          <a:bodyPr vert="eaVert" wrap="square" lIns="0" tIns="0" rIns="0" bIns="0" rtlCol="0" anchor="ctr" anchorCtr="0">
            <a:spAutoFit/>
          </a:bodyPr>
          <a:lstStyle/>
          <a:p>
            <a:pPr algn="ctr"/>
            <a:r>
              <a:rPr lang="zh-CN" altLang="en-US" sz="4000">
                <a:solidFill>
                  <a:schemeClr val="bg1"/>
                </a:solidFill>
                <a:latin typeface="Arial" panose="020b0604020202020204" pitchFamily="34" charset="0"/>
                <a:ea typeface="微软雅黑" panose="020b0503020204020204" pitchFamily="34" charset="-122"/>
                <a:sym typeface="Arial" panose="020b0604020202020204" pitchFamily="34" charset="0"/>
              </a:rPr>
              <a:t>目 录</a:t>
            </a:r>
            <a:endParaRPr lang="zh-CN" altLang="en-US" sz="4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MH_Others_2"/>
          <p:cNvSpPr txBox="1"/>
          <p:nvPr>
            <p:custDataLst>
              <p:tags r:id="rId4"/>
            </p:custDataLst>
          </p:nvPr>
        </p:nvSpPr>
        <p:spPr>
          <a:xfrm rot="5400000">
            <a:off x="799590" y="2359760"/>
            <a:ext cx="1510679" cy="306409"/>
          </a:xfrm>
          <a:prstGeom prst="rect">
            <a:avLst/>
          </a:prstGeom>
          <a:noFill/>
        </p:spPr>
        <p:txBody>
          <a:bodyPr wrap="square" lIns="0" tIns="0" rIns="0" bIns="0">
            <a:spAutoFit/>
          </a:bodyPr>
          <a:lstStyle/>
          <a:p>
            <a:pPr algn="ctr">
              <a:defRPr/>
            </a:pPr>
            <a:r>
              <a:rPr lang="en-US" altLang="zh-CN" sz="2000" b="1">
                <a:solidFill>
                  <a:schemeClr val="accent2"/>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000" b="1">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9"/>
          <p:cNvSpPr txBox="1"/>
          <p:nvPr/>
        </p:nvSpPr>
        <p:spPr>
          <a:xfrm>
            <a:off x="3955664" y="1007614"/>
            <a:ext cx="591168" cy="562316"/>
          </a:xfrm>
          <a:prstGeom prst="rect">
            <a:avLst/>
          </a:prstGeom>
          <a:noFill/>
          <a:ln w="9525">
            <a:solidFill>
              <a:schemeClr val="accent1"/>
            </a:solidFill>
          </a:ln>
        </p:spPr>
        <p:txBody>
          <a:bodyPr wrap="square" lIns="0" tIns="0" rIns="0" bIns="0" rtlCol="0" anchor="ctr" anchorCtr="0">
            <a:noAutofit/>
          </a:bodyPr>
          <a:lstStyle/>
          <a:p>
            <a:pPr algn="ctr"/>
            <a:r>
              <a:rPr lang="en-US" altLang="zh-CN" sz="4400">
                <a:solidFill>
                  <a:schemeClr val="accent1"/>
                </a:solidFill>
                <a:latin typeface="IrisUPC" pitchFamily="34" charset="-34"/>
                <a:ea typeface="微软雅黑 Light" panose="020b0502040204020203" pitchFamily="34" charset="-122"/>
                <a:cs typeface="IrisUPC" pitchFamily="34" charset="-34"/>
              </a:rPr>
              <a:t>01</a:t>
            </a:r>
            <a:endParaRPr lang="zh-CN" altLang="en-US" sz="4400">
              <a:solidFill>
                <a:schemeClr val="accent1"/>
              </a:solidFill>
              <a:latin typeface="IrisUPC" pitchFamily="34" charset="-34"/>
              <a:ea typeface="微软雅黑 Light" panose="020b0502040204020203" pitchFamily="34" charset="-122"/>
              <a:cs typeface="IrisUPC" pitchFamily="34" charset="-34"/>
            </a:endParaRPr>
          </a:p>
        </p:txBody>
      </p:sp>
      <p:sp>
        <p:nvSpPr>
          <p:cNvPr id="21" name="TextBox 20"/>
          <p:cNvSpPr txBox="1"/>
          <p:nvPr/>
        </p:nvSpPr>
        <p:spPr>
          <a:xfrm>
            <a:off x="3955664" y="1823206"/>
            <a:ext cx="591168" cy="562316"/>
          </a:xfrm>
          <a:prstGeom prst="rect">
            <a:avLst/>
          </a:prstGeom>
          <a:noFill/>
          <a:ln w="9525">
            <a:solidFill>
              <a:schemeClr val="accent1"/>
            </a:solidFill>
          </a:ln>
        </p:spPr>
        <p:txBody>
          <a:bodyPr wrap="square" lIns="0" tIns="0" rIns="0" bIns="0" rtlCol="0" anchor="ctr" anchorCtr="0">
            <a:noAutofit/>
          </a:bodyPr>
          <a:lstStyle/>
          <a:p>
            <a:pPr algn="ctr"/>
            <a:r>
              <a:rPr lang="en-US" altLang="zh-CN" sz="4400">
                <a:solidFill>
                  <a:schemeClr val="accent1"/>
                </a:solidFill>
                <a:latin typeface="IrisUPC" pitchFamily="34" charset="-34"/>
                <a:ea typeface="微软雅黑 Light" panose="020b0502040204020203" pitchFamily="34" charset="-122"/>
                <a:cs typeface="IrisUPC" pitchFamily="34" charset="-34"/>
              </a:rPr>
              <a:t>02</a:t>
            </a:r>
            <a:endParaRPr lang="zh-CN" altLang="en-US" sz="4400">
              <a:solidFill>
                <a:schemeClr val="accent1"/>
              </a:solidFill>
              <a:latin typeface="IrisUPC" pitchFamily="34" charset="-34"/>
              <a:ea typeface="微软雅黑 Light" panose="020b0502040204020203" pitchFamily="34" charset="-122"/>
              <a:cs typeface="IrisUPC" pitchFamily="34" charset="-34"/>
            </a:endParaRPr>
          </a:p>
        </p:txBody>
      </p:sp>
      <p:sp>
        <p:nvSpPr>
          <p:cNvPr id="22" name="TextBox 21"/>
          <p:cNvSpPr txBox="1"/>
          <p:nvPr/>
        </p:nvSpPr>
        <p:spPr>
          <a:xfrm>
            <a:off x="3955664" y="2654044"/>
            <a:ext cx="591168" cy="562316"/>
          </a:xfrm>
          <a:prstGeom prst="rect">
            <a:avLst/>
          </a:prstGeom>
          <a:noFill/>
          <a:ln w="9525">
            <a:solidFill>
              <a:schemeClr val="accent1"/>
            </a:solidFill>
          </a:ln>
        </p:spPr>
        <p:txBody>
          <a:bodyPr wrap="square" lIns="0" tIns="0" rIns="0" bIns="0" rtlCol="0" anchor="ctr" anchorCtr="0">
            <a:noAutofit/>
          </a:bodyPr>
          <a:lstStyle/>
          <a:p>
            <a:pPr algn="ctr"/>
            <a:r>
              <a:rPr lang="en-US" altLang="zh-CN" sz="4400">
                <a:solidFill>
                  <a:schemeClr val="accent1"/>
                </a:solidFill>
                <a:latin typeface="IrisUPC" pitchFamily="34" charset="-34"/>
                <a:ea typeface="微软雅黑 Light" panose="020b0502040204020203" pitchFamily="34" charset="-122"/>
                <a:cs typeface="IrisUPC" pitchFamily="34" charset="-34"/>
              </a:rPr>
              <a:t>03</a:t>
            </a:r>
            <a:endParaRPr lang="zh-CN" altLang="en-US" sz="4400">
              <a:solidFill>
                <a:schemeClr val="accent1"/>
              </a:solidFill>
              <a:latin typeface="IrisUPC" pitchFamily="34" charset="-34"/>
              <a:ea typeface="微软雅黑 Light" panose="020b0502040204020203" pitchFamily="34" charset="-122"/>
              <a:cs typeface="IrisUPC" pitchFamily="34" charset="-34"/>
            </a:endParaRPr>
          </a:p>
        </p:txBody>
      </p:sp>
      <p:sp>
        <p:nvSpPr>
          <p:cNvPr id="23" name="TextBox 22"/>
          <p:cNvSpPr txBox="1"/>
          <p:nvPr/>
        </p:nvSpPr>
        <p:spPr>
          <a:xfrm>
            <a:off x="3955664" y="3469634"/>
            <a:ext cx="591168" cy="562316"/>
          </a:xfrm>
          <a:prstGeom prst="rect">
            <a:avLst/>
          </a:prstGeom>
          <a:noFill/>
          <a:ln w="9525">
            <a:solidFill>
              <a:schemeClr val="accent1"/>
            </a:solidFill>
          </a:ln>
        </p:spPr>
        <p:txBody>
          <a:bodyPr wrap="square" lIns="0" tIns="0" rIns="0" bIns="0" rtlCol="0" anchor="ctr" anchorCtr="0">
            <a:noAutofit/>
          </a:bodyPr>
          <a:lstStyle/>
          <a:p>
            <a:pPr algn="ctr"/>
            <a:r>
              <a:rPr lang="en-US" altLang="zh-CN" sz="4400">
                <a:solidFill>
                  <a:schemeClr val="accent1"/>
                </a:solidFill>
                <a:latin typeface="IrisUPC" pitchFamily="34" charset="-34"/>
                <a:ea typeface="微软雅黑 Light" panose="020b0502040204020203" pitchFamily="34" charset="-122"/>
                <a:cs typeface="IrisUPC" pitchFamily="34" charset="-34"/>
              </a:rPr>
              <a:t>04</a:t>
            </a:r>
            <a:endParaRPr lang="zh-CN" altLang="en-US" sz="4400">
              <a:solidFill>
                <a:schemeClr val="accent1"/>
              </a:solidFill>
              <a:latin typeface="IrisUPC" pitchFamily="34" charset="-34"/>
              <a:ea typeface="微软雅黑 Light" panose="020b0502040204020203" pitchFamily="34" charset="-122"/>
              <a:cs typeface="IrisUPC" pitchFamily="34" charset="-34"/>
            </a:endParaRPr>
          </a:p>
        </p:txBody>
      </p:sp>
      <p:sp>
        <p:nvSpPr>
          <p:cNvPr id="24" name="标题层"/>
          <p:cNvSpPr txBox="1"/>
          <p:nvPr/>
        </p:nvSpPr>
        <p:spPr bwMode="auto">
          <a:xfrm>
            <a:off x="4870868" y="1045033"/>
            <a:ext cx="2340260" cy="446022"/>
          </a:xfrm>
          <a:prstGeom prst="rect">
            <a:avLst/>
          </a:prstGeom>
          <a:noFill/>
          <a:effectLst/>
        </p:spPr>
        <p:txBody>
          <a:bodyPr wrap="square" lIns="121670" tIns="60834" rIns="121670" bIns="60834">
            <a:spAutoFit/>
          </a:bodyPr>
          <a:lstStyle/>
          <a:p>
            <a:pPr defTabSz="685800">
              <a:defRPr/>
            </a:pPr>
            <a:r>
              <a:rPr lang="zh-CN" altLang="en-US" sz="2000" b="1">
                <a:solidFill>
                  <a:schemeClr val="accent1"/>
                </a:solidFill>
                <a:latin typeface="微软雅黑" panose="020b0503020204020204" pitchFamily="34" charset="-122"/>
                <a:ea typeface="微软雅黑" panose="020b0503020204020204" pitchFamily="34" charset="-122"/>
              </a:rPr>
              <a:t>项目介绍</a:t>
            </a:r>
            <a:endParaRPr lang="zh-CN" altLang="en-US" sz="2000" kern="0">
              <a:solidFill>
                <a:schemeClr val="accent1"/>
              </a:solidFill>
              <a:latin typeface="微软雅黑" panose="020b0503020204020204" pitchFamily="34" charset="-122"/>
              <a:ea typeface="微软雅黑" panose="020b0503020204020204" pitchFamily="34" charset="-122"/>
            </a:endParaRPr>
          </a:p>
        </p:txBody>
      </p:sp>
      <p:sp>
        <p:nvSpPr>
          <p:cNvPr id="25" name="标题层"/>
          <p:cNvSpPr txBox="1"/>
          <p:nvPr/>
        </p:nvSpPr>
        <p:spPr bwMode="auto">
          <a:xfrm>
            <a:off x="4870868" y="1799702"/>
            <a:ext cx="2412268" cy="446022"/>
          </a:xfrm>
          <a:prstGeom prst="rect">
            <a:avLst/>
          </a:prstGeom>
          <a:noFill/>
          <a:effectLst/>
        </p:spPr>
        <p:txBody>
          <a:bodyPr wrap="square" lIns="121670" tIns="60834" rIns="121670" bIns="60834">
            <a:spAutoFit/>
          </a:bodyPr>
          <a:lstStyle/>
          <a:p>
            <a:pPr defTabSz="685800">
              <a:defRPr/>
            </a:pPr>
            <a:r>
              <a:rPr lang="zh-CN" altLang="en-US" sz="2000" b="1">
                <a:solidFill>
                  <a:schemeClr val="accent1"/>
                </a:solidFill>
                <a:latin typeface="微软雅黑" panose="020b0503020204020204" pitchFamily="34" charset="-122"/>
                <a:ea typeface="微软雅黑" panose="020b0503020204020204" pitchFamily="34" charset="-122"/>
              </a:rPr>
              <a:t>产品运行</a:t>
            </a:r>
            <a:endParaRPr lang="zh-CN" altLang="en-US" sz="2000" kern="0">
              <a:solidFill>
                <a:schemeClr val="accent1"/>
              </a:solidFill>
              <a:latin typeface="微软雅黑" panose="020b0503020204020204" pitchFamily="34" charset="-122"/>
              <a:ea typeface="微软雅黑" panose="020b0503020204020204" pitchFamily="34" charset="-122"/>
            </a:endParaRPr>
          </a:p>
        </p:txBody>
      </p:sp>
      <p:sp>
        <p:nvSpPr>
          <p:cNvPr id="26" name="标题层"/>
          <p:cNvSpPr txBox="1"/>
          <p:nvPr/>
        </p:nvSpPr>
        <p:spPr bwMode="auto">
          <a:xfrm>
            <a:off x="4870868" y="2583085"/>
            <a:ext cx="2412268" cy="446022"/>
          </a:xfrm>
          <a:prstGeom prst="rect">
            <a:avLst/>
          </a:prstGeom>
          <a:noFill/>
          <a:effectLst/>
        </p:spPr>
        <p:txBody>
          <a:bodyPr wrap="square" lIns="121670" tIns="60834" rIns="121670" bIns="60834">
            <a:spAutoFit/>
          </a:bodyPr>
          <a:lstStyle/>
          <a:p>
            <a:pPr defTabSz="685800">
              <a:defRPr/>
            </a:pPr>
            <a:r>
              <a:rPr lang="zh-CN" altLang="en-US" sz="2000" b="1">
                <a:solidFill>
                  <a:schemeClr val="accent1"/>
                </a:solidFill>
                <a:latin typeface="微软雅黑" panose="020b0503020204020204" pitchFamily="34" charset="-122"/>
                <a:ea typeface="微软雅黑" panose="020b0503020204020204" pitchFamily="34" charset="-122"/>
              </a:rPr>
              <a:t>市场分析</a:t>
            </a:r>
            <a:endParaRPr lang="zh-CN" altLang="en-US" sz="2000" kern="0">
              <a:solidFill>
                <a:schemeClr val="accent1"/>
              </a:solidFill>
              <a:latin typeface="微软雅黑" panose="020b0503020204020204" pitchFamily="34" charset="-122"/>
              <a:ea typeface="微软雅黑" panose="020b0503020204020204" pitchFamily="34" charset="-122"/>
            </a:endParaRPr>
          </a:p>
        </p:txBody>
      </p:sp>
      <p:sp>
        <p:nvSpPr>
          <p:cNvPr id="27" name="标题层"/>
          <p:cNvSpPr txBox="1"/>
          <p:nvPr/>
        </p:nvSpPr>
        <p:spPr bwMode="auto">
          <a:xfrm>
            <a:off x="4870868" y="3394911"/>
            <a:ext cx="2412268" cy="446022"/>
          </a:xfrm>
          <a:prstGeom prst="rect">
            <a:avLst/>
          </a:prstGeom>
          <a:noFill/>
          <a:effectLst/>
        </p:spPr>
        <p:txBody>
          <a:bodyPr wrap="square" lIns="121670" tIns="60834" rIns="121670" bIns="60834">
            <a:spAutoFit/>
          </a:bodyPr>
          <a:lstStyle/>
          <a:p>
            <a:pPr defTabSz="685800">
              <a:defRPr/>
            </a:pPr>
            <a:r>
              <a:rPr lang="zh-CN" altLang="en-US" sz="2000" b="1">
                <a:solidFill>
                  <a:schemeClr val="accent1"/>
                </a:solidFill>
                <a:latin typeface="微软雅黑" panose="020b0503020204020204" pitchFamily="34" charset="-122"/>
                <a:ea typeface="微软雅黑" panose="020b0503020204020204" pitchFamily="34" charset="-122"/>
              </a:rPr>
              <a:t>投资回报</a:t>
            </a:r>
            <a:endParaRPr lang="zh-CN" altLang="en-US" sz="2000" kern="0">
              <a:solidFill>
                <a:schemeClr val="accent1"/>
              </a:solidFill>
              <a:latin typeface="微软雅黑" panose="020b0503020204020204" pitchFamily="34" charset="-122"/>
              <a:ea typeface="微软雅黑" panose="020b0503020204020204" pitchFamily="34" charset="-122"/>
            </a:endParaRPr>
          </a:p>
        </p:txBody>
      </p:sp>
      <p:sp>
        <p:nvSpPr>
          <p:cNvPr id="28" name="文本框 7"/>
          <p:cNvSpPr txBox="1"/>
          <p:nvPr/>
        </p:nvSpPr>
        <p:spPr>
          <a:xfrm>
            <a:off x="4942876" y="1403658"/>
            <a:ext cx="2592288" cy="338554"/>
          </a:xfrm>
          <a:prstGeom prst="rect">
            <a:avLst/>
          </a:prstGeom>
          <a:noFill/>
        </p:spPr>
        <p:txBody>
          <a:bodyPr wrap="square" rtlCol="0">
            <a:spAutoFit/>
          </a:bodyPr>
          <a:lstStyle/>
          <a:p>
            <a:pPr>
              <a:buFont typeface="Arial" panose="020b0604020202020204" pitchFamily="34" charset="0"/>
              <a:buNone/>
            </a:pPr>
            <a:r>
              <a:rPr lang="en-US" altLang="zh-CN" sz="800">
                <a:solidFill>
                  <a:schemeClr val="tx1">
                    <a:lumMod val="50000"/>
                    <a:lumOff val="50000"/>
                  </a:schemeClr>
                </a:solidFill>
                <a:latin typeface="Calibri" panose="020f0502020204030204" pitchFamily="34" charset="0"/>
              </a:rPr>
              <a:t>We have many PowerPoint templates that has been specifically designed.</a:t>
            </a:r>
            <a:endParaRPr lang="en-US" altLang="zh-CN" sz="800">
              <a:solidFill>
                <a:schemeClr val="tx1">
                  <a:lumMod val="50000"/>
                  <a:lumOff val="50000"/>
                </a:schemeClr>
              </a:solidFill>
              <a:latin typeface="Calibri" panose="020f0502020204030204" pitchFamily="34" charset="0"/>
            </a:endParaRPr>
          </a:p>
        </p:txBody>
      </p:sp>
      <p:sp>
        <p:nvSpPr>
          <p:cNvPr id="29" name="文本框 8"/>
          <p:cNvSpPr txBox="1"/>
          <p:nvPr/>
        </p:nvSpPr>
        <p:spPr>
          <a:xfrm>
            <a:off x="4942876" y="2195746"/>
            <a:ext cx="2772308" cy="338554"/>
          </a:xfrm>
          <a:prstGeom prst="rect">
            <a:avLst/>
          </a:prstGeom>
          <a:noFill/>
        </p:spPr>
        <p:txBody>
          <a:bodyPr wrap="square" rtlCol="0">
            <a:spAutoFit/>
          </a:bodyPr>
          <a:lstStyle/>
          <a:p>
            <a:pPr>
              <a:buFont typeface="Arial" panose="020b0604020202020204" pitchFamily="34" charset="0"/>
              <a:buNone/>
            </a:pPr>
            <a:r>
              <a:rPr lang="en-US" altLang="zh-CN" sz="800">
                <a:solidFill>
                  <a:schemeClr val="tx1">
                    <a:lumMod val="50000"/>
                    <a:lumOff val="50000"/>
                  </a:schemeClr>
                </a:solidFill>
                <a:latin typeface="Calibri" panose="020f0502020204030204" pitchFamily="34" charset="0"/>
              </a:rPr>
              <a:t>We have many PowerPoint templates that has been specifically designed.</a:t>
            </a:r>
            <a:endParaRPr lang="en-US" altLang="zh-CN" sz="800">
              <a:solidFill>
                <a:schemeClr val="tx1">
                  <a:lumMod val="50000"/>
                  <a:lumOff val="50000"/>
                </a:schemeClr>
              </a:solidFill>
              <a:latin typeface="Calibri" panose="020f0502020204030204" pitchFamily="34" charset="0"/>
            </a:endParaRPr>
          </a:p>
        </p:txBody>
      </p:sp>
      <p:sp>
        <p:nvSpPr>
          <p:cNvPr id="30" name="文本框 9"/>
          <p:cNvSpPr txBox="1"/>
          <p:nvPr/>
        </p:nvSpPr>
        <p:spPr>
          <a:xfrm>
            <a:off x="4916961" y="3023838"/>
            <a:ext cx="2474187" cy="338554"/>
          </a:xfrm>
          <a:prstGeom prst="rect">
            <a:avLst/>
          </a:prstGeom>
          <a:noFill/>
        </p:spPr>
        <p:txBody>
          <a:bodyPr wrap="square" rtlCol="0">
            <a:spAutoFit/>
          </a:bodyPr>
          <a:lstStyle/>
          <a:p>
            <a:pPr>
              <a:buFont typeface="Arial" panose="020b0604020202020204" pitchFamily="34" charset="0"/>
              <a:buNone/>
            </a:pPr>
            <a:r>
              <a:rPr lang="en-US" altLang="zh-CN" sz="800">
                <a:solidFill>
                  <a:schemeClr val="tx1">
                    <a:lumMod val="50000"/>
                    <a:lumOff val="50000"/>
                  </a:schemeClr>
                </a:solidFill>
                <a:latin typeface="Calibri" panose="020f0502020204030204" pitchFamily="34" charset="0"/>
              </a:rPr>
              <a:t>We have many PowerPoint templates that has been specifically designed.</a:t>
            </a:r>
            <a:endParaRPr lang="en-US" altLang="zh-CN" sz="800">
              <a:solidFill>
                <a:schemeClr val="tx1">
                  <a:lumMod val="50000"/>
                  <a:lumOff val="50000"/>
                </a:schemeClr>
              </a:solidFill>
              <a:latin typeface="Calibri" panose="020f0502020204030204" pitchFamily="34" charset="0"/>
            </a:endParaRPr>
          </a:p>
        </p:txBody>
      </p:sp>
      <p:sp>
        <p:nvSpPr>
          <p:cNvPr id="31" name="文本框 10"/>
          <p:cNvSpPr txBox="1"/>
          <p:nvPr/>
        </p:nvSpPr>
        <p:spPr>
          <a:xfrm>
            <a:off x="4906871" y="3826959"/>
            <a:ext cx="2509993" cy="338554"/>
          </a:xfrm>
          <a:prstGeom prst="rect">
            <a:avLst/>
          </a:prstGeom>
          <a:noFill/>
        </p:spPr>
        <p:txBody>
          <a:bodyPr wrap="square" rtlCol="0">
            <a:spAutoFit/>
          </a:bodyPr>
          <a:lstStyle/>
          <a:p>
            <a:pPr>
              <a:buFont typeface="Arial" panose="020b0604020202020204" pitchFamily="34" charset="0"/>
              <a:buNone/>
            </a:pPr>
            <a:r>
              <a:rPr lang="en-US" altLang="zh-CN" sz="800">
                <a:solidFill>
                  <a:schemeClr val="tx1">
                    <a:lumMod val="50000"/>
                    <a:lumOff val="50000"/>
                  </a:schemeClr>
                </a:solidFill>
                <a:latin typeface="Calibri" panose="020f0502020204030204" pitchFamily="34" charset="0"/>
              </a:rPr>
              <a:t>We have many PowerPoint templates that has been specifically designed.</a:t>
            </a:r>
            <a:endParaRPr lang="en-US" altLang="zh-CN" sz="800">
              <a:solidFill>
                <a:schemeClr val="tx1">
                  <a:lumMod val="50000"/>
                  <a:lumOff val="50000"/>
                </a:schemeClr>
              </a:solidFill>
              <a:latin typeface="Calibri" panose="020f0502020204030204" pitchFamily="34" charset="0"/>
            </a:endParaRPr>
          </a:p>
        </p:txBody>
      </p:sp>
    </p:spTree>
  </p:cSld>
  <p:clrMapOvr>
    <a:masterClrMapping/>
  </p:clrMapOvr>
  <mc:AlternateContent>
    <mc:Choice xmlns:p15="http://schemas.microsoft.com/office/powerpoint/2012/main" Requires="p15">
      <p:transition spd="slow" advClick="0" advTm="0" p14:dur="2000">
        <p15:prstTrans prst="win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3" presetClass="entr" presetSubtype="32" fill="hold" grpId="1" nodeType="afterEffect">
                                  <p:stCondLst>
                                    <p:cond delay="0"/>
                                  </p:stCondLst>
                                  <p:iterate type="lt">
                                    <p:tmPct val="0"/>
                                  </p:iterate>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strVal val="4*#ppt_w"/>
                                          </p:val>
                                        </p:tav>
                                        <p:tav tm="100000">
                                          <p:val>
                                            <p:strVal val="#ppt_w"/>
                                          </p:val>
                                        </p:tav>
                                      </p:tavLst>
                                    </p:anim>
                                    <p:anim calcmode="lin" valueType="num">
                                      <p:cBhvr>
                                        <p:cTn id="13" dur="500" fill="hold"/>
                                        <p:tgtEl>
                                          <p:spTgt spid="11"/>
                                        </p:tgtEl>
                                        <p:attrNameLst>
                                          <p:attrName>ppt_h</p:attrName>
                                        </p:attrNameLst>
                                      </p:cBhvr>
                                      <p:tavLst>
                                        <p:tav tm="0">
                                          <p:val>
                                            <p:strVal val="4*#ppt_h"/>
                                          </p:val>
                                        </p:tav>
                                        <p:tav tm="100000">
                                          <p:val>
                                            <p:strVal val="#ppt_h"/>
                                          </p:val>
                                        </p:tav>
                                      </p:tavLst>
                                    </p:anim>
                                  </p:childTnLst>
                                </p:cTn>
                              </p:par>
                            </p:childTnLst>
                          </p:cTn>
                        </p:par>
                        <p:par>
                          <p:cTn id="14" fill="hold" nodeType="afterGroup">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slide(fromLeft)">
                                      <p:cBhvr>
                                        <p:cTn id="17" dur="500"/>
                                        <p:tgtEl>
                                          <p:spTgt spid="20"/>
                                        </p:tgtEl>
                                      </p:cBhvr>
                                    </p:animEffect>
                                  </p:childTnLst>
                                </p:cTn>
                              </p:par>
                            </p:childTnLst>
                          </p:cTn>
                        </p:par>
                        <p:par>
                          <p:cTn id="18" fill="hold" nodeType="afterGroup">
                            <p:stCondLst>
                              <p:cond delay="1500"/>
                            </p:stCondLst>
                            <p:childTnLst>
                              <p:par>
                                <p:cTn id="19" presetID="2" presetClass="entr" presetSubtype="2" decel="5250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400" fill="hold"/>
                                        <p:tgtEl>
                                          <p:spTgt spid="24"/>
                                        </p:tgtEl>
                                        <p:attrNameLst>
                                          <p:attrName>ppt_x</p:attrName>
                                        </p:attrNameLst>
                                      </p:cBhvr>
                                      <p:tavLst>
                                        <p:tav tm="0">
                                          <p:val>
                                            <p:strVal val="1+#ppt_w/2"/>
                                          </p:val>
                                        </p:tav>
                                        <p:tav tm="100000">
                                          <p:val>
                                            <p:strVal val="#ppt_x"/>
                                          </p:val>
                                        </p:tav>
                                      </p:tavLst>
                                    </p:anim>
                                    <p:anim calcmode="lin" valueType="num">
                                      <p:cBhvr additive="base">
                                        <p:cTn id="22" dur="400" fill="hold"/>
                                        <p:tgtEl>
                                          <p:spTgt spid="24"/>
                                        </p:tgtEl>
                                        <p:attrNameLst>
                                          <p:attrName>ppt_y</p:attrName>
                                        </p:attrNameLst>
                                      </p:cBhvr>
                                      <p:tavLst>
                                        <p:tav tm="0">
                                          <p:val>
                                            <p:strVal val="#ppt_y"/>
                                          </p:val>
                                        </p:tav>
                                        <p:tav tm="100000">
                                          <p:val>
                                            <p:strVal val="#ppt_y"/>
                                          </p:val>
                                        </p:tav>
                                      </p:tavLst>
                                    </p:anim>
                                  </p:childTnLst>
                                </p:cTn>
                              </p:par>
                              <p:par>
                                <p:cTn id="23" presetID="12" presetClass="entr" presetSubtype="4"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slide(fromBottom)">
                                      <p:cBhvr>
                                        <p:cTn id="25" dur="500"/>
                                        <p:tgtEl>
                                          <p:spTgt spid="28"/>
                                        </p:tgtEl>
                                      </p:cBhvr>
                                    </p:animEffect>
                                  </p:childTnLst>
                                </p:cTn>
                              </p:par>
                            </p:childTnLst>
                          </p:cTn>
                        </p:par>
                        <p:par>
                          <p:cTn id="26" fill="hold" nodeType="afterGroup">
                            <p:stCondLst>
                              <p:cond delay="2000"/>
                            </p:stCondLst>
                            <p:childTnLst>
                              <p:par>
                                <p:cTn id="27" presetID="12" presetClass="entr" presetSubtype="8"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slide(fromLeft)">
                                      <p:cBhvr>
                                        <p:cTn id="29" dur="500"/>
                                        <p:tgtEl>
                                          <p:spTgt spid="21"/>
                                        </p:tgtEl>
                                      </p:cBhvr>
                                    </p:animEffect>
                                  </p:childTnLst>
                                </p:cTn>
                              </p:par>
                            </p:childTnLst>
                          </p:cTn>
                        </p:par>
                        <p:par>
                          <p:cTn id="30" fill="hold" nodeType="afterGroup">
                            <p:stCondLst>
                              <p:cond delay="2500"/>
                            </p:stCondLst>
                            <p:childTnLst>
                              <p:par>
                                <p:cTn id="31" presetID="2" presetClass="entr" presetSubtype="2" decel="5250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400" fill="hold"/>
                                        <p:tgtEl>
                                          <p:spTgt spid="25"/>
                                        </p:tgtEl>
                                        <p:attrNameLst>
                                          <p:attrName>ppt_x</p:attrName>
                                        </p:attrNameLst>
                                      </p:cBhvr>
                                      <p:tavLst>
                                        <p:tav tm="0">
                                          <p:val>
                                            <p:strVal val="1+#ppt_w/2"/>
                                          </p:val>
                                        </p:tav>
                                        <p:tav tm="100000">
                                          <p:val>
                                            <p:strVal val="#ppt_x"/>
                                          </p:val>
                                        </p:tav>
                                      </p:tavLst>
                                    </p:anim>
                                    <p:anim calcmode="lin" valueType="num">
                                      <p:cBhvr additive="base">
                                        <p:cTn id="34" dur="400" fill="hold"/>
                                        <p:tgtEl>
                                          <p:spTgt spid="25"/>
                                        </p:tgtEl>
                                        <p:attrNameLst>
                                          <p:attrName>ppt_y</p:attrName>
                                        </p:attrNameLst>
                                      </p:cBhvr>
                                      <p:tavLst>
                                        <p:tav tm="0">
                                          <p:val>
                                            <p:strVal val="#ppt_y"/>
                                          </p:val>
                                        </p:tav>
                                        <p:tav tm="100000">
                                          <p:val>
                                            <p:strVal val="#ppt_y"/>
                                          </p:val>
                                        </p:tav>
                                      </p:tavLst>
                                    </p:anim>
                                  </p:childTnLst>
                                </p:cTn>
                              </p:par>
                              <p:par>
                                <p:cTn id="35" presetID="12" presetClass="entr" presetSubtype="4"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slide(fromBottom)">
                                      <p:cBhvr>
                                        <p:cTn id="37" dur="500"/>
                                        <p:tgtEl>
                                          <p:spTgt spid="29"/>
                                        </p:tgtEl>
                                      </p:cBhvr>
                                    </p:animEffect>
                                  </p:childTnLst>
                                </p:cTn>
                              </p:par>
                            </p:childTnLst>
                          </p:cTn>
                        </p:par>
                        <p:par>
                          <p:cTn id="38" fill="hold" nodeType="afterGroup">
                            <p:stCondLst>
                              <p:cond delay="3000"/>
                            </p:stCondLst>
                            <p:childTnLst>
                              <p:par>
                                <p:cTn id="39" presetID="12" presetClass="entr" presetSubtype="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slide(fromLeft)">
                                      <p:cBhvr>
                                        <p:cTn id="41" dur="500"/>
                                        <p:tgtEl>
                                          <p:spTgt spid="22"/>
                                        </p:tgtEl>
                                      </p:cBhvr>
                                    </p:animEffect>
                                  </p:childTnLst>
                                </p:cTn>
                              </p:par>
                            </p:childTnLst>
                          </p:cTn>
                        </p:par>
                        <p:par>
                          <p:cTn id="42" fill="hold" nodeType="afterGroup">
                            <p:stCondLst>
                              <p:cond delay="3500"/>
                            </p:stCondLst>
                            <p:childTnLst>
                              <p:par>
                                <p:cTn id="43" presetID="2" presetClass="entr" presetSubtype="2" decel="5250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400" fill="hold"/>
                                        <p:tgtEl>
                                          <p:spTgt spid="26"/>
                                        </p:tgtEl>
                                        <p:attrNameLst>
                                          <p:attrName>ppt_x</p:attrName>
                                        </p:attrNameLst>
                                      </p:cBhvr>
                                      <p:tavLst>
                                        <p:tav tm="0">
                                          <p:val>
                                            <p:strVal val="1+#ppt_w/2"/>
                                          </p:val>
                                        </p:tav>
                                        <p:tav tm="100000">
                                          <p:val>
                                            <p:strVal val="#ppt_x"/>
                                          </p:val>
                                        </p:tav>
                                      </p:tavLst>
                                    </p:anim>
                                    <p:anim calcmode="lin" valueType="num">
                                      <p:cBhvr additive="base">
                                        <p:cTn id="46" dur="400" fill="hold"/>
                                        <p:tgtEl>
                                          <p:spTgt spid="26"/>
                                        </p:tgtEl>
                                        <p:attrNameLst>
                                          <p:attrName>ppt_y</p:attrName>
                                        </p:attrNameLst>
                                      </p:cBhvr>
                                      <p:tavLst>
                                        <p:tav tm="0">
                                          <p:val>
                                            <p:strVal val="#ppt_y"/>
                                          </p:val>
                                        </p:tav>
                                        <p:tav tm="100000">
                                          <p:val>
                                            <p:strVal val="#ppt_y"/>
                                          </p:val>
                                        </p:tav>
                                      </p:tavLst>
                                    </p:anim>
                                  </p:childTnLst>
                                </p:cTn>
                              </p:par>
                              <p:par>
                                <p:cTn id="47" presetID="12" presetClass="entr" presetSubtype="4"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slide(fromBottom)">
                                      <p:cBhvr>
                                        <p:cTn id="49" dur="500"/>
                                        <p:tgtEl>
                                          <p:spTgt spid="30"/>
                                        </p:tgtEl>
                                      </p:cBhvr>
                                    </p:animEffect>
                                  </p:childTnLst>
                                </p:cTn>
                              </p:par>
                            </p:childTnLst>
                          </p:cTn>
                        </p:par>
                        <p:par>
                          <p:cTn id="50" fill="hold" nodeType="afterGroup">
                            <p:stCondLst>
                              <p:cond delay="4000"/>
                            </p:stCondLst>
                            <p:childTnLst>
                              <p:par>
                                <p:cTn id="51" presetID="12" presetClass="entr" presetSubtype="8"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slide(fromLeft)">
                                      <p:cBhvr>
                                        <p:cTn id="53" dur="500"/>
                                        <p:tgtEl>
                                          <p:spTgt spid="23"/>
                                        </p:tgtEl>
                                      </p:cBhvr>
                                    </p:animEffect>
                                  </p:childTnLst>
                                </p:cTn>
                              </p:par>
                            </p:childTnLst>
                          </p:cTn>
                        </p:par>
                        <p:par>
                          <p:cTn id="54" fill="hold" nodeType="afterGroup">
                            <p:stCondLst>
                              <p:cond delay="4500"/>
                            </p:stCondLst>
                            <p:childTnLst>
                              <p:par>
                                <p:cTn id="55" presetID="2" presetClass="entr" presetSubtype="2" decel="5250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400" fill="hold"/>
                                        <p:tgtEl>
                                          <p:spTgt spid="27"/>
                                        </p:tgtEl>
                                        <p:attrNameLst>
                                          <p:attrName>ppt_x</p:attrName>
                                        </p:attrNameLst>
                                      </p:cBhvr>
                                      <p:tavLst>
                                        <p:tav tm="0">
                                          <p:val>
                                            <p:strVal val="1+#ppt_w/2"/>
                                          </p:val>
                                        </p:tav>
                                        <p:tav tm="100000">
                                          <p:val>
                                            <p:strVal val="#ppt_x"/>
                                          </p:val>
                                        </p:tav>
                                      </p:tavLst>
                                    </p:anim>
                                    <p:anim calcmode="lin" valueType="num">
                                      <p:cBhvr additive="base">
                                        <p:cTn id="58" dur="400" fill="hold"/>
                                        <p:tgtEl>
                                          <p:spTgt spid="27"/>
                                        </p:tgtEl>
                                        <p:attrNameLst>
                                          <p:attrName>ppt_y</p:attrName>
                                        </p:attrNameLst>
                                      </p:cBhvr>
                                      <p:tavLst>
                                        <p:tav tm="0">
                                          <p:val>
                                            <p:strVal val="#ppt_y"/>
                                          </p:val>
                                        </p:tav>
                                        <p:tav tm="100000">
                                          <p:val>
                                            <p:strVal val="#ppt_y"/>
                                          </p:val>
                                        </p:tav>
                                      </p:tavLst>
                                    </p:anim>
                                  </p:childTnLst>
                                </p:cTn>
                              </p:par>
                              <p:par>
                                <p:cTn id="59" presetID="12" presetClass="entr" presetSubtype="4"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slide(fromBottom)">
                                      <p:cBhvr>
                                        <p:cTn id="6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1"/>
      <p:bldP spid="20" grpId="0" animBg="1"/>
      <p:bldP spid="21" grpId="0" animBg="1"/>
      <p:bldP spid="22" grpId="0" animBg="1"/>
      <p:bldP spid="23" grpId="0" animBg="1"/>
      <p:bldP spid="24" grpId="0"/>
      <p:bldP spid="25" grpId="0"/>
      <p:bldP spid="26" grpId="0"/>
      <p:bldP spid="27" grpId="0"/>
      <p:bldP spid="28" grpId="0"/>
      <p:bldP spid="29" grpId="0"/>
      <p:bldP spid="30" grpId="0"/>
      <p:bldP spid="31"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Rectangle 5"/>
          <p:cNvSpPr>
            <a:spLocks noChangeArrowheads="1"/>
          </p:cNvSpPr>
          <p:nvPr/>
        </p:nvSpPr>
        <p:spPr bwMode="auto">
          <a:xfrm>
            <a:off x="1014413" y="2500268"/>
            <a:ext cx="719137" cy="468602"/>
          </a:xfrm>
          <a:prstGeom prst="rect">
            <a:avLst/>
          </a:prstGeom>
          <a:solidFill>
            <a:schemeClr val="accent1">
              <a:lumMod val="75000"/>
            </a:schemeClr>
          </a:solidFill>
          <a:ln>
            <a:noFill/>
          </a:ln>
        </p:spPr>
        <p:txBody>
          <a:bodyPr/>
          <a:lstStyle/>
          <a:p>
            <a:endParaRPr lang="zh-CN" altLang="en-US">
              <a:solidFill>
                <a:schemeClr val="tx1">
                  <a:lumMod val="50000"/>
                  <a:lumOff val="50000"/>
                </a:schemeClr>
              </a:solidFill>
            </a:endParaRPr>
          </a:p>
        </p:txBody>
      </p:sp>
      <p:sp>
        <p:nvSpPr>
          <p:cNvPr id="8" name="Rectangle 6"/>
          <p:cNvSpPr>
            <a:spLocks noChangeArrowheads="1"/>
          </p:cNvSpPr>
          <p:nvPr/>
        </p:nvSpPr>
        <p:spPr bwMode="auto">
          <a:xfrm>
            <a:off x="1692275" y="2066614"/>
            <a:ext cx="719138" cy="467013"/>
          </a:xfrm>
          <a:prstGeom prst="rect">
            <a:avLst/>
          </a:prstGeom>
          <a:solidFill>
            <a:schemeClr val="accent1">
              <a:lumMod val="75000"/>
            </a:schemeClr>
          </a:solidFill>
          <a:ln>
            <a:noFill/>
          </a:ln>
        </p:spPr>
        <p:txBody>
          <a:bodyPr/>
          <a:lstStyle/>
          <a:p>
            <a:endParaRPr lang="zh-CN" altLang="en-US">
              <a:solidFill>
                <a:schemeClr val="tx1">
                  <a:lumMod val="50000"/>
                  <a:lumOff val="50000"/>
                </a:schemeClr>
              </a:solidFill>
            </a:endParaRPr>
          </a:p>
        </p:txBody>
      </p:sp>
      <p:sp>
        <p:nvSpPr>
          <p:cNvPr id="9" name="Rectangle 7"/>
          <p:cNvSpPr>
            <a:spLocks noChangeArrowheads="1"/>
          </p:cNvSpPr>
          <p:nvPr/>
        </p:nvSpPr>
        <p:spPr bwMode="auto">
          <a:xfrm>
            <a:off x="2914650" y="2500268"/>
            <a:ext cx="719138" cy="468602"/>
          </a:xfrm>
          <a:prstGeom prst="rect">
            <a:avLst/>
          </a:prstGeom>
          <a:solidFill>
            <a:schemeClr val="accent2">
              <a:lumMod val="75000"/>
            </a:schemeClr>
          </a:solidFill>
          <a:ln>
            <a:noFill/>
          </a:ln>
        </p:spPr>
        <p:txBody>
          <a:bodyPr/>
          <a:lstStyle/>
          <a:p>
            <a:endParaRPr lang="zh-CN" altLang="en-US">
              <a:solidFill>
                <a:schemeClr val="tx1">
                  <a:lumMod val="50000"/>
                  <a:lumOff val="50000"/>
                </a:schemeClr>
              </a:solidFill>
            </a:endParaRPr>
          </a:p>
        </p:txBody>
      </p:sp>
      <p:sp>
        <p:nvSpPr>
          <p:cNvPr id="10" name="Rectangle 8"/>
          <p:cNvSpPr>
            <a:spLocks noChangeArrowheads="1"/>
          </p:cNvSpPr>
          <p:nvPr/>
        </p:nvSpPr>
        <p:spPr bwMode="auto">
          <a:xfrm>
            <a:off x="3594100" y="2066614"/>
            <a:ext cx="719138" cy="467013"/>
          </a:xfrm>
          <a:prstGeom prst="rect">
            <a:avLst/>
          </a:prstGeom>
          <a:solidFill>
            <a:schemeClr val="accent2">
              <a:lumMod val="75000"/>
            </a:schemeClr>
          </a:solidFill>
          <a:ln>
            <a:noFill/>
          </a:ln>
        </p:spPr>
        <p:txBody>
          <a:bodyPr/>
          <a:lstStyle/>
          <a:p>
            <a:endParaRPr lang="zh-CN" altLang="en-US">
              <a:solidFill>
                <a:schemeClr val="tx1">
                  <a:lumMod val="50000"/>
                  <a:lumOff val="50000"/>
                </a:schemeClr>
              </a:solidFill>
            </a:endParaRPr>
          </a:p>
        </p:txBody>
      </p:sp>
      <p:sp>
        <p:nvSpPr>
          <p:cNvPr id="11" name="Rectangle 9"/>
          <p:cNvSpPr>
            <a:spLocks noChangeArrowheads="1"/>
          </p:cNvSpPr>
          <p:nvPr/>
        </p:nvSpPr>
        <p:spPr bwMode="auto">
          <a:xfrm>
            <a:off x="4818064" y="2500268"/>
            <a:ext cx="719137" cy="468602"/>
          </a:xfrm>
          <a:prstGeom prst="rect">
            <a:avLst/>
          </a:prstGeom>
          <a:solidFill>
            <a:schemeClr val="accent3">
              <a:lumMod val="75000"/>
            </a:schemeClr>
          </a:solidFill>
          <a:ln>
            <a:noFill/>
          </a:ln>
        </p:spPr>
        <p:txBody>
          <a:bodyPr/>
          <a:lstStyle/>
          <a:p>
            <a:endParaRPr lang="zh-CN" altLang="en-US">
              <a:solidFill>
                <a:schemeClr val="tx1">
                  <a:lumMod val="50000"/>
                  <a:lumOff val="50000"/>
                </a:schemeClr>
              </a:solidFill>
            </a:endParaRPr>
          </a:p>
        </p:txBody>
      </p:sp>
      <p:sp>
        <p:nvSpPr>
          <p:cNvPr id="12" name="Rectangle 10"/>
          <p:cNvSpPr>
            <a:spLocks noChangeArrowheads="1"/>
          </p:cNvSpPr>
          <p:nvPr/>
        </p:nvSpPr>
        <p:spPr bwMode="auto">
          <a:xfrm>
            <a:off x="5495925" y="2066614"/>
            <a:ext cx="719138" cy="467013"/>
          </a:xfrm>
          <a:prstGeom prst="rect">
            <a:avLst/>
          </a:prstGeom>
          <a:solidFill>
            <a:schemeClr val="accent3">
              <a:lumMod val="75000"/>
            </a:schemeClr>
          </a:solidFill>
          <a:ln>
            <a:noFill/>
          </a:ln>
        </p:spPr>
        <p:txBody>
          <a:bodyPr/>
          <a:lstStyle/>
          <a:p>
            <a:endParaRPr lang="zh-CN" altLang="en-US">
              <a:solidFill>
                <a:schemeClr val="tx1">
                  <a:lumMod val="50000"/>
                  <a:lumOff val="50000"/>
                </a:schemeClr>
              </a:solidFill>
            </a:endParaRPr>
          </a:p>
        </p:txBody>
      </p:sp>
      <p:sp>
        <p:nvSpPr>
          <p:cNvPr id="13" name="Rectangle 11"/>
          <p:cNvSpPr>
            <a:spLocks noChangeArrowheads="1"/>
          </p:cNvSpPr>
          <p:nvPr/>
        </p:nvSpPr>
        <p:spPr bwMode="auto">
          <a:xfrm>
            <a:off x="6686550" y="2500268"/>
            <a:ext cx="719138" cy="468602"/>
          </a:xfrm>
          <a:prstGeom prst="rect">
            <a:avLst/>
          </a:prstGeom>
          <a:solidFill>
            <a:schemeClr val="accent4">
              <a:lumMod val="75000"/>
            </a:schemeClr>
          </a:solidFill>
          <a:ln>
            <a:noFill/>
          </a:ln>
        </p:spPr>
        <p:txBody>
          <a:bodyPr/>
          <a:lstStyle/>
          <a:p>
            <a:endParaRPr lang="zh-CN" altLang="en-US">
              <a:solidFill>
                <a:schemeClr val="tx1">
                  <a:lumMod val="50000"/>
                  <a:lumOff val="50000"/>
                </a:schemeClr>
              </a:solidFill>
            </a:endParaRPr>
          </a:p>
        </p:txBody>
      </p:sp>
      <p:sp>
        <p:nvSpPr>
          <p:cNvPr id="14" name="Rectangle 12"/>
          <p:cNvSpPr>
            <a:spLocks noChangeArrowheads="1"/>
          </p:cNvSpPr>
          <p:nvPr/>
        </p:nvSpPr>
        <p:spPr bwMode="auto">
          <a:xfrm>
            <a:off x="7366000" y="2066614"/>
            <a:ext cx="719138" cy="467013"/>
          </a:xfrm>
          <a:prstGeom prst="rect">
            <a:avLst/>
          </a:prstGeom>
          <a:solidFill>
            <a:schemeClr val="accent4">
              <a:lumMod val="75000"/>
            </a:schemeClr>
          </a:solidFill>
          <a:ln>
            <a:noFill/>
          </a:ln>
        </p:spPr>
        <p:txBody>
          <a:bodyPr/>
          <a:lstStyle/>
          <a:p>
            <a:endParaRPr lang="zh-CN" altLang="en-US">
              <a:solidFill>
                <a:schemeClr val="tx1">
                  <a:lumMod val="50000"/>
                  <a:lumOff val="50000"/>
                </a:schemeClr>
              </a:solidFill>
            </a:endParaRPr>
          </a:p>
        </p:txBody>
      </p:sp>
      <p:sp>
        <p:nvSpPr>
          <p:cNvPr id="15" name="Freeform 13"/>
          <p:cNvSpPr/>
          <p:nvPr/>
        </p:nvSpPr>
        <p:spPr bwMode="auto">
          <a:xfrm>
            <a:off x="-324543" y="2284234"/>
            <a:ext cx="9108183" cy="514668"/>
          </a:xfrm>
          <a:custGeom>
            <a:gdLst>
              <a:gd name="T0" fmla="*/ 5518 w 5536"/>
              <a:gd name="T1" fmla="*/ 196 h 324"/>
              <a:gd name="T2" fmla="*/ 5518 w 5536"/>
              <a:gd name="T3" fmla="*/ 128 h 324"/>
              <a:gd name="T4" fmla="*/ 5408 w 5536"/>
              <a:gd name="T5" fmla="*/ 18 h 324"/>
              <a:gd name="T6" fmla="*/ 5374 w 5536"/>
              <a:gd name="T7" fmla="*/ 32 h 324"/>
              <a:gd name="T8" fmla="*/ 5374 w 5536"/>
              <a:gd name="T9" fmla="*/ 82 h 324"/>
              <a:gd name="T10" fmla="*/ 5326 w 5536"/>
              <a:gd name="T11" fmla="*/ 130 h 324"/>
              <a:gd name="T12" fmla="*/ 0 w 5536"/>
              <a:gd name="T13" fmla="*/ 130 h 324"/>
              <a:gd name="T14" fmla="*/ 1 w 5536"/>
              <a:gd name="T15" fmla="*/ 193 h 324"/>
              <a:gd name="T16" fmla="*/ 5326 w 5536"/>
              <a:gd name="T17" fmla="*/ 194 h 324"/>
              <a:gd name="T18" fmla="*/ 5374 w 5536"/>
              <a:gd name="T19" fmla="*/ 242 h 324"/>
              <a:gd name="T20" fmla="*/ 5374 w 5536"/>
              <a:gd name="T21" fmla="*/ 292 h 324"/>
              <a:gd name="T22" fmla="*/ 5408 w 5536"/>
              <a:gd name="T23" fmla="*/ 306 h 324"/>
              <a:gd name="T24" fmla="*/ 5518 w 5536"/>
              <a:gd name="T25" fmla="*/ 196 h 3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36" h="324">
                <a:moveTo>
                  <a:pt x="5518" y="196"/>
                </a:moveTo>
                <a:cubicBezTo>
                  <a:pt x="5536" y="176"/>
                  <a:pt x="5536" y="146"/>
                  <a:pt x="5518" y="128"/>
                </a:cubicBezTo>
                <a:cubicBezTo>
                  <a:pt x="5408" y="18"/>
                  <a:pt x="5408" y="18"/>
                  <a:pt x="5408" y="18"/>
                </a:cubicBezTo>
                <a:cubicBezTo>
                  <a:pt x="5390" y="0"/>
                  <a:pt x="5374" y="6"/>
                  <a:pt x="5374" y="32"/>
                </a:cubicBezTo>
                <a:cubicBezTo>
                  <a:pt x="5374" y="82"/>
                  <a:pt x="5374" y="82"/>
                  <a:pt x="5374" y="82"/>
                </a:cubicBezTo>
                <a:cubicBezTo>
                  <a:pt x="5374" y="108"/>
                  <a:pt x="5352" y="130"/>
                  <a:pt x="5326" y="130"/>
                </a:cubicBezTo>
                <a:cubicBezTo>
                  <a:pt x="1096" y="130"/>
                  <a:pt x="0" y="130"/>
                  <a:pt x="0" y="130"/>
                </a:cubicBezTo>
                <a:cubicBezTo>
                  <a:pt x="1" y="149"/>
                  <a:pt x="0" y="167"/>
                  <a:pt x="1" y="193"/>
                </a:cubicBezTo>
                <a:cubicBezTo>
                  <a:pt x="4231" y="193"/>
                  <a:pt x="5326" y="194"/>
                  <a:pt x="5326" y="194"/>
                </a:cubicBezTo>
                <a:cubicBezTo>
                  <a:pt x="5352" y="194"/>
                  <a:pt x="5374" y="214"/>
                  <a:pt x="5374" y="242"/>
                </a:cubicBezTo>
                <a:cubicBezTo>
                  <a:pt x="5374" y="292"/>
                  <a:pt x="5374" y="292"/>
                  <a:pt x="5374" y="292"/>
                </a:cubicBezTo>
                <a:cubicBezTo>
                  <a:pt x="5374" y="318"/>
                  <a:pt x="5390" y="324"/>
                  <a:pt x="5408" y="306"/>
                </a:cubicBezTo>
                <a:lnTo>
                  <a:pt x="5518" y="196"/>
                </a:lnTo>
                <a:close/>
              </a:path>
            </a:pathLst>
          </a:custGeom>
          <a:solidFill>
            <a:schemeClr val="accent2"/>
          </a:solidFill>
          <a:ln>
            <a:noFill/>
          </a:ln>
        </p:spPr>
        <p:txBody>
          <a:bodyPr/>
          <a:lstStyle/>
          <a:p>
            <a:endParaRPr lang="zh-CN" altLang="en-US">
              <a:solidFill>
                <a:schemeClr val="tx1">
                  <a:lumMod val="50000"/>
                  <a:lumOff val="50000"/>
                </a:schemeClr>
              </a:solidFill>
            </a:endParaRPr>
          </a:p>
        </p:txBody>
      </p:sp>
      <p:sp>
        <p:nvSpPr>
          <p:cNvPr id="16" name="Freeform 14"/>
          <p:cNvSpPr/>
          <p:nvPr/>
        </p:nvSpPr>
        <p:spPr bwMode="auto">
          <a:xfrm>
            <a:off x="1014413" y="2066613"/>
            <a:ext cx="1397000" cy="902257"/>
          </a:xfrm>
          <a:custGeom>
            <a:gdLst>
              <a:gd name="T0" fmla="*/ 1037 w 1037"/>
              <a:gd name="T1" fmla="*/ 0 h 671"/>
              <a:gd name="T2" fmla="*/ 503 w 1037"/>
              <a:gd name="T3" fmla="*/ 0 h 671"/>
              <a:gd name="T4" fmla="*/ 0 w 1037"/>
              <a:gd name="T5" fmla="*/ 671 h 671"/>
              <a:gd name="T6" fmla="*/ 534 w 1037"/>
              <a:gd name="T7" fmla="*/ 671 h 671"/>
              <a:gd name="T8" fmla="*/ 1037 w 1037"/>
              <a:gd name="T9" fmla="*/ 0 h 671"/>
            </a:gdLst>
            <a:cxnLst>
              <a:cxn ang="0">
                <a:pos x="T0" y="T1"/>
              </a:cxn>
              <a:cxn ang="0">
                <a:pos x="T2" y="T3"/>
              </a:cxn>
              <a:cxn ang="0">
                <a:pos x="T4" y="T5"/>
              </a:cxn>
              <a:cxn ang="0">
                <a:pos x="T6" y="T7"/>
              </a:cxn>
              <a:cxn ang="0">
                <a:pos x="T8" y="T9"/>
              </a:cxn>
            </a:cxnLst>
            <a:rect l="0" t="0" r="r" b="b"/>
            <a:pathLst>
              <a:path w="1037" h="671">
                <a:moveTo>
                  <a:pt x="1037" y="0"/>
                </a:moveTo>
                <a:lnTo>
                  <a:pt x="503" y="0"/>
                </a:lnTo>
                <a:lnTo>
                  <a:pt x="0" y="671"/>
                </a:lnTo>
                <a:lnTo>
                  <a:pt x="534" y="671"/>
                </a:lnTo>
                <a:lnTo>
                  <a:pt x="1037" y="0"/>
                </a:lnTo>
                <a:close/>
              </a:path>
            </a:pathLst>
          </a:custGeom>
          <a:solidFill>
            <a:schemeClr val="accent1"/>
          </a:solidFill>
          <a:ln>
            <a:noFill/>
          </a:ln>
        </p:spPr>
        <p:txBody>
          <a:bodyPr/>
          <a:lstStyle/>
          <a:p>
            <a:endParaRPr lang="zh-CN" altLang="en-US">
              <a:solidFill>
                <a:schemeClr val="tx1">
                  <a:lumMod val="50000"/>
                  <a:lumOff val="50000"/>
                </a:schemeClr>
              </a:solidFill>
            </a:endParaRPr>
          </a:p>
        </p:txBody>
      </p:sp>
      <p:sp>
        <p:nvSpPr>
          <p:cNvPr id="17" name="Freeform 15"/>
          <p:cNvSpPr/>
          <p:nvPr/>
        </p:nvSpPr>
        <p:spPr bwMode="auto">
          <a:xfrm>
            <a:off x="2914650" y="2066613"/>
            <a:ext cx="1398588" cy="902257"/>
          </a:xfrm>
          <a:custGeom>
            <a:gdLst>
              <a:gd name="T0" fmla="*/ 1039 w 1039"/>
              <a:gd name="T1" fmla="*/ 0 h 671"/>
              <a:gd name="T2" fmla="*/ 505 w 1039"/>
              <a:gd name="T3" fmla="*/ 0 h 671"/>
              <a:gd name="T4" fmla="*/ 0 w 1039"/>
              <a:gd name="T5" fmla="*/ 671 h 671"/>
              <a:gd name="T6" fmla="*/ 534 w 1039"/>
              <a:gd name="T7" fmla="*/ 671 h 671"/>
              <a:gd name="T8" fmla="*/ 1039 w 1039"/>
              <a:gd name="T9" fmla="*/ 0 h 671"/>
            </a:gdLst>
            <a:cxnLst>
              <a:cxn ang="0">
                <a:pos x="T0" y="T1"/>
              </a:cxn>
              <a:cxn ang="0">
                <a:pos x="T2" y="T3"/>
              </a:cxn>
              <a:cxn ang="0">
                <a:pos x="T4" y="T5"/>
              </a:cxn>
              <a:cxn ang="0">
                <a:pos x="T6" y="T7"/>
              </a:cxn>
              <a:cxn ang="0">
                <a:pos x="T8" y="T9"/>
              </a:cxn>
            </a:cxnLst>
            <a:rect l="0" t="0" r="r" b="b"/>
            <a:pathLst>
              <a:path w="1039" h="671">
                <a:moveTo>
                  <a:pt x="1039" y="0"/>
                </a:moveTo>
                <a:lnTo>
                  <a:pt x="505" y="0"/>
                </a:lnTo>
                <a:lnTo>
                  <a:pt x="0" y="671"/>
                </a:lnTo>
                <a:lnTo>
                  <a:pt x="534" y="671"/>
                </a:lnTo>
                <a:lnTo>
                  <a:pt x="1039" y="0"/>
                </a:lnTo>
                <a:close/>
              </a:path>
            </a:pathLst>
          </a:custGeom>
          <a:solidFill>
            <a:schemeClr val="accent2"/>
          </a:solidFill>
          <a:ln>
            <a:noFill/>
          </a:ln>
        </p:spPr>
        <p:txBody>
          <a:bodyPr/>
          <a:lstStyle/>
          <a:p>
            <a:endParaRPr lang="zh-CN" altLang="en-US">
              <a:solidFill>
                <a:schemeClr val="tx1">
                  <a:lumMod val="50000"/>
                  <a:lumOff val="50000"/>
                </a:schemeClr>
              </a:solidFill>
            </a:endParaRPr>
          </a:p>
        </p:txBody>
      </p:sp>
      <p:sp>
        <p:nvSpPr>
          <p:cNvPr id="18" name="Freeform 16"/>
          <p:cNvSpPr/>
          <p:nvPr/>
        </p:nvSpPr>
        <p:spPr bwMode="auto">
          <a:xfrm>
            <a:off x="4818063" y="2066613"/>
            <a:ext cx="1397000" cy="902257"/>
          </a:xfrm>
          <a:custGeom>
            <a:gdLst>
              <a:gd name="T0" fmla="*/ 1037 w 1037"/>
              <a:gd name="T1" fmla="*/ 0 h 671"/>
              <a:gd name="T2" fmla="*/ 503 w 1037"/>
              <a:gd name="T3" fmla="*/ 0 h 671"/>
              <a:gd name="T4" fmla="*/ 0 w 1037"/>
              <a:gd name="T5" fmla="*/ 671 h 671"/>
              <a:gd name="T6" fmla="*/ 534 w 1037"/>
              <a:gd name="T7" fmla="*/ 671 h 671"/>
              <a:gd name="T8" fmla="*/ 1037 w 1037"/>
              <a:gd name="T9" fmla="*/ 0 h 671"/>
            </a:gdLst>
            <a:cxnLst>
              <a:cxn ang="0">
                <a:pos x="T0" y="T1"/>
              </a:cxn>
              <a:cxn ang="0">
                <a:pos x="T2" y="T3"/>
              </a:cxn>
              <a:cxn ang="0">
                <a:pos x="T4" y="T5"/>
              </a:cxn>
              <a:cxn ang="0">
                <a:pos x="T6" y="T7"/>
              </a:cxn>
              <a:cxn ang="0">
                <a:pos x="T8" y="T9"/>
              </a:cxn>
            </a:cxnLst>
            <a:rect l="0" t="0" r="r" b="b"/>
            <a:pathLst>
              <a:path w="1037" h="671">
                <a:moveTo>
                  <a:pt x="1037" y="0"/>
                </a:moveTo>
                <a:lnTo>
                  <a:pt x="503" y="0"/>
                </a:lnTo>
                <a:lnTo>
                  <a:pt x="0" y="671"/>
                </a:lnTo>
                <a:lnTo>
                  <a:pt x="534" y="671"/>
                </a:lnTo>
                <a:lnTo>
                  <a:pt x="1037" y="0"/>
                </a:lnTo>
                <a:close/>
              </a:path>
            </a:pathLst>
          </a:custGeom>
          <a:solidFill>
            <a:schemeClr val="accent3"/>
          </a:solidFill>
          <a:ln>
            <a:noFill/>
          </a:ln>
        </p:spPr>
        <p:txBody>
          <a:bodyPr/>
          <a:lstStyle/>
          <a:p>
            <a:endParaRPr lang="zh-CN" altLang="en-US">
              <a:solidFill>
                <a:schemeClr val="tx1">
                  <a:lumMod val="50000"/>
                  <a:lumOff val="50000"/>
                </a:schemeClr>
              </a:solidFill>
            </a:endParaRPr>
          </a:p>
        </p:txBody>
      </p:sp>
      <p:sp>
        <p:nvSpPr>
          <p:cNvPr id="19" name="Freeform 17"/>
          <p:cNvSpPr/>
          <p:nvPr/>
        </p:nvSpPr>
        <p:spPr bwMode="auto">
          <a:xfrm>
            <a:off x="6686550" y="2066613"/>
            <a:ext cx="1398588" cy="902257"/>
          </a:xfrm>
          <a:custGeom>
            <a:gdLst>
              <a:gd name="T0" fmla="*/ 1039 w 1039"/>
              <a:gd name="T1" fmla="*/ 0 h 671"/>
              <a:gd name="T2" fmla="*/ 505 w 1039"/>
              <a:gd name="T3" fmla="*/ 0 h 671"/>
              <a:gd name="T4" fmla="*/ 0 w 1039"/>
              <a:gd name="T5" fmla="*/ 671 h 671"/>
              <a:gd name="T6" fmla="*/ 534 w 1039"/>
              <a:gd name="T7" fmla="*/ 671 h 671"/>
              <a:gd name="T8" fmla="*/ 1039 w 1039"/>
              <a:gd name="T9" fmla="*/ 0 h 671"/>
            </a:gdLst>
            <a:cxnLst>
              <a:cxn ang="0">
                <a:pos x="T0" y="T1"/>
              </a:cxn>
              <a:cxn ang="0">
                <a:pos x="T2" y="T3"/>
              </a:cxn>
              <a:cxn ang="0">
                <a:pos x="T4" y="T5"/>
              </a:cxn>
              <a:cxn ang="0">
                <a:pos x="T6" y="T7"/>
              </a:cxn>
              <a:cxn ang="0">
                <a:pos x="T8" y="T9"/>
              </a:cxn>
            </a:cxnLst>
            <a:rect l="0" t="0" r="r" b="b"/>
            <a:pathLst>
              <a:path w="1039" h="671">
                <a:moveTo>
                  <a:pt x="1039" y="0"/>
                </a:moveTo>
                <a:lnTo>
                  <a:pt x="505" y="0"/>
                </a:lnTo>
                <a:lnTo>
                  <a:pt x="0" y="671"/>
                </a:lnTo>
                <a:lnTo>
                  <a:pt x="534" y="671"/>
                </a:lnTo>
                <a:lnTo>
                  <a:pt x="1039" y="0"/>
                </a:lnTo>
                <a:close/>
              </a:path>
            </a:pathLst>
          </a:custGeom>
          <a:solidFill>
            <a:schemeClr val="accent4"/>
          </a:solidFill>
          <a:ln>
            <a:noFill/>
          </a:ln>
        </p:spPr>
        <p:txBody>
          <a:bodyPr/>
          <a:lstStyle/>
          <a:p>
            <a:endParaRPr lang="zh-CN" altLang="en-US">
              <a:solidFill>
                <a:schemeClr val="tx1">
                  <a:lumMod val="50000"/>
                  <a:lumOff val="50000"/>
                </a:schemeClr>
              </a:solidFill>
            </a:endParaRPr>
          </a:p>
        </p:txBody>
      </p:sp>
      <p:grpSp>
        <p:nvGrpSpPr>
          <p:cNvPr id="5" name="Group 18"/>
          <p:cNvGrpSpPr/>
          <p:nvPr/>
        </p:nvGrpSpPr>
        <p:grpSpPr>
          <a:xfrm>
            <a:off x="7272338" y="2420844"/>
            <a:ext cx="241300" cy="217622"/>
            <a:chExt cx="152" cy="137"/>
          </a:xfrm>
        </p:grpSpPr>
        <p:sp>
          <p:nvSpPr>
            <p:cNvPr id="21" name="Freeform 19"/>
            <p:cNvSpPr>
              <a:spLocks noEditPoints="1"/>
            </p:cNvSpPr>
            <p:nvPr/>
          </p:nvSpPr>
          <p:spPr bwMode="auto">
            <a:xfrm>
              <a:off x="0" y="0"/>
              <a:ext cx="109" cy="137"/>
            </a:xfrm>
            <a:custGeom>
              <a:gdLst>
                <a:gd name="T0" fmla="*/ 53 w 55"/>
                <a:gd name="T1" fmla="*/ 0 h 68"/>
                <a:gd name="T2" fmla="*/ 3 w 55"/>
                <a:gd name="T3" fmla="*/ 0 h 68"/>
                <a:gd name="T4" fmla="*/ 0 w 55"/>
                <a:gd name="T5" fmla="*/ 3 h 68"/>
                <a:gd name="T6" fmla="*/ 0 w 55"/>
                <a:gd name="T7" fmla="*/ 66 h 68"/>
                <a:gd name="T8" fmla="*/ 3 w 55"/>
                <a:gd name="T9" fmla="*/ 68 h 68"/>
                <a:gd name="T10" fmla="*/ 53 w 55"/>
                <a:gd name="T11" fmla="*/ 68 h 68"/>
                <a:gd name="T12" fmla="*/ 53 w 55"/>
                <a:gd name="T13" fmla="*/ 68 h 68"/>
                <a:gd name="T14" fmla="*/ 55 w 55"/>
                <a:gd name="T15" fmla="*/ 66 h 68"/>
                <a:gd name="T16" fmla="*/ 55 w 55"/>
                <a:gd name="T17" fmla="*/ 3 h 68"/>
                <a:gd name="T18" fmla="*/ 53 w 55"/>
                <a:gd name="T19" fmla="*/ 0 h 68"/>
                <a:gd name="T20" fmla="*/ 34 w 55"/>
                <a:gd name="T21" fmla="*/ 37 h 68"/>
                <a:gd name="T22" fmla="*/ 28 w 55"/>
                <a:gd name="T23" fmla="*/ 38 h 68"/>
                <a:gd name="T24" fmla="*/ 25 w 55"/>
                <a:gd name="T25" fmla="*/ 37 h 68"/>
                <a:gd name="T26" fmla="*/ 11 w 55"/>
                <a:gd name="T27" fmla="*/ 21 h 68"/>
                <a:gd name="T28" fmla="*/ 15 w 55"/>
                <a:gd name="T29" fmla="*/ 17 h 68"/>
                <a:gd name="T30" fmla="*/ 18 w 55"/>
                <a:gd name="T31" fmla="*/ 21 h 68"/>
                <a:gd name="T32" fmla="*/ 28 w 55"/>
                <a:gd name="T33" fmla="*/ 31 h 68"/>
                <a:gd name="T34" fmla="*/ 28 w 55"/>
                <a:gd name="T35" fmla="*/ 31 h 68"/>
                <a:gd name="T36" fmla="*/ 34 w 55"/>
                <a:gd name="T37" fmla="*/ 28 h 68"/>
                <a:gd name="T38" fmla="*/ 38 w 55"/>
                <a:gd name="T39" fmla="*/ 21 h 68"/>
                <a:gd name="T40" fmla="*/ 41 w 55"/>
                <a:gd name="T41" fmla="*/ 17 h 68"/>
                <a:gd name="T42" fmla="*/ 45 w 55"/>
                <a:gd name="T43" fmla="*/ 21 h 68"/>
                <a:gd name="T44" fmla="*/ 34 w 55"/>
                <a:gd name="T45" fmla="*/ 37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68">
                  <a:moveTo>
                    <a:pt x="53" y="0"/>
                  </a:moveTo>
                  <a:cubicBezTo>
                    <a:pt x="3" y="0"/>
                    <a:pt x="3" y="0"/>
                    <a:pt x="3" y="0"/>
                  </a:cubicBezTo>
                  <a:cubicBezTo>
                    <a:pt x="1" y="0"/>
                    <a:pt x="0" y="1"/>
                    <a:pt x="0" y="3"/>
                  </a:cubicBezTo>
                  <a:cubicBezTo>
                    <a:pt x="0" y="66"/>
                    <a:pt x="0" y="66"/>
                    <a:pt x="0" y="66"/>
                  </a:cubicBezTo>
                  <a:cubicBezTo>
                    <a:pt x="0" y="67"/>
                    <a:pt x="1" y="68"/>
                    <a:pt x="3" y="68"/>
                  </a:cubicBezTo>
                  <a:cubicBezTo>
                    <a:pt x="53" y="68"/>
                    <a:pt x="53" y="68"/>
                    <a:pt x="53" y="68"/>
                  </a:cubicBezTo>
                  <a:cubicBezTo>
                    <a:pt x="53" y="68"/>
                    <a:pt x="53" y="68"/>
                    <a:pt x="53" y="68"/>
                  </a:cubicBezTo>
                  <a:cubicBezTo>
                    <a:pt x="55" y="68"/>
                    <a:pt x="55" y="67"/>
                    <a:pt x="55" y="66"/>
                  </a:cubicBezTo>
                  <a:cubicBezTo>
                    <a:pt x="55" y="3"/>
                    <a:pt x="55" y="3"/>
                    <a:pt x="55" y="3"/>
                  </a:cubicBezTo>
                  <a:cubicBezTo>
                    <a:pt x="55" y="1"/>
                    <a:pt x="54" y="0"/>
                    <a:pt x="53" y="0"/>
                  </a:cubicBezTo>
                  <a:close/>
                  <a:moveTo>
                    <a:pt x="34" y="37"/>
                  </a:moveTo>
                  <a:cubicBezTo>
                    <a:pt x="32" y="37"/>
                    <a:pt x="30" y="38"/>
                    <a:pt x="28" y="38"/>
                  </a:cubicBezTo>
                  <a:cubicBezTo>
                    <a:pt x="27" y="38"/>
                    <a:pt x="26" y="38"/>
                    <a:pt x="25" y="37"/>
                  </a:cubicBezTo>
                  <a:cubicBezTo>
                    <a:pt x="17" y="36"/>
                    <a:pt x="11" y="29"/>
                    <a:pt x="11" y="21"/>
                  </a:cubicBezTo>
                  <a:cubicBezTo>
                    <a:pt x="11" y="19"/>
                    <a:pt x="13" y="17"/>
                    <a:pt x="15" y="17"/>
                  </a:cubicBezTo>
                  <a:cubicBezTo>
                    <a:pt x="16" y="17"/>
                    <a:pt x="18" y="19"/>
                    <a:pt x="18" y="21"/>
                  </a:cubicBezTo>
                  <a:cubicBezTo>
                    <a:pt x="18" y="26"/>
                    <a:pt x="22" y="31"/>
                    <a:pt x="28" y="31"/>
                  </a:cubicBezTo>
                  <a:cubicBezTo>
                    <a:pt x="28" y="31"/>
                    <a:pt x="28" y="31"/>
                    <a:pt x="28" y="31"/>
                  </a:cubicBezTo>
                  <a:cubicBezTo>
                    <a:pt x="31" y="31"/>
                    <a:pt x="33" y="30"/>
                    <a:pt x="34" y="28"/>
                  </a:cubicBezTo>
                  <a:cubicBezTo>
                    <a:pt x="36" y="26"/>
                    <a:pt x="38" y="24"/>
                    <a:pt x="38" y="21"/>
                  </a:cubicBezTo>
                  <a:cubicBezTo>
                    <a:pt x="38" y="19"/>
                    <a:pt x="39" y="17"/>
                    <a:pt x="41" y="17"/>
                  </a:cubicBezTo>
                  <a:cubicBezTo>
                    <a:pt x="43" y="17"/>
                    <a:pt x="45" y="19"/>
                    <a:pt x="45" y="21"/>
                  </a:cubicBezTo>
                  <a:cubicBezTo>
                    <a:pt x="45" y="28"/>
                    <a:pt x="40" y="34"/>
                    <a:pt x="34"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22" name="Freeform 20"/>
            <p:cNvSpPr/>
            <p:nvPr/>
          </p:nvSpPr>
          <p:spPr bwMode="auto">
            <a:xfrm>
              <a:off x="125" y="44"/>
              <a:ext cx="27" cy="93"/>
            </a:xfrm>
            <a:custGeom>
              <a:gdLst>
                <a:gd name="T0" fmla="*/ 0 w 13"/>
                <a:gd name="T1" fmla="*/ 3 h 46"/>
                <a:gd name="T2" fmla="*/ 2 w 13"/>
                <a:gd name="T3" fmla="*/ 0 h 46"/>
                <a:gd name="T4" fmla="*/ 11 w 13"/>
                <a:gd name="T5" fmla="*/ 0 h 46"/>
                <a:gd name="T6" fmla="*/ 13 w 13"/>
                <a:gd name="T7" fmla="*/ 3 h 46"/>
                <a:gd name="T8" fmla="*/ 13 w 13"/>
                <a:gd name="T9" fmla="*/ 44 h 46"/>
                <a:gd name="T10" fmla="*/ 11 w 13"/>
                <a:gd name="T11" fmla="*/ 46 h 46"/>
                <a:gd name="T12" fmla="*/ 2 w 13"/>
                <a:gd name="T13" fmla="*/ 46 h 46"/>
                <a:gd name="T14" fmla="*/ 0 w 13"/>
                <a:gd name="T15" fmla="*/ 44 h 46"/>
                <a:gd name="T16" fmla="*/ 0 w 13"/>
                <a:gd name="T17" fmla="*/ 3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46">
                  <a:moveTo>
                    <a:pt x="0" y="3"/>
                  </a:moveTo>
                  <a:cubicBezTo>
                    <a:pt x="0" y="1"/>
                    <a:pt x="1" y="0"/>
                    <a:pt x="2" y="0"/>
                  </a:cubicBezTo>
                  <a:cubicBezTo>
                    <a:pt x="11" y="0"/>
                    <a:pt x="11" y="0"/>
                    <a:pt x="11" y="0"/>
                  </a:cubicBezTo>
                  <a:cubicBezTo>
                    <a:pt x="12" y="0"/>
                    <a:pt x="13" y="1"/>
                    <a:pt x="13" y="3"/>
                  </a:cubicBezTo>
                  <a:cubicBezTo>
                    <a:pt x="13" y="44"/>
                    <a:pt x="13" y="44"/>
                    <a:pt x="13" y="44"/>
                  </a:cubicBezTo>
                  <a:cubicBezTo>
                    <a:pt x="13" y="45"/>
                    <a:pt x="12" y="46"/>
                    <a:pt x="11" y="46"/>
                  </a:cubicBezTo>
                  <a:cubicBezTo>
                    <a:pt x="2" y="46"/>
                    <a:pt x="2" y="46"/>
                    <a:pt x="2" y="46"/>
                  </a:cubicBezTo>
                  <a:cubicBezTo>
                    <a:pt x="1" y="46"/>
                    <a:pt x="0" y="45"/>
                    <a:pt x="0" y="44"/>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grpSp>
      <p:sp>
        <p:nvSpPr>
          <p:cNvPr id="23" name="Freeform 21"/>
          <p:cNvSpPr>
            <a:spLocks noEditPoints="1"/>
          </p:cNvSpPr>
          <p:nvPr/>
        </p:nvSpPr>
        <p:spPr bwMode="auto">
          <a:xfrm>
            <a:off x="5403850" y="2409725"/>
            <a:ext cx="184150" cy="239860"/>
          </a:xfrm>
          <a:custGeom>
            <a:gdLst>
              <a:gd name="T0" fmla="*/ 56 w 58"/>
              <a:gd name="T1" fmla="*/ 30 h 76"/>
              <a:gd name="T2" fmla="*/ 46 w 58"/>
              <a:gd name="T3" fmla="*/ 30 h 76"/>
              <a:gd name="T4" fmla="*/ 46 w 58"/>
              <a:gd name="T5" fmla="*/ 17 h 76"/>
              <a:gd name="T6" fmla="*/ 29 w 58"/>
              <a:gd name="T7" fmla="*/ 0 h 76"/>
              <a:gd name="T8" fmla="*/ 12 w 58"/>
              <a:gd name="T9" fmla="*/ 17 h 76"/>
              <a:gd name="T10" fmla="*/ 12 w 58"/>
              <a:gd name="T11" fmla="*/ 30 h 76"/>
              <a:gd name="T12" fmla="*/ 2 w 58"/>
              <a:gd name="T13" fmla="*/ 30 h 76"/>
              <a:gd name="T14" fmla="*/ 0 w 58"/>
              <a:gd name="T15" fmla="*/ 32 h 76"/>
              <a:gd name="T16" fmla="*/ 0 w 58"/>
              <a:gd name="T17" fmla="*/ 74 h 76"/>
              <a:gd name="T18" fmla="*/ 2 w 58"/>
              <a:gd name="T19" fmla="*/ 76 h 76"/>
              <a:gd name="T20" fmla="*/ 56 w 58"/>
              <a:gd name="T21" fmla="*/ 76 h 76"/>
              <a:gd name="T22" fmla="*/ 58 w 58"/>
              <a:gd name="T23" fmla="*/ 74 h 76"/>
              <a:gd name="T24" fmla="*/ 58 w 58"/>
              <a:gd name="T25" fmla="*/ 32 h 76"/>
              <a:gd name="T26" fmla="*/ 56 w 58"/>
              <a:gd name="T27" fmla="*/ 30 h 76"/>
              <a:gd name="T28" fmla="*/ 33 w 58"/>
              <a:gd name="T29" fmla="*/ 56 h 76"/>
              <a:gd name="T30" fmla="*/ 32 w 58"/>
              <a:gd name="T31" fmla="*/ 56 h 76"/>
              <a:gd name="T32" fmla="*/ 32 w 58"/>
              <a:gd name="T33" fmla="*/ 59 h 76"/>
              <a:gd name="T34" fmla="*/ 27 w 58"/>
              <a:gd name="T35" fmla="*/ 59 h 76"/>
              <a:gd name="T36" fmla="*/ 27 w 58"/>
              <a:gd name="T37" fmla="*/ 56 h 76"/>
              <a:gd name="T38" fmla="*/ 25 w 58"/>
              <a:gd name="T39" fmla="*/ 56 h 76"/>
              <a:gd name="T40" fmla="*/ 25 w 58"/>
              <a:gd name="T41" fmla="*/ 48 h 76"/>
              <a:gd name="T42" fmla="*/ 33 w 58"/>
              <a:gd name="T43" fmla="*/ 48 h 76"/>
              <a:gd name="T44" fmla="*/ 33 w 58"/>
              <a:gd name="T45" fmla="*/ 56 h 76"/>
              <a:gd name="T46" fmla="*/ 37 w 58"/>
              <a:gd name="T47" fmla="*/ 30 h 76"/>
              <a:gd name="T48" fmla="*/ 21 w 58"/>
              <a:gd name="T49" fmla="*/ 30 h 76"/>
              <a:gd name="T50" fmla="*/ 21 w 58"/>
              <a:gd name="T51" fmla="*/ 17 h 76"/>
              <a:gd name="T52" fmla="*/ 29 w 58"/>
              <a:gd name="T53" fmla="*/ 9 h 76"/>
              <a:gd name="T54" fmla="*/ 37 w 58"/>
              <a:gd name="T55" fmla="*/ 17 h 76"/>
              <a:gd name="T56" fmla="*/ 37 w 58"/>
              <a:gd name="T57" fmla="*/ 30 h 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76">
                <a:moveTo>
                  <a:pt x="56" y="30"/>
                </a:moveTo>
                <a:cubicBezTo>
                  <a:pt x="46" y="30"/>
                  <a:pt x="46" y="30"/>
                  <a:pt x="46" y="30"/>
                </a:cubicBezTo>
                <a:cubicBezTo>
                  <a:pt x="46" y="17"/>
                  <a:pt x="46" y="17"/>
                  <a:pt x="46" y="17"/>
                </a:cubicBezTo>
                <a:cubicBezTo>
                  <a:pt x="46" y="8"/>
                  <a:pt x="38" y="0"/>
                  <a:pt x="29" y="0"/>
                </a:cubicBezTo>
                <a:cubicBezTo>
                  <a:pt x="20" y="0"/>
                  <a:pt x="12" y="8"/>
                  <a:pt x="12" y="17"/>
                </a:cubicBezTo>
                <a:cubicBezTo>
                  <a:pt x="12" y="30"/>
                  <a:pt x="12" y="30"/>
                  <a:pt x="12" y="30"/>
                </a:cubicBezTo>
                <a:cubicBezTo>
                  <a:pt x="2" y="30"/>
                  <a:pt x="2" y="30"/>
                  <a:pt x="2" y="30"/>
                </a:cubicBezTo>
                <a:cubicBezTo>
                  <a:pt x="1" y="30"/>
                  <a:pt x="0" y="31"/>
                  <a:pt x="0" y="32"/>
                </a:cubicBezTo>
                <a:cubicBezTo>
                  <a:pt x="0" y="74"/>
                  <a:pt x="0" y="74"/>
                  <a:pt x="0" y="74"/>
                </a:cubicBezTo>
                <a:cubicBezTo>
                  <a:pt x="0" y="75"/>
                  <a:pt x="1" y="76"/>
                  <a:pt x="2" y="76"/>
                </a:cubicBezTo>
                <a:cubicBezTo>
                  <a:pt x="56" y="76"/>
                  <a:pt x="56" y="76"/>
                  <a:pt x="56" y="76"/>
                </a:cubicBezTo>
                <a:cubicBezTo>
                  <a:pt x="57" y="76"/>
                  <a:pt x="58" y="75"/>
                  <a:pt x="58" y="74"/>
                </a:cubicBezTo>
                <a:cubicBezTo>
                  <a:pt x="58" y="32"/>
                  <a:pt x="58" y="32"/>
                  <a:pt x="58" y="32"/>
                </a:cubicBezTo>
                <a:cubicBezTo>
                  <a:pt x="58" y="31"/>
                  <a:pt x="57" y="30"/>
                  <a:pt x="56" y="30"/>
                </a:cubicBezTo>
                <a:close/>
                <a:moveTo>
                  <a:pt x="33" y="56"/>
                </a:moveTo>
                <a:cubicBezTo>
                  <a:pt x="32" y="56"/>
                  <a:pt x="32" y="56"/>
                  <a:pt x="32" y="56"/>
                </a:cubicBezTo>
                <a:cubicBezTo>
                  <a:pt x="32" y="59"/>
                  <a:pt x="32" y="59"/>
                  <a:pt x="32" y="59"/>
                </a:cubicBezTo>
                <a:cubicBezTo>
                  <a:pt x="27" y="59"/>
                  <a:pt x="27" y="59"/>
                  <a:pt x="27" y="59"/>
                </a:cubicBezTo>
                <a:cubicBezTo>
                  <a:pt x="27" y="56"/>
                  <a:pt x="27" y="56"/>
                  <a:pt x="27" y="56"/>
                </a:cubicBezTo>
                <a:cubicBezTo>
                  <a:pt x="25" y="56"/>
                  <a:pt x="25" y="56"/>
                  <a:pt x="25" y="56"/>
                </a:cubicBezTo>
                <a:cubicBezTo>
                  <a:pt x="25" y="48"/>
                  <a:pt x="25" y="48"/>
                  <a:pt x="25" y="48"/>
                </a:cubicBezTo>
                <a:cubicBezTo>
                  <a:pt x="33" y="48"/>
                  <a:pt x="33" y="48"/>
                  <a:pt x="33" y="48"/>
                </a:cubicBezTo>
                <a:lnTo>
                  <a:pt x="33" y="56"/>
                </a:lnTo>
                <a:close/>
                <a:moveTo>
                  <a:pt x="37" y="30"/>
                </a:moveTo>
                <a:cubicBezTo>
                  <a:pt x="21" y="30"/>
                  <a:pt x="21" y="30"/>
                  <a:pt x="21" y="30"/>
                </a:cubicBezTo>
                <a:cubicBezTo>
                  <a:pt x="21" y="17"/>
                  <a:pt x="21" y="17"/>
                  <a:pt x="21" y="17"/>
                </a:cubicBezTo>
                <a:cubicBezTo>
                  <a:pt x="21" y="12"/>
                  <a:pt x="25" y="9"/>
                  <a:pt x="29" y="9"/>
                </a:cubicBezTo>
                <a:cubicBezTo>
                  <a:pt x="34" y="9"/>
                  <a:pt x="37" y="12"/>
                  <a:pt x="37" y="17"/>
                </a:cubicBezTo>
                <a:lnTo>
                  <a:pt x="37"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24" name="Freeform 22"/>
          <p:cNvSpPr/>
          <p:nvPr/>
        </p:nvSpPr>
        <p:spPr bwMode="auto">
          <a:xfrm>
            <a:off x="3495676" y="2409725"/>
            <a:ext cx="201613" cy="239860"/>
          </a:xfrm>
          <a:custGeom>
            <a:gdLst>
              <a:gd name="T0" fmla="*/ 40 w 63"/>
              <a:gd name="T1" fmla="*/ 51 h 76"/>
              <a:gd name="T2" fmla="*/ 37 w 63"/>
              <a:gd name="T3" fmla="*/ 49 h 76"/>
              <a:gd name="T4" fmla="*/ 25 w 63"/>
              <a:gd name="T5" fmla="*/ 49 h 76"/>
              <a:gd name="T6" fmla="*/ 23 w 63"/>
              <a:gd name="T7" fmla="*/ 51 h 76"/>
              <a:gd name="T8" fmla="*/ 23 w 63"/>
              <a:gd name="T9" fmla="*/ 74 h 76"/>
              <a:gd name="T10" fmla="*/ 20 w 63"/>
              <a:gd name="T11" fmla="*/ 76 h 76"/>
              <a:gd name="T12" fmla="*/ 2 w 63"/>
              <a:gd name="T13" fmla="*/ 76 h 76"/>
              <a:gd name="T14" fmla="*/ 0 w 63"/>
              <a:gd name="T15" fmla="*/ 74 h 76"/>
              <a:gd name="T16" fmla="*/ 0 w 63"/>
              <a:gd name="T17" fmla="*/ 33 h 76"/>
              <a:gd name="T18" fmla="*/ 1 w 63"/>
              <a:gd name="T19" fmla="*/ 29 h 76"/>
              <a:gd name="T20" fmla="*/ 29 w 63"/>
              <a:gd name="T21" fmla="*/ 1 h 76"/>
              <a:gd name="T22" fmla="*/ 33 w 63"/>
              <a:gd name="T23" fmla="*/ 1 h 76"/>
              <a:gd name="T24" fmla="*/ 61 w 63"/>
              <a:gd name="T25" fmla="*/ 29 h 76"/>
              <a:gd name="T26" fmla="*/ 63 w 63"/>
              <a:gd name="T27" fmla="*/ 33 h 76"/>
              <a:gd name="T28" fmla="*/ 63 w 63"/>
              <a:gd name="T29" fmla="*/ 74 h 76"/>
              <a:gd name="T30" fmla="*/ 60 w 63"/>
              <a:gd name="T31" fmla="*/ 76 h 76"/>
              <a:gd name="T32" fmla="*/ 42 w 63"/>
              <a:gd name="T33" fmla="*/ 76 h 76"/>
              <a:gd name="T34" fmla="*/ 40 w 63"/>
              <a:gd name="T35" fmla="*/ 74 h 76"/>
              <a:gd name="T36" fmla="*/ 40 w 63"/>
              <a:gd name="T37" fmla="*/ 51 h 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76">
                <a:moveTo>
                  <a:pt x="40" y="51"/>
                </a:moveTo>
                <a:cubicBezTo>
                  <a:pt x="40" y="50"/>
                  <a:pt x="39" y="49"/>
                  <a:pt x="37" y="49"/>
                </a:cubicBezTo>
                <a:cubicBezTo>
                  <a:pt x="25" y="49"/>
                  <a:pt x="25" y="49"/>
                  <a:pt x="25" y="49"/>
                </a:cubicBezTo>
                <a:cubicBezTo>
                  <a:pt x="24" y="49"/>
                  <a:pt x="23" y="50"/>
                  <a:pt x="23" y="51"/>
                </a:cubicBezTo>
                <a:cubicBezTo>
                  <a:pt x="23" y="74"/>
                  <a:pt x="23" y="74"/>
                  <a:pt x="23" y="74"/>
                </a:cubicBezTo>
                <a:cubicBezTo>
                  <a:pt x="23" y="75"/>
                  <a:pt x="22" y="76"/>
                  <a:pt x="20" y="76"/>
                </a:cubicBezTo>
                <a:cubicBezTo>
                  <a:pt x="2" y="76"/>
                  <a:pt x="2" y="76"/>
                  <a:pt x="2" y="76"/>
                </a:cubicBezTo>
                <a:cubicBezTo>
                  <a:pt x="1" y="76"/>
                  <a:pt x="0" y="75"/>
                  <a:pt x="0" y="74"/>
                </a:cubicBezTo>
                <a:cubicBezTo>
                  <a:pt x="0" y="33"/>
                  <a:pt x="0" y="33"/>
                  <a:pt x="0" y="33"/>
                </a:cubicBezTo>
                <a:cubicBezTo>
                  <a:pt x="0" y="32"/>
                  <a:pt x="0" y="30"/>
                  <a:pt x="1" y="29"/>
                </a:cubicBezTo>
                <a:cubicBezTo>
                  <a:pt x="29" y="1"/>
                  <a:pt x="29" y="1"/>
                  <a:pt x="29" y="1"/>
                </a:cubicBezTo>
                <a:cubicBezTo>
                  <a:pt x="30" y="0"/>
                  <a:pt x="32" y="0"/>
                  <a:pt x="33" y="1"/>
                </a:cubicBezTo>
                <a:cubicBezTo>
                  <a:pt x="61" y="29"/>
                  <a:pt x="61" y="29"/>
                  <a:pt x="61" y="29"/>
                </a:cubicBezTo>
                <a:cubicBezTo>
                  <a:pt x="62" y="30"/>
                  <a:pt x="63" y="32"/>
                  <a:pt x="63" y="33"/>
                </a:cubicBezTo>
                <a:cubicBezTo>
                  <a:pt x="63" y="74"/>
                  <a:pt x="63" y="74"/>
                  <a:pt x="63" y="74"/>
                </a:cubicBezTo>
                <a:cubicBezTo>
                  <a:pt x="63" y="75"/>
                  <a:pt x="62" y="76"/>
                  <a:pt x="60" y="76"/>
                </a:cubicBezTo>
                <a:cubicBezTo>
                  <a:pt x="42" y="76"/>
                  <a:pt x="42" y="76"/>
                  <a:pt x="42" y="76"/>
                </a:cubicBezTo>
                <a:cubicBezTo>
                  <a:pt x="41" y="76"/>
                  <a:pt x="40" y="75"/>
                  <a:pt x="40" y="74"/>
                </a:cubicBezTo>
                <a:lnTo>
                  <a:pt x="40" y="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25" name="Freeform 23"/>
          <p:cNvSpPr/>
          <p:nvPr/>
        </p:nvSpPr>
        <p:spPr bwMode="auto">
          <a:xfrm>
            <a:off x="1603375" y="2409725"/>
            <a:ext cx="177800" cy="239860"/>
          </a:xfrm>
          <a:custGeom>
            <a:gdLst>
              <a:gd name="T0" fmla="*/ 55 w 56"/>
              <a:gd name="T1" fmla="*/ 63 h 76"/>
              <a:gd name="T2" fmla="*/ 35 w 56"/>
              <a:gd name="T3" fmla="*/ 51 h 76"/>
              <a:gd name="T4" fmla="*/ 35 w 56"/>
              <a:gd name="T5" fmla="*/ 45 h 76"/>
              <a:gd name="T6" fmla="*/ 43 w 56"/>
              <a:gd name="T7" fmla="*/ 35 h 76"/>
              <a:gd name="T8" fmla="*/ 47 w 56"/>
              <a:gd name="T9" fmla="*/ 31 h 76"/>
              <a:gd name="T10" fmla="*/ 47 w 56"/>
              <a:gd name="T11" fmla="*/ 30 h 76"/>
              <a:gd name="T12" fmla="*/ 46 w 56"/>
              <a:gd name="T13" fmla="*/ 21 h 76"/>
              <a:gd name="T14" fmla="*/ 44 w 56"/>
              <a:gd name="T15" fmla="*/ 20 h 76"/>
              <a:gd name="T16" fmla="*/ 44 w 56"/>
              <a:gd name="T17" fmla="*/ 16 h 76"/>
              <a:gd name="T18" fmla="*/ 28 w 56"/>
              <a:gd name="T19" fmla="*/ 0 h 76"/>
              <a:gd name="T20" fmla="*/ 12 w 56"/>
              <a:gd name="T21" fmla="*/ 16 h 76"/>
              <a:gd name="T22" fmla="*/ 12 w 56"/>
              <a:gd name="T23" fmla="*/ 20 h 76"/>
              <a:gd name="T24" fmla="*/ 10 w 56"/>
              <a:gd name="T25" fmla="*/ 21 h 76"/>
              <a:gd name="T26" fmla="*/ 9 w 56"/>
              <a:gd name="T27" fmla="*/ 30 h 76"/>
              <a:gd name="T28" fmla="*/ 9 w 56"/>
              <a:gd name="T29" fmla="*/ 31 h 76"/>
              <a:gd name="T30" fmla="*/ 13 w 56"/>
              <a:gd name="T31" fmla="*/ 35 h 76"/>
              <a:gd name="T32" fmla="*/ 21 w 56"/>
              <a:gd name="T33" fmla="*/ 45 h 76"/>
              <a:gd name="T34" fmla="*/ 21 w 56"/>
              <a:gd name="T35" fmla="*/ 51 h 76"/>
              <a:gd name="T36" fmla="*/ 1 w 56"/>
              <a:gd name="T37" fmla="*/ 62 h 76"/>
              <a:gd name="T38" fmla="*/ 1 w 56"/>
              <a:gd name="T39" fmla="*/ 70 h 76"/>
              <a:gd name="T40" fmla="*/ 1 w 56"/>
              <a:gd name="T41" fmla="*/ 71 h 76"/>
              <a:gd name="T42" fmla="*/ 2 w 56"/>
              <a:gd name="T43" fmla="*/ 71 h 76"/>
              <a:gd name="T44" fmla="*/ 28 w 56"/>
              <a:gd name="T45" fmla="*/ 76 h 76"/>
              <a:gd name="T46" fmla="*/ 54 w 56"/>
              <a:gd name="T47" fmla="*/ 71 h 76"/>
              <a:gd name="T48" fmla="*/ 55 w 56"/>
              <a:gd name="T49" fmla="*/ 71 h 76"/>
              <a:gd name="T50" fmla="*/ 55 w 56"/>
              <a:gd name="T51" fmla="*/ 70 h 76"/>
              <a:gd name="T52" fmla="*/ 55 w 56"/>
              <a:gd name="T53" fmla="*/ 63 h 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76">
                <a:moveTo>
                  <a:pt x="55" y="63"/>
                </a:moveTo>
                <a:cubicBezTo>
                  <a:pt x="54" y="56"/>
                  <a:pt x="39" y="52"/>
                  <a:pt x="35" y="51"/>
                </a:cubicBezTo>
                <a:cubicBezTo>
                  <a:pt x="35" y="45"/>
                  <a:pt x="35" y="45"/>
                  <a:pt x="35" y="45"/>
                </a:cubicBezTo>
                <a:cubicBezTo>
                  <a:pt x="39" y="43"/>
                  <a:pt x="42" y="39"/>
                  <a:pt x="43" y="35"/>
                </a:cubicBezTo>
                <a:cubicBezTo>
                  <a:pt x="45" y="34"/>
                  <a:pt x="47" y="34"/>
                  <a:pt x="47" y="31"/>
                </a:cubicBezTo>
                <a:cubicBezTo>
                  <a:pt x="47" y="31"/>
                  <a:pt x="47" y="31"/>
                  <a:pt x="47" y="30"/>
                </a:cubicBezTo>
                <a:cubicBezTo>
                  <a:pt x="48" y="26"/>
                  <a:pt x="48" y="22"/>
                  <a:pt x="46" y="21"/>
                </a:cubicBezTo>
                <a:cubicBezTo>
                  <a:pt x="46" y="20"/>
                  <a:pt x="45" y="20"/>
                  <a:pt x="44" y="20"/>
                </a:cubicBezTo>
                <a:cubicBezTo>
                  <a:pt x="44" y="16"/>
                  <a:pt x="44" y="16"/>
                  <a:pt x="44" y="16"/>
                </a:cubicBezTo>
                <a:cubicBezTo>
                  <a:pt x="44" y="7"/>
                  <a:pt x="37" y="0"/>
                  <a:pt x="28" y="0"/>
                </a:cubicBezTo>
                <a:cubicBezTo>
                  <a:pt x="19" y="0"/>
                  <a:pt x="12" y="7"/>
                  <a:pt x="12" y="16"/>
                </a:cubicBezTo>
                <a:cubicBezTo>
                  <a:pt x="12" y="20"/>
                  <a:pt x="12" y="20"/>
                  <a:pt x="12" y="20"/>
                </a:cubicBezTo>
                <a:cubicBezTo>
                  <a:pt x="11" y="20"/>
                  <a:pt x="10" y="20"/>
                  <a:pt x="10" y="21"/>
                </a:cubicBezTo>
                <a:cubicBezTo>
                  <a:pt x="8" y="22"/>
                  <a:pt x="8" y="26"/>
                  <a:pt x="9" y="30"/>
                </a:cubicBezTo>
                <a:cubicBezTo>
                  <a:pt x="9" y="31"/>
                  <a:pt x="9" y="31"/>
                  <a:pt x="9" y="31"/>
                </a:cubicBezTo>
                <a:cubicBezTo>
                  <a:pt x="9" y="34"/>
                  <a:pt x="11" y="34"/>
                  <a:pt x="13" y="35"/>
                </a:cubicBezTo>
                <a:cubicBezTo>
                  <a:pt x="14" y="39"/>
                  <a:pt x="17" y="43"/>
                  <a:pt x="21" y="45"/>
                </a:cubicBezTo>
                <a:cubicBezTo>
                  <a:pt x="21" y="51"/>
                  <a:pt x="21" y="51"/>
                  <a:pt x="21" y="51"/>
                </a:cubicBezTo>
                <a:cubicBezTo>
                  <a:pt x="17" y="52"/>
                  <a:pt x="2" y="56"/>
                  <a:pt x="1" y="62"/>
                </a:cubicBezTo>
                <a:cubicBezTo>
                  <a:pt x="1" y="63"/>
                  <a:pt x="0" y="65"/>
                  <a:pt x="1" y="70"/>
                </a:cubicBezTo>
                <a:cubicBezTo>
                  <a:pt x="1" y="71"/>
                  <a:pt x="1" y="71"/>
                  <a:pt x="1" y="71"/>
                </a:cubicBezTo>
                <a:cubicBezTo>
                  <a:pt x="2" y="71"/>
                  <a:pt x="2" y="71"/>
                  <a:pt x="2" y="71"/>
                </a:cubicBezTo>
                <a:cubicBezTo>
                  <a:pt x="2" y="71"/>
                  <a:pt x="13" y="76"/>
                  <a:pt x="28" y="76"/>
                </a:cubicBezTo>
                <a:cubicBezTo>
                  <a:pt x="43" y="76"/>
                  <a:pt x="54" y="71"/>
                  <a:pt x="54" y="71"/>
                </a:cubicBezTo>
                <a:cubicBezTo>
                  <a:pt x="55" y="71"/>
                  <a:pt x="55" y="71"/>
                  <a:pt x="55" y="71"/>
                </a:cubicBezTo>
                <a:cubicBezTo>
                  <a:pt x="55" y="70"/>
                  <a:pt x="55" y="70"/>
                  <a:pt x="55" y="70"/>
                </a:cubicBezTo>
                <a:cubicBezTo>
                  <a:pt x="56" y="65"/>
                  <a:pt x="55" y="63"/>
                  <a:pt x="55" y="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26" name="Rectangle 24"/>
          <p:cNvSpPr>
            <a:spLocks noChangeArrowheads="1"/>
          </p:cNvSpPr>
          <p:nvPr/>
        </p:nvSpPr>
        <p:spPr bwMode="auto">
          <a:xfrm>
            <a:off x="395289" y="1204068"/>
            <a:ext cx="8353425"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您的内容打在这里您的内容打在这里，或者通过复制您的文本后，在此框中选择粘贴，并选择只保留文字。您的内容打在这里您的内容打在这里，或者通过复制您的文本后，在此框中选择粘贴，并选择只保留文字。您的内容打在这里您的内容打在这里，或者通过复制您的文本后，在此框中选择粘贴，并选择只保留文字。</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0000"/>
              </a:lnSpc>
            </a:pP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0000"/>
              </a:lnSpc>
            </a:pP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Rectangle 25"/>
          <p:cNvSpPr>
            <a:spLocks noChangeArrowheads="1"/>
          </p:cNvSpPr>
          <p:nvPr/>
        </p:nvSpPr>
        <p:spPr bwMode="auto">
          <a:xfrm>
            <a:off x="6704014" y="3653505"/>
            <a:ext cx="1368425" cy="121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088390">
              <a:lnSpc>
                <a:spcPct val="120000"/>
              </a:lnSpc>
              <a:defRPr/>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nSpc>
                <a:spcPct val="120000"/>
              </a:lnSpc>
            </a:pPr>
            <a:endParaRPr lang="zh-CN" altLang="en-US" sz="900">
              <a:solidFill>
                <a:schemeClr val="tx1">
                  <a:lumMod val="50000"/>
                  <a:lumOff val="50000"/>
                </a:schemeClr>
              </a:solidFill>
            </a:endParaRPr>
          </a:p>
          <a:p>
            <a:pPr>
              <a:lnSpc>
                <a:spcPct val="12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您的内容打在这里您的内容打在这里，或者通过复制您的文本后，在此框中选择粘贴，并选择只保留文字。</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Rectangle 26"/>
          <p:cNvSpPr>
            <a:spLocks noChangeArrowheads="1"/>
          </p:cNvSpPr>
          <p:nvPr/>
        </p:nvSpPr>
        <p:spPr bwMode="auto">
          <a:xfrm>
            <a:off x="4830764" y="3653505"/>
            <a:ext cx="1368425" cy="121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088390">
              <a:lnSpc>
                <a:spcPct val="120000"/>
              </a:lnSpc>
              <a:defRPr/>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nSpc>
                <a:spcPct val="120000"/>
              </a:lnSpc>
            </a:pPr>
            <a:endParaRPr lang="zh-CN" altLang="en-US" sz="900">
              <a:solidFill>
                <a:schemeClr val="tx1">
                  <a:lumMod val="50000"/>
                  <a:lumOff val="50000"/>
                </a:schemeClr>
              </a:solidFill>
            </a:endParaRPr>
          </a:p>
          <a:p>
            <a:pPr>
              <a:lnSpc>
                <a:spcPct val="12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您的内容打在这里您的内容打在这里，或者通过复制您的文本后，在此框中选择粘贴，并选择只保留文字。</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Rectangle 27"/>
          <p:cNvSpPr>
            <a:spLocks noChangeArrowheads="1"/>
          </p:cNvSpPr>
          <p:nvPr/>
        </p:nvSpPr>
        <p:spPr bwMode="auto">
          <a:xfrm>
            <a:off x="1014414" y="3653505"/>
            <a:ext cx="1368425" cy="121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088390">
              <a:lnSpc>
                <a:spcPct val="120000"/>
              </a:lnSpc>
              <a:defRPr/>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nSpc>
                <a:spcPct val="120000"/>
              </a:lnSpc>
            </a:pPr>
            <a:endParaRPr lang="zh-CN" altLang="en-US" sz="900">
              <a:solidFill>
                <a:schemeClr val="tx1">
                  <a:lumMod val="50000"/>
                  <a:lumOff val="50000"/>
                </a:schemeClr>
              </a:solidFill>
            </a:endParaRPr>
          </a:p>
          <a:p>
            <a:pPr>
              <a:lnSpc>
                <a:spcPct val="12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您的内容打在这里您的内容打在这里，或者通过复制您的文本后，在此框中选择粘贴，并选择只保留文字。</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Rectangle 28"/>
          <p:cNvSpPr>
            <a:spLocks noChangeArrowheads="1"/>
          </p:cNvSpPr>
          <p:nvPr/>
        </p:nvSpPr>
        <p:spPr bwMode="auto">
          <a:xfrm>
            <a:off x="2887664" y="3653505"/>
            <a:ext cx="1368425" cy="121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088390">
              <a:lnSpc>
                <a:spcPct val="120000"/>
              </a:lnSpc>
              <a:defRPr/>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nSpc>
                <a:spcPct val="120000"/>
              </a:lnSpc>
            </a:pPr>
            <a:endParaRPr lang="zh-CN" altLang="en-US" sz="900">
              <a:solidFill>
                <a:schemeClr val="tx1">
                  <a:lumMod val="50000"/>
                  <a:lumOff val="50000"/>
                </a:schemeClr>
              </a:solidFill>
            </a:endParaRPr>
          </a:p>
          <a:p>
            <a:pPr>
              <a:lnSpc>
                <a:spcPct val="120000"/>
              </a:lnSpc>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rPr>
              <a:t>您的内容打在这里您的内容打在这里，或者通过复制您的文本后，在此框中选择粘贴，并选择只保留文字。</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2" presetClass="entr" presetSubtype="1"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250"/>
                                        <p:tgtEl>
                                          <p:spTgt spid="7"/>
                                        </p:tgtEl>
                                      </p:cBhvr>
                                    </p:animEffect>
                                  </p:childTnLst>
                                </p:cTn>
                              </p:par>
                              <p:par>
                                <p:cTn id="16" presetID="22" presetClass="entr" presetSubtype="4" fill="hold" grpId="0" nodeType="withEffect">
                                  <p:stCondLst>
                                    <p:cond delay="70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250"/>
                                        <p:tgtEl>
                                          <p:spTgt spid="16"/>
                                        </p:tgtEl>
                                      </p:cBhvr>
                                    </p:animEffect>
                                  </p:childTnLst>
                                </p:cTn>
                              </p:par>
                              <p:par>
                                <p:cTn id="19" presetID="22" presetClass="entr" presetSubtype="1" fill="hold" grpId="0" nodeType="withEffect">
                                  <p:stCondLst>
                                    <p:cond delay="90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250"/>
                                        <p:tgtEl>
                                          <p:spTgt spid="8"/>
                                        </p:tgtEl>
                                      </p:cBhvr>
                                    </p:animEffect>
                                  </p:childTnLst>
                                </p:cTn>
                              </p:par>
                              <p:par>
                                <p:cTn id="22" presetID="53" presetClass="entr" presetSubtype="16" fill="hold" grpId="0" nodeType="withEffect">
                                  <p:stCondLst>
                                    <p:cond delay="900"/>
                                  </p:stCondLst>
                                  <p:childTnLst>
                                    <p:set>
                                      <p:cBhvr>
                                        <p:cTn id="23" dur="1" fill="hold">
                                          <p:stCondLst>
                                            <p:cond delay="0"/>
                                          </p:stCondLst>
                                        </p:cTn>
                                        <p:tgtEl>
                                          <p:spTgt spid="25"/>
                                        </p:tgtEl>
                                        <p:attrNameLst>
                                          <p:attrName>style.visibility</p:attrName>
                                        </p:attrNameLst>
                                      </p:cBhvr>
                                      <p:to>
                                        <p:strVal val="visible"/>
                                      </p:to>
                                    </p:set>
                                    <p:anim calcmode="lin" valueType="num">
                                      <p:cBhvr>
                                        <p:cTn id="24" dur="300" fill="hold"/>
                                        <p:tgtEl>
                                          <p:spTgt spid="25"/>
                                        </p:tgtEl>
                                        <p:attrNameLst>
                                          <p:attrName>ppt_w</p:attrName>
                                        </p:attrNameLst>
                                      </p:cBhvr>
                                      <p:tavLst>
                                        <p:tav tm="0">
                                          <p:val>
                                            <p:fltVal val="0"/>
                                          </p:val>
                                        </p:tav>
                                        <p:tav tm="100000">
                                          <p:val>
                                            <p:strVal val="#ppt_w"/>
                                          </p:val>
                                        </p:tav>
                                      </p:tavLst>
                                    </p:anim>
                                    <p:anim calcmode="lin" valueType="num">
                                      <p:cBhvr>
                                        <p:cTn id="25" dur="300" fill="hold"/>
                                        <p:tgtEl>
                                          <p:spTgt spid="25"/>
                                        </p:tgtEl>
                                        <p:attrNameLst>
                                          <p:attrName>ppt_h</p:attrName>
                                        </p:attrNameLst>
                                      </p:cBhvr>
                                      <p:tavLst>
                                        <p:tav tm="0">
                                          <p:val>
                                            <p:fltVal val="0"/>
                                          </p:val>
                                        </p:tav>
                                        <p:tav tm="100000">
                                          <p:val>
                                            <p:strVal val="#ppt_h"/>
                                          </p:val>
                                        </p:tav>
                                      </p:tavLst>
                                    </p:anim>
                                    <p:animEffect transition="in" filter="fade">
                                      <p:cBhvr>
                                        <p:cTn id="26" dur="300"/>
                                        <p:tgtEl>
                                          <p:spTgt spid="25"/>
                                        </p:tgtEl>
                                      </p:cBhvr>
                                    </p:animEffect>
                                  </p:childTnLst>
                                </p:cTn>
                              </p:par>
                              <p:par>
                                <p:cTn id="27" presetID="6" presetClass="emph" presetSubtype="0" autoRev="1" fill="hold" grpId="1" nodeType="withEffect">
                                  <p:stCondLst>
                                    <p:cond delay="1200"/>
                                  </p:stCondLst>
                                  <p:childTnLst>
                                    <p:animScale>
                                      <p:cBhvr>
                                        <p:cTn id="28" dur="150" fill="hold"/>
                                        <p:tgtEl>
                                          <p:spTgt spid="25"/>
                                        </p:tgtEl>
                                      </p:cBhvr>
                                      <p:by x="110000" y="110000"/>
                                    </p:animScale>
                                  </p:childTnLst>
                                </p:cTn>
                              </p:par>
                              <p:par>
                                <p:cTn id="29" presetID="2" presetClass="entr" presetSubtype="4" fill="hold" grpId="0" nodeType="withEffect">
                                  <p:stCondLst>
                                    <p:cond delay="120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22" presetClass="entr" presetSubtype="1" fill="hold" grpId="0" nodeType="withEffect">
                                  <p:stCondLst>
                                    <p:cond delay="170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250"/>
                                        <p:tgtEl>
                                          <p:spTgt spid="9"/>
                                        </p:tgtEl>
                                      </p:cBhvr>
                                    </p:animEffect>
                                  </p:childTnLst>
                                </p:cTn>
                              </p:par>
                              <p:par>
                                <p:cTn id="36" presetID="22" presetClass="entr" presetSubtype="4" fill="hold" grpId="0" nodeType="withEffect">
                                  <p:stCondLst>
                                    <p:cond delay="190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250"/>
                                        <p:tgtEl>
                                          <p:spTgt spid="17"/>
                                        </p:tgtEl>
                                      </p:cBhvr>
                                    </p:animEffect>
                                  </p:childTnLst>
                                </p:cTn>
                              </p:par>
                              <p:par>
                                <p:cTn id="39" presetID="22" presetClass="entr" presetSubtype="1" fill="hold" grpId="0" nodeType="withEffect">
                                  <p:stCondLst>
                                    <p:cond delay="2100"/>
                                  </p:stCondLst>
                                  <p:childTnLst>
                                    <p:set>
                                      <p:cBhvr>
                                        <p:cTn id="40" dur="1" fill="hold">
                                          <p:stCondLst>
                                            <p:cond delay="0"/>
                                          </p:stCondLst>
                                        </p:cTn>
                                        <p:tgtEl>
                                          <p:spTgt spid="10"/>
                                        </p:tgtEl>
                                        <p:attrNameLst>
                                          <p:attrName>style.visibility</p:attrName>
                                        </p:attrNameLst>
                                      </p:cBhvr>
                                      <p:to>
                                        <p:strVal val="visible"/>
                                      </p:to>
                                    </p:set>
                                    <p:animEffect transition="in" filter="wipe(up)">
                                      <p:cBhvr>
                                        <p:cTn id="41" dur="250"/>
                                        <p:tgtEl>
                                          <p:spTgt spid="10"/>
                                        </p:tgtEl>
                                      </p:cBhvr>
                                    </p:animEffect>
                                  </p:childTnLst>
                                </p:cTn>
                              </p:par>
                              <p:par>
                                <p:cTn id="42" presetID="53" presetClass="entr" presetSubtype="16" fill="hold" grpId="0" nodeType="withEffect">
                                  <p:stCondLst>
                                    <p:cond delay="2100"/>
                                  </p:stCondLst>
                                  <p:childTnLst>
                                    <p:set>
                                      <p:cBhvr>
                                        <p:cTn id="43" dur="1" fill="hold">
                                          <p:stCondLst>
                                            <p:cond delay="0"/>
                                          </p:stCondLst>
                                        </p:cTn>
                                        <p:tgtEl>
                                          <p:spTgt spid="24"/>
                                        </p:tgtEl>
                                        <p:attrNameLst>
                                          <p:attrName>style.visibility</p:attrName>
                                        </p:attrNameLst>
                                      </p:cBhvr>
                                      <p:to>
                                        <p:strVal val="visible"/>
                                      </p:to>
                                    </p:set>
                                    <p:anim calcmode="lin" valueType="num">
                                      <p:cBhvr>
                                        <p:cTn id="44" dur="300" fill="hold"/>
                                        <p:tgtEl>
                                          <p:spTgt spid="24"/>
                                        </p:tgtEl>
                                        <p:attrNameLst>
                                          <p:attrName>ppt_w</p:attrName>
                                        </p:attrNameLst>
                                      </p:cBhvr>
                                      <p:tavLst>
                                        <p:tav tm="0">
                                          <p:val>
                                            <p:fltVal val="0"/>
                                          </p:val>
                                        </p:tav>
                                        <p:tav tm="100000">
                                          <p:val>
                                            <p:strVal val="#ppt_w"/>
                                          </p:val>
                                        </p:tav>
                                      </p:tavLst>
                                    </p:anim>
                                    <p:anim calcmode="lin" valueType="num">
                                      <p:cBhvr>
                                        <p:cTn id="45" dur="300" fill="hold"/>
                                        <p:tgtEl>
                                          <p:spTgt spid="24"/>
                                        </p:tgtEl>
                                        <p:attrNameLst>
                                          <p:attrName>ppt_h</p:attrName>
                                        </p:attrNameLst>
                                      </p:cBhvr>
                                      <p:tavLst>
                                        <p:tav tm="0">
                                          <p:val>
                                            <p:fltVal val="0"/>
                                          </p:val>
                                        </p:tav>
                                        <p:tav tm="100000">
                                          <p:val>
                                            <p:strVal val="#ppt_h"/>
                                          </p:val>
                                        </p:tav>
                                      </p:tavLst>
                                    </p:anim>
                                    <p:animEffect transition="in" filter="fade">
                                      <p:cBhvr>
                                        <p:cTn id="46" dur="300"/>
                                        <p:tgtEl>
                                          <p:spTgt spid="24"/>
                                        </p:tgtEl>
                                      </p:cBhvr>
                                    </p:animEffect>
                                  </p:childTnLst>
                                </p:cTn>
                              </p:par>
                              <p:par>
                                <p:cTn id="47" presetID="6" presetClass="emph" presetSubtype="0" autoRev="1" fill="hold" grpId="1" nodeType="withEffect">
                                  <p:stCondLst>
                                    <p:cond delay="2400"/>
                                  </p:stCondLst>
                                  <p:childTnLst>
                                    <p:animScale>
                                      <p:cBhvr>
                                        <p:cTn id="48" dur="150" fill="hold"/>
                                        <p:tgtEl>
                                          <p:spTgt spid="24"/>
                                        </p:tgtEl>
                                      </p:cBhvr>
                                      <p:by x="110000" y="110000"/>
                                    </p:animScale>
                                  </p:childTnLst>
                                </p:cTn>
                              </p:par>
                              <p:par>
                                <p:cTn id="49" presetID="2" presetClass="entr" presetSubtype="4" fill="hold" grpId="0" nodeType="withEffect">
                                  <p:stCondLst>
                                    <p:cond delay="240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ppt_x"/>
                                          </p:val>
                                        </p:tav>
                                        <p:tav tm="100000">
                                          <p:val>
                                            <p:strVal val="#ppt_x"/>
                                          </p:val>
                                        </p:tav>
                                      </p:tavLst>
                                    </p:anim>
                                    <p:anim calcmode="lin" valueType="num">
                                      <p:cBhvr additive="base">
                                        <p:cTn id="52" dur="500" fill="hold"/>
                                        <p:tgtEl>
                                          <p:spTgt spid="30"/>
                                        </p:tgtEl>
                                        <p:attrNameLst>
                                          <p:attrName>ppt_y</p:attrName>
                                        </p:attrNameLst>
                                      </p:cBhvr>
                                      <p:tavLst>
                                        <p:tav tm="0">
                                          <p:val>
                                            <p:strVal val="1+#ppt_h/2"/>
                                          </p:val>
                                        </p:tav>
                                        <p:tav tm="100000">
                                          <p:val>
                                            <p:strVal val="#ppt_y"/>
                                          </p:val>
                                        </p:tav>
                                      </p:tavLst>
                                    </p:anim>
                                  </p:childTnLst>
                                </p:cTn>
                              </p:par>
                              <p:par>
                                <p:cTn id="53" presetID="22" presetClass="entr" presetSubtype="1" fill="hold" grpId="0" nodeType="withEffect">
                                  <p:stCondLst>
                                    <p:cond delay="2900"/>
                                  </p:stCondLst>
                                  <p:childTnLst>
                                    <p:set>
                                      <p:cBhvr>
                                        <p:cTn id="54" dur="1" fill="hold">
                                          <p:stCondLst>
                                            <p:cond delay="0"/>
                                          </p:stCondLst>
                                        </p:cTn>
                                        <p:tgtEl>
                                          <p:spTgt spid="11"/>
                                        </p:tgtEl>
                                        <p:attrNameLst>
                                          <p:attrName>style.visibility</p:attrName>
                                        </p:attrNameLst>
                                      </p:cBhvr>
                                      <p:to>
                                        <p:strVal val="visible"/>
                                      </p:to>
                                    </p:set>
                                    <p:animEffect transition="in" filter="wipe(up)">
                                      <p:cBhvr>
                                        <p:cTn id="55" dur="250"/>
                                        <p:tgtEl>
                                          <p:spTgt spid="11"/>
                                        </p:tgtEl>
                                      </p:cBhvr>
                                    </p:animEffect>
                                  </p:childTnLst>
                                </p:cTn>
                              </p:par>
                              <p:par>
                                <p:cTn id="56" presetID="22" presetClass="entr" presetSubtype="4" fill="hold" grpId="0" nodeType="withEffect">
                                  <p:stCondLst>
                                    <p:cond delay="3100"/>
                                  </p:stCondLst>
                                  <p:childTnLst>
                                    <p:set>
                                      <p:cBhvr>
                                        <p:cTn id="57" dur="1" fill="hold">
                                          <p:stCondLst>
                                            <p:cond delay="0"/>
                                          </p:stCondLst>
                                        </p:cTn>
                                        <p:tgtEl>
                                          <p:spTgt spid="18"/>
                                        </p:tgtEl>
                                        <p:attrNameLst>
                                          <p:attrName>style.visibility</p:attrName>
                                        </p:attrNameLst>
                                      </p:cBhvr>
                                      <p:to>
                                        <p:strVal val="visible"/>
                                      </p:to>
                                    </p:set>
                                    <p:animEffect transition="in" filter="wipe(down)">
                                      <p:cBhvr>
                                        <p:cTn id="58" dur="250"/>
                                        <p:tgtEl>
                                          <p:spTgt spid="18"/>
                                        </p:tgtEl>
                                      </p:cBhvr>
                                    </p:animEffect>
                                  </p:childTnLst>
                                </p:cTn>
                              </p:par>
                              <p:par>
                                <p:cTn id="59" presetID="22" presetClass="entr" presetSubtype="1" fill="hold" grpId="0" nodeType="withEffect">
                                  <p:stCondLst>
                                    <p:cond delay="330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250"/>
                                        <p:tgtEl>
                                          <p:spTgt spid="12"/>
                                        </p:tgtEl>
                                      </p:cBhvr>
                                    </p:animEffect>
                                  </p:childTnLst>
                                </p:cTn>
                              </p:par>
                              <p:par>
                                <p:cTn id="62" presetID="53" presetClass="entr" presetSubtype="16" fill="hold" grpId="0" nodeType="withEffect">
                                  <p:stCondLst>
                                    <p:cond delay="3300"/>
                                  </p:stCondLst>
                                  <p:childTnLst>
                                    <p:set>
                                      <p:cBhvr>
                                        <p:cTn id="63" dur="1" fill="hold">
                                          <p:stCondLst>
                                            <p:cond delay="0"/>
                                          </p:stCondLst>
                                        </p:cTn>
                                        <p:tgtEl>
                                          <p:spTgt spid="23"/>
                                        </p:tgtEl>
                                        <p:attrNameLst>
                                          <p:attrName>style.visibility</p:attrName>
                                        </p:attrNameLst>
                                      </p:cBhvr>
                                      <p:to>
                                        <p:strVal val="visible"/>
                                      </p:to>
                                    </p:set>
                                    <p:anim calcmode="lin" valueType="num">
                                      <p:cBhvr>
                                        <p:cTn id="64" dur="300" fill="hold"/>
                                        <p:tgtEl>
                                          <p:spTgt spid="23"/>
                                        </p:tgtEl>
                                        <p:attrNameLst>
                                          <p:attrName>ppt_w</p:attrName>
                                        </p:attrNameLst>
                                      </p:cBhvr>
                                      <p:tavLst>
                                        <p:tav tm="0">
                                          <p:val>
                                            <p:fltVal val="0"/>
                                          </p:val>
                                        </p:tav>
                                        <p:tav tm="100000">
                                          <p:val>
                                            <p:strVal val="#ppt_w"/>
                                          </p:val>
                                        </p:tav>
                                      </p:tavLst>
                                    </p:anim>
                                    <p:anim calcmode="lin" valueType="num">
                                      <p:cBhvr>
                                        <p:cTn id="65" dur="300" fill="hold"/>
                                        <p:tgtEl>
                                          <p:spTgt spid="23"/>
                                        </p:tgtEl>
                                        <p:attrNameLst>
                                          <p:attrName>ppt_h</p:attrName>
                                        </p:attrNameLst>
                                      </p:cBhvr>
                                      <p:tavLst>
                                        <p:tav tm="0">
                                          <p:val>
                                            <p:fltVal val="0"/>
                                          </p:val>
                                        </p:tav>
                                        <p:tav tm="100000">
                                          <p:val>
                                            <p:strVal val="#ppt_h"/>
                                          </p:val>
                                        </p:tav>
                                      </p:tavLst>
                                    </p:anim>
                                    <p:animEffect transition="in" filter="fade">
                                      <p:cBhvr>
                                        <p:cTn id="66" dur="300"/>
                                        <p:tgtEl>
                                          <p:spTgt spid="23"/>
                                        </p:tgtEl>
                                      </p:cBhvr>
                                    </p:animEffect>
                                  </p:childTnLst>
                                </p:cTn>
                              </p:par>
                              <p:par>
                                <p:cTn id="67" presetID="6" presetClass="emph" presetSubtype="0" autoRev="1" fill="hold" grpId="1" nodeType="withEffect">
                                  <p:stCondLst>
                                    <p:cond delay="3600"/>
                                  </p:stCondLst>
                                  <p:childTnLst>
                                    <p:animScale>
                                      <p:cBhvr>
                                        <p:cTn id="68" dur="150" fill="hold"/>
                                        <p:tgtEl>
                                          <p:spTgt spid="23"/>
                                        </p:tgtEl>
                                      </p:cBhvr>
                                      <p:by x="110000" y="110000"/>
                                    </p:animScale>
                                  </p:childTnLst>
                                </p:cTn>
                              </p:par>
                              <p:par>
                                <p:cTn id="69" presetID="2" presetClass="entr" presetSubtype="4" fill="hold" grpId="0" nodeType="withEffect">
                                  <p:stCondLst>
                                    <p:cond delay="360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par>
                                <p:cTn id="73" presetID="22" presetClass="entr" presetSubtype="1" fill="hold" grpId="0" nodeType="withEffect">
                                  <p:stCondLst>
                                    <p:cond delay="4100"/>
                                  </p:stCondLst>
                                  <p:childTnLst>
                                    <p:set>
                                      <p:cBhvr>
                                        <p:cTn id="74" dur="1" fill="hold">
                                          <p:stCondLst>
                                            <p:cond delay="0"/>
                                          </p:stCondLst>
                                        </p:cTn>
                                        <p:tgtEl>
                                          <p:spTgt spid="13"/>
                                        </p:tgtEl>
                                        <p:attrNameLst>
                                          <p:attrName>style.visibility</p:attrName>
                                        </p:attrNameLst>
                                      </p:cBhvr>
                                      <p:to>
                                        <p:strVal val="visible"/>
                                      </p:to>
                                    </p:set>
                                    <p:animEffect transition="in" filter="wipe(up)">
                                      <p:cBhvr>
                                        <p:cTn id="75" dur="250"/>
                                        <p:tgtEl>
                                          <p:spTgt spid="13"/>
                                        </p:tgtEl>
                                      </p:cBhvr>
                                    </p:animEffect>
                                  </p:childTnLst>
                                </p:cTn>
                              </p:par>
                              <p:par>
                                <p:cTn id="76" presetID="22" presetClass="entr" presetSubtype="4" fill="hold" grpId="0" nodeType="withEffect">
                                  <p:stCondLst>
                                    <p:cond delay="4300"/>
                                  </p:stCondLst>
                                  <p:childTnLst>
                                    <p:set>
                                      <p:cBhvr>
                                        <p:cTn id="77" dur="1" fill="hold">
                                          <p:stCondLst>
                                            <p:cond delay="0"/>
                                          </p:stCondLst>
                                        </p:cTn>
                                        <p:tgtEl>
                                          <p:spTgt spid="19"/>
                                        </p:tgtEl>
                                        <p:attrNameLst>
                                          <p:attrName>style.visibility</p:attrName>
                                        </p:attrNameLst>
                                      </p:cBhvr>
                                      <p:to>
                                        <p:strVal val="visible"/>
                                      </p:to>
                                    </p:set>
                                    <p:animEffect transition="in" filter="wipe(down)">
                                      <p:cBhvr>
                                        <p:cTn id="78" dur="250"/>
                                        <p:tgtEl>
                                          <p:spTgt spid="19"/>
                                        </p:tgtEl>
                                      </p:cBhvr>
                                    </p:animEffect>
                                  </p:childTnLst>
                                </p:cTn>
                              </p:par>
                              <p:par>
                                <p:cTn id="79" presetID="22" presetClass="entr" presetSubtype="1" fill="hold" grpId="0" nodeType="withEffect">
                                  <p:stCondLst>
                                    <p:cond delay="4500"/>
                                  </p:stCondLst>
                                  <p:childTnLst>
                                    <p:set>
                                      <p:cBhvr>
                                        <p:cTn id="80" dur="1" fill="hold">
                                          <p:stCondLst>
                                            <p:cond delay="0"/>
                                          </p:stCondLst>
                                        </p:cTn>
                                        <p:tgtEl>
                                          <p:spTgt spid="14"/>
                                        </p:tgtEl>
                                        <p:attrNameLst>
                                          <p:attrName>style.visibility</p:attrName>
                                        </p:attrNameLst>
                                      </p:cBhvr>
                                      <p:to>
                                        <p:strVal val="visible"/>
                                      </p:to>
                                    </p:set>
                                    <p:animEffect transition="in" filter="wipe(up)">
                                      <p:cBhvr>
                                        <p:cTn id="81" dur="250"/>
                                        <p:tgtEl>
                                          <p:spTgt spid="14"/>
                                        </p:tgtEl>
                                      </p:cBhvr>
                                    </p:animEffect>
                                  </p:childTnLst>
                                </p:cTn>
                              </p:par>
                              <p:par>
                                <p:cTn id="82" presetID="53" presetClass="entr" presetSubtype="16" fill="hold" nodeType="withEffect">
                                  <p:stCondLst>
                                    <p:cond delay="4500"/>
                                  </p:stCondLst>
                                  <p:childTnLst>
                                    <p:set>
                                      <p:cBhvr>
                                        <p:cTn id="83" dur="1" fill="hold">
                                          <p:stCondLst>
                                            <p:cond delay="0"/>
                                          </p:stCondLst>
                                        </p:cTn>
                                        <p:tgtEl>
                                          <p:spTgt spid="5"/>
                                        </p:tgtEl>
                                        <p:attrNameLst>
                                          <p:attrName>style.visibility</p:attrName>
                                        </p:attrNameLst>
                                      </p:cBhvr>
                                      <p:to>
                                        <p:strVal val="visible"/>
                                      </p:to>
                                    </p:set>
                                    <p:anim calcmode="lin" valueType="num">
                                      <p:cBhvr>
                                        <p:cTn id="84" dur="300" fill="hold"/>
                                        <p:tgtEl>
                                          <p:spTgt spid="5"/>
                                        </p:tgtEl>
                                        <p:attrNameLst>
                                          <p:attrName>ppt_w</p:attrName>
                                        </p:attrNameLst>
                                      </p:cBhvr>
                                      <p:tavLst>
                                        <p:tav tm="0">
                                          <p:val>
                                            <p:fltVal val="0"/>
                                          </p:val>
                                        </p:tav>
                                        <p:tav tm="100000">
                                          <p:val>
                                            <p:strVal val="#ppt_w"/>
                                          </p:val>
                                        </p:tav>
                                      </p:tavLst>
                                    </p:anim>
                                    <p:anim calcmode="lin" valueType="num">
                                      <p:cBhvr>
                                        <p:cTn id="85" dur="300" fill="hold"/>
                                        <p:tgtEl>
                                          <p:spTgt spid="5"/>
                                        </p:tgtEl>
                                        <p:attrNameLst>
                                          <p:attrName>ppt_h</p:attrName>
                                        </p:attrNameLst>
                                      </p:cBhvr>
                                      <p:tavLst>
                                        <p:tav tm="0">
                                          <p:val>
                                            <p:fltVal val="0"/>
                                          </p:val>
                                        </p:tav>
                                        <p:tav tm="100000">
                                          <p:val>
                                            <p:strVal val="#ppt_h"/>
                                          </p:val>
                                        </p:tav>
                                      </p:tavLst>
                                    </p:anim>
                                    <p:animEffect transition="in" filter="fade">
                                      <p:cBhvr>
                                        <p:cTn id="86" dur="300"/>
                                        <p:tgtEl>
                                          <p:spTgt spid="5"/>
                                        </p:tgtEl>
                                      </p:cBhvr>
                                    </p:animEffect>
                                  </p:childTnLst>
                                </p:cTn>
                              </p:par>
                              <p:par>
                                <p:cTn id="87" presetID="6" presetClass="emph" presetSubtype="0" autoRev="1" fill="hold" nodeType="withEffect">
                                  <p:stCondLst>
                                    <p:cond delay="4800"/>
                                  </p:stCondLst>
                                  <p:childTnLst>
                                    <p:animScale>
                                      <p:cBhvr>
                                        <p:cTn id="88" dur="150" fill="hold"/>
                                        <p:tgtEl>
                                          <p:spTgt spid="5"/>
                                        </p:tgtEl>
                                      </p:cBhvr>
                                      <p:by x="110000" y="110000"/>
                                    </p:animScale>
                                  </p:childTnLst>
                                </p:cTn>
                              </p:par>
                              <p:par>
                                <p:cTn id="89" presetID="2" presetClass="entr" presetSubtype="4" fill="hold" grpId="0" nodeType="withEffect">
                                  <p:stCondLst>
                                    <p:cond delay="480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500" fill="hold"/>
                                        <p:tgtEl>
                                          <p:spTgt spid="27"/>
                                        </p:tgtEl>
                                        <p:attrNameLst>
                                          <p:attrName>ppt_x</p:attrName>
                                        </p:attrNameLst>
                                      </p:cBhvr>
                                      <p:tavLst>
                                        <p:tav tm="0">
                                          <p:val>
                                            <p:strVal val="#ppt_x"/>
                                          </p:val>
                                        </p:tav>
                                        <p:tav tm="100000">
                                          <p:val>
                                            <p:strVal val="#ppt_x"/>
                                          </p:val>
                                        </p:tav>
                                      </p:tavLst>
                                    </p:anim>
                                    <p:anim calcmode="lin" valueType="num">
                                      <p:cBhvr additive="base">
                                        <p:cTn id="9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3" grpId="0" animBg="1"/>
      <p:bldP spid="23" grpId="1" animBg="1"/>
      <p:bldP spid="24" grpId="0" animBg="1"/>
      <p:bldP spid="24" grpId="1" animBg="1"/>
      <p:bldP spid="25" grpId="0" animBg="1"/>
      <p:bldP spid="25" grpId="1" animBg="1"/>
      <p:bldP spid="26" grpId="0"/>
      <p:bldP spid="27" grpId="0"/>
      <p:bldP spid="28" grpId="0"/>
      <p:bldP spid="29" grpId="0"/>
      <p:bldP spid="30"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61"/>
          <p:cNvGrpSpPr/>
          <p:nvPr/>
        </p:nvGrpSpPr>
        <p:grpSpPr>
          <a:xfrm>
            <a:off x="4142230" y="1305982"/>
            <a:ext cx="3109618" cy="664575"/>
            <a:chOff x="6355949" y="-1336675"/>
            <a:chExt cx="4146157" cy="885826"/>
          </a:xfrm>
        </p:grpSpPr>
        <p:grpSp>
          <p:nvGrpSpPr>
            <p:cNvPr id="3" name="组合 62"/>
            <p:cNvGrpSpPr/>
            <p:nvPr/>
          </p:nvGrpSpPr>
          <p:grpSpPr>
            <a:xfrm>
              <a:off x="6355949" y="-1336675"/>
              <a:ext cx="4146157" cy="885826"/>
              <a:chOff x="6355949" y="-1336675"/>
              <a:chExt cx="4146157" cy="885826"/>
            </a:xfrm>
          </p:grpSpPr>
          <p:sp>
            <p:nvSpPr>
              <p:cNvPr id="114" name="任意多边形 113"/>
              <p:cNvSpPr/>
              <p:nvPr/>
            </p:nvSpPr>
            <p:spPr>
              <a:xfrm>
                <a:off x="6355949" y="-911763"/>
                <a:ext cx="825899" cy="36000"/>
              </a:xfrm>
              <a:custGeom>
                <a:gdLst>
                  <a:gd name="connsiteX0" fmla="*/ 825899 w 825899"/>
                  <a:gd name="connsiteY0" fmla="*/ 0 h 36000"/>
                  <a:gd name="connsiteX1" fmla="*/ 825899 w 825899"/>
                  <a:gd name="connsiteY1" fmla="*/ 36000 h 36000"/>
                  <a:gd name="connsiteX2" fmla="*/ 0 w 825899"/>
                  <a:gd name="connsiteY2" fmla="*/ 36000 h 36000"/>
                  <a:gd name="connsiteX3" fmla="*/ 134353 w 825899"/>
                  <a:gd name="connsiteY3" fmla="*/ 0 h 36000"/>
                </a:gdLst>
                <a:cxnLst>
                  <a:cxn ang="0">
                    <a:pos x="connsiteX0" y="connsiteY0"/>
                  </a:cxn>
                  <a:cxn ang="0">
                    <a:pos x="connsiteX1" y="connsiteY1"/>
                  </a:cxn>
                  <a:cxn ang="0">
                    <a:pos x="connsiteX2" y="connsiteY2"/>
                  </a:cxn>
                  <a:cxn ang="0">
                    <a:pos x="connsiteX3" y="connsiteY3"/>
                  </a:cxn>
                </a:cxnLst>
                <a:rect l="l" t="t" r="r" b="b"/>
                <a:pathLst>
                  <a:path w="825899" h="36000">
                    <a:moveTo>
                      <a:pt x="825899" y="0"/>
                    </a:moveTo>
                    <a:lnTo>
                      <a:pt x="825899" y="36000"/>
                    </a:lnTo>
                    <a:lnTo>
                      <a:pt x="0" y="36000"/>
                    </a:lnTo>
                    <a:lnTo>
                      <a:pt x="134353" y="0"/>
                    </a:lnTo>
                    <a:close/>
                  </a:path>
                </a:pathLst>
              </a:custGeom>
              <a:solidFill>
                <a:srgbClr val="5A6478"/>
              </a:solidFill>
              <a:ln w="12700" cap="flat" cmpd="sng" algn="ctr">
                <a:noFill/>
                <a:prstDash val="solid"/>
                <a:miter lim="800000"/>
              </a:ln>
              <a:effectLst/>
            </p:spPr>
            <p:txBody>
              <a:bodyPr rtlCol="0" anchor="ctr"/>
              <a:lstStyle/>
              <a:p>
                <a:pPr algn="ctr" defTabSz="685800">
                  <a:defRPr/>
                </a:pPr>
                <a:endParaRPr lang="zh-CN" altLang="en-US" sz="1400" kern="0">
                  <a:solidFill>
                    <a:prstClr val="white"/>
                  </a:solidFill>
                  <a:latin typeface="小米兰亭_GB外压缩"/>
                  <a:ea typeface="小米兰亭_GB外压缩"/>
                </a:endParaRPr>
              </a:p>
            </p:txBody>
          </p:sp>
          <p:sp>
            <p:nvSpPr>
              <p:cNvPr id="115" name="矩形 114"/>
              <p:cNvSpPr/>
              <p:nvPr/>
            </p:nvSpPr>
            <p:spPr>
              <a:xfrm>
                <a:off x="7166610" y="-929481"/>
                <a:ext cx="73816" cy="71438"/>
              </a:xfrm>
              <a:prstGeom prst="rect">
                <a:avLst/>
              </a:prstGeom>
              <a:solidFill>
                <a:srgbClr val="5A6478">
                  <a:lumMod val="60000"/>
                  <a:lumOff val="40000"/>
                </a:srgbClr>
              </a:solidFill>
              <a:ln w="38100" cap="flat" cmpd="sng" algn="ctr">
                <a:noFill/>
                <a:prstDash val="solid"/>
                <a:miter lim="800000"/>
              </a:ln>
              <a:effectLst/>
            </p:spPr>
            <p:txBody>
              <a:bodyPr rtlCol="0" anchor="ctr"/>
              <a:lstStyle/>
              <a:p>
                <a:pPr algn="ctr" defTabSz="685800">
                  <a:defRPr/>
                </a:pPr>
                <a:endParaRPr lang="zh-CN" altLang="en-US" sz="1400" kern="0">
                  <a:solidFill>
                    <a:prstClr val="white"/>
                  </a:solidFill>
                  <a:latin typeface="小米兰亭_GB外压缩"/>
                  <a:ea typeface="小米兰亭_GB外压缩"/>
                </a:endParaRPr>
              </a:p>
            </p:txBody>
          </p:sp>
          <p:sp>
            <p:nvSpPr>
              <p:cNvPr id="116" name="矩形 115"/>
              <p:cNvSpPr/>
              <p:nvPr/>
            </p:nvSpPr>
            <p:spPr>
              <a:xfrm>
                <a:off x="7225190" y="-962818"/>
                <a:ext cx="107151" cy="138112"/>
              </a:xfrm>
              <a:prstGeom prst="rect">
                <a:avLst/>
              </a:prstGeom>
              <a:solidFill>
                <a:srgbClr val="5A6478">
                  <a:lumMod val="40000"/>
                  <a:lumOff val="60000"/>
                </a:srgbClr>
              </a:solidFill>
              <a:ln w="38100" cap="flat" cmpd="sng" algn="ctr">
                <a:noFill/>
                <a:prstDash val="solid"/>
                <a:miter lim="800000"/>
              </a:ln>
              <a:effectLst/>
            </p:spPr>
            <p:txBody>
              <a:bodyPr rtlCol="0" anchor="ctr"/>
              <a:lstStyle/>
              <a:p>
                <a:pPr algn="ctr" defTabSz="685800">
                  <a:defRPr/>
                </a:pPr>
                <a:endParaRPr lang="zh-CN" altLang="en-US" sz="1400" kern="0">
                  <a:solidFill>
                    <a:prstClr val="white"/>
                  </a:solidFill>
                  <a:latin typeface="小米兰亭_GB外压缩"/>
                  <a:ea typeface="小米兰亭_GB外压缩"/>
                </a:endParaRPr>
              </a:p>
            </p:txBody>
          </p:sp>
          <p:sp>
            <p:nvSpPr>
              <p:cNvPr id="117" name="五边形 116"/>
              <p:cNvSpPr/>
              <p:nvPr/>
            </p:nvSpPr>
            <p:spPr>
              <a:xfrm flipH="1">
                <a:off x="7532844" y="-1244996"/>
                <a:ext cx="1834746" cy="702469"/>
              </a:xfrm>
              <a:prstGeom prst="homePlate">
                <a:avLst>
                  <a:gd name="adj" fmla="val 20945"/>
                </a:avLst>
              </a:prstGeom>
              <a:solidFill>
                <a:schemeClr val="accent1"/>
              </a:solidFill>
              <a:ln w="38100" cap="flat" cmpd="sng" algn="ctr">
                <a:noFill/>
                <a:prstDash val="solid"/>
                <a:miter lim="800000"/>
              </a:ln>
              <a:effectLst/>
            </p:spPr>
            <p:txBody>
              <a:bodyPr rtlCol="0" anchor="ctr"/>
              <a:lstStyle/>
              <a:p>
                <a:pPr algn="ctr" defTabSz="685800">
                  <a:defRPr/>
                </a:pPr>
                <a:endParaRPr lang="zh-CN" altLang="en-US" sz="1400" kern="0">
                  <a:solidFill>
                    <a:prstClr val="white"/>
                  </a:solidFill>
                  <a:latin typeface="小米兰亭_GB外压缩"/>
                  <a:ea typeface="小米兰亭_GB外压缩"/>
                </a:endParaRPr>
              </a:p>
            </p:txBody>
          </p:sp>
          <p:grpSp>
            <p:nvGrpSpPr>
              <p:cNvPr id="4" name="组合 117"/>
              <p:cNvGrpSpPr/>
              <p:nvPr/>
            </p:nvGrpSpPr>
            <p:grpSpPr>
              <a:xfrm>
                <a:off x="9339251" y="-1300955"/>
                <a:ext cx="1162855" cy="814387"/>
                <a:chOff x="9339251" y="-1300955"/>
                <a:chExt cx="1162855" cy="814387"/>
              </a:xfrm>
            </p:grpSpPr>
            <p:sp>
              <p:nvSpPr>
                <p:cNvPr id="124" name="圆角矩形 123"/>
                <p:cNvSpPr/>
                <p:nvPr/>
              </p:nvSpPr>
              <p:spPr>
                <a:xfrm>
                  <a:off x="10437813" y="-1300955"/>
                  <a:ext cx="64293" cy="814387"/>
                </a:xfrm>
                <a:prstGeom prst="roundRect">
                  <a:avLst>
                    <a:gd name="adj" fmla="val 50000"/>
                  </a:avLst>
                </a:prstGeom>
                <a:solidFill>
                  <a:srgbClr val="5A6478">
                    <a:lumMod val="60000"/>
                    <a:lumOff val="40000"/>
                  </a:srgbClr>
                </a:solidFill>
                <a:ln w="12700" cap="flat" cmpd="sng" algn="ctr">
                  <a:noFill/>
                  <a:prstDash val="solid"/>
                  <a:miter lim="800000"/>
                </a:ln>
                <a:effectLst/>
              </p:spPr>
              <p:txBody>
                <a:bodyPr rtlCol="0" anchor="ctr"/>
                <a:lstStyle/>
                <a:p>
                  <a:pPr algn="ctr" defTabSz="685800">
                    <a:defRPr/>
                  </a:pPr>
                  <a:endParaRPr lang="zh-CN" altLang="en-US" sz="1400" kern="0">
                    <a:solidFill>
                      <a:prstClr val="white"/>
                    </a:solidFill>
                    <a:latin typeface="小米兰亭_GB外压缩"/>
                    <a:ea typeface="小米兰亭_GB外压缩"/>
                  </a:endParaRPr>
                </a:p>
              </p:txBody>
            </p:sp>
            <p:sp>
              <p:nvSpPr>
                <p:cNvPr id="125" name="矩形 124"/>
                <p:cNvSpPr/>
                <p:nvPr/>
              </p:nvSpPr>
              <p:spPr>
                <a:xfrm>
                  <a:off x="9339251" y="-1244996"/>
                  <a:ext cx="57944" cy="702469"/>
                </a:xfrm>
                <a:prstGeom prst="rect">
                  <a:avLst/>
                </a:prstGeom>
                <a:solidFill>
                  <a:srgbClr val="5A6478">
                    <a:lumMod val="60000"/>
                    <a:lumOff val="40000"/>
                  </a:srgbClr>
                </a:solidFill>
                <a:ln w="12700" cap="flat" cmpd="sng" algn="ctr">
                  <a:noFill/>
                  <a:prstDash val="solid"/>
                  <a:miter lim="800000"/>
                </a:ln>
                <a:effectLst/>
              </p:spPr>
              <p:txBody>
                <a:bodyPr rtlCol="0" anchor="ctr"/>
                <a:lstStyle/>
                <a:p>
                  <a:pPr algn="ctr" defTabSz="685800">
                    <a:defRPr/>
                  </a:pPr>
                  <a:endParaRPr lang="zh-CN" altLang="en-US" sz="1400" kern="0">
                    <a:solidFill>
                      <a:prstClr val="white"/>
                    </a:solidFill>
                    <a:latin typeface="小米兰亭_GB外压缩"/>
                    <a:ea typeface="小米兰亭_GB外压缩"/>
                  </a:endParaRPr>
                </a:p>
              </p:txBody>
            </p:sp>
            <p:sp>
              <p:nvSpPr>
                <p:cNvPr id="126" name="矩形 125"/>
                <p:cNvSpPr/>
                <p:nvPr/>
              </p:nvSpPr>
              <p:spPr>
                <a:xfrm rot="5400000">
                  <a:off x="9886190" y="-1420615"/>
                  <a:ext cx="57944" cy="1053707"/>
                </a:xfrm>
                <a:prstGeom prst="rect">
                  <a:avLst/>
                </a:prstGeom>
                <a:solidFill>
                  <a:srgbClr val="5A6478">
                    <a:lumMod val="60000"/>
                    <a:lumOff val="40000"/>
                  </a:srgbClr>
                </a:solidFill>
                <a:ln w="12700" cap="flat" cmpd="sng" algn="ctr">
                  <a:noFill/>
                  <a:prstDash val="solid"/>
                  <a:miter lim="800000"/>
                </a:ln>
                <a:effectLst/>
              </p:spPr>
              <p:txBody>
                <a:bodyPr rtlCol="0" anchor="ctr"/>
                <a:lstStyle/>
                <a:p>
                  <a:pPr algn="ctr" defTabSz="685800">
                    <a:defRPr/>
                  </a:pPr>
                  <a:endParaRPr lang="zh-CN" altLang="en-US" sz="1400" kern="0">
                    <a:solidFill>
                      <a:prstClr val="white"/>
                    </a:solidFill>
                    <a:latin typeface="小米兰亭_GB外压缩"/>
                    <a:ea typeface="小米兰亭_GB外压缩"/>
                  </a:endParaRPr>
                </a:p>
              </p:txBody>
            </p:sp>
          </p:grpSp>
          <p:sp>
            <p:nvSpPr>
              <p:cNvPr id="119" name="矩形 118"/>
              <p:cNvSpPr/>
              <p:nvPr/>
            </p:nvSpPr>
            <p:spPr>
              <a:xfrm>
                <a:off x="7401875" y="-962819"/>
                <a:ext cx="180026" cy="138113"/>
              </a:xfrm>
              <a:prstGeom prst="rect">
                <a:avLst/>
              </a:prstGeom>
              <a:solidFill>
                <a:schemeClr val="accent1"/>
              </a:solidFill>
              <a:ln w="38100" cap="flat" cmpd="sng" algn="ctr">
                <a:noFill/>
                <a:prstDash val="solid"/>
                <a:miter lim="800000"/>
              </a:ln>
              <a:effectLst/>
            </p:spPr>
            <p:txBody>
              <a:bodyPr rtlCol="0" anchor="ctr"/>
              <a:lstStyle/>
              <a:p>
                <a:pPr algn="ctr" defTabSz="685800">
                  <a:defRPr/>
                </a:pPr>
                <a:endParaRPr lang="zh-CN" altLang="en-US" sz="1400" kern="0">
                  <a:solidFill>
                    <a:prstClr val="white"/>
                  </a:solidFill>
                  <a:latin typeface="小米兰亭_GB外压缩"/>
                  <a:ea typeface="小米兰亭_GB外压缩"/>
                </a:endParaRPr>
              </a:p>
            </p:txBody>
          </p:sp>
          <p:sp>
            <p:nvSpPr>
              <p:cNvPr id="120" name="任意多边形 119"/>
              <p:cNvSpPr/>
              <p:nvPr/>
            </p:nvSpPr>
            <p:spPr>
              <a:xfrm flipH="1">
                <a:off x="7410449" y="-1244996"/>
                <a:ext cx="2721766" cy="702469"/>
              </a:xfrm>
              <a:custGeom>
                <a:gdLst>
                  <a:gd name="connsiteX0" fmla="*/ 2467479 w 2721766"/>
                  <a:gd name="connsiteY0" fmla="*/ 0 h 702469"/>
                  <a:gd name="connsiteX1" fmla="*/ 0 w 2721766"/>
                  <a:gd name="connsiteY1" fmla="*/ 0 h 702469"/>
                  <a:gd name="connsiteX2" fmla="*/ 0 w 2721766"/>
                  <a:gd name="connsiteY2" fmla="*/ 702469 h 702469"/>
                  <a:gd name="connsiteX3" fmla="*/ 2467479 w 2721766"/>
                  <a:gd name="connsiteY3" fmla="*/ 702469 h 702469"/>
                  <a:gd name="connsiteX4" fmla="*/ 2586681 w 2721766"/>
                  <a:gd name="connsiteY4" fmla="*/ 417910 h 702469"/>
                  <a:gd name="connsiteX5" fmla="*/ 2721766 w 2721766"/>
                  <a:gd name="connsiteY5" fmla="*/ 417910 h 702469"/>
                  <a:gd name="connsiteX6" fmla="*/ 2721766 w 2721766"/>
                  <a:gd name="connsiteY6" fmla="*/ 284559 h 702469"/>
                  <a:gd name="connsiteX7" fmla="*/ 2586681 w 2721766"/>
                  <a:gd name="connsiteY7" fmla="*/ 284559 h 70246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1766" h="702469">
                    <a:moveTo>
                      <a:pt x="2467479" y="0"/>
                    </a:moveTo>
                    <a:lnTo>
                      <a:pt x="0" y="0"/>
                    </a:lnTo>
                    <a:lnTo>
                      <a:pt x="0" y="702469"/>
                    </a:lnTo>
                    <a:lnTo>
                      <a:pt x="2467479" y="702469"/>
                    </a:lnTo>
                    <a:lnTo>
                      <a:pt x="2586681" y="417910"/>
                    </a:lnTo>
                    <a:lnTo>
                      <a:pt x="2721766" y="417910"/>
                    </a:lnTo>
                    <a:lnTo>
                      <a:pt x="2721766" y="284559"/>
                    </a:lnTo>
                    <a:lnTo>
                      <a:pt x="2586681" y="284559"/>
                    </a:lnTo>
                    <a:close/>
                  </a:path>
                </a:pathLst>
              </a:custGeom>
              <a:noFill/>
              <a:ln w="38100" cap="flat" cmpd="sng" algn="ctr">
                <a:solidFill>
                  <a:srgbClr val="5A6478">
                    <a:lumMod val="20000"/>
                    <a:lumOff val="80000"/>
                  </a:srgbClr>
                </a:solidFill>
                <a:prstDash val="solid"/>
                <a:miter lim="800000"/>
              </a:ln>
              <a:effectLst/>
            </p:spPr>
            <p:txBody>
              <a:bodyPr rtlCol="0" anchor="ctr"/>
              <a:lstStyle/>
              <a:p>
                <a:pPr algn="ctr" defTabSz="685800">
                  <a:defRPr/>
                </a:pPr>
                <a:endParaRPr lang="zh-CN" altLang="en-US" sz="1400" kern="0">
                  <a:solidFill>
                    <a:prstClr val="white"/>
                  </a:solidFill>
                  <a:latin typeface="小米兰亭_GB外压缩"/>
                  <a:ea typeface="小米兰亭_GB外压缩"/>
                </a:endParaRPr>
              </a:p>
            </p:txBody>
          </p:sp>
          <p:sp>
            <p:nvSpPr>
              <p:cNvPr id="122" name="矩形 121"/>
              <p:cNvSpPr/>
              <p:nvPr/>
            </p:nvSpPr>
            <p:spPr>
              <a:xfrm>
                <a:off x="7324725" y="-989011"/>
                <a:ext cx="85725" cy="190498"/>
              </a:xfrm>
              <a:prstGeom prst="rect">
                <a:avLst/>
              </a:prstGeom>
              <a:solidFill>
                <a:srgbClr val="5A6478">
                  <a:lumMod val="20000"/>
                  <a:lumOff val="80000"/>
                </a:srgbClr>
              </a:solidFill>
              <a:ln w="38100" cap="flat" cmpd="sng" algn="ctr">
                <a:noFill/>
                <a:prstDash val="solid"/>
                <a:miter lim="800000"/>
              </a:ln>
              <a:effectLst/>
            </p:spPr>
            <p:txBody>
              <a:bodyPr rtlCol="0" anchor="ctr"/>
              <a:lstStyle/>
              <a:p>
                <a:pPr algn="ctr" defTabSz="685800">
                  <a:defRPr/>
                </a:pPr>
                <a:endParaRPr lang="zh-CN" altLang="en-US" sz="1400" kern="0">
                  <a:solidFill>
                    <a:prstClr val="white"/>
                  </a:solidFill>
                  <a:latin typeface="小米兰亭_GB外压缩"/>
                  <a:ea typeface="小米兰亭_GB外压缩"/>
                </a:endParaRPr>
              </a:p>
            </p:txBody>
          </p:sp>
          <p:sp>
            <p:nvSpPr>
              <p:cNvPr id="123" name="圆角矩形 122"/>
              <p:cNvSpPr/>
              <p:nvPr/>
            </p:nvSpPr>
            <p:spPr>
              <a:xfrm>
                <a:off x="10116980" y="-1336675"/>
                <a:ext cx="64293" cy="885826"/>
              </a:xfrm>
              <a:prstGeom prst="roundRect">
                <a:avLst>
                  <a:gd name="adj" fmla="val 50000"/>
                </a:avLst>
              </a:prstGeom>
              <a:solidFill>
                <a:srgbClr val="5A6478">
                  <a:lumMod val="20000"/>
                  <a:lumOff val="80000"/>
                </a:srgbClr>
              </a:solidFill>
              <a:ln w="12700" cap="flat" cmpd="sng" algn="ctr">
                <a:noFill/>
                <a:prstDash val="solid"/>
                <a:miter lim="800000"/>
              </a:ln>
              <a:effectLst/>
            </p:spPr>
            <p:txBody>
              <a:bodyPr rtlCol="0" anchor="ctr"/>
              <a:lstStyle/>
              <a:p>
                <a:pPr algn="ctr" defTabSz="685800">
                  <a:defRPr/>
                </a:pPr>
                <a:endParaRPr lang="zh-CN" altLang="en-US" sz="1400" kern="0">
                  <a:solidFill>
                    <a:prstClr val="white"/>
                  </a:solidFill>
                  <a:latin typeface="小米兰亭_GB外压缩"/>
                  <a:ea typeface="小米兰亭_GB外压缩"/>
                </a:endParaRPr>
              </a:p>
            </p:txBody>
          </p:sp>
        </p:grpSp>
        <p:grpSp>
          <p:nvGrpSpPr>
            <p:cNvPr id="5" name="组合 63"/>
            <p:cNvGrpSpPr/>
            <p:nvPr/>
          </p:nvGrpSpPr>
          <p:grpSpPr>
            <a:xfrm>
              <a:off x="7702550" y="-1182091"/>
              <a:ext cx="2152253" cy="140494"/>
              <a:chOff x="7708900" y="1562100"/>
              <a:chExt cx="2152253" cy="140494"/>
            </a:xfrm>
          </p:grpSpPr>
          <p:cxnSp>
            <p:nvCxnSpPr>
              <p:cNvPr id="65" name="直接连接符 64"/>
              <p:cNvCxnSpPr/>
              <p:nvPr/>
            </p:nvCxnSpPr>
            <p:spPr>
              <a:xfrm flipH="1">
                <a:off x="7708900" y="1562100"/>
                <a:ext cx="0" cy="140494"/>
              </a:xfrm>
              <a:prstGeom prst="line">
                <a:avLst/>
              </a:prstGeom>
              <a:noFill/>
              <a:ln w="9525" cap="rnd" cmpd="sng" algn="ctr">
                <a:solidFill>
                  <a:srgbClr val="5A6478"/>
                </a:solidFill>
                <a:prstDash val="solid"/>
                <a:miter lim="800000"/>
              </a:ln>
              <a:effectLst/>
            </p:spPr>
          </p:cxnSp>
          <p:cxnSp>
            <p:nvCxnSpPr>
              <p:cNvPr id="66" name="直接连接符 65"/>
              <p:cNvCxnSpPr/>
              <p:nvPr/>
            </p:nvCxnSpPr>
            <p:spPr>
              <a:xfrm flipH="1">
                <a:off x="8016365" y="1562100"/>
                <a:ext cx="0" cy="140494"/>
              </a:xfrm>
              <a:prstGeom prst="line">
                <a:avLst/>
              </a:prstGeom>
              <a:noFill/>
              <a:ln w="9525" cap="rnd" cmpd="sng" algn="ctr">
                <a:solidFill>
                  <a:srgbClr val="5A6478"/>
                </a:solidFill>
                <a:prstDash val="solid"/>
                <a:miter lim="800000"/>
              </a:ln>
              <a:effectLst/>
            </p:spPr>
          </p:cxnSp>
          <p:cxnSp>
            <p:nvCxnSpPr>
              <p:cNvPr id="67" name="直接连接符 66"/>
              <p:cNvCxnSpPr/>
              <p:nvPr/>
            </p:nvCxnSpPr>
            <p:spPr>
              <a:xfrm flipH="1">
                <a:off x="7770393" y="1562100"/>
                <a:ext cx="0" cy="83344"/>
              </a:xfrm>
              <a:prstGeom prst="line">
                <a:avLst/>
              </a:prstGeom>
              <a:noFill/>
              <a:ln w="9525" cap="rnd" cmpd="sng" algn="ctr">
                <a:solidFill>
                  <a:srgbClr val="5A6478"/>
                </a:solidFill>
                <a:prstDash val="solid"/>
                <a:miter lim="800000"/>
              </a:ln>
              <a:effectLst/>
            </p:spPr>
          </p:cxnSp>
          <p:cxnSp>
            <p:nvCxnSpPr>
              <p:cNvPr id="68" name="直接连接符 67"/>
              <p:cNvCxnSpPr/>
              <p:nvPr/>
            </p:nvCxnSpPr>
            <p:spPr>
              <a:xfrm flipH="1">
                <a:off x="7831886" y="1562100"/>
                <a:ext cx="0" cy="83344"/>
              </a:xfrm>
              <a:prstGeom prst="line">
                <a:avLst/>
              </a:prstGeom>
              <a:noFill/>
              <a:ln w="9525" cap="rnd" cmpd="sng" algn="ctr">
                <a:solidFill>
                  <a:srgbClr val="5A6478"/>
                </a:solidFill>
                <a:prstDash val="solid"/>
                <a:miter lim="800000"/>
              </a:ln>
              <a:effectLst/>
            </p:spPr>
          </p:cxnSp>
          <p:cxnSp>
            <p:nvCxnSpPr>
              <p:cNvPr id="69" name="直接连接符 68"/>
              <p:cNvCxnSpPr/>
              <p:nvPr/>
            </p:nvCxnSpPr>
            <p:spPr>
              <a:xfrm flipH="1">
                <a:off x="7893379" y="1562100"/>
                <a:ext cx="0" cy="83344"/>
              </a:xfrm>
              <a:prstGeom prst="line">
                <a:avLst/>
              </a:prstGeom>
              <a:noFill/>
              <a:ln w="9525" cap="rnd" cmpd="sng" algn="ctr">
                <a:solidFill>
                  <a:srgbClr val="5A6478"/>
                </a:solidFill>
                <a:prstDash val="solid"/>
                <a:miter lim="800000"/>
              </a:ln>
              <a:effectLst/>
            </p:spPr>
          </p:cxnSp>
          <p:cxnSp>
            <p:nvCxnSpPr>
              <p:cNvPr id="70" name="直接连接符 69"/>
              <p:cNvCxnSpPr/>
              <p:nvPr/>
            </p:nvCxnSpPr>
            <p:spPr>
              <a:xfrm flipH="1">
                <a:off x="7954872" y="1562100"/>
                <a:ext cx="0" cy="83344"/>
              </a:xfrm>
              <a:prstGeom prst="line">
                <a:avLst/>
              </a:prstGeom>
              <a:noFill/>
              <a:ln w="9525" cap="rnd" cmpd="sng" algn="ctr">
                <a:solidFill>
                  <a:srgbClr val="5A6478"/>
                </a:solidFill>
                <a:prstDash val="solid"/>
                <a:miter lim="800000"/>
              </a:ln>
              <a:effectLst/>
            </p:spPr>
          </p:cxnSp>
          <p:cxnSp>
            <p:nvCxnSpPr>
              <p:cNvPr id="71" name="直接连接符 70"/>
              <p:cNvCxnSpPr/>
              <p:nvPr/>
            </p:nvCxnSpPr>
            <p:spPr>
              <a:xfrm flipH="1">
                <a:off x="8323830" y="1562100"/>
                <a:ext cx="0" cy="140494"/>
              </a:xfrm>
              <a:prstGeom prst="line">
                <a:avLst/>
              </a:prstGeom>
              <a:noFill/>
              <a:ln w="9525" cap="rnd" cmpd="sng" algn="ctr">
                <a:solidFill>
                  <a:srgbClr val="5A6478"/>
                </a:solidFill>
                <a:prstDash val="solid"/>
                <a:miter lim="800000"/>
              </a:ln>
              <a:effectLst/>
            </p:spPr>
          </p:cxnSp>
          <p:cxnSp>
            <p:nvCxnSpPr>
              <p:cNvPr id="72" name="直接连接符 71"/>
              <p:cNvCxnSpPr/>
              <p:nvPr/>
            </p:nvCxnSpPr>
            <p:spPr>
              <a:xfrm flipH="1">
                <a:off x="8077858" y="1562100"/>
                <a:ext cx="0" cy="83344"/>
              </a:xfrm>
              <a:prstGeom prst="line">
                <a:avLst/>
              </a:prstGeom>
              <a:noFill/>
              <a:ln w="9525" cap="rnd" cmpd="sng" algn="ctr">
                <a:solidFill>
                  <a:srgbClr val="5A6478"/>
                </a:solidFill>
                <a:prstDash val="solid"/>
                <a:miter lim="800000"/>
              </a:ln>
              <a:effectLst/>
            </p:spPr>
          </p:cxnSp>
          <p:cxnSp>
            <p:nvCxnSpPr>
              <p:cNvPr id="73" name="直接连接符 72"/>
              <p:cNvCxnSpPr/>
              <p:nvPr/>
            </p:nvCxnSpPr>
            <p:spPr>
              <a:xfrm flipH="1">
                <a:off x="8139351" y="1562100"/>
                <a:ext cx="0" cy="83344"/>
              </a:xfrm>
              <a:prstGeom prst="line">
                <a:avLst/>
              </a:prstGeom>
              <a:noFill/>
              <a:ln w="9525" cap="rnd" cmpd="sng" algn="ctr">
                <a:solidFill>
                  <a:srgbClr val="5A6478"/>
                </a:solidFill>
                <a:prstDash val="solid"/>
                <a:miter lim="800000"/>
              </a:ln>
              <a:effectLst/>
            </p:spPr>
          </p:cxnSp>
          <p:cxnSp>
            <p:nvCxnSpPr>
              <p:cNvPr id="74" name="直接连接符 73"/>
              <p:cNvCxnSpPr/>
              <p:nvPr/>
            </p:nvCxnSpPr>
            <p:spPr>
              <a:xfrm flipH="1">
                <a:off x="8200844" y="1562100"/>
                <a:ext cx="0" cy="83344"/>
              </a:xfrm>
              <a:prstGeom prst="line">
                <a:avLst/>
              </a:prstGeom>
              <a:noFill/>
              <a:ln w="9525" cap="rnd" cmpd="sng" algn="ctr">
                <a:solidFill>
                  <a:srgbClr val="5A6478"/>
                </a:solidFill>
                <a:prstDash val="solid"/>
                <a:miter lim="800000"/>
              </a:ln>
              <a:effectLst/>
            </p:spPr>
          </p:cxnSp>
          <p:cxnSp>
            <p:nvCxnSpPr>
              <p:cNvPr id="75" name="直接连接符 74"/>
              <p:cNvCxnSpPr/>
              <p:nvPr/>
            </p:nvCxnSpPr>
            <p:spPr>
              <a:xfrm flipH="1">
                <a:off x="8262337" y="1562100"/>
                <a:ext cx="0" cy="83344"/>
              </a:xfrm>
              <a:prstGeom prst="line">
                <a:avLst/>
              </a:prstGeom>
              <a:noFill/>
              <a:ln w="9525" cap="rnd" cmpd="sng" algn="ctr">
                <a:solidFill>
                  <a:srgbClr val="5A6478"/>
                </a:solidFill>
                <a:prstDash val="solid"/>
                <a:miter lim="800000"/>
              </a:ln>
              <a:effectLst/>
            </p:spPr>
          </p:cxnSp>
          <p:cxnSp>
            <p:nvCxnSpPr>
              <p:cNvPr id="76" name="直接连接符 75"/>
              <p:cNvCxnSpPr/>
              <p:nvPr/>
            </p:nvCxnSpPr>
            <p:spPr>
              <a:xfrm flipH="1">
                <a:off x="8631295" y="1562100"/>
                <a:ext cx="0" cy="140494"/>
              </a:xfrm>
              <a:prstGeom prst="line">
                <a:avLst/>
              </a:prstGeom>
              <a:noFill/>
              <a:ln w="9525" cap="rnd" cmpd="sng" algn="ctr">
                <a:solidFill>
                  <a:srgbClr val="5A6478"/>
                </a:solidFill>
                <a:prstDash val="solid"/>
                <a:miter lim="800000"/>
              </a:ln>
              <a:effectLst/>
            </p:spPr>
          </p:cxnSp>
          <p:cxnSp>
            <p:nvCxnSpPr>
              <p:cNvPr id="78" name="直接连接符 77"/>
              <p:cNvCxnSpPr/>
              <p:nvPr/>
            </p:nvCxnSpPr>
            <p:spPr>
              <a:xfrm flipH="1">
                <a:off x="8385323" y="1562100"/>
                <a:ext cx="0" cy="83344"/>
              </a:xfrm>
              <a:prstGeom prst="line">
                <a:avLst/>
              </a:prstGeom>
              <a:noFill/>
              <a:ln w="9525" cap="rnd" cmpd="sng" algn="ctr">
                <a:solidFill>
                  <a:srgbClr val="5A6478"/>
                </a:solidFill>
                <a:prstDash val="solid"/>
                <a:miter lim="800000"/>
              </a:ln>
              <a:effectLst/>
            </p:spPr>
          </p:cxnSp>
          <p:cxnSp>
            <p:nvCxnSpPr>
              <p:cNvPr id="79" name="直接连接符 78"/>
              <p:cNvCxnSpPr/>
              <p:nvPr/>
            </p:nvCxnSpPr>
            <p:spPr>
              <a:xfrm flipH="1">
                <a:off x="8446816" y="1562100"/>
                <a:ext cx="0" cy="83344"/>
              </a:xfrm>
              <a:prstGeom prst="line">
                <a:avLst/>
              </a:prstGeom>
              <a:noFill/>
              <a:ln w="9525" cap="rnd" cmpd="sng" algn="ctr">
                <a:solidFill>
                  <a:srgbClr val="5A6478"/>
                </a:solidFill>
                <a:prstDash val="solid"/>
                <a:miter lim="800000"/>
              </a:ln>
              <a:effectLst/>
            </p:spPr>
          </p:cxnSp>
          <p:cxnSp>
            <p:nvCxnSpPr>
              <p:cNvPr id="81" name="直接连接符 80"/>
              <p:cNvCxnSpPr/>
              <p:nvPr/>
            </p:nvCxnSpPr>
            <p:spPr>
              <a:xfrm flipH="1">
                <a:off x="8508309" y="1562100"/>
                <a:ext cx="0" cy="83344"/>
              </a:xfrm>
              <a:prstGeom prst="line">
                <a:avLst/>
              </a:prstGeom>
              <a:noFill/>
              <a:ln w="9525" cap="rnd" cmpd="sng" algn="ctr">
                <a:solidFill>
                  <a:srgbClr val="5A6478"/>
                </a:solidFill>
                <a:prstDash val="solid"/>
                <a:miter lim="800000"/>
              </a:ln>
              <a:effectLst/>
            </p:spPr>
          </p:cxnSp>
          <p:cxnSp>
            <p:nvCxnSpPr>
              <p:cNvPr id="84" name="直接连接符 83"/>
              <p:cNvCxnSpPr/>
              <p:nvPr/>
            </p:nvCxnSpPr>
            <p:spPr>
              <a:xfrm flipH="1">
                <a:off x="8569802" y="1562100"/>
                <a:ext cx="0" cy="83344"/>
              </a:xfrm>
              <a:prstGeom prst="line">
                <a:avLst/>
              </a:prstGeom>
              <a:noFill/>
              <a:ln w="9525" cap="rnd" cmpd="sng" algn="ctr">
                <a:solidFill>
                  <a:srgbClr val="5A6478"/>
                </a:solidFill>
                <a:prstDash val="solid"/>
                <a:miter lim="800000"/>
              </a:ln>
              <a:effectLst/>
            </p:spPr>
          </p:cxnSp>
          <p:cxnSp>
            <p:nvCxnSpPr>
              <p:cNvPr id="85" name="直接连接符 84"/>
              <p:cNvCxnSpPr/>
              <p:nvPr/>
            </p:nvCxnSpPr>
            <p:spPr>
              <a:xfrm flipH="1">
                <a:off x="8938760" y="1562100"/>
                <a:ext cx="0" cy="140494"/>
              </a:xfrm>
              <a:prstGeom prst="line">
                <a:avLst/>
              </a:prstGeom>
              <a:noFill/>
              <a:ln w="9525" cap="rnd" cmpd="sng" algn="ctr">
                <a:solidFill>
                  <a:srgbClr val="5A6478"/>
                </a:solidFill>
                <a:prstDash val="solid"/>
                <a:miter lim="800000"/>
              </a:ln>
              <a:effectLst/>
            </p:spPr>
          </p:cxnSp>
          <p:cxnSp>
            <p:nvCxnSpPr>
              <p:cNvPr id="86" name="直接连接符 85"/>
              <p:cNvCxnSpPr/>
              <p:nvPr/>
            </p:nvCxnSpPr>
            <p:spPr>
              <a:xfrm flipH="1">
                <a:off x="8692788" y="1562100"/>
                <a:ext cx="0" cy="83344"/>
              </a:xfrm>
              <a:prstGeom prst="line">
                <a:avLst/>
              </a:prstGeom>
              <a:noFill/>
              <a:ln w="9525" cap="rnd" cmpd="sng" algn="ctr">
                <a:solidFill>
                  <a:srgbClr val="5A6478"/>
                </a:solidFill>
                <a:prstDash val="solid"/>
                <a:miter lim="800000"/>
              </a:ln>
              <a:effectLst/>
            </p:spPr>
          </p:cxnSp>
          <p:cxnSp>
            <p:nvCxnSpPr>
              <p:cNvPr id="87" name="直接连接符 86"/>
              <p:cNvCxnSpPr/>
              <p:nvPr/>
            </p:nvCxnSpPr>
            <p:spPr>
              <a:xfrm flipH="1">
                <a:off x="8754281" y="1562100"/>
                <a:ext cx="0" cy="83344"/>
              </a:xfrm>
              <a:prstGeom prst="line">
                <a:avLst/>
              </a:prstGeom>
              <a:noFill/>
              <a:ln w="9525" cap="rnd" cmpd="sng" algn="ctr">
                <a:solidFill>
                  <a:srgbClr val="5A6478"/>
                </a:solidFill>
                <a:prstDash val="solid"/>
                <a:miter lim="800000"/>
              </a:ln>
              <a:effectLst/>
            </p:spPr>
          </p:cxnSp>
          <p:cxnSp>
            <p:nvCxnSpPr>
              <p:cNvPr id="88" name="直接连接符 87"/>
              <p:cNvCxnSpPr/>
              <p:nvPr/>
            </p:nvCxnSpPr>
            <p:spPr>
              <a:xfrm flipH="1">
                <a:off x="8815774" y="1562100"/>
                <a:ext cx="0" cy="83344"/>
              </a:xfrm>
              <a:prstGeom prst="line">
                <a:avLst/>
              </a:prstGeom>
              <a:noFill/>
              <a:ln w="9525" cap="rnd" cmpd="sng" algn="ctr">
                <a:solidFill>
                  <a:srgbClr val="5A6478"/>
                </a:solidFill>
                <a:prstDash val="solid"/>
                <a:miter lim="800000"/>
              </a:ln>
              <a:effectLst/>
            </p:spPr>
          </p:cxnSp>
          <p:cxnSp>
            <p:nvCxnSpPr>
              <p:cNvPr id="89" name="直接连接符 88"/>
              <p:cNvCxnSpPr/>
              <p:nvPr/>
            </p:nvCxnSpPr>
            <p:spPr>
              <a:xfrm flipH="1">
                <a:off x="8877267" y="1562100"/>
                <a:ext cx="0" cy="83344"/>
              </a:xfrm>
              <a:prstGeom prst="line">
                <a:avLst/>
              </a:prstGeom>
              <a:noFill/>
              <a:ln w="9525" cap="rnd" cmpd="sng" algn="ctr">
                <a:solidFill>
                  <a:srgbClr val="5A6478"/>
                </a:solidFill>
                <a:prstDash val="solid"/>
                <a:miter lim="800000"/>
              </a:ln>
              <a:effectLst/>
            </p:spPr>
          </p:cxnSp>
          <p:cxnSp>
            <p:nvCxnSpPr>
              <p:cNvPr id="90" name="直接连接符 89"/>
              <p:cNvCxnSpPr/>
              <p:nvPr/>
            </p:nvCxnSpPr>
            <p:spPr>
              <a:xfrm flipH="1">
                <a:off x="9246225" y="1562100"/>
                <a:ext cx="0" cy="140494"/>
              </a:xfrm>
              <a:prstGeom prst="line">
                <a:avLst/>
              </a:prstGeom>
              <a:noFill/>
              <a:ln w="9525" cap="rnd" cmpd="sng" algn="ctr">
                <a:solidFill>
                  <a:srgbClr val="5A6478"/>
                </a:solidFill>
                <a:prstDash val="solid"/>
                <a:miter lim="800000"/>
              </a:ln>
              <a:effectLst/>
            </p:spPr>
          </p:cxnSp>
          <p:cxnSp>
            <p:nvCxnSpPr>
              <p:cNvPr id="91" name="直接连接符 90"/>
              <p:cNvCxnSpPr/>
              <p:nvPr/>
            </p:nvCxnSpPr>
            <p:spPr>
              <a:xfrm flipH="1">
                <a:off x="9000253" y="1562100"/>
                <a:ext cx="0" cy="83344"/>
              </a:xfrm>
              <a:prstGeom prst="line">
                <a:avLst/>
              </a:prstGeom>
              <a:noFill/>
              <a:ln w="9525" cap="rnd" cmpd="sng" algn="ctr">
                <a:solidFill>
                  <a:srgbClr val="5A6478"/>
                </a:solidFill>
                <a:prstDash val="solid"/>
                <a:miter lim="800000"/>
              </a:ln>
              <a:effectLst/>
            </p:spPr>
          </p:cxnSp>
          <p:cxnSp>
            <p:nvCxnSpPr>
              <p:cNvPr id="92" name="直接连接符 91"/>
              <p:cNvCxnSpPr/>
              <p:nvPr/>
            </p:nvCxnSpPr>
            <p:spPr>
              <a:xfrm flipH="1">
                <a:off x="9061746" y="1562100"/>
                <a:ext cx="0" cy="83344"/>
              </a:xfrm>
              <a:prstGeom prst="line">
                <a:avLst/>
              </a:prstGeom>
              <a:noFill/>
              <a:ln w="9525" cap="rnd" cmpd="sng" algn="ctr">
                <a:solidFill>
                  <a:srgbClr val="5A6478"/>
                </a:solidFill>
                <a:prstDash val="solid"/>
                <a:miter lim="800000"/>
              </a:ln>
              <a:effectLst/>
            </p:spPr>
          </p:cxnSp>
          <p:cxnSp>
            <p:nvCxnSpPr>
              <p:cNvPr id="93" name="直接连接符 92"/>
              <p:cNvCxnSpPr/>
              <p:nvPr/>
            </p:nvCxnSpPr>
            <p:spPr>
              <a:xfrm flipH="1">
                <a:off x="9123239" y="1562100"/>
                <a:ext cx="0" cy="83344"/>
              </a:xfrm>
              <a:prstGeom prst="line">
                <a:avLst/>
              </a:prstGeom>
              <a:noFill/>
              <a:ln w="9525" cap="rnd" cmpd="sng" algn="ctr">
                <a:solidFill>
                  <a:srgbClr val="5A6478"/>
                </a:solidFill>
                <a:prstDash val="solid"/>
                <a:miter lim="800000"/>
              </a:ln>
              <a:effectLst/>
            </p:spPr>
          </p:cxnSp>
          <p:cxnSp>
            <p:nvCxnSpPr>
              <p:cNvPr id="94" name="直接连接符 93"/>
              <p:cNvCxnSpPr/>
              <p:nvPr/>
            </p:nvCxnSpPr>
            <p:spPr>
              <a:xfrm flipH="1">
                <a:off x="9184732" y="1562100"/>
                <a:ext cx="0" cy="83344"/>
              </a:xfrm>
              <a:prstGeom prst="line">
                <a:avLst/>
              </a:prstGeom>
              <a:noFill/>
              <a:ln w="9525" cap="rnd" cmpd="sng" algn="ctr">
                <a:solidFill>
                  <a:srgbClr val="5A6478"/>
                </a:solidFill>
                <a:prstDash val="solid"/>
                <a:miter lim="800000"/>
              </a:ln>
              <a:effectLst/>
            </p:spPr>
          </p:cxnSp>
          <p:cxnSp>
            <p:nvCxnSpPr>
              <p:cNvPr id="95" name="直接连接符 94"/>
              <p:cNvCxnSpPr/>
              <p:nvPr/>
            </p:nvCxnSpPr>
            <p:spPr>
              <a:xfrm flipH="1">
                <a:off x="9553690" y="1562100"/>
                <a:ext cx="0" cy="140494"/>
              </a:xfrm>
              <a:prstGeom prst="line">
                <a:avLst/>
              </a:prstGeom>
              <a:noFill/>
              <a:ln w="9525" cap="rnd" cmpd="sng" algn="ctr">
                <a:solidFill>
                  <a:srgbClr val="5A6478"/>
                </a:solidFill>
                <a:prstDash val="solid"/>
                <a:miter lim="800000"/>
              </a:ln>
              <a:effectLst/>
            </p:spPr>
          </p:cxnSp>
          <p:cxnSp>
            <p:nvCxnSpPr>
              <p:cNvPr id="97" name="直接连接符 96"/>
              <p:cNvCxnSpPr/>
              <p:nvPr/>
            </p:nvCxnSpPr>
            <p:spPr>
              <a:xfrm flipH="1">
                <a:off x="9307718" y="1562100"/>
                <a:ext cx="0" cy="83344"/>
              </a:xfrm>
              <a:prstGeom prst="line">
                <a:avLst/>
              </a:prstGeom>
              <a:noFill/>
              <a:ln w="9525" cap="rnd" cmpd="sng" algn="ctr">
                <a:solidFill>
                  <a:srgbClr val="5A6478"/>
                </a:solidFill>
                <a:prstDash val="solid"/>
                <a:miter lim="800000"/>
              </a:ln>
              <a:effectLst/>
            </p:spPr>
          </p:cxnSp>
          <p:cxnSp>
            <p:nvCxnSpPr>
              <p:cNvPr id="98" name="直接连接符 97"/>
              <p:cNvCxnSpPr/>
              <p:nvPr/>
            </p:nvCxnSpPr>
            <p:spPr>
              <a:xfrm flipH="1">
                <a:off x="9369211" y="1562100"/>
                <a:ext cx="0" cy="83344"/>
              </a:xfrm>
              <a:prstGeom prst="line">
                <a:avLst/>
              </a:prstGeom>
              <a:noFill/>
              <a:ln w="9525" cap="rnd" cmpd="sng" algn="ctr">
                <a:solidFill>
                  <a:srgbClr val="5A6478"/>
                </a:solidFill>
                <a:prstDash val="solid"/>
                <a:miter lim="800000"/>
              </a:ln>
              <a:effectLst/>
            </p:spPr>
          </p:cxnSp>
          <p:cxnSp>
            <p:nvCxnSpPr>
              <p:cNvPr id="100" name="直接连接符 99"/>
              <p:cNvCxnSpPr/>
              <p:nvPr/>
            </p:nvCxnSpPr>
            <p:spPr>
              <a:xfrm flipH="1">
                <a:off x="9430704" y="1562100"/>
                <a:ext cx="0" cy="83344"/>
              </a:xfrm>
              <a:prstGeom prst="line">
                <a:avLst/>
              </a:prstGeom>
              <a:noFill/>
              <a:ln w="9525" cap="rnd" cmpd="sng" algn="ctr">
                <a:solidFill>
                  <a:srgbClr val="5A6478"/>
                </a:solidFill>
                <a:prstDash val="solid"/>
                <a:miter lim="800000"/>
              </a:ln>
              <a:effectLst/>
            </p:spPr>
          </p:cxnSp>
          <p:cxnSp>
            <p:nvCxnSpPr>
              <p:cNvPr id="102" name="直接连接符 101"/>
              <p:cNvCxnSpPr/>
              <p:nvPr/>
            </p:nvCxnSpPr>
            <p:spPr>
              <a:xfrm flipH="1">
                <a:off x="9492197" y="1562100"/>
                <a:ext cx="0" cy="83344"/>
              </a:xfrm>
              <a:prstGeom prst="line">
                <a:avLst/>
              </a:prstGeom>
              <a:noFill/>
              <a:ln w="9525" cap="rnd" cmpd="sng" algn="ctr">
                <a:solidFill>
                  <a:srgbClr val="5A6478"/>
                </a:solidFill>
                <a:prstDash val="solid"/>
                <a:miter lim="800000"/>
              </a:ln>
              <a:effectLst/>
            </p:spPr>
          </p:cxnSp>
          <p:cxnSp>
            <p:nvCxnSpPr>
              <p:cNvPr id="103" name="直接连接符 102"/>
              <p:cNvCxnSpPr/>
              <p:nvPr/>
            </p:nvCxnSpPr>
            <p:spPr>
              <a:xfrm flipH="1">
                <a:off x="9861153" y="1562100"/>
                <a:ext cx="0" cy="140494"/>
              </a:xfrm>
              <a:prstGeom prst="line">
                <a:avLst/>
              </a:prstGeom>
              <a:noFill/>
              <a:ln w="9525" cap="rnd" cmpd="sng" algn="ctr">
                <a:solidFill>
                  <a:srgbClr val="5A6478"/>
                </a:solidFill>
                <a:prstDash val="solid"/>
                <a:miter lim="800000"/>
              </a:ln>
              <a:effectLst/>
            </p:spPr>
          </p:cxnSp>
          <p:cxnSp>
            <p:nvCxnSpPr>
              <p:cNvPr id="105" name="直接连接符 104"/>
              <p:cNvCxnSpPr/>
              <p:nvPr/>
            </p:nvCxnSpPr>
            <p:spPr>
              <a:xfrm flipH="1">
                <a:off x="9615183" y="1562100"/>
                <a:ext cx="0" cy="83344"/>
              </a:xfrm>
              <a:prstGeom prst="line">
                <a:avLst/>
              </a:prstGeom>
              <a:noFill/>
              <a:ln w="9525" cap="rnd" cmpd="sng" algn="ctr">
                <a:solidFill>
                  <a:srgbClr val="5A6478"/>
                </a:solidFill>
                <a:prstDash val="solid"/>
                <a:miter lim="800000"/>
              </a:ln>
              <a:effectLst/>
            </p:spPr>
          </p:cxnSp>
          <p:cxnSp>
            <p:nvCxnSpPr>
              <p:cNvPr id="106" name="直接连接符 105"/>
              <p:cNvCxnSpPr/>
              <p:nvPr/>
            </p:nvCxnSpPr>
            <p:spPr>
              <a:xfrm flipH="1">
                <a:off x="9676676" y="1562100"/>
                <a:ext cx="0" cy="83344"/>
              </a:xfrm>
              <a:prstGeom prst="line">
                <a:avLst/>
              </a:prstGeom>
              <a:noFill/>
              <a:ln w="9525" cap="rnd" cmpd="sng" algn="ctr">
                <a:solidFill>
                  <a:srgbClr val="5A6478"/>
                </a:solidFill>
                <a:prstDash val="solid"/>
                <a:miter lim="800000"/>
              </a:ln>
              <a:effectLst/>
            </p:spPr>
          </p:cxnSp>
          <p:cxnSp>
            <p:nvCxnSpPr>
              <p:cNvPr id="108" name="直接连接符 107"/>
              <p:cNvCxnSpPr/>
              <p:nvPr/>
            </p:nvCxnSpPr>
            <p:spPr>
              <a:xfrm flipH="1">
                <a:off x="9738169" y="1562100"/>
                <a:ext cx="0" cy="83344"/>
              </a:xfrm>
              <a:prstGeom prst="line">
                <a:avLst/>
              </a:prstGeom>
              <a:noFill/>
              <a:ln w="9525" cap="rnd" cmpd="sng" algn="ctr">
                <a:solidFill>
                  <a:srgbClr val="5A6478"/>
                </a:solidFill>
                <a:prstDash val="solid"/>
                <a:miter lim="800000"/>
              </a:ln>
              <a:effectLst/>
            </p:spPr>
          </p:cxnSp>
          <p:cxnSp>
            <p:nvCxnSpPr>
              <p:cNvPr id="113" name="直接连接符 112"/>
              <p:cNvCxnSpPr/>
              <p:nvPr/>
            </p:nvCxnSpPr>
            <p:spPr>
              <a:xfrm flipH="1">
                <a:off x="9799662" y="1562100"/>
                <a:ext cx="0" cy="83344"/>
              </a:xfrm>
              <a:prstGeom prst="line">
                <a:avLst/>
              </a:prstGeom>
              <a:noFill/>
              <a:ln w="9525" cap="rnd" cmpd="sng" algn="ctr">
                <a:solidFill>
                  <a:srgbClr val="5A6478"/>
                </a:solidFill>
                <a:prstDash val="solid"/>
                <a:miter lim="800000"/>
              </a:ln>
              <a:effectLst/>
            </p:spPr>
          </p:cxnSp>
        </p:grpSp>
      </p:grpSp>
      <p:sp>
        <p:nvSpPr>
          <p:cNvPr id="127" name="矩形 126"/>
          <p:cNvSpPr/>
          <p:nvPr/>
        </p:nvSpPr>
        <p:spPr>
          <a:xfrm>
            <a:off x="3524633" y="1442001"/>
            <a:ext cx="692738" cy="392536"/>
          </a:xfrm>
          <a:prstGeom prst="rect">
            <a:avLst/>
          </a:prstGeom>
        </p:spPr>
        <p:txBody>
          <a:bodyPr wrap="none" lIns="68580" tIns="34290" rIns="68580" bIns="34290">
            <a:spAutoFit/>
          </a:bodyPr>
          <a:lstStyle/>
          <a:p>
            <a:pPr algn="just">
              <a:buClr>
                <a:srgbClr val="006EA0"/>
              </a:buClr>
            </a:pPr>
            <a:r>
              <a:rPr lang="en-US" altLang="zh-CN" sz="2100">
                <a:solidFill>
                  <a:schemeClr val="accent1"/>
                </a:solidFill>
                <a:latin typeface="微软雅黑" panose="020b0503020204020204" pitchFamily="34" charset="-122"/>
                <a:ea typeface="微软雅黑" panose="020b0503020204020204" pitchFamily="34" charset="-122"/>
              </a:rPr>
              <a:t>30%</a:t>
            </a:r>
            <a:endParaRPr lang="en-US" altLang="zh-CN" sz="2100">
              <a:solidFill>
                <a:schemeClr val="accent1"/>
              </a:solidFill>
              <a:latin typeface="微软雅黑" panose="020b0503020204020204" pitchFamily="34" charset="-122"/>
              <a:ea typeface="微软雅黑" panose="020b0503020204020204" pitchFamily="34" charset="-122"/>
            </a:endParaRPr>
          </a:p>
        </p:txBody>
      </p:sp>
      <p:grpSp>
        <p:nvGrpSpPr>
          <p:cNvPr id="6" name="组合 127"/>
          <p:cNvGrpSpPr/>
          <p:nvPr/>
        </p:nvGrpSpPr>
        <p:grpSpPr>
          <a:xfrm>
            <a:off x="4142230" y="2384206"/>
            <a:ext cx="3109618" cy="664575"/>
            <a:chOff x="6355949" y="-1336675"/>
            <a:chExt cx="4146157" cy="885826"/>
          </a:xfrm>
        </p:grpSpPr>
        <p:grpSp>
          <p:nvGrpSpPr>
            <p:cNvPr id="7" name="组合 129"/>
            <p:cNvGrpSpPr/>
            <p:nvPr/>
          </p:nvGrpSpPr>
          <p:grpSpPr>
            <a:xfrm>
              <a:off x="6355949" y="-1336675"/>
              <a:ext cx="4146157" cy="885826"/>
              <a:chOff x="6355949" y="-1336675"/>
              <a:chExt cx="4146157" cy="885826"/>
            </a:xfrm>
          </p:grpSpPr>
          <p:sp>
            <p:nvSpPr>
              <p:cNvPr id="171" name="任意多边形 170"/>
              <p:cNvSpPr/>
              <p:nvPr/>
            </p:nvSpPr>
            <p:spPr>
              <a:xfrm>
                <a:off x="6355949" y="-911763"/>
                <a:ext cx="825899" cy="36000"/>
              </a:xfrm>
              <a:custGeom>
                <a:gdLst>
                  <a:gd name="connsiteX0" fmla="*/ 825899 w 825899"/>
                  <a:gd name="connsiteY0" fmla="*/ 0 h 36000"/>
                  <a:gd name="connsiteX1" fmla="*/ 825899 w 825899"/>
                  <a:gd name="connsiteY1" fmla="*/ 36000 h 36000"/>
                  <a:gd name="connsiteX2" fmla="*/ 0 w 825899"/>
                  <a:gd name="connsiteY2" fmla="*/ 36000 h 36000"/>
                  <a:gd name="connsiteX3" fmla="*/ 134353 w 825899"/>
                  <a:gd name="connsiteY3" fmla="*/ 0 h 36000"/>
                </a:gdLst>
                <a:cxnLst>
                  <a:cxn ang="0">
                    <a:pos x="connsiteX0" y="connsiteY0"/>
                  </a:cxn>
                  <a:cxn ang="0">
                    <a:pos x="connsiteX1" y="connsiteY1"/>
                  </a:cxn>
                  <a:cxn ang="0">
                    <a:pos x="connsiteX2" y="connsiteY2"/>
                  </a:cxn>
                  <a:cxn ang="0">
                    <a:pos x="connsiteX3" y="connsiteY3"/>
                  </a:cxn>
                </a:cxnLst>
                <a:rect l="l" t="t" r="r" b="b"/>
                <a:pathLst>
                  <a:path w="825899" h="36000">
                    <a:moveTo>
                      <a:pt x="825899" y="0"/>
                    </a:moveTo>
                    <a:lnTo>
                      <a:pt x="825899" y="36000"/>
                    </a:lnTo>
                    <a:lnTo>
                      <a:pt x="0" y="36000"/>
                    </a:lnTo>
                    <a:lnTo>
                      <a:pt x="134353" y="0"/>
                    </a:lnTo>
                    <a:close/>
                  </a:path>
                </a:pathLst>
              </a:custGeom>
              <a:solidFill>
                <a:srgbClr val="5A6478"/>
              </a:solidFill>
              <a:ln w="12700" cap="flat" cmpd="sng" algn="ctr">
                <a:noFill/>
                <a:prstDash val="solid"/>
                <a:miter lim="800000"/>
              </a:ln>
              <a:effectLst/>
            </p:spPr>
            <p:txBody>
              <a:bodyPr rtlCol="0" anchor="ctr"/>
              <a:lstStyle/>
              <a:p>
                <a:pPr algn="ctr" defTabSz="685800">
                  <a:defRPr/>
                </a:pPr>
                <a:endParaRPr lang="zh-CN" altLang="en-US" sz="1400" kern="0">
                  <a:solidFill>
                    <a:prstClr val="white"/>
                  </a:solidFill>
                  <a:latin typeface="小米兰亭_GB外压缩"/>
                  <a:ea typeface="小米兰亭_GB外压缩"/>
                </a:endParaRPr>
              </a:p>
            </p:txBody>
          </p:sp>
          <p:sp>
            <p:nvSpPr>
              <p:cNvPr id="172" name="矩形 171"/>
              <p:cNvSpPr/>
              <p:nvPr/>
            </p:nvSpPr>
            <p:spPr>
              <a:xfrm>
                <a:off x="7166610" y="-929481"/>
                <a:ext cx="73816" cy="71438"/>
              </a:xfrm>
              <a:prstGeom prst="rect">
                <a:avLst/>
              </a:prstGeom>
              <a:solidFill>
                <a:srgbClr val="5A6478">
                  <a:lumMod val="60000"/>
                  <a:lumOff val="40000"/>
                </a:srgbClr>
              </a:solidFill>
              <a:ln w="38100" cap="flat" cmpd="sng" algn="ctr">
                <a:noFill/>
                <a:prstDash val="solid"/>
                <a:miter lim="800000"/>
              </a:ln>
              <a:effectLst/>
            </p:spPr>
            <p:txBody>
              <a:bodyPr rtlCol="0" anchor="ctr"/>
              <a:lstStyle/>
              <a:p>
                <a:pPr algn="ctr" defTabSz="685800">
                  <a:defRPr/>
                </a:pPr>
                <a:endParaRPr lang="zh-CN" altLang="en-US" sz="1400" kern="0">
                  <a:solidFill>
                    <a:prstClr val="white"/>
                  </a:solidFill>
                  <a:latin typeface="小米兰亭_GB外压缩"/>
                  <a:ea typeface="小米兰亭_GB外压缩"/>
                </a:endParaRPr>
              </a:p>
            </p:txBody>
          </p:sp>
          <p:sp>
            <p:nvSpPr>
              <p:cNvPr id="173" name="矩形 172"/>
              <p:cNvSpPr/>
              <p:nvPr/>
            </p:nvSpPr>
            <p:spPr>
              <a:xfrm>
                <a:off x="7225190" y="-962818"/>
                <a:ext cx="107151" cy="138112"/>
              </a:xfrm>
              <a:prstGeom prst="rect">
                <a:avLst/>
              </a:prstGeom>
              <a:solidFill>
                <a:srgbClr val="5A6478">
                  <a:lumMod val="40000"/>
                  <a:lumOff val="60000"/>
                </a:srgbClr>
              </a:solidFill>
              <a:ln w="38100" cap="flat" cmpd="sng" algn="ctr">
                <a:noFill/>
                <a:prstDash val="solid"/>
                <a:miter lim="800000"/>
              </a:ln>
              <a:effectLst/>
            </p:spPr>
            <p:txBody>
              <a:bodyPr rtlCol="0" anchor="ctr"/>
              <a:lstStyle/>
              <a:p>
                <a:pPr algn="ctr" defTabSz="685800">
                  <a:defRPr/>
                </a:pPr>
                <a:endParaRPr lang="zh-CN" altLang="en-US" sz="1400" kern="0">
                  <a:solidFill>
                    <a:prstClr val="white"/>
                  </a:solidFill>
                  <a:latin typeface="小米兰亭_GB外压缩"/>
                  <a:ea typeface="小米兰亭_GB外压缩"/>
                </a:endParaRPr>
              </a:p>
            </p:txBody>
          </p:sp>
          <p:sp>
            <p:nvSpPr>
              <p:cNvPr id="174" name="五边形 173"/>
              <p:cNvSpPr/>
              <p:nvPr/>
            </p:nvSpPr>
            <p:spPr>
              <a:xfrm flipH="1">
                <a:off x="7532844" y="-1244996"/>
                <a:ext cx="1126435" cy="702469"/>
              </a:xfrm>
              <a:prstGeom prst="homePlate">
                <a:avLst>
                  <a:gd name="adj" fmla="val 20945"/>
                </a:avLst>
              </a:prstGeom>
              <a:solidFill>
                <a:schemeClr val="accent2"/>
              </a:solidFill>
              <a:ln w="38100" cap="flat" cmpd="sng" algn="ctr">
                <a:noFill/>
                <a:prstDash val="solid"/>
                <a:miter lim="800000"/>
              </a:ln>
              <a:effectLst/>
            </p:spPr>
            <p:txBody>
              <a:bodyPr rtlCol="0" anchor="ctr"/>
              <a:lstStyle/>
              <a:p>
                <a:pPr algn="ctr" defTabSz="685800">
                  <a:defRPr/>
                </a:pPr>
                <a:endParaRPr lang="zh-CN" altLang="en-US" sz="1400" kern="0">
                  <a:solidFill>
                    <a:prstClr val="white"/>
                  </a:solidFill>
                  <a:latin typeface="小米兰亭_GB外压缩"/>
                  <a:ea typeface="小米兰亭_GB外压缩"/>
                </a:endParaRPr>
              </a:p>
            </p:txBody>
          </p:sp>
          <p:grpSp>
            <p:nvGrpSpPr>
              <p:cNvPr id="8" name="组合 174"/>
              <p:cNvGrpSpPr/>
              <p:nvPr/>
            </p:nvGrpSpPr>
            <p:grpSpPr>
              <a:xfrm>
                <a:off x="8643484" y="-1300955"/>
                <a:ext cx="1858622" cy="814387"/>
                <a:chOff x="8643484" y="-1300955"/>
                <a:chExt cx="1858622" cy="814387"/>
              </a:xfrm>
            </p:grpSpPr>
            <p:sp>
              <p:nvSpPr>
                <p:cNvPr id="180" name="圆角矩形 179"/>
                <p:cNvSpPr/>
                <p:nvPr/>
              </p:nvSpPr>
              <p:spPr>
                <a:xfrm>
                  <a:off x="10437813" y="-1300955"/>
                  <a:ext cx="64293" cy="814387"/>
                </a:xfrm>
                <a:prstGeom prst="roundRect">
                  <a:avLst>
                    <a:gd name="adj" fmla="val 50000"/>
                  </a:avLst>
                </a:prstGeom>
                <a:solidFill>
                  <a:srgbClr val="5A6478">
                    <a:lumMod val="60000"/>
                    <a:lumOff val="40000"/>
                  </a:srgbClr>
                </a:solidFill>
                <a:ln w="12700" cap="flat" cmpd="sng" algn="ctr">
                  <a:noFill/>
                  <a:prstDash val="solid"/>
                  <a:miter lim="800000"/>
                </a:ln>
                <a:effectLst/>
              </p:spPr>
              <p:txBody>
                <a:bodyPr rtlCol="0" anchor="ctr"/>
                <a:lstStyle/>
                <a:p>
                  <a:pPr algn="ctr" defTabSz="685800">
                    <a:defRPr/>
                  </a:pPr>
                  <a:endParaRPr lang="zh-CN" altLang="en-US" sz="1400" kern="0">
                    <a:solidFill>
                      <a:prstClr val="white"/>
                    </a:solidFill>
                    <a:latin typeface="小米兰亭_GB外压缩"/>
                    <a:ea typeface="小米兰亭_GB外压缩"/>
                  </a:endParaRPr>
                </a:p>
              </p:txBody>
            </p:sp>
            <p:sp>
              <p:nvSpPr>
                <p:cNvPr id="181" name="矩形 180"/>
                <p:cNvSpPr/>
                <p:nvPr/>
              </p:nvSpPr>
              <p:spPr>
                <a:xfrm>
                  <a:off x="8643484" y="-1244995"/>
                  <a:ext cx="57944" cy="702469"/>
                </a:xfrm>
                <a:prstGeom prst="rect">
                  <a:avLst/>
                </a:prstGeom>
                <a:solidFill>
                  <a:srgbClr val="5A6478">
                    <a:lumMod val="60000"/>
                    <a:lumOff val="40000"/>
                  </a:srgbClr>
                </a:solidFill>
                <a:ln w="12700" cap="flat" cmpd="sng" algn="ctr">
                  <a:noFill/>
                  <a:prstDash val="solid"/>
                  <a:miter lim="800000"/>
                </a:ln>
                <a:effectLst/>
              </p:spPr>
              <p:txBody>
                <a:bodyPr rtlCol="0" anchor="ctr"/>
                <a:lstStyle/>
                <a:p>
                  <a:pPr algn="ctr" defTabSz="685800">
                    <a:defRPr/>
                  </a:pPr>
                  <a:endParaRPr lang="zh-CN" altLang="en-US" sz="1400" kern="0">
                    <a:solidFill>
                      <a:prstClr val="white"/>
                    </a:solidFill>
                    <a:latin typeface="小米兰亭_GB外压缩"/>
                    <a:ea typeface="小米兰亭_GB外压缩"/>
                  </a:endParaRPr>
                </a:p>
              </p:txBody>
            </p:sp>
            <p:sp>
              <p:nvSpPr>
                <p:cNvPr id="182" name="矩形 181"/>
                <p:cNvSpPr/>
                <p:nvPr/>
              </p:nvSpPr>
              <p:spPr>
                <a:xfrm rot="5400000">
                  <a:off x="9536205" y="-1766396"/>
                  <a:ext cx="57944" cy="1745271"/>
                </a:xfrm>
                <a:prstGeom prst="rect">
                  <a:avLst/>
                </a:prstGeom>
                <a:solidFill>
                  <a:srgbClr val="5A6478">
                    <a:lumMod val="60000"/>
                    <a:lumOff val="40000"/>
                  </a:srgbClr>
                </a:solidFill>
                <a:ln w="12700" cap="flat" cmpd="sng" algn="ctr">
                  <a:noFill/>
                  <a:prstDash val="solid"/>
                  <a:miter lim="800000"/>
                </a:ln>
                <a:effectLst/>
              </p:spPr>
              <p:txBody>
                <a:bodyPr rtlCol="0" anchor="ctr"/>
                <a:lstStyle/>
                <a:p>
                  <a:pPr algn="ctr" defTabSz="685800">
                    <a:defRPr/>
                  </a:pPr>
                  <a:endParaRPr lang="zh-CN" altLang="en-US" sz="1400" kern="0">
                    <a:solidFill>
                      <a:prstClr val="white"/>
                    </a:solidFill>
                    <a:latin typeface="小米兰亭_GB外压缩"/>
                    <a:ea typeface="小米兰亭_GB外压缩"/>
                  </a:endParaRPr>
                </a:p>
              </p:txBody>
            </p:sp>
          </p:grpSp>
          <p:sp>
            <p:nvSpPr>
              <p:cNvPr id="176" name="矩形 175"/>
              <p:cNvSpPr/>
              <p:nvPr/>
            </p:nvSpPr>
            <p:spPr>
              <a:xfrm>
                <a:off x="7401875" y="-962819"/>
                <a:ext cx="180026" cy="138113"/>
              </a:xfrm>
              <a:prstGeom prst="rect">
                <a:avLst/>
              </a:prstGeom>
              <a:solidFill>
                <a:schemeClr val="accent2"/>
              </a:solidFill>
              <a:ln w="38100" cap="flat" cmpd="sng" algn="ctr">
                <a:noFill/>
                <a:prstDash val="solid"/>
                <a:miter lim="800000"/>
              </a:ln>
              <a:effectLst/>
            </p:spPr>
            <p:txBody>
              <a:bodyPr rtlCol="0" anchor="ctr"/>
              <a:lstStyle/>
              <a:p>
                <a:pPr algn="ctr" defTabSz="685800">
                  <a:defRPr/>
                </a:pPr>
                <a:endParaRPr lang="zh-CN" altLang="en-US" sz="1400" kern="0">
                  <a:solidFill>
                    <a:prstClr val="white"/>
                  </a:solidFill>
                  <a:latin typeface="小米兰亭_GB外压缩"/>
                  <a:ea typeface="小米兰亭_GB外压缩"/>
                </a:endParaRPr>
              </a:p>
            </p:txBody>
          </p:sp>
          <p:sp>
            <p:nvSpPr>
              <p:cNvPr id="177" name="任意多边形 176"/>
              <p:cNvSpPr/>
              <p:nvPr/>
            </p:nvSpPr>
            <p:spPr>
              <a:xfrm flipH="1">
                <a:off x="7410449" y="-1244996"/>
                <a:ext cx="2721766" cy="702469"/>
              </a:xfrm>
              <a:custGeom>
                <a:gdLst>
                  <a:gd name="connsiteX0" fmla="*/ 2467479 w 2721766"/>
                  <a:gd name="connsiteY0" fmla="*/ 0 h 702469"/>
                  <a:gd name="connsiteX1" fmla="*/ 0 w 2721766"/>
                  <a:gd name="connsiteY1" fmla="*/ 0 h 702469"/>
                  <a:gd name="connsiteX2" fmla="*/ 0 w 2721766"/>
                  <a:gd name="connsiteY2" fmla="*/ 702469 h 702469"/>
                  <a:gd name="connsiteX3" fmla="*/ 2467479 w 2721766"/>
                  <a:gd name="connsiteY3" fmla="*/ 702469 h 702469"/>
                  <a:gd name="connsiteX4" fmla="*/ 2586681 w 2721766"/>
                  <a:gd name="connsiteY4" fmla="*/ 417910 h 702469"/>
                  <a:gd name="connsiteX5" fmla="*/ 2721766 w 2721766"/>
                  <a:gd name="connsiteY5" fmla="*/ 417910 h 702469"/>
                  <a:gd name="connsiteX6" fmla="*/ 2721766 w 2721766"/>
                  <a:gd name="connsiteY6" fmla="*/ 284559 h 702469"/>
                  <a:gd name="connsiteX7" fmla="*/ 2586681 w 2721766"/>
                  <a:gd name="connsiteY7" fmla="*/ 284559 h 70246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1766" h="702469">
                    <a:moveTo>
                      <a:pt x="2467479" y="0"/>
                    </a:moveTo>
                    <a:lnTo>
                      <a:pt x="0" y="0"/>
                    </a:lnTo>
                    <a:lnTo>
                      <a:pt x="0" y="702469"/>
                    </a:lnTo>
                    <a:lnTo>
                      <a:pt x="2467479" y="702469"/>
                    </a:lnTo>
                    <a:lnTo>
                      <a:pt x="2586681" y="417910"/>
                    </a:lnTo>
                    <a:lnTo>
                      <a:pt x="2721766" y="417910"/>
                    </a:lnTo>
                    <a:lnTo>
                      <a:pt x="2721766" y="284559"/>
                    </a:lnTo>
                    <a:lnTo>
                      <a:pt x="2586681" y="284559"/>
                    </a:lnTo>
                    <a:close/>
                  </a:path>
                </a:pathLst>
              </a:custGeom>
              <a:noFill/>
              <a:ln w="38100" cap="flat" cmpd="sng" algn="ctr">
                <a:solidFill>
                  <a:srgbClr val="5A6478">
                    <a:lumMod val="20000"/>
                    <a:lumOff val="80000"/>
                  </a:srgbClr>
                </a:solidFill>
                <a:prstDash val="solid"/>
                <a:miter lim="800000"/>
              </a:ln>
              <a:effectLst/>
            </p:spPr>
            <p:txBody>
              <a:bodyPr rtlCol="0" anchor="ctr"/>
              <a:lstStyle/>
              <a:p>
                <a:pPr algn="ctr" defTabSz="685800">
                  <a:defRPr/>
                </a:pPr>
                <a:endParaRPr lang="zh-CN" altLang="en-US" sz="1400" kern="0">
                  <a:solidFill>
                    <a:prstClr val="white"/>
                  </a:solidFill>
                  <a:latin typeface="小米兰亭_GB外压缩"/>
                  <a:ea typeface="小米兰亭_GB外压缩"/>
                </a:endParaRPr>
              </a:p>
            </p:txBody>
          </p:sp>
          <p:sp>
            <p:nvSpPr>
              <p:cNvPr id="178" name="矩形 177"/>
              <p:cNvSpPr/>
              <p:nvPr/>
            </p:nvSpPr>
            <p:spPr>
              <a:xfrm>
                <a:off x="7324725" y="-989011"/>
                <a:ext cx="85725" cy="190498"/>
              </a:xfrm>
              <a:prstGeom prst="rect">
                <a:avLst/>
              </a:prstGeom>
              <a:solidFill>
                <a:srgbClr val="5A6478">
                  <a:lumMod val="20000"/>
                  <a:lumOff val="80000"/>
                </a:srgbClr>
              </a:solidFill>
              <a:ln w="38100" cap="flat" cmpd="sng" algn="ctr">
                <a:noFill/>
                <a:prstDash val="solid"/>
                <a:miter lim="800000"/>
              </a:ln>
              <a:effectLst/>
            </p:spPr>
            <p:txBody>
              <a:bodyPr rtlCol="0" anchor="ctr"/>
              <a:lstStyle/>
              <a:p>
                <a:pPr algn="ctr" defTabSz="685800">
                  <a:defRPr/>
                </a:pPr>
                <a:endParaRPr lang="zh-CN" altLang="en-US" sz="1400" kern="0">
                  <a:solidFill>
                    <a:prstClr val="white"/>
                  </a:solidFill>
                  <a:latin typeface="小米兰亭_GB外压缩"/>
                  <a:ea typeface="小米兰亭_GB外压缩"/>
                </a:endParaRPr>
              </a:p>
            </p:txBody>
          </p:sp>
          <p:sp>
            <p:nvSpPr>
              <p:cNvPr id="179" name="圆角矩形 178"/>
              <p:cNvSpPr/>
              <p:nvPr/>
            </p:nvSpPr>
            <p:spPr>
              <a:xfrm>
                <a:off x="10116980" y="-1336675"/>
                <a:ext cx="64293" cy="885826"/>
              </a:xfrm>
              <a:prstGeom prst="roundRect">
                <a:avLst>
                  <a:gd name="adj" fmla="val 50000"/>
                </a:avLst>
              </a:prstGeom>
              <a:solidFill>
                <a:srgbClr val="5A6478">
                  <a:lumMod val="20000"/>
                  <a:lumOff val="80000"/>
                </a:srgbClr>
              </a:solidFill>
              <a:ln w="12700" cap="flat" cmpd="sng" algn="ctr">
                <a:noFill/>
                <a:prstDash val="solid"/>
                <a:miter lim="800000"/>
              </a:ln>
              <a:effectLst/>
            </p:spPr>
            <p:txBody>
              <a:bodyPr rtlCol="0" anchor="ctr"/>
              <a:lstStyle/>
              <a:p>
                <a:pPr algn="ctr" defTabSz="685800">
                  <a:defRPr/>
                </a:pPr>
                <a:endParaRPr lang="zh-CN" altLang="en-US" sz="1400" kern="0">
                  <a:solidFill>
                    <a:prstClr val="white"/>
                  </a:solidFill>
                  <a:latin typeface="小米兰亭_GB外压缩"/>
                  <a:ea typeface="小米兰亭_GB外压缩"/>
                </a:endParaRPr>
              </a:p>
            </p:txBody>
          </p:sp>
        </p:grpSp>
        <p:grpSp>
          <p:nvGrpSpPr>
            <p:cNvPr id="9" name="组合 130"/>
            <p:cNvGrpSpPr/>
            <p:nvPr/>
          </p:nvGrpSpPr>
          <p:grpSpPr>
            <a:xfrm>
              <a:off x="7702550" y="-1182091"/>
              <a:ext cx="2152253" cy="140494"/>
              <a:chOff x="7708900" y="1562100"/>
              <a:chExt cx="2152253" cy="140494"/>
            </a:xfrm>
          </p:grpSpPr>
          <p:cxnSp>
            <p:nvCxnSpPr>
              <p:cNvPr id="132" name="直接连接符 131"/>
              <p:cNvCxnSpPr/>
              <p:nvPr/>
            </p:nvCxnSpPr>
            <p:spPr>
              <a:xfrm flipH="1">
                <a:off x="7708900" y="1562100"/>
                <a:ext cx="0" cy="140494"/>
              </a:xfrm>
              <a:prstGeom prst="line">
                <a:avLst/>
              </a:prstGeom>
              <a:noFill/>
              <a:ln w="9525" cap="rnd" cmpd="sng" algn="ctr">
                <a:solidFill>
                  <a:srgbClr val="5A6478"/>
                </a:solidFill>
                <a:prstDash val="solid"/>
                <a:miter lim="800000"/>
              </a:ln>
              <a:effectLst/>
            </p:spPr>
          </p:cxnSp>
          <p:cxnSp>
            <p:nvCxnSpPr>
              <p:cNvPr id="134" name="直接连接符 133"/>
              <p:cNvCxnSpPr/>
              <p:nvPr/>
            </p:nvCxnSpPr>
            <p:spPr>
              <a:xfrm flipH="1">
                <a:off x="8016365" y="1562100"/>
                <a:ext cx="0" cy="140494"/>
              </a:xfrm>
              <a:prstGeom prst="line">
                <a:avLst/>
              </a:prstGeom>
              <a:noFill/>
              <a:ln w="9525" cap="rnd" cmpd="sng" algn="ctr">
                <a:solidFill>
                  <a:srgbClr val="5A6478"/>
                </a:solidFill>
                <a:prstDash val="solid"/>
                <a:miter lim="800000"/>
              </a:ln>
              <a:effectLst/>
            </p:spPr>
          </p:cxnSp>
          <p:cxnSp>
            <p:nvCxnSpPr>
              <p:cNvPr id="135" name="直接连接符 134"/>
              <p:cNvCxnSpPr/>
              <p:nvPr/>
            </p:nvCxnSpPr>
            <p:spPr>
              <a:xfrm flipH="1">
                <a:off x="7770393" y="1562100"/>
                <a:ext cx="0" cy="83344"/>
              </a:xfrm>
              <a:prstGeom prst="line">
                <a:avLst/>
              </a:prstGeom>
              <a:noFill/>
              <a:ln w="9525" cap="rnd" cmpd="sng" algn="ctr">
                <a:solidFill>
                  <a:srgbClr val="5A6478"/>
                </a:solidFill>
                <a:prstDash val="solid"/>
                <a:miter lim="800000"/>
              </a:ln>
              <a:effectLst/>
            </p:spPr>
          </p:cxnSp>
          <p:cxnSp>
            <p:nvCxnSpPr>
              <p:cNvPr id="136" name="直接连接符 135"/>
              <p:cNvCxnSpPr/>
              <p:nvPr/>
            </p:nvCxnSpPr>
            <p:spPr>
              <a:xfrm flipH="1">
                <a:off x="7831886" y="1562100"/>
                <a:ext cx="0" cy="83344"/>
              </a:xfrm>
              <a:prstGeom prst="line">
                <a:avLst/>
              </a:prstGeom>
              <a:noFill/>
              <a:ln w="9525" cap="rnd" cmpd="sng" algn="ctr">
                <a:solidFill>
                  <a:srgbClr val="5A6478"/>
                </a:solidFill>
                <a:prstDash val="solid"/>
                <a:miter lim="800000"/>
              </a:ln>
              <a:effectLst/>
            </p:spPr>
          </p:cxnSp>
          <p:cxnSp>
            <p:nvCxnSpPr>
              <p:cNvPr id="138" name="直接连接符 137"/>
              <p:cNvCxnSpPr/>
              <p:nvPr/>
            </p:nvCxnSpPr>
            <p:spPr>
              <a:xfrm flipH="1">
                <a:off x="7893379" y="1562100"/>
                <a:ext cx="0" cy="83344"/>
              </a:xfrm>
              <a:prstGeom prst="line">
                <a:avLst/>
              </a:prstGeom>
              <a:noFill/>
              <a:ln w="9525" cap="rnd" cmpd="sng" algn="ctr">
                <a:solidFill>
                  <a:srgbClr val="5A6478"/>
                </a:solidFill>
                <a:prstDash val="solid"/>
                <a:miter lim="800000"/>
              </a:ln>
              <a:effectLst/>
            </p:spPr>
          </p:cxnSp>
          <p:cxnSp>
            <p:nvCxnSpPr>
              <p:cNvPr id="139" name="直接连接符 138"/>
              <p:cNvCxnSpPr/>
              <p:nvPr/>
            </p:nvCxnSpPr>
            <p:spPr>
              <a:xfrm flipH="1">
                <a:off x="7954872" y="1562100"/>
                <a:ext cx="0" cy="83344"/>
              </a:xfrm>
              <a:prstGeom prst="line">
                <a:avLst/>
              </a:prstGeom>
              <a:noFill/>
              <a:ln w="9525" cap="rnd" cmpd="sng" algn="ctr">
                <a:solidFill>
                  <a:srgbClr val="5A6478"/>
                </a:solidFill>
                <a:prstDash val="solid"/>
                <a:miter lim="800000"/>
              </a:ln>
              <a:effectLst/>
            </p:spPr>
          </p:cxnSp>
          <p:cxnSp>
            <p:nvCxnSpPr>
              <p:cNvPr id="141" name="直接连接符 140"/>
              <p:cNvCxnSpPr/>
              <p:nvPr/>
            </p:nvCxnSpPr>
            <p:spPr>
              <a:xfrm flipH="1">
                <a:off x="8323830" y="1562100"/>
                <a:ext cx="0" cy="140494"/>
              </a:xfrm>
              <a:prstGeom prst="line">
                <a:avLst/>
              </a:prstGeom>
              <a:noFill/>
              <a:ln w="9525" cap="rnd" cmpd="sng" algn="ctr">
                <a:solidFill>
                  <a:srgbClr val="5A6478"/>
                </a:solidFill>
                <a:prstDash val="solid"/>
                <a:miter lim="800000"/>
              </a:ln>
              <a:effectLst/>
            </p:spPr>
          </p:cxnSp>
          <p:cxnSp>
            <p:nvCxnSpPr>
              <p:cNvPr id="142" name="直接连接符 141"/>
              <p:cNvCxnSpPr/>
              <p:nvPr/>
            </p:nvCxnSpPr>
            <p:spPr>
              <a:xfrm flipH="1">
                <a:off x="8077858" y="1562100"/>
                <a:ext cx="0" cy="83344"/>
              </a:xfrm>
              <a:prstGeom prst="line">
                <a:avLst/>
              </a:prstGeom>
              <a:noFill/>
              <a:ln w="9525" cap="rnd" cmpd="sng" algn="ctr">
                <a:solidFill>
                  <a:srgbClr val="5A6478"/>
                </a:solidFill>
                <a:prstDash val="solid"/>
                <a:miter lim="800000"/>
              </a:ln>
              <a:effectLst/>
            </p:spPr>
          </p:cxnSp>
          <p:cxnSp>
            <p:nvCxnSpPr>
              <p:cNvPr id="143" name="直接连接符 142"/>
              <p:cNvCxnSpPr/>
              <p:nvPr/>
            </p:nvCxnSpPr>
            <p:spPr>
              <a:xfrm flipH="1">
                <a:off x="8139351" y="1562100"/>
                <a:ext cx="0" cy="83344"/>
              </a:xfrm>
              <a:prstGeom prst="line">
                <a:avLst/>
              </a:prstGeom>
              <a:noFill/>
              <a:ln w="9525" cap="rnd" cmpd="sng" algn="ctr">
                <a:solidFill>
                  <a:srgbClr val="5A6478"/>
                </a:solidFill>
                <a:prstDash val="solid"/>
                <a:miter lim="800000"/>
              </a:ln>
              <a:effectLst/>
            </p:spPr>
          </p:cxnSp>
          <p:cxnSp>
            <p:nvCxnSpPr>
              <p:cNvPr id="144" name="直接连接符 143"/>
              <p:cNvCxnSpPr/>
              <p:nvPr/>
            </p:nvCxnSpPr>
            <p:spPr>
              <a:xfrm flipH="1">
                <a:off x="8200844" y="1562100"/>
                <a:ext cx="0" cy="83344"/>
              </a:xfrm>
              <a:prstGeom prst="line">
                <a:avLst/>
              </a:prstGeom>
              <a:noFill/>
              <a:ln w="9525" cap="rnd" cmpd="sng" algn="ctr">
                <a:solidFill>
                  <a:srgbClr val="5A6478"/>
                </a:solidFill>
                <a:prstDash val="solid"/>
                <a:miter lim="800000"/>
              </a:ln>
              <a:effectLst/>
            </p:spPr>
          </p:cxnSp>
          <p:cxnSp>
            <p:nvCxnSpPr>
              <p:cNvPr id="145" name="直接连接符 144"/>
              <p:cNvCxnSpPr/>
              <p:nvPr/>
            </p:nvCxnSpPr>
            <p:spPr>
              <a:xfrm flipH="1">
                <a:off x="8262337" y="1562100"/>
                <a:ext cx="0" cy="83344"/>
              </a:xfrm>
              <a:prstGeom prst="line">
                <a:avLst/>
              </a:prstGeom>
              <a:noFill/>
              <a:ln w="9525" cap="rnd" cmpd="sng" algn="ctr">
                <a:solidFill>
                  <a:srgbClr val="5A6478"/>
                </a:solidFill>
                <a:prstDash val="solid"/>
                <a:miter lim="800000"/>
              </a:ln>
              <a:effectLst/>
            </p:spPr>
          </p:cxnSp>
          <p:cxnSp>
            <p:nvCxnSpPr>
              <p:cNvPr id="146" name="直接连接符 145"/>
              <p:cNvCxnSpPr/>
              <p:nvPr/>
            </p:nvCxnSpPr>
            <p:spPr>
              <a:xfrm flipH="1">
                <a:off x="8631295" y="1562100"/>
                <a:ext cx="0" cy="140494"/>
              </a:xfrm>
              <a:prstGeom prst="line">
                <a:avLst/>
              </a:prstGeom>
              <a:noFill/>
              <a:ln w="9525" cap="rnd" cmpd="sng" algn="ctr">
                <a:solidFill>
                  <a:srgbClr val="5A6478"/>
                </a:solidFill>
                <a:prstDash val="solid"/>
                <a:miter lim="800000"/>
              </a:ln>
              <a:effectLst/>
            </p:spPr>
          </p:cxnSp>
          <p:cxnSp>
            <p:nvCxnSpPr>
              <p:cNvPr id="147" name="直接连接符 146"/>
              <p:cNvCxnSpPr/>
              <p:nvPr/>
            </p:nvCxnSpPr>
            <p:spPr>
              <a:xfrm flipH="1">
                <a:off x="8385323" y="1562100"/>
                <a:ext cx="0" cy="83344"/>
              </a:xfrm>
              <a:prstGeom prst="line">
                <a:avLst/>
              </a:prstGeom>
              <a:noFill/>
              <a:ln w="9525" cap="rnd" cmpd="sng" algn="ctr">
                <a:solidFill>
                  <a:srgbClr val="5A6478"/>
                </a:solidFill>
                <a:prstDash val="solid"/>
                <a:miter lim="800000"/>
              </a:ln>
              <a:effectLst/>
            </p:spPr>
          </p:cxnSp>
          <p:cxnSp>
            <p:nvCxnSpPr>
              <p:cNvPr id="148" name="直接连接符 147"/>
              <p:cNvCxnSpPr/>
              <p:nvPr/>
            </p:nvCxnSpPr>
            <p:spPr>
              <a:xfrm flipH="1">
                <a:off x="8446816" y="1562100"/>
                <a:ext cx="0" cy="83344"/>
              </a:xfrm>
              <a:prstGeom prst="line">
                <a:avLst/>
              </a:prstGeom>
              <a:noFill/>
              <a:ln w="9525" cap="rnd" cmpd="sng" algn="ctr">
                <a:solidFill>
                  <a:srgbClr val="5A6478"/>
                </a:solidFill>
                <a:prstDash val="solid"/>
                <a:miter lim="800000"/>
              </a:ln>
              <a:effectLst/>
            </p:spPr>
          </p:cxnSp>
          <p:cxnSp>
            <p:nvCxnSpPr>
              <p:cNvPr id="149" name="直接连接符 148"/>
              <p:cNvCxnSpPr/>
              <p:nvPr/>
            </p:nvCxnSpPr>
            <p:spPr>
              <a:xfrm flipH="1">
                <a:off x="8508309" y="1562100"/>
                <a:ext cx="0" cy="83344"/>
              </a:xfrm>
              <a:prstGeom prst="line">
                <a:avLst/>
              </a:prstGeom>
              <a:noFill/>
              <a:ln w="9525" cap="rnd" cmpd="sng" algn="ctr">
                <a:solidFill>
                  <a:srgbClr val="5A6478"/>
                </a:solidFill>
                <a:prstDash val="solid"/>
                <a:miter lim="800000"/>
              </a:ln>
              <a:effectLst/>
            </p:spPr>
          </p:cxnSp>
          <p:cxnSp>
            <p:nvCxnSpPr>
              <p:cNvPr id="150" name="直接连接符 149"/>
              <p:cNvCxnSpPr/>
              <p:nvPr/>
            </p:nvCxnSpPr>
            <p:spPr>
              <a:xfrm flipH="1">
                <a:off x="8569802" y="1562100"/>
                <a:ext cx="0" cy="83344"/>
              </a:xfrm>
              <a:prstGeom prst="line">
                <a:avLst/>
              </a:prstGeom>
              <a:noFill/>
              <a:ln w="9525" cap="rnd" cmpd="sng" algn="ctr">
                <a:solidFill>
                  <a:srgbClr val="5A6478"/>
                </a:solidFill>
                <a:prstDash val="solid"/>
                <a:miter lim="800000"/>
              </a:ln>
              <a:effectLst/>
            </p:spPr>
          </p:cxnSp>
          <p:cxnSp>
            <p:nvCxnSpPr>
              <p:cNvPr id="151" name="直接连接符 150"/>
              <p:cNvCxnSpPr/>
              <p:nvPr/>
            </p:nvCxnSpPr>
            <p:spPr>
              <a:xfrm flipH="1">
                <a:off x="8938760" y="1562100"/>
                <a:ext cx="0" cy="140494"/>
              </a:xfrm>
              <a:prstGeom prst="line">
                <a:avLst/>
              </a:prstGeom>
              <a:noFill/>
              <a:ln w="9525" cap="rnd" cmpd="sng" algn="ctr">
                <a:solidFill>
                  <a:srgbClr val="5A6478"/>
                </a:solidFill>
                <a:prstDash val="solid"/>
                <a:miter lim="800000"/>
              </a:ln>
              <a:effectLst/>
            </p:spPr>
          </p:cxnSp>
          <p:cxnSp>
            <p:nvCxnSpPr>
              <p:cNvPr id="152" name="直接连接符 151"/>
              <p:cNvCxnSpPr/>
              <p:nvPr/>
            </p:nvCxnSpPr>
            <p:spPr>
              <a:xfrm flipH="1">
                <a:off x="8692788" y="1562100"/>
                <a:ext cx="0" cy="83344"/>
              </a:xfrm>
              <a:prstGeom prst="line">
                <a:avLst/>
              </a:prstGeom>
              <a:noFill/>
              <a:ln w="9525" cap="rnd" cmpd="sng" algn="ctr">
                <a:solidFill>
                  <a:srgbClr val="5A6478"/>
                </a:solidFill>
                <a:prstDash val="solid"/>
                <a:miter lim="800000"/>
              </a:ln>
              <a:effectLst/>
            </p:spPr>
          </p:cxnSp>
          <p:cxnSp>
            <p:nvCxnSpPr>
              <p:cNvPr id="153" name="直接连接符 152"/>
              <p:cNvCxnSpPr/>
              <p:nvPr/>
            </p:nvCxnSpPr>
            <p:spPr>
              <a:xfrm flipH="1">
                <a:off x="8754281" y="1562100"/>
                <a:ext cx="0" cy="83344"/>
              </a:xfrm>
              <a:prstGeom prst="line">
                <a:avLst/>
              </a:prstGeom>
              <a:noFill/>
              <a:ln w="9525" cap="rnd" cmpd="sng" algn="ctr">
                <a:solidFill>
                  <a:srgbClr val="5A6478"/>
                </a:solidFill>
                <a:prstDash val="solid"/>
                <a:miter lim="800000"/>
              </a:ln>
              <a:effectLst/>
            </p:spPr>
          </p:cxnSp>
          <p:cxnSp>
            <p:nvCxnSpPr>
              <p:cNvPr id="154" name="直接连接符 153"/>
              <p:cNvCxnSpPr/>
              <p:nvPr/>
            </p:nvCxnSpPr>
            <p:spPr>
              <a:xfrm flipH="1">
                <a:off x="8815774" y="1562100"/>
                <a:ext cx="0" cy="83344"/>
              </a:xfrm>
              <a:prstGeom prst="line">
                <a:avLst/>
              </a:prstGeom>
              <a:noFill/>
              <a:ln w="9525" cap="rnd" cmpd="sng" algn="ctr">
                <a:solidFill>
                  <a:srgbClr val="5A6478"/>
                </a:solidFill>
                <a:prstDash val="solid"/>
                <a:miter lim="800000"/>
              </a:ln>
              <a:effectLst/>
            </p:spPr>
          </p:cxnSp>
          <p:cxnSp>
            <p:nvCxnSpPr>
              <p:cNvPr id="155" name="直接连接符 154"/>
              <p:cNvCxnSpPr/>
              <p:nvPr/>
            </p:nvCxnSpPr>
            <p:spPr>
              <a:xfrm flipH="1">
                <a:off x="8877267" y="1562100"/>
                <a:ext cx="0" cy="83344"/>
              </a:xfrm>
              <a:prstGeom prst="line">
                <a:avLst/>
              </a:prstGeom>
              <a:noFill/>
              <a:ln w="9525" cap="rnd" cmpd="sng" algn="ctr">
                <a:solidFill>
                  <a:srgbClr val="5A6478"/>
                </a:solidFill>
                <a:prstDash val="solid"/>
                <a:miter lim="800000"/>
              </a:ln>
              <a:effectLst/>
            </p:spPr>
          </p:cxnSp>
          <p:cxnSp>
            <p:nvCxnSpPr>
              <p:cNvPr id="156" name="直接连接符 155"/>
              <p:cNvCxnSpPr/>
              <p:nvPr/>
            </p:nvCxnSpPr>
            <p:spPr>
              <a:xfrm flipH="1">
                <a:off x="9246225" y="1562100"/>
                <a:ext cx="0" cy="140494"/>
              </a:xfrm>
              <a:prstGeom prst="line">
                <a:avLst/>
              </a:prstGeom>
              <a:noFill/>
              <a:ln w="9525" cap="rnd" cmpd="sng" algn="ctr">
                <a:solidFill>
                  <a:srgbClr val="5A6478"/>
                </a:solidFill>
                <a:prstDash val="solid"/>
                <a:miter lim="800000"/>
              </a:ln>
              <a:effectLst/>
            </p:spPr>
          </p:cxnSp>
          <p:cxnSp>
            <p:nvCxnSpPr>
              <p:cNvPr id="157" name="直接连接符 156"/>
              <p:cNvCxnSpPr/>
              <p:nvPr/>
            </p:nvCxnSpPr>
            <p:spPr>
              <a:xfrm flipH="1">
                <a:off x="9000253" y="1562100"/>
                <a:ext cx="0" cy="83344"/>
              </a:xfrm>
              <a:prstGeom prst="line">
                <a:avLst/>
              </a:prstGeom>
              <a:noFill/>
              <a:ln w="9525" cap="rnd" cmpd="sng" algn="ctr">
                <a:solidFill>
                  <a:srgbClr val="5A6478"/>
                </a:solidFill>
                <a:prstDash val="solid"/>
                <a:miter lim="800000"/>
              </a:ln>
              <a:effectLst/>
            </p:spPr>
          </p:cxnSp>
          <p:cxnSp>
            <p:nvCxnSpPr>
              <p:cNvPr id="158" name="直接连接符 157"/>
              <p:cNvCxnSpPr/>
              <p:nvPr/>
            </p:nvCxnSpPr>
            <p:spPr>
              <a:xfrm flipH="1">
                <a:off x="9061746" y="1562100"/>
                <a:ext cx="0" cy="83344"/>
              </a:xfrm>
              <a:prstGeom prst="line">
                <a:avLst/>
              </a:prstGeom>
              <a:noFill/>
              <a:ln w="9525" cap="rnd" cmpd="sng" algn="ctr">
                <a:solidFill>
                  <a:srgbClr val="5A6478"/>
                </a:solidFill>
                <a:prstDash val="solid"/>
                <a:miter lim="800000"/>
              </a:ln>
              <a:effectLst/>
            </p:spPr>
          </p:cxnSp>
          <p:cxnSp>
            <p:nvCxnSpPr>
              <p:cNvPr id="159" name="直接连接符 158"/>
              <p:cNvCxnSpPr/>
              <p:nvPr/>
            </p:nvCxnSpPr>
            <p:spPr>
              <a:xfrm flipH="1">
                <a:off x="9123239" y="1562100"/>
                <a:ext cx="0" cy="83344"/>
              </a:xfrm>
              <a:prstGeom prst="line">
                <a:avLst/>
              </a:prstGeom>
              <a:noFill/>
              <a:ln w="9525" cap="rnd" cmpd="sng" algn="ctr">
                <a:solidFill>
                  <a:srgbClr val="5A6478"/>
                </a:solidFill>
                <a:prstDash val="solid"/>
                <a:miter lim="800000"/>
              </a:ln>
              <a:effectLst/>
            </p:spPr>
          </p:cxnSp>
          <p:cxnSp>
            <p:nvCxnSpPr>
              <p:cNvPr id="160" name="直接连接符 159"/>
              <p:cNvCxnSpPr/>
              <p:nvPr/>
            </p:nvCxnSpPr>
            <p:spPr>
              <a:xfrm flipH="1">
                <a:off x="9184732" y="1562100"/>
                <a:ext cx="0" cy="83344"/>
              </a:xfrm>
              <a:prstGeom prst="line">
                <a:avLst/>
              </a:prstGeom>
              <a:noFill/>
              <a:ln w="9525" cap="rnd" cmpd="sng" algn="ctr">
                <a:solidFill>
                  <a:srgbClr val="5A6478"/>
                </a:solidFill>
                <a:prstDash val="solid"/>
                <a:miter lim="800000"/>
              </a:ln>
              <a:effectLst/>
            </p:spPr>
          </p:cxnSp>
          <p:cxnSp>
            <p:nvCxnSpPr>
              <p:cNvPr id="161" name="直接连接符 160"/>
              <p:cNvCxnSpPr/>
              <p:nvPr/>
            </p:nvCxnSpPr>
            <p:spPr>
              <a:xfrm flipH="1">
                <a:off x="9553690" y="1562100"/>
                <a:ext cx="0" cy="140494"/>
              </a:xfrm>
              <a:prstGeom prst="line">
                <a:avLst/>
              </a:prstGeom>
              <a:noFill/>
              <a:ln w="9525" cap="rnd" cmpd="sng" algn="ctr">
                <a:solidFill>
                  <a:srgbClr val="5A6478"/>
                </a:solidFill>
                <a:prstDash val="solid"/>
                <a:miter lim="800000"/>
              </a:ln>
              <a:effectLst/>
            </p:spPr>
          </p:cxnSp>
          <p:cxnSp>
            <p:nvCxnSpPr>
              <p:cNvPr id="162" name="直接连接符 161"/>
              <p:cNvCxnSpPr/>
              <p:nvPr/>
            </p:nvCxnSpPr>
            <p:spPr>
              <a:xfrm flipH="1">
                <a:off x="9307718" y="1562100"/>
                <a:ext cx="0" cy="83344"/>
              </a:xfrm>
              <a:prstGeom prst="line">
                <a:avLst/>
              </a:prstGeom>
              <a:noFill/>
              <a:ln w="9525" cap="rnd" cmpd="sng" algn="ctr">
                <a:solidFill>
                  <a:srgbClr val="5A6478"/>
                </a:solidFill>
                <a:prstDash val="solid"/>
                <a:miter lim="800000"/>
              </a:ln>
              <a:effectLst/>
            </p:spPr>
          </p:cxnSp>
          <p:cxnSp>
            <p:nvCxnSpPr>
              <p:cNvPr id="163" name="直接连接符 162"/>
              <p:cNvCxnSpPr/>
              <p:nvPr/>
            </p:nvCxnSpPr>
            <p:spPr>
              <a:xfrm flipH="1">
                <a:off x="9369211" y="1562100"/>
                <a:ext cx="0" cy="83344"/>
              </a:xfrm>
              <a:prstGeom prst="line">
                <a:avLst/>
              </a:prstGeom>
              <a:noFill/>
              <a:ln w="9525" cap="rnd" cmpd="sng" algn="ctr">
                <a:solidFill>
                  <a:srgbClr val="5A6478"/>
                </a:solidFill>
                <a:prstDash val="solid"/>
                <a:miter lim="800000"/>
              </a:ln>
              <a:effectLst/>
            </p:spPr>
          </p:cxnSp>
          <p:cxnSp>
            <p:nvCxnSpPr>
              <p:cNvPr id="164" name="直接连接符 163"/>
              <p:cNvCxnSpPr/>
              <p:nvPr/>
            </p:nvCxnSpPr>
            <p:spPr>
              <a:xfrm flipH="1">
                <a:off x="9430704" y="1562100"/>
                <a:ext cx="0" cy="83344"/>
              </a:xfrm>
              <a:prstGeom prst="line">
                <a:avLst/>
              </a:prstGeom>
              <a:noFill/>
              <a:ln w="9525" cap="rnd" cmpd="sng" algn="ctr">
                <a:solidFill>
                  <a:srgbClr val="5A6478"/>
                </a:solidFill>
                <a:prstDash val="solid"/>
                <a:miter lim="800000"/>
              </a:ln>
              <a:effectLst/>
            </p:spPr>
          </p:cxnSp>
          <p:cxnSp>
            <p:nvCxnSpPr>
              <p:cNvPr id="165" name="直接连接符 164"/>
              <p:cNvCxnSpPr/>
              <p:nvPr/>
            </p:nvCxnSpPr>
            <p:spPr>
              <a:xfrm flipH="1">
                <a:off x="9492197" y="1562100"/>
                <a:ext cx="0" cy="83344"/>
              </a:xfrm>
              <a:prstGeom prst="line">
                <a:avLst/>
              </a:prstGeom>
              <a:noFill/>
              <a:ln w="9525" cap="rnd" cmpd="sng" algn="ctr">
                <a:solidFill>
                  <a:srgbClr val="5A6478"/>
                </a:solidFill>
                <a:prstDash val="solid"/>
                <a:miter lim="800000"/>
              </a:ln>
              <a:effectLst/>
            </p:spPr>
          </p:cxnSp>
          <p:cxnSp>
            <p:nvCxnSpPr>
              <p:cNvPr id="166" name="直接连接符 165"/>
              <p:cNvCxnSpPr/>
              <p:nvPr/>
            </p:nvCxnSpPr>
            <p:spPr>
              <a:xfrm flipH="1">
                <a:off x="9861153" y="1562100"/>
                <a:ext cx="0" cy="140494"/>
              </a:xfrm>
              <a:prstGeom prst="line">
                <a:avLst/>
              </a:prstGeom>
              <a:noFill/>
              <a:ln w="9525" cap="rnd" cmpd="sng" algn="ctr">
                <a:solidFill>
                  <a:srgbClr val="5A6478"/>
                </a:solidFill>
                <a:prstDash val="solid"/>
                <a:miter lim="800000"/>
              </a:ln>
              <a:effectLst/>
            </p:spPr>
          </p:cxnSp>
          <p:cxnSp>
            <p:nvCxnSpPr>
              <p:cNvPr id="167" name="直接连接符 166"/>
              <p:cNvCxnSpPr/>
              <p:nvPr/>
            </p:nvCxnSpPr>
            <p:spPr>
              <a:xfrm flipH="1">
                <a:off x="9615183" y="1562100"/>
                <a:ext cx="0" cy="83344"/>
              </a:xfrm>
              <a:prstGeom prst="line">
                <a:avLst/>
              </a:prstGeom>
              <a:noFill/>
              <a:ln w="9525" cap="rnd" cmpd="sng" algn="ctr">
                <a:solidFill>
                  <a:srgbClr val="5A6478"/>
                </a:solidFill>
                <a:prstDash val="solid"/>
                <a:miter lim="800000"/>
              </a:ln>
              <a:effectLst/>
            </p:spPr>
          </p:cxnSp>
          <p:cxnSp>
            <p:nvCxnSpPr>
              <p:cNvPr id="168" name="直接连接符 167"/>
              <p:cNvCxnSpPr/>
              <p:nvPr/>
            </p:nvCxnSpPr>
            <p:spPr>
              <a:xfrm flipH="1">
                <a:off x="9676676" y="1562100"/>
                <a:ext cx="0" cy="83344"/>
              </a:xfrm>
              <a:prstGeom prst="line">
                <a:avLst/>
              </a:prstGeom>
              <a:noFill/>
              <a:ln w="9525" cap="rnd" cmpd="sng" algn="ctr">
                <a:solidFill>
                  <a:srgbClr val="5A6478"/>
                </a:solidFill>
                <a:prstDash val="solid"/>
                <a:miter lim="800000"/>
              </a:ln>
              <a:effectLst/>
            </p:spPr>
          </p:cxnSp>
          <p:cxnSp>
            <p:nvCxnSpPr>
              <p:cNvPr id="169" name="直接连接符 168"/>
              <p:cNvCxnSpPr/>
              <p:nvPr/>
            </p:nvCxnSpPr>
            <p:spPr>
              <a:xfrm flipH="1">
                <a:off x="9738169" y="1562100"/>
                <a:ext cx="0" cy="83344"/>
              </a:xfrm>
              <a:prstGeom prst="line">
                <a:avLst/>
              </a:prstGeom>
              <a:noFill/>
              <a:ln w="9525" cap="rnd" cmpd="sng" algn="ctr">
                <a:solidFill>
                  <a:srgbClr val="5A6478"/>
                </a:solidFill>
                <a:prstDash val="solid"/>
                <a:miter lim="800000"/>
              </a:ln>
              <a:effectLst/>
            </p:spPr>
          </p:cxnSp>
          <p:cxnSp>
            <p:nvCxnSpPr>
              <p:cNvPr id="170" name="直接连接符 169"/>
              <p:cNvCxnSpPr/>
              <p:nvPr/>
            </p:nvCxnSpPr>
            <p:spPr>
              <a:xfrm flipH="1">
                <a:off x="9799662" y="1562100"/>
                <a:ext cx="0" cy="83344"/>
              </a:xfrm>
              <a:prstGeom prst="line">
                <a:avLst/>
              </a:prstGeom>
              <a:noFill/>
              <a:ln w="9525" cap="rnd" cmpd="sng" algn="ctr">
                <a:solidFill>
                  <a:srgbClr val="5A6478"/>
                </a:solidFill>
                <a:prstDash val="solid"/>
                <a:miter lim="800000"/>
              </a:ln>
              <a:effectLst/>
            </p:spPr>
          </p:cxnSp>
        </p:grpSp>
      </p:grpSp>
      <p:sp>
        <p:nvSpPr>
          <p:cNvPr id="183" name="矩形 182"/>
          <p:cNvSpPr/>
          <p:nvPr/>
        </p:nvSpPr>
        <p:spPr>
          <a:xfrm>
            <a:off x="3524633" y="2520226"/>
            <a:ext cx="692738" cy="392536"/>
          </a:xfrm>
          <a:prstGeom prst="rect">
            <a:avLst/>
          </a:prstGeom>
        </p:spPr>
        <p:txBody>
          <a:bodyPr wrap="none" lIns="68580" tIns="34290" rIns="68580" bIns="34290">
            <a:spAutoFit/>
          </a:bodyPr>
          <a:lstStyle/>
          <a:p>
            <a:pPr algn="just">
              <a:buClr>
                <a:srgbClr val="006EA0"/>
              </a:buClr>
            </a:pPr>
            <a:r>
              <a:rPr lang="en-US" altLang="zh-CN" sz="2100">
                <a:solidFill>
                  <a:schemeClr val="accent2"/>
                </a:solidFill>
                <a:latin typeface="微软雅黑" panose="020b0503020204020204" pitchFamily="34" charset="-122"/>
                <a:ea typeface="微软雅黑" panose="020b0503020204020204" pitchFamily="34" charset="-122"/>
              </a:rPr>
              <a:t>20%</a:t>
            </a:r>
            <a:endParaRPr lang="en-US" altLang="zh-CN" sz="2100">
              <a:solidFill>
                <a:schemeClr val="accent2"/>
              </a:solidFill>
              <a:latin typeface="微软雅黑" panose="020b0503020204020204" pitchFamily="34" charset="-122"/>
              <a:ea typeface="微软雅黑" panose="020b0503020204020204" pitchFamily="34" charset="-122"/>
            </a:endParaRPr>
          </a:p>
        </p:txBody>
      </p:sp>
      <p:grpSp>
        <p:nvGrpSpPr>
          <p:cNvPr id="10" name="组合 183"/>
          <p:cNvGrpSpPr/>
          <p:nvPr/>
        </p:nvGrpSpPr>
        <p:grpSpPr>
          <a:xfrm>
            <a:off x="4142230" y="3462432"/>
            <a:ext cx="3109618" cy="664575"/>
            <a:chOff x="6355949" y="-1336675"/>
            <a:chExt cx="4146157" cy="885826"/>
          </a:xfrm>
        </p:grpSpPr>
        <p:grpSp>
          <p:nvGrpSpPr>
            <p:cNvPr id="11" name="组合 184"/>
            <p:cNvGrpSpPr/>
            <p:nvPr/>
          </p:nvGrpSpPr>
          <p:grpSpPr>
            <a:xfrm>
              <a:off x="6355949" y="-1336675"/>
              <a:ext cx="4146157" cy="885826"/>
              <a:chOff x="6355949" y="-1336675"/>
              <a:chExt cx="4146157" cy="885826"/>
            </a:xfrm>
          </p:grpSpPr>
          <p:sp>
            <p:nvSpPr>
              <p:cNvPr id="265" name="任意多边形 264"/>
              <p:cNvSpPr/>
              <p:nvPr/>
            </p:nvSpPr>
            <p:spPr>
              <a:xfrm>
                <a:off x="6355949" y="-911763"/>
                <a:ext cx="825899" cy="36000"/>
              </a:xfrm>
              <a:custGeom>
                <a:gdLst>
                  <a:gd name="connsiteX0" fmla="*/ 825899 w 825899"/>
                  <a:gd name="connsiteY0" fmla="*/ 0 h 36000"/>
                  <a:gd name="connsiteX1" fmla="*/ 825899 w 825899"/>
                  <a:gd name="connsiteY1" fmla="*/ 36000 h 36000"/>
                  <a:gd name="connsiteX2" fmla="*/ 0 w 825899"/>
                  <a:gd name="connsiteY2" fmla="*/ 36000 h 36000"/>
                  <a:gd name="connsiteX3" fmla="*/ 134353 w 825899"/>
                  <a:gd name="connsiteY3" fmla="*/ 0 h 36000"/>
                </a:gdLst>
                <a:cxnLst>
                  <a:cxn ang="0">
                    <a:pos x="connsiteX0" y="connsiteY0"/>
                  </a:cxn>
                  <a:cxn ang="0">
                    <a:pos x="connsiteX1" y="connsiteY1"/>
                  </a:cxn>
                  <a:cxn ang="0">
                    <a:pos x="connsiteX2" y="connsiteY2"/>
                  </a:cxn>
                  <a:cxn ang="0">
                    <a:pos x="connsiteX3" y="connsiteY3"/>
                  </a:cxn>
                </a:cxnLst>
                <a:rect l="l" t="t" r="r" b="b"/>
                <a:pathLst>
                  <a:path w="825899" h="36000">
                    <a:moveTo>
                      <a:pt x="825899" y="0"/>
                    </a:moveTo>
                    <a:lnTo>
                      <a:pt x="825899" y="36000"/>
                    </a:lnTo>
                    <a:lnTo>
                      <a:pt x="0" y="36000"/>
                    </a:lnTo>
                    <a:lnTo>
                      <a:pt x="134353" y="0"/>
                    </a:lnTo>
                    <a:close/>
                  </a:path>
                </a:pathLst>
              </a:custGeom>
              <a:solidFill>
                <a:srgbClr val="5A6478"/>
              </a:solidFill>
              <a:ln w="12700" cap="flat" cmpd="sng" algn="ctr">
                <a:noFill/>
                <a:prstDash val="solid"/>
                <a:miter lim="800000"/>
              </a:ln>
              <a:effectLst/>
            </p:spPr>
            <p:txBody>
              <a:bodyPr rtlCol="0" anchor="ctr"/>
              <a:lstStyle/>
              <a:p>
                <a:pPr algn="ctr" defTabSz="685800">
                  <a:defRPr/>
                </a:pPr>
                <a:endParaRPr lang="zh-CN" altLang="en-US" sz="1400" kern="0">
                  <a:solidFill>
                    <a:prstClr val="white"/>
                  </a:solidFill>
                  <a:latin typeface="小米兰亭_GB外压缩"/>
                  <a:ea typeface="小米兰亭_GB外压缩"/>
                </a:endParaRPr>
              </a:p>
            </p:txBody>
          </p:sp>
          <p:sp>
            <p:nvSpPr>
              <p:cNvPr id="266" name="矩形 265"/>
              <p:cNvSpPr/>
              <p:nvPr/>
            </p:nvSpPr>
            <p:spPr>
              <a:xfrm>
                <a:off x="7166610" y="-929481"/>
                <a:ext cx="73816" cy="71438"/>
              </a:xfrm>
              <a:prstGeom prst="rect">
                <a:avLst/>
              </a:prstGeom>
              <a:solidFill>
                <a:srgbClr val="5A6478">
                  <a:lumMod val="60000"/>
                  <a:lumOff val="40000"/>
                </a:srgbClr>
              </a:solidFill>
              <a:ln w="38100" cap="flat" cmpd="sng" algn="ctr">
                <a:noFill/>
                <a:prstDash val="solid"/>
                <a:miter lim="800000"/>
              </a:ln>
              <a:effectLst/>
            </p:spPr>
            <p:txBody>
              <a:bodyPr rtlCol="0" anchor="ctr"/>
              <a:lstStyle/>
              <a:p>
                <a:pPr algn="ctr" defTabSz="685800">
                  <a:defRPr/>
                </a:pPr>
                <a:endParaRPr lang="zh-CN" altLang="en-US" sz="1400" kern="0">
                  <a:solidFill>
                    <a:prstClr val="white"/>
                  </a:solidFill>
                  <a:latin typeface="小米兰亭_GB外压缩"/>
                  <a:ea typeface="小米兰亭_GB外压缩"/>
                </a:endParaRPr>
              </a:p>
            </p:txBody>
          </p:sp>
          <p:sp>
            <p:nvSpPr>
              <p:cNvPr id="267" name="矩形 266"/>
              <p:cNvSpPr/>
              <p:nvPr/>
            </p:nvSpPr>
            <p:spPr>
              <a:xfrm>
                <a:off x="7225190" y="-962818"/>
                <a:ext cx="107151" cy="138112"/>
              </a:xfrm>
              <a:prstGeom prst="rect">
                <a:avLst/>
              </a:prstGeom>
              <a:solidFill>
                <a:srgbClr val="5A6478">
                  <a:lumMod val="40000"/>
                  <a:lumOff val="60000"/>
                </a:srgbClr>
              </a:solidFill>
              <a:ln w="38100" cap="flat" cmpd="sng" algn="ctr">
                <a:noFill/>
                <a:prstDash val="solid"/>
                <a:miter lim="800000"/>
              </a:ln>
              <a:effectLst/>
            </p:spPr>
            <p:txBody>
              <a:bodyPr rtlCol="0" anchor="ctr"/>
              <a:lstStyle/>
              <a:p>
                <a:pPr algn="ctr" defTabSz="685800">
                  <a:defRPr/>
                </a:pPr>
                <a:endParaRPr lang="zh-CN" altLang="en-US" sz="1400" kern="0">
                  <a:solidFill>
                    <a:prstClr val="white"/>
                  </a:solidFill>
                  <a:latin typeface="小米兰亭_GB外压缩"/>
                  <a:ea typeface="小米兰亭_GB外压缩"/>
                </a:endParaRPr>
              </a:p>
            </p:txBody>
          </p:sp>
          <p:sp>
            <p:nvSpPr>
              <p:cNvPr id="268" name="五边形 267"/>
              <p:cNvSpPr/>
              <p:nvPr/>
            </p:nvSpPr>
            <p:spPr>
              <a:xfrm flipH="1">
                <a:off x="7532844" y="-1244996"/>
                <a:ext cx="784636" cy="702469"/>
              </a:xfrm>
              <a:prstGeom prst="homePlate">
                <a:avLst>
                  <a:gd name="adj" fmla="val 20945"/>
                </a:avLst>
              </a:prstGeom>
              <a:solidFill>
                <a:schemeClr val="accent3"/>
              </a:solidFill>
              <a:ln w="38100" cap="flat" cmpd="sng" algn="ctr">
                <a:noFill/>
                <a:prstDash val="solid"/>
                <a:miter lim="800000"/>
              </a:ln>
              <a:effectLst/>
            </p:spPr>
            <p:txBody>
              <a:bodyPr rtlCol="0" anchor="ctr"/>
              <a:lstStyle/>
              <a:p>
                <a:pPr algn="ctr" defTabSz="685800">
                  <a:defRPr/>
                </a:pPr>
                <a:endParaRPr lang="zh-CN" altLang="en-US" sz="1400" kern="0">
                  <a:solidFill>
                    <a:prstClr val="white"/>
                  </a:solidFill>
                  <a:latin typeface="小米兰亭_GB外压缩"/>
                  <a:ea typeface="小米兰亭_GB外压缩"/>
                </a:endParaRPr>
              </a:p>
            </p:txBody>
          </p:sp>
          <p:grpSp>
            <p:nvGrpSpPr>
              <p:cNvPr id="12" name="组合 268"/>
              <p:cNvGrpSpPr/>
              <p:nvPr/>
            </p:nvGrpSpPr>
            <p:grpSpPr>
              <a:xfrm>
                <a:off x="8311021" y="-1300955"/>
                <a:ext cx="2191085" cy="814387"/>
                <a:chOff x="8311021" y="-1300955"/>
                <a:chExt cx="2191085" cy="814387"/>
              </a:xfrm>
            </p:grpSpPr>
            <p:sp>
              <p:nvSpPr>
                <p:cNvPr id="274" name="圆角矩形 273"/>
                <p:cNvSpPr/>
                <p:nvPr/>
              </p:nvSpPr>
              <p:spPr>
                <a:xfrm>
                  <a:off x="10437813" y="-1300955"/>
                  <a:ext cx="64293" cy="814387"/>
                </a:xfrm>
                <a:prstGeom prst="roundRect">
                  <a:avLst>
                    <a:gd name="adj" fmla="val 50000"/>
                  </a:avLst>
                </a:prstGeom>
                <a:solidFill>
                  <a:srgbClr val="5A6478">
                    <a:lumMod val="60000"/>
                    <a:lumOff val="40000"/>
                  </a:srgbClr>
                </a:solidFill>
                <a:ln w="12700" cap="flat" cmpd="sng" algn="ctr">
                  <a:noFill/>
                  <a:prstDash val="solid"/>
                  <a:miter lim="800000"/>
                </a:ln>
                <a:effectLst/>
              </p:spPr>
              <p:txBody>
                <a:bodyPr rtlCol="0" anchor="ctr"/>
                <a:lstStyle/>
                <a:p>
                  <a:pPr algn="ctr" defTabSz="685800">
                    <a:defRPr/>
                  </a:pPr>
                  <a:endParaRPr lang="zh-CN" altLang="en-US" sz="1400" kern="0">
                    <a:solidFill>
                      <a:prstClr val="white"/>
                    </a:solidFill>
                    <a:latin typeface="小米兰亭_GB外压缩"/>
                    <a:ea typeface="小米兰亭_GB外压缩"/>
                  </a:endParaRPr>
                </a:p>
              </p:txBody>
            </p:sp>
            <p:sp>
              <p:nvSpPr>
                <p:cNvPr id="275" name="矩形 274"/>
                <p:cNvSpPr/>
                <p:nvPr/>
              </p:nvSpPr>
              <p:spPr>
                <a:xfrm>
                  <a:off x="8311021" y="-1244995"/>
                  <a:ext cx="57944" cy="702469"/>
                </a:xfrm>
                <a:prstGeom prst="rect">
                  <a:avLst/>
                </a:prstGeom>
                <a:solidFill>
                  <a:srgbClr val="5A6478">
                    <a:lumMod val="60000"/>
                    <a:lumOff val="40000"/>
                  </a:srgbClr>
                </a:solidFill>
                <a:ln w="12700" cap="flat" cmpd="sng" algn="ctr">
                  <a:noFill/>
                  <a:prstDash val="solid"/>
                  <a:miter lim="800000"/>
                </a:ln>
                <a:effectLst/>
              </p:spPr>
              <p:txBody>
                <a:bodyPr rtlCol="0" anchor="ctr"/>
                <a:lstStyle/>
                <a:p>
                  <a:pPr algn="ctr" defTabSz="685800">
                    <a:defRPr/>
                  </a:pPr>
                  <a:endParaRPr lang="zh-CN" altLang="en-US" sz="1400" kern="0">
                    <a:solidFill>
                      <a:prstClr val="white"/>
                    </a:solidFill>
                    <a:latin typeface="小米兰亭_GB外压缩"/>
                    <a:ea typeface="小米兰亭_GB外压缩"/>
                  </a:endParaRPr>
                </a:p>
              </p:txBody>
            </p:sp>
            <p:sp>
              <p:nvSpPr>
                <p:cNvPr id="276" name="矩形 275"/>
                <p:cNvSpPr/>
                <p:nvPr/>
              </p:nvSpPr>
              <p:spPr>
                <a:xfrm rot="5400000">
                  <a:off x="9379101" y="-1941756"/>
                  <a:ext cx="57944" cy="2095991"/>
                </a:xfrm>
                <a:prstGeom prst="rect">
                  <a:avLst/>
                </a:prstGeom>
                <a:solidFill>
                  <a:srgbClr val="5A6478">
                    <a:lumMod val="60000"/>
                    <a:lumOff val="40000"/>
                  </a:srgbClr>
                </a:solidFill>
                <a:ln w="12700" cap="flat" cmpd="sng" algn="ctr">
                  <a:noFill/>
                  <a:prstDash val="solid"/>
                  <a:miter lim="800000"/>
                </a:ln>
                <a:effectLst/>
              </p:spPr>
              <p:txBody>
                <a:bodyPr rtlCol="0" anchor="ctr"/>
                <a:lstStyle/>
                <a:p>
                  <a:pPr algn="ctr" defTabSz="685800">
                    <a:defRPr/>
                  </a:pPr>
                  <a:endParaRPr lang="zh-CN" altLang="en-US" sz="1400" kern="0">
                    <a:solidFill>
                      <a:prstClr val="white"/>
                    </a:solidFill>
                    <a:latin typeface="小米兰亭_GB外压缩"/>
                    <a:ea typeface="小米兰亭_GB外压缩"/>
                  </a:endParaRPr>
                </a:p>
              </p:txBody>
            </p:sp>
          </p:grpSp>
          <p:sp>
            <p:nvSpPr>
              <p:cNvPr id="270" name="矩形 269"/>
              <p:cNvSpPr/>
              <p:nvPr/>
            </p:nvSpPr>
            <p:spPr>
              <a:xfrm>
                <a:off x="7401875" y="-962819"/>
                <a:ext cx="180026" cy="138113"/>
              </a:xfrm>
              <a:prstGeom prst="rect">
                <a:avLst/>
              </a:prstGeom>
              <a:solidFill>
                <a:schemeClr val="accent3"/>
              </a:solidFill>
              <a:ln w="38100" cap="flat" cmpd="sng" algn="ctr">
                <a:noFill/>
                <a:prstDash val="solid"/>
                <a:miter lim="800000"/>
              </a:ln>
              <a:effectLst/>
            </p:spPr>
            <p:txBody>
              <a:bodyPr rtlCol="0" anchor="ctr"/>
              <a:lstStyle/>
              <a:p>
                <a:pPr algn="ctr" defTabSz="685800">
                  <a:defRPr/>
                </a:pPr>
                <a:endParaRPr lang="zh-CN" altLang="en-US" sz="1400" kern="0">
                  <a:solidFill>
                    <a:prstClr val="white"/>
                  </a:solidFill>
                  <a:latin typeface="小米兰亭_GB外压缩"/>
                  <a:ea typeface="小米兰亭_GB外压缩"/>
                </a:endParaRPr>
              </a:p>
            </p:txBody>
          </p:sp>
          <p:sp>
            <p:nvSpPr>
              <p:cNvPr id="271" name="任意多边形 270"/>
              <p:cNvSpPr/>
              <p:nvPr/>
            </p:nvSpPr>
            <p:spPr>
              <a:xfrm flipH="1">
                <a:off x="7410449" y="-1244996"/>
                <a:ext cx="2721766" cy="702469"/>
              </a:xfrm>
              <a:custGeom>
                <a:gdLst>
                  <a:gd name="connsiteX0" fmla="*/ 2467479 w 2721766"/>
                  <a:gd name="connsiteY0" fmla="*/ 0 h 702469"/>
                  <a:gd name="connsiteX1" fmla="*/ 0 w 2721766"/>
                  <a:gd name="connsiteY1" fmla="*/ 0 h 702469"/>
                  <a:gd name="connsiteX2" fmla="*/ 0 w 2721766"/>
                  <a:gd name="connsiteY2" fmla="*/ 702469 h 702469"/>
                  <a:gd name="connsiteX3" fmla="*/ 2467479 w 2721766"/>
                  <a:gd name="connsiteY3" fmla="*/ 702469 h 702469"/>
                  <a:gd name="connsiteX4" fmla="*/ 2586681 w 2721766"/>
                  <a:gd name="connsiteY4" fmla="*/ 417910 h 702469"/>
                  <a:gd name="connsiteX5" fmla="*/ 2721766 w 2721766"/>
                  <a:gd name="connsiteY5" fmla="*/ 417910 h 702469"/>
                  <a:gd name="connsiteX6" fmla="*/ 2721766 w 2721766"/>
                  <a:gd name="connsiteY6" fmla="*/ 284559 h 702469"/>
                  <a:gd name="connsiteX7" fmla="*/ 2586681 w 2721766"/>
                  <a:gd name="connsiteY7" fmla="*/ 284559 h 70246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1766" h="702469">
                    <a:moveTo>
                      <a:pt x="2467479" y="0"/>
                    </a:moveTo>
                    <a:lnTo>
                      <a:pt x="0" y="0"/>
                    </a:lnTo>
                    <a:lnTo>
                      <a:pt x="0" y="702469"/>
                    </a:lnTo>
                    <a:lnTo>
                      <a:pt x="2467479" y="702469"/>
                    </a:lnTo>
                    <a:lnTo>
                      <a:pt x="2586681" y="417910"/>
                    </a:lnTo>
                    <a:lnTo>
                      <a:pt x="2721766" y="417910"/>
                    </a:lnTo>
                    <a:lnTo>
                      <a:pt x="2721766" y="284559"/>
                    </a:lnTo>
                    <a:lnTo>
                      <a:pt x="2586681" y="284559"/>
                    </a:lnTo>
                    <a:close/>
                  </a:path>
                </a:pathLst>
              </a:custGeom>
              <a:noFill/>
              <a:ln w="38100" cap="flat" cmpd="sng" algn="ctr">
                <a:solidFill>
                  <a:srgbClr val="5A6478">
                    <a:lumMod val="20000"/>
                    <a:lumOff val="80000"/>
                  </a:srgbClr>
                </a:solidFill>
                <a:prstDash val="solid"/>
                <a:miter lim="800000"/>
              </a:ln>
              <a:effectLst/>
            </p:spPr>
            <p:txBody>
              <a:bodyPr rtlCol="0" anchor="ctr"/>
              <a:lstStyle/>
              <a:p>
                <a:pPr algn="ctr" defTabSz="685800">
                  <a:defRPr/>
                </a:pPr>
                <a:endParaRPr lang="zh-CN" altLang="en-US" sz="1400" kern="0">
                  <a:solidFill>
                    <a:prstClr val="white"/>
                  </a:solidFill>
                  <a:latin typeface="小米兰亭_GB外压缩"/>
                  <a:ea typeface="小米兰亭_GB外压缩"/>
                </a:endParaRPr>
              </a:p>
            </p:txBody>
          </p:sp>
          <p:sp>
            <p:nvSpPr>
              <p:cNvPr id="272" name="矩形 271"/>
              <p:cNvSpPr/>
              <p:nvPr/>
            </p:nvSpPr>
            <p:spPr>
              <a:xfrm>
                <a:off x="7324725" y="-989011"/>
                <a:ext cx="85725" cy="190498"/>
              </a:xfrm>
              <a:prstGeom prst="rect">
                <a:avLst/>
              </a:prstGeom>
              <a:solidFill>
                <a:srgbClr val="5A6478">
                  <a:lumMod val="20000"/>
                  <a:lumOff val="80000"/>
                </a:srgbClr>
              </a:solidFill>
              <a:ln w="38100" cap="flat" cmpd="sng" algn="ctr">
                <a:noFill/>
                <a:prstDash val="solid"/>
                <a:miter lim="800000"/>
              </a:ln>
              <a:effectLst/>
            </p:spPr>
            <p:txBody>
              <a:bodyPr rtlCol="0" anchor="ctr"/>
              <a:lstStyle/>
              <a:p>
                <a:pPr algn="ctr" defTabSz="685800">
                  <a:defRPr/>
                </a:pPr>
                <a:endParaRPr lang="zh-CN" altLang="en-US" sz="1400" kern="0">
                  <a:solidFill>
                    <a:prstClr val="white"/>
                  </a:solidFill>
                  <a:latin typeface="小米兰亭_GB外压缩"/>
                  <a:ea typeface="小米兰亭_GB外压缩"/>
                </a:endParaRPr>
              </a:p>
            </p:txBody>
          </p:sp>
          <p:sp>
            <p:nvSpPr>
              <p:cNvPr id="273" name="圆角矩形 272"/>
              <p:cNvSpPr/>
              <p:nvPr/>
            </p:nvSpPr>
            <p:spPr>
              <a:xfrm>
                <a:off x="10116980" y="-1336675"/>
                <a:ext cx="64293" cy="885826"/>
              </a:xfrm>
              <a:prstGeom prst="roundRect">
                <a:avLst>
                  <a:gd name="adj" fmla="val 50000"/>
                </a:avLst>
              </a:prstGeom>
              <a:solidFill>
                <a:srgbClr val="5A6478">
                  <a:lumMod val="20000"/>
                  <a:lumOff val="80000"/>
                </a:srgbClr>
              </a:solidFill>
              <a:ln w="12700" cap="flat" cmpd="sng" algn="ctr">
                <a:noFill/>
                <a:prstDash val="solid"/>
                <a:miter lim="800000"/>
              </a:ln>
              <a:effectLst/>
            </p:spPr>
            <p:txBody>
              <a:bodyPr rtlCol="0" anchor="ctr"/>
              <a:lstStyle/>
              <a:p>
                <a:pPr algn="ctr" defTabSz="685800">
                  <a:defRPr/>
                </a:pPr>
                <a:endParaRPr lang="zh-CN" altLang="en-US" sz="1400" kern="0">
                  <a:solidFill>
                    <a:prstClr val="white"/>
                  </a:solidFill>
                  <a:latin typeface="小米兰亭_GB外压缩"/>
                  <a:ea typeface="小米兰亭_GB外压缩"/>
                </a:endParaRPr>
              </a:p>
            </p:txBody>
          </p:sp>
        </p:grpSp>
        <p:grpSp>
          <p:nvGrpSpPr>
            <p:cNvPr id="13" name="组合 185"/>
            <p:cNvGrpSpPr/>
            <p:nvPr/>
          </p:nvGrpSpPr>
          <p:grpSpPr>
            <a:xfrm>
              <a:off x="7702550" y="-1182091"/>
              <a:ext cx="2152253" cy="140494"/>
              <a:chOff x="7708900" y="1562100"/>
              <a:chExt cx="2152253" cy="140494"/>
            </a:xfrm>
          </p:grpSpPr>
          <p:cxnSp>
            <p:nvCxnSpPr>
              <p:cNvPr id="187" name="直接连接符 186"/>
              <p:cNvCxnSpPr/>
              <p:nvPr/>
            </p:nvCxnSpPr>
            <p:spPr>
              <a:xfrm flipH="1">
                <a:off x="7708900" y="1562100"/>
                <a:ext cx="0" cy="140494"/>
              </a:xfrm>
              <a:prstGeom prst="line">
                <a:avLst/>
              </a:prstGeom>
              <a:noFill/>
              <a:ln w="9525" cap="rnd" cmpd="sng" algn="ctr">
                <a:solidFill>
                  <a:srgbClr val="5A6478"/>
                </a:solidFill>
                <a:prstDash val="solid"/>
                <a:miter lim="800000"/>
              </a:ln>
              <a:effectLst/>
            </p:spPr>
          </p:cxnSp>
          <p:cxnSp>
            <p:nvCxnSpPr>
              <p:cNvPr id="188" name="直接连接符 187"/>
              <p:cNvCxnSpPr/>
              <p:nvPr/>
            </p:nvCxnSpPr>
            <p:spPr>
              <a:xfrm flipH="1">
                <a:off x="8016365" y="1562100"/>
                <a:ext cx="0" cy="140494"/>
              </a:xfrm>
              <a:prstGeom prst="line">
                <a:avLst/>
              </a:prstGeom>
              <a:noFill/>
              <a:ln w="9525" cap="rnd" cmpd="sng" algn="ctr">
                <a:solidFill>
                  <a:srgbClr val="5A6478"/>
                </a:solidFill>
                <a:prstDash val="solid"/>
                <a:miter lim="800000"/>
              </a:ln>
              <a:effectLst/>
            </p:spPr>
          </p:cxnSp>
          <p:cxnSp>
            <p:nvCxnSpPr>
              <p:cNvPr id="189" name="直接连接符 188"/>
              <p:cNvCxnSpPr/>
              <p:nvPr/>
            </p:nvCxnSpPr>
            <p:spPr>
              <a:xfrm flipH="1">
                <a:off x="7770393" y="1562100"/>
                <a:ext cx="0" cy="83344"/>
              </a:xfrm>
              <a:prstGeom prst="line">
                <a:avLst/>
              </a:prstGeom>
              <a:noFill/>
              <a:ln w="9525" cap="rnd" cmpd="sng" algn="ctr">
                <a:solidFill>
                  <a:srgbClr val="5A6478"/>
                </a:solidFill>
                <a:prstDash val="solid"/>
                <a:miter lim="800000"/>
              </a:ln>
              <a:effectLst/>
            </p:spPr>
          </p:cxnSp>
          <p:cxnSp>
            <p:nvCxnSpPr>
              <p:cNvPr id="190" name="直接连接符 189"/>
              <p:cNvCxnSpPr/>
              <p:nvPr/>
            </p:nvCxnSpPr>
            <p:spPr>
              <a:xfrm flipH="1">
                <a:off x="7831886" y="1562100"/>
                <a:ext cx="0" cy="83344"/>
              </a:xfrm>
              <a:prstGeom prst="line">
                <a:avLst/>
              </a:prstGeom>
              <a:noFill/>
              <a:ln w="9525" cap="rnd" cmpd="sng" algn="ctr">
                <a:solidFill>
                  <a:srgbClr val="5A6478"/>
                </a:solidFill>
                <a:prstDash val="solid"/>
                <a:miter lim="800000"/>
              </a:ln>
              <a:effectLst/>
            </p:spPr>
          </p:cxnSp>
          <p:cxnSp>
            <p:nvCxnSpPr>
              <p:cNvPr id="191" name="直接连接符 190"/>
              <p:cNvCxnSpPr/>
              <p:nvPr/>
            </p:nvCxnSpPr>
            <p:spPr>
              <a:xfrm flipH="1">
                <a:off x="7893379" y="1562100"/>
                <a:ext cx="0" cy="83344"/>
              </a:xfrm>
              <a:prstGeom prst="line">
                <a:avLst/>
              </a:prstGeom>
              <a:noFill/>
              <a:ln w="9525" cap="rnd" cmpd="sng" algn="ctr">
                <a:solidFill>
                  <a:srgbClr val="5A6478"/>
                </a:solidFill>
                <a:prstDash val="solid"/>
                <a:miter lim="800000"/>
              </a:ln>
              <a:effectLst/>
            </p:spPr>
          </p:cxnSp>
          <p:cxnSp>
            <p:nvCxnSpPr>
              <p:cNvPr id="234" name="直接连接符 233"/>
              <p:cNvCxnSpPr/>
              <p:nvPr/>
            </p:nvCxnSpPr>
            <p:spPr>
              <a:xfrm flipH="1">
                <a:off x="7954872" y="1562100"/>
                <a:ext cx="0" cy="83344"/>
              </a:xfrm>
              <a:prstGeom prst="line">
                <a:avLst/>
              </a:prstGeom>
              <a:noFill/>
              <a:ln w="9525" cap="rnd" cmpd="sng" algn="ctr">
                <a:solidFill>
                  <a:srgbClr val="5A6478"/>
                </a:solidFill>
                <a:prstDash val="solid"/>
                <a:miter lim="800000"/>
              </a:ln>
              <a:effectLst/>
            </p:spPr>
          </p:cxnSp>
          <p:cxnSp>
            <p:nvCxnSpPr>
              <p:cNvPr id="235" name="直接连接符 234"/>
              <p:cNvCxnSpPr/>
              <p:nvPr/>
            </p:nvCxnSpPr>
            <p:spPr>
              <a:xfrm flipH="1">
                <a:off x="8323830" y="1562100"/>
                <a:ext cx="0" cy="140494"/>
              </a:xfrm>
              <a:prstGeom prst="line">
                <a:avLst/>
              </a:prstGeom>
              <a:noFill/>
              <a:ln w="9525" cap="rnd" cmpd="sng" algn="ctr">
                <a:solidFill>
                  <a:srgbClr val="5A6478"/>
                </a:solidFill>
                <a:prstDash val="solid"/>
                <a:miter lim="800000"/>
              </a:ln>
              <a:effectLst/>
            </p:spPr>
          </p:cxnSp>
          <p:cxnSp>
            <p:nvCxnSpPr>
              <p:cNvPr id="236" name="直接连接符 235"/>
              <p:cNvCxnSpPr/>
              <p:nvPr/>
            </p:nvCxnSpPr>
            <p:spPr>
              <a:xfrm flipH="1">
                <a:off x="8077858" y="1562100"/>
                <a:ext cx="0" cy="83344"/>
              </a:xfrm>
              <a:prstGeom prst="line">
                <a:avLst/>
              </a:prstGeom>
              <a:noFill/>
              <a:ln w="9525" cap="rnd" cmpd="sng" algn="ctr">
                <a:solidFill>
                  <a:srgbClr val="5A6478"/>
                </a:solidFill>
                <a:prstDash val="solid"/>
                <a:miter lim="800000"/>
              </a:ln>
              <a:effectLst/>
            </p:spPr>
          </p:cxnSp>
          <p:cxnSp>
            <p:nvCxnSpPr>
              <p:cNvPr id="237" name="直接连接符 236"/>
              <p:cNvCxnSpPr/>
              <p:nvPr/>
            </p:nvCxnSpPr>
            <p:spPr>
              <a:xfrm flipH="1">
                <a:off x="8139351" y="1562100"/>
                <a:ext cx="0" cy="83344"/>
              </a:xfrm>
              <a:prstGeom prst="line">
                <a:avLst/>
              </a:prstGeom>
              <a:noFill/>
              <a:ln w="9525" cap="rnd" cmpd="sng" algn="ctr">
                <a:solidFill>
                  <a:srgbClr val="5A6478"/>
                </a:solidFill>
                <a:prstDash val="solid"/>
                <a:miter lim="800000"/>
              </a:ln>
              <a:effectLst/>
            </p:spPr>
          </p:cxnSp>
          <p:cxnSp>
            <p:nvCxnSpPr>
              <p:cNvPr id="238" name="直接连接符 237"/>
              <p:cNvCxnSpPr/>
              <p:nvPr/>
            </p:nvCxnSpPr>
            <p:spPr>
              <a:xfrm flipH="1">
                <a:off x="8200844" y="1562100"/>
                <a:ext cx="0" cy="83344"/>
              </a:xfrm>
              <a:prstGeom prst="line">
                <a:avLst/>
              </a:prstGeom>
              <a:noFill/>
              <a:ln w="9525" cap="rnd" cmpd="sng" algn="ctr">
                <a:solidFill>
                  <a:srgbClr val="5A6478"/>
                </a:solidFill>
                <a:prstDash val="solid"/>
                <a:miter lim="800000"/>
              </a:ln>
              <a:effectLst/>
            </p:spPr>
          </p:cxnSp>
          <p:cxnSp>
            <p:nvCxnSpPr>
              <p:cNvPr id="239" name="直接连接符 238"/>
              <p:cNvCxnSpPr/>
              <p:nvPr/>
            </p:nvCxnSpPr>
            <p:spPr>
              <a:xfrm flipH="1">
                <a:off x="8262337" y="1562100"/>
                <a:ext cx="0" cy="83344"/>
              </a:xfrm>
              <a:prstGeom prst="line">
                <a:avLst/>
              </a:prstGeom>
              <a:noFill/>
              <a:ln w="9525" cap="rnd" cmpd="sng" algn="ctr">
                <a:solidFill>
                  <a:srgbClr val="5A6478"/>
                </a:solidFill>
                <a:prstDash val="solid"/>
                <a:miter lim="800000"/>
              </a:ln>
              <a:effectLst/>
            </p:spPr>
          </p:cxnSp>
          <p:cxnSp>
            <p:nvCxnSpPr>
              <p:cNvPr id="240" name="直接连接符 239"/>
              <p:cNvCxnSpPr/>
              <p:nvPr/>
            </p:nvCxnSpPr>
            <p:spPr>
              <a:xfrm flipH="1">
                <a:off x="8631295" y="1562100"/>
                <a:ext cx="0" cy="140494"/>
              </a:xfrm>
              <a:prstGeom prst="line">
                <a:avLst/>
              </a:prstGeom>
              <a:noFill/>
              <a:ln w="9525" cap="rnd" cmpd="sng" algn="ctr">
                <a:solidFill>
                  <a:srgbClr val="5A6478"/>
                </a:solidFill>
                <a:prstDash val="solid"/>
                <a:miter lim="800000"/>
              </a:ln>
              <a:effectLst/>
            </p:spPr>
          </p:cxnSp>
          <p:cxnSp>
            <p:nvCxnSpPr>
              <p:cNvPr id="241" name="直接连接符 240"/>
              <p:cNvCxnSpPr/>
              <p:nvPr/>
            </p:nvCxnSpPr>
            <p:spPr>
              <a:xfrm flipH="1">
                <a:off x="8385323" y="1562100"/>
                <a:ext cx="0" cy="83344"/>
              </a:xfrm>
              <a:prstGeom prst="line">
                <a:avLst/>
              </a:prstGeom>
              <a:noFill/>
              <a:ln w="9525" cap="rnd" cmpd="sng" algn="ctr">
                <a:solidFill>
                  <a:srgbClr val="5A6478"/>
                </a:solidFill>
                <a:prstDash val="solid"/>
                <a:miter lim="800000"/>
              </a:ln>
              <a:effectLst/>
            </p:spPr>
          </p:cxnSp>
          <p:cxnSp>
            <p:nvCxnSpPr>
              <p:cNvPr id="242" name="直接连接符 241"/>
              <p:cNvCxnSpPr/>
              <p:nvPr/>
            </p:nvCxnSpPr>
            <p:spPr>
              <a:xfrm flipH="1">
                <a:off x="8446816" y="1562100"/>
                <a:ext cx="0" cy="83344"/>
              </a:xfrm>
              <a:prstGeom prst="line">
                <a:avLst/>
              </a:prstGeom>
              <a:noFill/>
              <a:ln w="9525" cap="rnd" cmpd="sng" algn="ctr">
                <a:solidFill>
                  <a:srgbClr val="5A6478"/>
                </a:solidFill>
                <a:prstDash val="solid"/>
                <a:miter lim="800000"/>
              </a:ln>
              <a:effectLst/>
            </p:spPr>
          </p:cxnSp>
          <p:cxnSp>
            <p:nvCxnSpPr>
              <p:cNvPr id="243" name="直接连接符 242"/>
              <p:cNvCxnSpPr/>
              <p:nvPr/>
            </p:nvCxnSpPr>
            <p:spPr>
              <a:xfrm flipH="1">
                <a:off x="8508309" y="1562100"/>
                <a:ext cx="0" cy="83344"/>
              </a:xfrm>
              <a:prstGeom prst="line">
                <a:avLst/>
              </a:prstGeom>
              <a:noFill/>
              <a:ln w="9525" cap="rnd" cmpd="sng" algn="ctr">
                <a:solidFill>
                  <a:srgbClr val="5A6478"/>
                </a:solidFill>
                <a:prstDash val="solid"/>
                <a:miter lim="800000"/>
              </a:ln>
              <a:effectLst/>
            </p:spPr>
          </p:cxnSp>
          <p:cxnSp>
            <p:nvCxnSpPr>
              <p:cNvPr id="244" name="直接连接符 243"/>
              <p:cNvCxnSpPr/>
              <p:nvPr/>
            </p:nvCxnSpPr>
            <p:spPr>
              <a:xfrm flipH="1">
                <a:off x="8569802" y="1562100"/>
                <a:ext cx="0" cy="83344"/>
              </a:xfrm>
              <a:prstGeom prst="line">
                <a:avLst/>
              </a:prstGeom>
              <a:noFill/>
              <a:ln w="9525" cap="rnd" cmpd="sng" algn="ctr">
                <a:solidFill>
                  <a:srgbClr val="5A6478"/>
                </a:solidFill>
                <a:prstDash val="solid"/>
                <a:miter lim="800000"/>
              </a:ln>
              <a:effectLst/>
            </p:spPr>
          </p:cxnSp>
          <p:cxnSp>
            <p:nvCxnSpPr>
              <p:cNvPr id="245" name="直接连接符 244"/>
              <p:cNvCxnSpPr/>
              <p:nvPr/>
            </p:nvCxnSpPr>
            <p:spPr>
              <a:xfrm flipH="1">
                <a:off x="8938760" y="1562100"/>
                <a:ext cx="0" cy="140494"/>
              </a:xfrm>
              <a:prstGeom prst="line">
                <a:avLst/>
              </a:prstGeom>
              <a:noFill/>
              <a:ln w="9525" cap="rnd" cmpd="sng" algn="ctr">
                <a:solidFill>
                  <a:srgbClr val="5A6478"/>
                </a:solidFill>
                <a:prstDash val="solid"/>
                <a:miter lim="800000"/>
              </a:ln>
              <a:effectLst/>
            </p:spPr>
          </p:cxnSp>
          <p:cxnSp>
            <p:nvCxnSpPr>
              <p:cNvPr id="246" name="直接连接符 245"/>
              <p:cNvCxnSpPr/>
              <p:nvPr/>
            </p:nvCxnSpPr>
            <p:spPr>
              <a:xfrm flipH="1">
                <a:off x="8692788" y="1562100"/>
                <a:ext cx="0" cy="83344"/>
              </a:xfrm>
              <a:prstGeom prst="line">
                <a:avLst/>
              </a:prstGeom>
              <a:noFill/>
              <a:ln w="9525" cap="rnd" cmpd="sng" algn="ctr">
                <a:solidFill>
                  <a:srgbClr val="5A6478"/>
                </a:solidFill>
                <a:prstDash val="solid"/>
                <a:miter lim="800000"/>
              </a:ln>
              <a:effectLst/>
            </p:spPr>
          </p:cxnSp>
          <p:cxnSp>
            <p:nvCxnSpPr>
              <p:cNvPr id="247" name="直接连接符 246"/>
              <p:cNvCxnSpPr/>
              <p:nvPr/>
            </p:nvCxnSpPr>
            <p:spPr>
              <a:xfrm flipH="1">
                <a:off x="8754281" y="1562100"/>
                <a:ext cx="0" cy="83344"/>
              </a:xfrm>
              <a:prstGeom prst="line">
                <a:avLst/>
              </a:prstGeom>
              <a:noFill/>
              <a:ln w="9525" cap="rnd" cmpd="sng" algn="ctr">
                <a:solidFill>
                  <a:srgbClr val="5A6478"/>
                </a:solidFill>
                <a:prstDash val="solid"/>
                <a:miter lim="800000"/>
              </a:ln>
              <a:effectLst/>
            </p:spPr>
          </p:cxnSp>
          <p:cxnSp>
            <p:nvCxnSpPr>
              <p:cNvPr id="248" name="直接连接符 247"/>
              <p:cNvCxnSpPr/>
              <p:nvPr/>
            </p:nvCxnSpPr>
            <p:spPr>
              <a:xfrm flipH="1">
                <a:off x="8815774" y="1562100"/>
                <a:ext cx="0" cy="83344"/>
              </a:xfrm>
              <a:prstGeom prst="line">
                <a:avLst/>
              </a:prstGeom>
              <a:noFill/>
              <a:ln w="9525" cap="rnd" cmpd="sng" algn="ctr">
                <a:solidFill>
                  <a:srgbClr val="5A6478"/>
                </a:solidFill>
                <a:prstDash val="solid"/>
                <a:miter lim="800000"/>
              </a:ln>
              <a:effectLst/>
            </p:spPr>
          </p:cxnSp>
          <p:cxnSp>
            <p:nvCxnSpPr>
              <p:cNvPr id="249" name="直接连接符 248"/>
              <p:cNvCxnSpPr/>
              <p:nvPr/>
            </p:nvCxnSpPr>
            <p:spPr>
              <a:xfrm flipH="1">
                <a:off x="8877267" y="1562100"/>
                <a:ext cx="0" cy="83344"/>
              </a:xfrm>
              <a:prstGeom prst="line">
                <a:avLst/>
              </a:prstGeom>
              <a:noFill/>
              <a:ln w="9525" cap="rnd" cmpd="sng" algn="ctr">
                <a:solidFill>
                  <a:srgbClr val="5A6478"/>
                </a:solidFill>
                <a:prstDash val="solid"/>
                <a:miter lim="800000"/>
              </a:ln>
              <a:effectLst/>
            </p:spPr>
          </p:cxnSp>
          <p:cxnSp>
            <p:nvCxnSpPr>
              <p:cNvPr id="250" name="直接连接符 249"/>
              <p:cNvCxnSpPr/>
              <p:nvPr/>
            </p:nvCxnSpPr>
            <p:spPr>
              <a:xfrm flipH="1">
                <a:off x="9246225" y="1562100"/>
                <a:ext cx="0" cy="140494"/>
              </a:xfrm>
              <a:prstGeom prst="line">
                <a:avLst/>
              </a:prstGeom>
              <a:noFill/>
              <a:ln w="9525" cap="rnd" cmpd="sng" algn="ctr">
                <a:solidFill>
                  <a:srgbClr val="5A6478"/>
                </a:solidFill>
                <a:prstDash val="solid"/>
                <a:miter lim="800000"/>
              </a:ln>
              <a:effectLst/>
            </p:spPr>
          </p:cxnSp>
          <p:cxnSp>
            <p:nvCxnSpPr>
              <p:cNvPr id="251" name="直接连接符 250"/>
              <p:cNvCxnSpPr/>
              <p:nvPr/>
            </p:nvCxnSpPr>
            <p:spPr>
              <a:xfrm flipH="1">
                <a:off x="9000253" y="1562100"/>
                <a:ext cx="0" cy="83344"/>
              </a:xfrm>
              <a:prstGeom prst="line">
                <a:avLst/>
              </a:prstGeom>
              <a:noFill/>
              <a:ln w="9525" cap="rnd" cmpd="sng" algn="ctr">
                <a:solidFill>
                  <a:srgbClr val="5A6478"/>
                </a:solidFill>
                <a:prstDash val="solid"/>
                <a:miter lim="800000"/>
              </a:ln>
              <a:effectLst/>
            </p:spPr>
          </p:cxnSp>
          <p:cxnSp>
            <p:nvCxnSpPr>
              <p:cNvPr id="252" name="直接连接符 251"/>
              <p:cNvCxnSpPr/>
              <p:nvPr/>
            </p:nvCxnSpPr>
            <p:spPr>
              <a:xfrm flipH="1">
                <a:off x="9061746" y="1562100"/>
                <a:ext cx="0" cy="83344"/>
              </a:xfrm>
              <a:prstGeom prst="line">
                <a:avLst/>
              </a:prstGeom>
              <a:noFill/>
              <a:ln w="9525" cap="rnd" cmpd="sng" algn="ctr">
                <a:solidFill>
                  <a:srgbClr val="5A6478"/>
                </a:solidFill>
                <a:prstDash val="solid"/>
                <a:miter lim="800000"/>
              </a:ln>
              <a:effectLst/>
            </p:spPr>
          </p:cxnSp>
          <p:cxnSp>
            <p:nvCxnSpPr>
              <p:cNvPr id="253" name="直接连接符 252"/>
              <p:cNvCxnSpPr/>
              <p:nvPr/>
            </p:nvCxnSpPr>
            <p:spPr>
              <a:xfrm flipH="1">
                <a:off x="9123239" y="1562100"/>
                <a:ext cx="0" cy="83344"/>
              </a:xfrm>
              <a:prstGeom prst="line">
                <a:avLst/>
              </a:prstGeom>
              <a:noFill/>
              <a:ln w="9525" cap="rnd" cmpd="sng" algn="ctr">
                <a:solidFill>
                  <a:srgbClr val="5A6478"/>
                </a:solidFill>
                <a:prstDash val="solid"/>
                <a:miter lim="800000"/>
              </a:ln>
              <a:effectLst/>
            </p:spPr>
          </p:cxnSp>
          <p:cxnSp>
            <p:nvCxnSpPr>
              <p:cNvPr id="254" name="直接连接符 253"/>
              <p:cNvCxnSpPr/>
              <p:nvPr/>
            </p:nvCxnSpPr>
            <p:spPr>
              <a:xfrm flipH="1">
                <a:off x="9184732" y="1562100"/>
                <a:ext cx="0" cy="83344"/>
              </a:xfrm>
              <a:prstGeom prst="line">
                <a:avLst/>
              </a:prstGeom>
              <a:noFill/>
              <a:ln w="9525" cap="rnd" cmpd="sng" algn="ctr">
                <a:solidFill>
                  <a:srgbClr val="5A6478"/>
                </a:solidFill>
                <a:prstDash val="solid"/>
                <a:miter lim="800000"/>
              </a:ln>
              <a:effectLst/>
            </p:spPr>
          </p:cxnSp>
          <p:cxnSp>
            <p:nvCxnSpPr>
              <p:cNvPr id="255" name="直接连接符 254"/>
              <p:cNvCxnSpPr/>
              <p:nvPr/>
            </p:nvCxnSpPr>
            <p:spPr>
              <a:xfrm flipH="1">
                <a:off x="9553690" y="1562100"/>
                <a:ext cx="0" cy="140494"/>
              </a:xfrm>
              <a:prstGeom prst="line">
                <a:avLst/>
              </a:prstGeom>
              <a:noFill/>
              <a:ln w="9525" cap="rnd" cmpd="sng" algn="ctr">
                <a:solidFill>
                  <a:srgbClr val="5A6478"/>
                </a:solidFill>
                <a:prstDash val="solid"/>
                <a:miter lim="800000"/>
              </a:ln>
              <a:effectLst/>
            </p:spPr>
          </p:cxnSp>
          <p:cxnSp>
            <p:nvCxnSpPr>
              <p:cNvPr id="256" name="直接连接符 255"/>
              <p:cNvCxnSpPr/>
              <p:nvPr/>
            </p:nvCxnSpPr>
            <p:spPr>
              <a:xfrm flipH="1">
                <a:off x="9307718" y="1562100"/>
                <a:ext cx="0" cy="83344"/>
              </a:xfrm>
              <a:prstGeom prst="line">
                <a:avLst/>
              </a:prstGeom>
              <a:noFill/>
              <a:ln w="9525" cap="rnd" cmpd="sng" algn="ctr">
                <a:solidFill>
                  <a:srgbClr val="5A6478"/>
                </a:solidFill>
                <a:prstDash val="solid"/>
                <a:miter lim="800000"/>
              </a:ln>
              <a:effectLst/>
            </p:spPr>
          </p:cxnSp>
          <p:cxnSp>
            <p:nvCxnSpPr>
              <p:cNvPr id="257" name="直接连接符 256"/>
              <p:cNvCxnSpPr/>
              <p:nvPr/>
            </p:nvCxnSpPr>
            <p:spPr>
              <a:xfrm flipH="1">
                <a:off x="9369211" y="1562100"/>
                <a:ext cx="0" cy="83344"/>
              </a:xfrm>
              <a:prstGeom prst="line">
                <a:avLst/>
              </a:prstGeom>
              <a:noFill/>
              <a:ln w="9525" cap="rnd" cmpd="sng" algn="ctr">
                <a:solidFill>
                  <a:srgbClr val="5A6478"/>
                </a:solidFill>
                <a:prstDash val="solid"/>
                <a:miter lim="800000"/>
              </a:ln>
              <a:effectLst/>
            </p:spPr>
          </p:cxnSp>
          <p:cxnSp>
            <p:nvCxnSpPr>
              <p:cNvPr id="258" name="直接连接符 257"/>
              <p:cNvCxnSpPr/>
              <p:nvPr/>
            </p:nvCxnSpPr>
            <p:spPr>
              <a:xfrm flipH="1">
                <a:off x="9430704" y="1562100"/>
                <a:ext cx="0" cy="83344"/>
              </a:xfrm>
              <a:prstGeom prst="line">
                <a:avLst/>
              </a:prstGeom>
              <a:noFill/>
              <a:ln w="9525" cap="rnd" cmpd="sng" algn="ctr">
                <a:solidFill>
                  <a:srgbClr val="5A6478"/>
                </a:solidFill>
                <a:prstDash val="solid"/>
                <a:miter lim="800000"/>
              </a:ln>
              <a:effectLst/>
            </p:spPr>
          </p:cxnSp>
          <p:cxnSp>
            <p:nvCxnSpPr>
              <p:cNvPr id="259" name="直接连接符 258"/>
              <p:cNvCxnSpPr/>
              <p:nvPr/>
            </p:nvCxnSpPr>
            <p:spPr>
              <a:xfrm flipH="1">
                <a:off x="9492197" y="1562100"/>
                <a:ext cx="0" cy="83344"/>
              </a:xfrm>
              <a:prstGeom prst="line">
                <a:avLst/>
              </a:prstGeom>
              <a:noFill/>
              <a:ln w="9525" cap="rnd" cmpd="sng" algn="ctr">
                <a:solidFill>
                  <a:srgbClr val="5A6478"/>
                </a:solidFill>
                <a:prstDash val="solid"/>
                <a:miter lim="800000"/>
              </a:ln>
              <a:effectLst/>
            </p:spPr>
          </p:cxnSp>
          <p:cxnSp>
            <p:nvCxnSpPr>
              <p:cNvPr id="260" name="直接连接符 259"/>
              <p:cNvCxnSpPr/>
              <p:nvPr/>
            </p:nvCxnSpPr>
            <p:spPr>
              <a:xfrm flipH="1">
                <a:off x="9861153" y="1562100"/>
                <a:ext cx="0" cy="140494"/>
              </a:xfrm>
              <a:prstGeom prst="line">
                <a:avLst/>
              </a:prstGeom>
              <a:noFill/>
              <a:ln w="9525" cap="rnd" cmpd="sng" algn="ctr">
                <a:solidFill>
                  <a:srgbClr val="5A6478"/>
                </a:solidFill>
                <a:prstDash val="solid"/>
                <a:miter lim="800000"/>
              </a:ln>
              <a:effectLst/>
            </p:spPr>
          </p:cxnSp>
          <p:cxnSp>
            <p:nvCxnSpPr>
              <p:cNvPr id="261" name="直接连接符 260"/>
              <p:cNvCxnSpPr/>
              <p:nvPr/>
            </p:nvCxnSpPr>
            <p:spPr>
              <a:xfrm flipH="1">
                <a:off x="9615183" y="1562100"/>
                <a:ext cx="0" cy="83344"/>
              </a:xfrm>
              <a:prstGeom prst="line">
                <a:avLst/>
              </a:prstGeom>
              <a:noFill/>
              <a:ln w="9525" cap="rnd" cmpd="sng" algn="ctr">
                <a:solidFill>
                  <a:srgbClr val="5A6478"/>
                </a:solidFill>
                <a:prstDash val="solid"/>
                <a:miter lim="800000"/>
              </a:ln>
              <a:effectLst/>
            </p:spPr>
          </p:cxnSp>
          <p:cxnSp>
            <p:nvCxnSpPr>
              <p:cNvPr id="262" name="直接连接符 261"/>
              <p:cNvCxnSpPr/>
              <p:nvPr/>
            </p:nvCxnSpPr>
            <p:spPr>
              <a:xfrm flipH="1">
                <a:off x="9676676" y="1562100"/>
                <a:ext cx="0" cy="83344"/>
              </a:xfrm>
              <a:prstGeom prst="line">
                <a:avLst/>
              </a:prstGeom>
              <a:noFill/>
              <a:ln w="9525" cap="rnd" cmpd="sng" algn="ctr">
                <a:solidFill>
                  <a:srgbClr val="5A6478"/>
                </a:solidFill>
                <a:prstDash val="solid"/>
                <a:miter lim="800000"/>
              </a:ln>
              <a:effectLst/>
            </p:spPr>
          </p:cxnSp>
          <p:cxnSp>
            <p:nvCxnSpPr>
              <p:cNvPr id="263" name="直接连接符 262"/>
              <p:cNvCxnSpPr/>
              <p:nvPr/>
            </p:nvCxnSpPr>
            <p:spPr>
              <a:xfrm flipH="1">
                <a:off x="9738169" y="1562100"/>
                <a:ext cx="0" cy="83344"/>
              </a:xfrm>
              <a:prstGeom prst="line">
                <a:avLst/>
              </a:prstGeom>
              <a:noFill/>
              <a:ln w="9525" cap="rnd" cmpd="sng" algn="ctr">
                <a:solidFill>
                  <a:srgbClr val="5A6478"/>
                </a:solidFill>
                <a:prstDash val="solid"/>
                <a:miter lim="800000"/>
              </a:ln>
              <a:effectLst/>
            </p:spPr>
          </p:cxnSp>
          <p:cxnSp>
            <p:nvCxnSpPr>
              <p:cNvPr id="264" name="直接连接符 263"/>
              <p:cNvCxnSpPr/>
              <p:nvPr/>
            </p:nvCxnSpPr>
            <p:spPr>
              <a:xfrm flipH="1">
                <a:off x="9799662" y="1562100"/>
                <a:ext cx="0" cy="83344"/>
              </a:xfrm>
              <a:prstGeom prst="line">
                <a:avLst/>
              </a:prstGeom>
              <a:noFill/>
              <a:ln w="9525" cap="rnd" cmpd="sng" algn="ctr">
                <a:solidFill>
                  <a:srgbClr val="5A6478"/>
                </a:solidFill>
                <a:prstDash val="solid"/>
                <a:miter lim="800000"/>
              </a:ln>
              <a:effectLst/>
            </p:spPr>
          </p:cxnSp>
        </p:grpSp>
      </p:grpSp>
      <p:sp>
        <p:nvSpPr>
          <p:cNvPr id="277" name="矩形 276"/>
          <p:cNvSpPr/>
          <p:nvPr/>
        </p:nvSpPr>
        <p:spPr>
          <a:xfrm>
            <a:off x="3524633" y="3598451"/>
            <a:ext cx="692738" cy="392536"/>
          </a:xfrm>
          <a:prstGeom prst="rect">
            <a:avLst/>
          </a:prstGeom>
        </p:spPr>
        <p:txBody>
          <a:bodyPr wrap="none" lIns="68580" tIns="34290" rIns="68580" bIns="34290">
            <a:spAutoFit/>
          </a:bodyPr>
          <a:lstStyle/>
          <a:p>
            <a:pPr algn="just">
              <a:buClr>
                <a:srgbClr val="006EA0"/>
              </a:buClr>
            </a:pPr>
            <a:r>
              <a:rPr lang="en-US" altLang="zh-CN" sz="2100">
                <a:solidFill>
                  <a:schemeClr val="accent3"/>
                </a:solidFill>
                <a:latin typeface="微软雅黑" panose="020b0503020204020204" pitchFamily="34" charset="-122"/>
                <a:ea typeface="微软雅黑" panose="020b0503020204020204" pitchFamily="34" charset="-122"/>
              </a:rPr>
              <a:t>15%</a:t>
            </a:r>
            <a:endParaRPr lang="en-US" altLang="zh-CN" sz="2100">
              <a:solidFill>
                <a:schemeClr val="accent3"/>
              </a:solidFill>
              <a:latin typeface="微软雅黑" panose="020b0503020204020204" pitchFamily="34" charset="-122"/>
              <a:ea typeface="微软雅黑" panose="020b0503020204020204" pitchFamily="34" charset="-122"/>
            </a:endParaRPr>
          </a:p>
        </p:txBody>
      </p:sp>
      <p:sp>
        <p:nvSpPr>
          <p:cNvPr id="278" name="矩形 277"/>
          <p:cNvSpPr/>
          <p:nvPr/>
        </p:nvSpPr>
        <p:spPr>
          <a:xfrm>
            <a:off x="784744" y="1362176"/>
            <a:ext cx="2535365" cy="238527"/>
          </a:xfrm>
          <a:prstGeom prst="rect">
            <a:avLst/>
          </a:prstGeom>
        </p:spPr>
        <p:txBody>
          <a:bodyPr wrap="square" lIns="68580" tIns="34290" rIns="68580" bIns="34290">
            <a:spAutoFit/>
          </a:bodyPr>
          <a:lstStyle/>
          <a:p>
            <a:pPr algn="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cs typeface="Lato Regular"/>
              </a:rPr>
              <a:t>在此添加标题</a:t>
            </a:r>
            <a:endParaRPr lang="id-ID" altLang="zh-CN" sz="1100">
              <a:solidFill>
                <a:schemeClr val="tx1">
                  <a:lumMod val="65000"/>
                  <a:lumOff val="35000"/>
                </a:schemeClr>
              </a:solidFill>
              <a:latin typeface="微软雅黑" panose="020b0503020204020204" pitchFamily="34" charset="-122"/>
              <a:ea typeface="微软雅黑" panose="020b0503020204020204" pitchFamily="34" charset="-122"/>
              <a:cs typeface="Lato Regular"/>
            </a:endParaRPr>
          </a:p>
        </p:txBody>
      </p:sp>
      <p:sp>
        <p:nvSpPr>
          <p:cNvPr id="279" name="矩形 278"/>
          <p:cNvSpPr/>
          <p:nvPr/>
        </p:nvSpPr>
        <p:spPr>
          <a:xfrm>
            <a:off x="784744" y="2470962"/>
            <a:ext cx="2535365" cy="238527"/>
          </a:xfrm>
          <a:prstGeom prst="rect">
            <a:avLst/>
          </a:prstGeom>
        </p:spPr>
        <p:txBody>
          <a:bodyPr wrap="square" lIns="68580" tIns="34290" rIns="68580" bIns="34290">
            <a:spAutoFit/>
          </a:bodyPr>
          <a:lstStyle/>
          <a:p>
            <a:pPr algn="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cs typeface="Lato Regular"/>
              </a:rPr>
              <a:t>在此添加标题</a:t>
            </a:r>
            <a:endParaRPr lang="id-ID" altLang="zh-CN" sz="1100">
              <a:solidFill>
                <a:schemeClr val="tx1">
                  <a:lumMod val="65000"/>
                  <a:lumOff val="35000"/>
                </a:schemeClr>
              </a:solidFill>
              <a:latin typeface="微软雅黑" panose="020b0503020204020204" pitchFamily="34" charset="-122"/>
              <a:ea typeface="微软雅黑" panose="020b0503020204020204" pitchFamily="34" charset="-122"/>
              <a:cs typeface="Lato Regular"/>
            </a:endParaRPr>
          </a:p>
        </p:txBody>
      </p:sp>
      <p:sp>
        <p:nvSpPr>
          <p:cNvPr id="280" name="矩形 279"/>
          <p:cNvSpPr/>
          <p:nvPr/>
        </p:nvSpPr>
        <p:spPr>
          <a:xfrm>
            <a:off x="784744" y="3468073"/>
            <a:ext cx="2535365" cy="238527"/>
          </a:xfrm>
          <a:prstGeom prst="rect">
            <a:avLst/>
          </a:prstGeom>
        </p:spPr>
        <p:txBody>
          <a:bodyPr wrap="square" lIns="68580" tIns="34290" rIns="68580" bIns="34290">
            <a:spAutoFit/>
          </a:bodyPr>
          <a:lstStyle/>
          <a:p>
            <a:pPr algn="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cs typeface="Lato Regular"/>
              </a:rPr>
              <a:t>在此添加标题</a:t>
            </a:r>
            <a:endParaRPr lang="id-ID" altLang="zh-CN" sz="1100">
              <a:solidFill>
                <a:schemeClr val="tx1">
                  <a:lumMod val="65000"/>
                  <a:lumOff val="35000"/>
                </a:schemeClr>
              </a:solidFill>
              <a:latin typeface="微软雅黑" panose="020b0503020204020204" pitchFamily="34" charset="-122"/>
              <a:ea typeface="微软雅黑" panose="020b0503020204020204" pitchFamily="34" charset="-122"/>
              <a:cs typeface="Lato Regular"/>
            </a:endParaRPr>
          </a:p>
        </p:txBody>
      </p:sp>
      <p:sp>
        <p:nvSpPr>
          <p:cNvPr id="281" name="矩形 280"/>
          <p:cNvSpPr/>
          <p:nvPr/>
        </p:nvSpPr>
        <p:spPr>
          <a:xfrm>
            <a:off x="784744" y="1585973"/>
            <a:ext cx="2535365" cy="623248"/>
          </a:xfrm>
          <a:prstGeom prst="rect">
            <a:avLst/>
          </a:prstGeom>
        </p:spPr>
        <p:txBody>
          <a:bodyPr wrap="square" lIns="68580" tIns="34290" rIns="68580" bIns="34290">
            <a:spAutoFit/>
          </a:bodyPr>
          <a:lstStyle/>
          <a:p>
            <a:pPr algn="r">
              <a:lnSpc>
                <a:spcPct val="150000"/>
              </a:lnSpc>
              <a:spcAft>
                <a:spcPts val="450"/>
              </a:spcAft>
              <a:buClr>
                <a:srgbClr val="006EA0"/>
              </a:buClr>
            </a:pPr>
            <a:r>
              <a:rPr lang="zh-CN" altLang="en-US" sz="800">
                <a:solidFill>
                  <a:schemeClr val="bg1">
                    <a:lumMod val="6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为客户服务是我们存在的唯一理由，客户需求是我们发展的原动力。我们坚持以客户为中心，快速响应客户需求</a:t>
            </a:r>
            <a:endParaRPr lang="en-US" altLang="zh-CN" sz="800">
              <a:solidFill>
                <a:schemeClr val="bg1">
                  <a:lumMod val="65000"/>
                </a:schemeClr>
              </a:solidFill>
              <a:latin typeface="微软雅黑" panose="020b0503020204020204" pitchFamily="34" charset="-122"/>
              <a:ea typeface="微软雅黑" panose="020b0503020204020204" pitchFamily="34" charset="-122"/>
            </a:endParaRPr>
          </a:p>
        </p:txBody>
      </p:sp>
      <p:sp>
        <p:nvSpPr>
          <p:cNvPr id="282" name="矩形 281"/>
          <p:cNvSpPr/>
          <p:nvPr/>
        </p:nvSpPr>
        <p:spPr>
          <a:xfrm>
            <a:off x="784744" y="2694759"/>
            <a:ext cx="2535365" cy="623248"/>
          </a:xfrm>
          <a:prstGeom prst="rect">
            <a:avLst/>
          </a:prstGeom>
        </p:spPr>
        <p:txBody>
          <a:bodyPr wrap="square" lIns="68580" tIns="34290" rIns="68580" bIns="34290">
            <a:spAutoFit/>
          </a:bodyPr>
          <a:lstStyle/>
          <a:p>
            <a:pPr algn="r">
              <a:lnSpc>
                <a:spcPct val="150000"/>
              </a:lnSpc>
              <a:spcAft>
                <a:spcPts val="450"/>
              </a:spcAft>
              <a:buClr>
                <a:srgbClr val="006EA0"/>
              </a:buClr>
            </a:pPr>
            <a:r>
              <a:rPr lang="zh-CN" altLang="en-US" sz="800">
                <a:solidFill>
                  <a:schemeClr val="bg1">
                    <a:lumMod val="6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为客户服务是我们存在的唯一理由，客户需求是我们发展的原动力。我们坚持以客户为中心，快速响应客户需求</a:t>
            </a:r>
            <a:endParaRPr lang="en-US" altLang="zh-CN" sz="800">
              <a:solidFill>
                <a:schemeClr val="bg1">
                  <a:lumMod val="65000"/>
                </a:schemeClr>
              </a:solidFill>
              <a:latin typeface="微软雅黑" panose="020b0503020204020204" pitchFamily="34" charset="-122"/>
              <a:ea typeface="微软雅黑" panose="020b0503020204020204" pitchFamily="34" charset="-122"/>
            </a:endParaRPr>
          </a:p>
        </p:txBody>
      </p:sp>
      <p:sp>
        <p:nvSpPr>
          <p:cNvPr id="283" name="矩形 282"/>
          <p:cNvSpPr/>
          <p:nvPr/>
        </p:nvSpPr>
        <p:spPr>
          <a:xfrm>
            <a:off x="784744" y="3691870"/>
            <a:ext cx="2535365" cy="623248"/>
          </a:xfrm>
          <a:prstGeom prst="rect">
            <a:avLst/>
          </a:prstGeom>
        </p:spPr>
        <p:txBody>
          <a:bodyPr wrap="square" lIns="68580" tIns="34290" rIns="68580" bIns="34290">
            <a:spAutoFit/>
          </a:bodyPr>
          <a:lstStyle/>
          <a:p>
            <a:pPr algn="r">
              <a:lnSpc>
                <a:spcPct val="150000"/>
              </a:lnSpc>
              <a:spcAft>
                <a:spcPts val="450"/>
              </a:spcAft>
              <a:buClr>
                <a:srgbClr val="006EA0"/>
              </a:buClr>
            </a:pPr>
            <a:r>
              <a:rPr lang="zh-CN" altLang="en-US" sz="800">
                <a:solidFill>
                  <a:schemeClr val="bg1">
                    <a:lumMod val="6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为客户服务是我们存在的唯一理由，客户需求是我们发展的原动力。我们坚持以客户为中心，快速响应客户需求</a:t>
            </a:r>
            <a:endParaRPr lang="en-US" altLang="zh-CN" sz="80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27"/>
                                        </p:tgtEl>
                                        <p:attrNameLst>
                                          <p:attrName>style.visibility</p:attrName>
                                        </p:attrNameLst>
                                      </p:cBhvr>
                                      <p:to>
                                        <p:strVal val="visible"/>
                                      </p:to>
                                    </p:set>
                                    <p:anim calcmode="lin" valueType="num">
                                      <p:cBhvr>
                                        <p:cTn id="12" dur="500" fill="hold"/>
                                        <p:tgtEl>
                                          <p:spTgt spid="127"/>
                                        </p:tgtEl>
                                        <p:attrNameLst>
                                          <p:attrName>ppt_w</p:attrName>
                                        </p:attrNameLst>
                                      </p:cBhvr>
                                      <p:tavLst>
                                        <p:tav tm="0">
                                          <p:val>
                                            <p:fltVal val="0"/>
                                          </p:val>
                                        </p:tav>
                                        <p:tav tm="100000">
                                          <p:val>
                                            <p:strVal val="#ppt_w"/>
                                          </p:val>
                                        </p:tav>
                                      </p:tavLst>
                                    </p:anim>
                                    <p:anim calcmode="lin" valueType="num">
                                      <p:cBhvr>
                                        <p:cTn id="13" dur="500" fill="hold"/>
                                        <p:tgtEl>
                                          <p:spTgt spid="127"/>
                                        </p:tgtEl>
                                        <p:attrNameLst>
                                          <p:attrName>ppt_h</p:attrName>
                                        </p:attrNameLst>
                                      </p:cBhvr>
                                      <p:tavLst>
                                        <p:tav tm="0">
                                          <p:val>
                                            <p:fltVal val="0"/>
                                          </p:val>
                                        </p:tav>
                                        <p:tav tm="100000">
                                          <p:val>
                                            <p:strVal val="#ppt_h"/>
                                          </p:val>
                                        </p:tav>
                                      </p:tavLst>
                                    </p:anim>
                                    <p:animEffect transition="in" filter="fade">
                                      <p:cBhvr>
                                        <p:cTn id="14" dur="500"/>
                                        <p:tgtEl>
                                          <p:spTgt spid="127"/>
                                        </p:tgtEl>
                                      </p:cBhvr>
                                    </p:animEffect>
                                  </p:childTnLst>
                                </p:cTn>
                              </p:par>
                            </p:childTnLst>
                          </p:cTn>
                        </p:par>
                        <p:par>
                          <p:cTn id="15" fill="hold" nodeType="afterGroup">
                            <p:stCondLst>
                              <p:cond delay="1000"/>
                            </p:stCondLst>
                            <p:childTnLst>
                              <p:par>
                                <p:cTn id="16" presetID="2" presetClass="entr" presetSubtype="2"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83"/>
                                        </p:tgtEl>
                                        <p:attrNameLst>
                                          <p:attrName>style.visibility</p:attrName>
                                        </p:attrNameLst>
                                      </p:cBhvr>
                                      <p:to>
                                        <p:strVal val="visible"/>
                                      </p:to>
                                    </p:set>
                                    <p:anim calcmode="lin" valueType="num">
                                      <p:cBhvr>
                                        <p:cTn id="23" dur="500" fill="hold"/>
                                        <p:tgtEl>
                                          <p:spTgt spid="183"/>
                                        </p:tgtEl>
                                        <p:attrNameLst>
                                          <p:attrName>ppt_w</p:attrName>
                                        </p:attrNameLst>
                                      </p:cBhvr>
                                      <p:tavLst>
                                        <p:tav tm="0">
                                          <p:val>
                                            <p:fltVal val="0"/>
                                          </p:val>
                                        </p:tav>
                                        <p:tav tm="100000">
                                          <p:val>
                                            <p:strVal val="#ppt_w"/>
                                          </p:val>
                                        </p:tav>
                                      </p:tavLst>
                                    </p:anim>
                                    <p:anim calcmode="lin" valueType="num">
                                      <p:cBhvr>
                                        <p:cTn id="24" dur="500" fill="hold"/>
                                        <p:tgtEl>
                                          <p:spTgt spid="183"/>
                                        </p:tgtEl>
                                        <p:attrNameLst>
                                          <p:attrName>ppt_h</p:attrName>
                                        </p:attrNameLst>
                                      </p:cBhvr>
                                      <p:tavLst>
                                        <p:tav tm="0">
                                          <p:val>
                                            <p:fltVal val="0"/>
                                          </p:val>
                                        </p:tav>
                                        <p:tav tm="100000">
                                          <p:val>
                                            <p:strVal val="#ppt_h"/>
                                          </p:val>
                                        </p:tav>
                                      </p:tavLst>
                                    </p:anim>
                                    <p:animEffect transition="in" filter="fade">
                                      <p:cBhvr>
                                        <p:cTn id="25" dur="500"/>
                                        <p:tgtEl>
                                          <p:spTgt spid="183"/>
                                        </p:tgtEl>
                                      </p:cBhvr>
                                    </p:animEffect>
                                  </p:childTnLst>
                                </p:cTn>
                              </p:par>
                            </p:childTnLst>
                          </p:cTn>
                        </p:par>
                        <p:par>
                          <p:cTn id="26" fill="hold" nodeType="afterGroup">
                            <p:stCondLst>
                              <p:cond delay="2000"/>
                            </p:stCondLst>
                            <p:childTnLst>
                              <p:par>
                                <p:cTn id="27" presetID="2" presetClass="entr" presetSubtype="2"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277"/>
                                        </p:tgtEl>
                                        <p:attrNameLst>
                                          <p:attrName>style.visibility</p:attrName>
                                        </p:attrNameLst>
                                      </p:cBhvr>
                                      <p:to>
                                        <p:strVal val="visible"/>
                                      </p:to>
                                    </p:set>
                                    <p:anim calcmode="lin" valueType="num">
                                      <p:cBhvr>
                                        <p:cTn id="34" dur="500" fill="hold"/>
                                        <p:tgtEl>
                                          <p:spTgt spid="277"/>
                                        </p:tgtEl>
                                        <p:attrNameLst>
                                          <p:attrName>ppt_w</p:attrName>
                                        </p:attrNameLst>
                                      </p:cBhvr>
                                      <p:tavLst>
                                        <p:tav tm="0">
                                          <p:val>
                                            <p:fltVal val="0"/>
                                          </p:val>
                                        </p:tav>
                                        <p:tav tm="100000">
                                          <p:val>
                                            <p:strVal val="#ppt_w"/>
                                          </p:val>
                                        </p:tav>
                                      </p:tavLst>
                                    </p:anim>
                                    <p:anim calcmode="lin" valueType="num">
                                      <p:cBhvr>
                                        <p:cTn id="35" dur="500" fill="hold"/>
                                        <p:tgtEl>
                                          <p:spTgt spid="277"/>
                                        </p:tgtEl>
                                        <p:attrNameLst>
                                          <p:attrName>ppt_h</p:attrName>
                                        </p:attrNameLst>
                                      </p:cBhvr>
                                      <p:tavLst>
                                        <p:tav tm="0">
                                          <p:val>
                                            <p:fltVal val="0"/>
                                          </p:val>
                                        </p:tav>
                                        <p:tav tm="100000">
                                          <p:val>
                                            <p:strVal val="#ppt_h"/>
                                          </p:val>
                                        </p:tav>
                                      </p:tavLst>
                                    </p:anim>
                                    <p:animEffect transition="in" filter="fade">
                                      <p:cBhvr>
                                        <p:cTn id="36" dur="500"/>
                                        <p:tgtEl>
                                          <p:spTgt spid="277"/>
                                        </p:tgtEl>
                                      </p:cBhvr>
                                    </p:animEffect>
                                  </p:childTnLst>
                                </p:cTn>
                              </p:par>
                              <p:par>
                                <p:cTn id="37" presetID="2" presetClass="entr" presetSubtype="8" fill="hold" grpId="0" nodeType="withEffect">
                                  <p:stCondLst>
                                    <p:cond delay="0"/>
                                  </p:stCondLst>
                                  <p:childTnLst>
                                    <p:set>
                                      <p:cBhvr>
                                        <p:cTn id="38" dur="1" fill="hold">
                                          <p:stCondLst>
                                            <p:cond delay="0"/>
                                          </p:stCondLst>
                                        </p:cTn>
                                        <p:tgtEl>
                                          <p:spTgt spid="278"/>
                                        </p:tgtEl>
                                        <p:attrNameLst>
                                          <p:attrName>style.visibility</p:attrName>
                                        </p:attrNameLst>
                                      </p:cBhvr>
                                      <p:to>
                                        <p:strVal val="visible"/>
                                      </p:to>
                                    </p:set>
                                    <p:anim calcmode="lin" valueType="num">
                                      <p:cBhvr additive="base">
                                        <p:cTn id="39" dur="500" fill="hold"/>
                                        <p:tgtEl>
                                          <p:spTgt spid="278"/>
                                        </p:tgtEl>
                                        <p:attrNameLst>
                                          <p:attrName>ppt_x</p:attrName>
                                        </p:attrNameLst>
                                      </p:cBhvr>
                                      <p:tavLst>
                                        <p:tav tm="0">
                                          <p:val>
                                            <p:strVal val="0-#ppt_w/2"/>
                                          </p:val>
                                        </p:tav>
                                        <p:tav tm="100000">
                                          <p:val>
                                            <p:strVal val="#ppt_x"/>
                                          </p:val>
                                        </p:tav>
                                      </p:tavLst>
                                    </p:anim>
                                    <p:anim calcmode="lin" valueType="num">
                                      <p:cBhvr additive="base">
                                        <p:cTn id="40" dur="500" fill="hold"/>
                                        <p:tgtEl>
                                          <p:spTgt spid="278"/>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79"/>
                                        </p:tgtEl>
                                        <p:attrNameLst>
                                          <p:attrName>style.visibility</p:attrName>
                                        </p:attrNameLst>
                                      </p:cBhvr>
                                      <p:to>
                                        <p:strVal val="visible"/>
                                      </p:to>
                                    </p:set>
                                    <p:anim calcmode="lin" valueType="num">
                                      <p:cBhvr additive="base">
                                        <p:cTn id="43" dur="500" fill="hold"/>
                                        <p:tgtEl>
                                          <p:spTgt spid="279"/>
                                        </p:tgtEl>
                                        <p:attrNameLst>
                                          <p:attrName>ppt_x</p:attrName>
                                        </p:attrNameLst>
                                      </p:cBhvr>
                                      <p:tavLst>
                                        <p:tav tm="0">
                                          <p:val>
                                            <p:strVal val="0-#ppt_w/2"/>
                                          </p:val>
                                        </p:tav>
                                        <p:tav tm="100000">
                                          <p:val>
                                            <p:strVal val="#ppt_x"/>
                                          </p:val>
                                        </p:tav>
                                      </p:tavLst>
                                    </p:anim>
                                    <p:anim calcmode="lin" valueType="num">
                                      <p:cBhvr additive="base">
                                        <p:cTn id="44" dur="500" fill="hold"/>
                                        <p:tgtEl>
                                          <p:spTgt spid="279"/>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80"/>
                                        </p:tgtEl>
                                        <p:attrNameLst>
                                          <p:attrName>style.visibility</p:attrName>
                                        </p:attrNameLst>
                                      </p:cBhvr>
                                      <p:to>
                                        <p:strVal val="visible"/>
                                      </p:to>
                                    </p:set>
                                    <p:anim calcmode="lin" valueType="num">
                                      <p:cBhvr additive="base">
                                        <p:cTn id="47" dur="500" fill="hold"/>
                                        <p:tgtEl>
                                          <p:spTgt spid="280"/>
                                        </p:tgtEl>
                                        <p:attrNameLst>
                                          <p:attrName>ppt_x</p:attrName>
                                        </p:attrNameLst>
                                      </p:cBhvr>
                                      <p:tavLst>
                                        <p:tav tm="0">
                                          <p:val>
                                            <p:strVal val="0-#ppt_w/2"/>
                                          </p:val>
                                        </p:tav>
                                        <p:tav tm="100000">
                                          <p:val>
                                            <p:strVal val="#ppt_x"/>
                                          </p:val>
                                        </p:tav>
                                      </p:tavLst>
                                    </p:anim>
                                    <p:anim calcmode="lin" valueType="num">
                                      <p:cBhvr additive="base">
                                        <p:cTn id="48" dur="500" fill="hold"/>
                                        <p:tgtEl>
                                          <p:spTgt spid="280"/>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81"/>
                                        </p:tgtEl>
                                        <p:attrNameLst>
                                          <p:attrName>style.visibility</p:attrName>
                                        </p:attrNameLst>
                                      </p:cBhvr>
                                      <p:to>
                                        <p:strVal val="visible"/>
                                      </p:to>
                                    </p:set>
                                    <p:anim calcmode="lin" valueType="num">
                                      <p:cBhvr additive="base">
                                        <p:cTn id="51" dur="500" fill="hold"/>
                                        <p:tgtEl>
                                          <p:spTgt spid="281"/>
                                        </p:tgtEl>
                                        <p:attrNameLst>
                                          <p:attrName>ppt_x</p:attrName>
                                        </p:attrNameLst>
                                      </p:cBhvr>
                                      <p:tavLst>
                                        <p:tav tm="0">
                                          <p:val>
                                            <p:strVal val="0-#ppt_w/2"/>
                                          </p:val>
                                        </p:tav>
                                        <p:tav tm="100000">
                                          <p:val>
                                            <p:strVal val="#ppt_x"/>
                                          </p:val>
                                        </p:tav>
                                      </p:tavLst>
                                    </p:anim>
                                    <p:anim calcmode="lin" valueType="num">
                                      <p:cBhvr additive="base">
                                        <p:cTn id="52" dur="500" fill="hold"/>
                                        <p:tgtEl>
                                          <p:spTgt spid="28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82"/>
                                        </p:tgtEl>
                                        <p:attrNameLst>
                                          <p:attrName>style.visibility</p:attrName>
                                        </p:attrNameLst>
                                      </p:cBhvr>
                                      <p:to>
                                        <p:strVal val="visible"/>
                                      </p:to>
                                    </p:set>
                                    <p:anim calcmode="lin" valueType="num">
                                      <p:cBhvr additive="base">
                                        <p:cTn id="55" dur="500" fill="hold"/>
                                        <p:tgtEl>
                                          <p:spTgt spid="282"/>
                                        </p:tgtEl>
                                        <p:attrNameLst>
                                          <p:attrName>ppt_x</p:attrName>
                                        </p:attrNameLst>
                                      </p:cBhvr>
                                      <p:tavLst>
                                        <p:tav tm="0">
                                          <p:val>
                                            <p:strVal val="0-#ppt_w/2"/>
                                          </p:val>
                                        </p:tav>
                                        <p:tav tm="100000">
                                          <p:val>
                                            <p:strVal val="#ppt_x"/>
                                          </p:val>
                                        </p:tav>
                                      </p:tavLst>
                                    </p:anim>
                                    <p:anim calcmode="lin" valueType="num">
                                      <p:cBhvr additive="base">
                                        <p:cTn id="56" dur="500" fill="hold"/>
                                        <p:tgtEl>
                                          <p:spTgt spid="28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83"/>
                                        </p:tgtEl>
                                        <p:attrNameLst>
                                          <p:attrName>style.visibility</p:attrName>
                                        </p:attrNameLst>
                                      </p:cBhvr>
                                      <p:to>
                                        <p:strVal val="visible"/>
                                      </p:to>
                                    </p:set>
                                    <p:anim calcmode="lin" valueType="num">
                                      <p:cBhvr additive="base">
                                        <p:cTn id="59" dur="500" fill="hold"/>
                                        <p:tgtEl>
                                          <p:spTgt spid="283"/>
                                        </p:tgtEl>
                                        <p:attrNameLst>
                                          <p:attrName>ppt_x</p:attrName>
                                        </p:attrNameLst>
                                      </p:cBhvr>
                                      <p:tavLst>
                                        <p:tav tm="0">
                                          <p:val>
                                            <p:strVal val="0-#ppt_w/2"/>
                                          </p:val>
                                        </p:tav>
                                        <p:tav tm="100000">
                                          <p:val>
                                            <p:strVal val="#ppt_x"/>
                                          </p:val>
                                        </p:tav>
                                      </p:tavLst>
                                    </p:anim>
                                    <p:anim calcmode="lin" valueType="num">
                                      <p:cBhvr additive="base">
                                        <p:cTn id="60" dur="500" fill="hold"/>
                                        <p:tgtEl>
                                          <p:spTgt spid="2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83" grpId="0"/>
      <p:bldP spid="277" grpId="0"/>
      <p:bldP spid="278" grpId="0"/>
      <p:bldP spid="279" grpId="0"/>
      <p:bldP spid="280" grpId="0"/>
      <p:bldP spid="281" grpId="0"/>
      <p:bldP spid="282" grpId="0"/>
      <p:bldP spid="283"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38"/>
          <p:cNvGrpSpPr/>
          <p:nvPr/>
        </p:nvGrpSpPr>
        <p:grpSpPr>
          <a:xfrm>
            <a:off x="1116585" y="1129688"/>
            <a:ext cx="2055242" cy="3339068"/>
            <a:chOff x="856689" y="1129339"/>
            <a:chExt cx="2055242" cy="3338037"/>
          </a:xfrm>
          <a:solidFill>
            <a:schemeClr val="accent2"/>
          </a:solidFill>
        </p:grpSpPr>
        <p:sp>
          <p:nvSpPr>
            <p:cNvPr id="4" name="矩形 3"/>
            <p:cNvSpPr/>
            <p:nvPr/>
          </p:nvSpPr>
          <p:spPr>
            <a:xfrm>
              <a:off x="856689" y="1129339"/>
              <a:ext cx="2055242" cy="3338037"/>
            </a:xfrm>
            <a:prstGeom prst="rect">
              <a:avLst/>
            </a:prstGeom>
            <a:grpFill/>
            <a:ln w="19050">
              <a:solidFill>
                <a:srgbClr val="B8B3A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21" name="文本框 24"/>
            <p:cNvSpPr txBox="1"/>
            <p:nvPr/>
          </p:nvSpPr>
          <p:spPr>
            <a:xfrm rot="16200000">
              <a:off x="78079" y="2635868"/>
              <a:ext cx="1879447" cy="295145"/>
            </a:xfrm>
            <a:prstGeom prst="rect">
              <a:avLst/>
            </a:prstGeom>
            <a:grpFill/>
          </p:spPr>
          <p:txBody>
            <a:bodyPr wrap="square" rtlCol="0">
              <a:spAutoFit/>
            </a:bodyPr>
            <a:lstStyle/>
            <a:p>
              <a:pPr algn="ctr">
                <a:lnSpc>
                  <a:spcPct val="120000"/>
                </a:lnSpc>
              </a:pPr>
              <a:r>
                <a:rPr lang="zh-CN" altLang="en-US" sz="1200">
                  <a:solidFill>
                    <a:schemeClr val="bg1"/>
                  </a:solidFill>
                  <a:effectLst/>
                  <a:latin typeface="微软雅黑" panose="020b0503020204020204" pitchFamily="34" charset="-122"/>
                  <a:ea typeface="微软雅黑" panose="020b0503020204020204" pitchFamily="34" charset="-122"/>
                </a:rPr>
                <a:t>点击插入标签文本</a:t>
              </a:r>
              <a:endParaRPr lang="zh-CN" altLang="en-US" sz="1200">
                <a:solidFill>
                  <a:schemeClr val="bg1"/>
                </a:solidFill>
                <a:effectLst/>
                <a:latin typeface="微软雅黑" panose="020b0503020204020204" pitchFamily="34" charset="-122"/>
                <a:ea typeface="微软雅黑" panose="020b0503020204020204" pitchFamily="34" charset="-122"/>
              </a:endParaRPr>
            </a:p>
          </p:txBody>
        </p:sp>
      </p:grpSp>
      <p:grpSp>
        <p:nvGrpSpPr>
          <p:cNvPr id="3" name="组合 21"/>
          <p:cNvGrpSpPr/>
          <p:nvPr/>
        </p:nvGrpSpPr>
        <p:grpSpPr>
          <a:xfrm>
            <a:off x="1478836" y="1015650"/>
            <a:ext cx="6765572" cy="804658"/>
            <a:chOff x="1218940" y="1015336"/>
            <a:chExt cx="6765572" cy="804410"/>
          </a:xfrm>
        </p:grpSpPr>
        <p:sp>
          <p:nvSpPr>
            <p:cNvPr id="5" name="五边形 4"/>
            <p:cNvSpPr/>
            <p:nvPr/>
          </p:nvSpPr>
          <p:spPr>
            <a:xfrm>
              <a:off x="1218940" y="1015336"/>
              <a:ext cx="2061635" cy="804410"/>
            </a:xfrm>
            <a:prstGeom prst="homePlate">
              <a:avLst>
                <a:gd name="adj" fmla="val 30537"/>
              </a:avLst>
            </a:prstGeom>
            <a:solidFill>
              <a:schemeClr val="accent1"/>
            </a:solidFill>
            <a:ln w="19050">
              <a:solidFill>
                <a:srgbClr val="AEB3B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9" name="任意多边形 8"/>
            <p:cNvSpPr/>
            <p:nvPr/>
          </p:nvSpPr>
          <p:spPr>
            <a:xfrm>
              <a:off x="3150058" y="1015336"/>
              <a:ext cx="4834454" cy="804410"/>
            </a:xfrm>
            <a:custGeom>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chemeClr val="accent2"/>
            </a:solidFill>
            <a:ln w="19050">
              <a:solidFill>
                <a:srgbClr val="DDDDD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13" name="文本框 15"/>
            <p:cNvSpPr txBox="1"/>
            <p:nvPr/>
          </p:nvSpPr>
          <p:spPr>
            <a:xfrm>
              <a:off x="3608733" y="1114422"/>
              <a:ext cx="3471218" cy="507674"/>
            </a:xfrm>
            <a:prstGeom prst="rect">
              <a:avLst/>
            </a:prstGeom>
            <a:noFill/>
          </p:spPr>
          <p:txBody>
            <a:bodyPr wrap="square" rtlCol="0">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rPr>
                <a:t>◆ 简约商务风图表系列</a:t>
              </a:r>
              <a:endParaRPr lang="en-US" altLang="zh-CN" sz="90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900">
                  <a:solidFill>
                    <a:schemeClr val="bg1"/>
                  </a:solidFill>
                  <a:latin typeface="微软雅黑" panose="020b0503020204020204" pitchFamily="34" charset="-122"/>
                  <a:ea typeface="微软雅黑" panose="020b0503020204020204" pitchFamily="34" charset="-122"/>
                </a:rPr>
                <a:t>◆ 在此点击输入具体文本内容</a:t>
              </a:r>
              <a:endParaRPr lang="zh-CN" altLang="en-US" sz="900">
                <a:solidFill>
                  <a:schemeClr val="bg1"/>
                </a:solidFill>
                <a:latin typeface="微软雅黑" panose="020b0503020204020204" pitchFamily="34" charset="-122"/>
                <a:ea typeface="微软雅黑" panose="020b0503020204020204" pitchFamily="34" charset="-122"/>
              </a:endParaRPr>
            </a:p>
          </p:txBody>
        </p:sp>
        <p:sp>
          <p:nvSpPr>
            <p:cNvPr id="20" name="文本框 23"/>
            <p:cNvSpPr txBox="1"/>
            <p:nvPr/>
          </p:nvSpPr>
          <p:spPr>
            <a:xfrm>
              <a:off x="1408589" y="1232902"/>
              <a:ext cx="1741469" cy="313835"/>
            </a:xfrm>
            <a:prstGeom prst="rect">
              <a:avLst/>
            </a:prstGeom>
            <a:noFill/>
          </p:spPr>
          <p:txBody>
            <a:bodyPr wrap="square" rtlCol="0">
              <a:spAutoFit/>
            </a:bodyPr>
            <a:lstStyle/>
            <a:p>
              <a:pPr>
                <a:lnSpc>
                  <a:spcPct val="120000"/>
                </a:lnSpc>
              </a:pPr>
              <a:r>
                <a:rPr lang="zh-CN" altLang="en-US" sz="1200">
                  <a:solidFill>
                    <a:schemeClr val="bg1"/>
                  </a:solidFill>
                  <a:effectLst/>
                  <a:latin typeface="微软雅黑" panose="020b0503020204020204" pitchFamily="34" charset="-122"/>
                  <a:ea typeface="微软雅黑" panose="020b0503020204020204" pitchFamily="34" charset="-122"/>
                </a:rPr>
                <a:t>点击插入具体文本内容</a:t>
              </a:r>
              <a:endParaRPr lang="zh-CN" altLang="en-US" sz="1200">
                <a:solidFill>
                  <a:schemeClr val="bg1"/>
                </a:solidFill>
                <a:effectLst/>
                <a:latin typeface="微软雅黑" panose="020b0503020204020204" pitchFamily="34" charset="-122"/>
                <a:ea typeface="微软雅黑" panose="020b0503020204020204" pitchFamily="34" charset="-122"/>
              </a:endParaRPr>
            </a:p>
          </p:txBody>
        </p:sp>
      </p:grpSp>
      <p:grpSp>
        <p:nvGrpSpPr>
          <p:cNvPr id="7" name="组合 35"/>
          <p:cNvGrpSpPr/>
          <p:nvPr/>
        </p:nvGrpSpPr>
        <p:grpSpPr>
          <a:xfrm>
            <a:off x="1478836" y="1942873"/>
            <a:ext cx="6765572" cy="804658"/>
            <a:chOff x="1218940" y="1942273"/>
            <a:chExt cx="6765572" cy="804410"/>
          </a:xfrm>
        </p:grpSpPr>
        <p:sp>
          <p:nvSpPr>
            <p:cNvPr id="24" name="五边形 23"/>
            <p:cNvSpPr/>
            <p:nvPr/>
          </p:nvSpPr>
          <p:spPr>
            <a:xfrm>
              <a:off x="1218940" y="1942273"/>
              <a:ext cx="2061635" cy="804410"/>
            </a:xfrm>
            <a:prstGeom prst="homePlate">
              <a:avLst>
                <a:gd name="adj" fmla="val 30537"/>
              </a:avLst>
            </a:prstGeom>
            <a:solidFill>
              <a:schemeClr val="accent1"/>
            </a:solidFill>
            <a:ln w="19050">
              <a:solidFill>
                <a:srgbClr val="C4C4C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solidFill>
              </a:endParaRPr>
            </a:p>
          </p:txBody>
        </p:sp>
        <p:sp>
          <p:nvSpPr>
            <p:cNvPr id="27" name="任意多边形 26"/>
            <p:cNvSpPr/>
            <p:nvPr/>
          </p:nvSpPr>
          <p:spPr>
            <a:xfrm>
              <a:off x="3150058" y="1942273"/>
              <a:ext cx="4834454" cy="804410"/>
            </a:xfrm>
            <a:custGeom>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chemeClr val="accent2"/>
            </a:solidFill>
            <a:ln w="19050">
              <a:solidFill>
                <a:srgbClr val="DDDDD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solidFill>
              </a:endParaRPr>
            </a:p>
          </p:txBody>
        </p:sp>
        <p:sp>
          <p:nvSpPr>
            <p:cNvPr id="30" name="文本框 17"/>
            <p:cNvSpPr txBox="1"/>
            <p:nvPr/>
          </p:nvSpPr>
          <p:spPr>
            <a:xfrm>
              <a:off x="3608733" y="2017386"/>
              <a:ext cx="3471218" cy="507674"/>
            </a:xfrm>
            <a:prstGeom prst="rect">
              <a:avLst/>
            </a:prstGeom>
            <a:noFill/>
          </p:spPr>
          <p:txBody>
            <a:bodyPr wrap="square" rtlCol="0">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rPr>
                <a:t>◆ 简约商务风图表系列</a:t>
              </a:r>
              <a:endParaRPr lang="en-US" altLang="zh-CN" sz="90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900">
                  <a:solidFill>
                    <a:schemeClr val="bg1"/>
                  </a:solidFill>
                  <a:latin typeface="微软雅黑" panose="020b0503020204020204" pitchFamily="34" charset="-122"/>
                  <a:ea typeface="微软雅黑" panose="020b0503020204020204" pitchFamily="34" charset="-122"/>
                </a:rPr>
                <a:t>◆ 在此点击输入具体文本内容</a:t>
              </a:r>
              <a:endParaRPr lang="zh-CN" altLang="en-US" sz="900">
                <a:solidFill>
                  <a:schemeClr val="bg1"/>
                </a:solidFill>
                <a:latin typeface="微软雅黑" panose="020b0503020204020204" pitchFamily="34" charset="-122"/>
                <a:ea typeface="微软雅黑" panose="020b0503020204020204" pitchFamily="34" charset="-122"/>
              </a:endParaRPr>
            </a:p>
          </p:txBody>
        </p:sp>
        <p:sp>
          <p:nvSpPr>
            <p:cNvPr id="33" name="文本框 20"/>
            <p:cNvSpPr txBox="1"/>
            <p:nvPr/>
          </p:nvSpPr>
          <p:spPr>
            <a:xfrm>
              <a:off x="1440553" y="2204710"/>
              <a:ext cx="1741469" cy="313835"/>
            </a:xfrm>
            <a:prstGeom prst="rect">
              <a:avLst/>
            </a:prstGeom>
            <a:noFill/>
          </p:spPr>
          <p:txBody>
            <a:bodyPr wrap="square" rtlCol="0">
              <a:spAutoFit/>
            </a:bodyPr>
            <a:lstStyle/>
            <a:p>
              <a:pPr>
                <a:lnSpc>
                  <a:spcPct val="120000"/>
                </a:lnSpc>
              </a:pPr>
              <a:r>
                <a:rPr lang="zh-CN" altLang="en-US" sz="1200">
                  <a:solidFill>
                    <a:schemeClr val="bg1"/>
                  </a:solidFill>
                  <a:latin typeface="微软雅黑" panose="020b0503020204020204" pitchFamily="34" charset="-122"/>
                  <a:ea typeface="微软雅黑" panose="020b0503020204020204" pitchFamily="34" charset="-122"/>
                </a:rPr>
                <a:t>点击插入具体文本内容</a:t>
              </a:r>
              <a:endParaRPr lang="zh-CN" altLang="en-US" sz="1200">
                <a:solidFill>
                  <a:schemeClr val="bg1"/>
                </a:solidFill>
                <a:latin typeface="微软雅黑" panose="020b0503020204020204" pitchFamily="34" charset="-122"/>
                <a:ea typeface="微软雅黑" panose="020b0503020204020204" pitchFamily="34" charset="-122"/>
              </a:endParaRPr>
            </a:p>
          </p:txBody>
        </p:sp>
      </p:grpSp>
      <p:grpSp>
        <p:nvGrpSpPr>
          <p:cNvPr id="8" name="组合 36"/>
          <p:cNvGrpSpPr/>
          <p:nvPr/>
        </p:nvGrpSpPr>
        <p:grpSpPr>
          <a:xfrm>
            <a:off x="1478836" y="2802952"/>
            <a:ext cx="6765572" cy="852618"/>
            <a:chOff x="1218940" y="2802086"/>
            <a:chExt cx="6765572" cy="852355"/>
          </a:xfrm>
        </p:grpSpPr>
        <p:sp>
          <p:nvSpPr>
            <p:cNvPr id="25" name="五边形 24"/>
            <p:cNvSpPr/>
            <p:nvPr/>
          </p:nvSpPr>
          <p:spPr>
            <a:xfrm>
              <a:off x="1218940" y="2850031"/>
              <a:ext cx="2061635" cy="804410"/>
            </a:xfrm>
            <a:prstGeom prst="homePlate">
              <a:avLst>
                <a:gd name="adj" fmla="val 30537"/>
              </a:avLst>
            </a:prstGeom>
            <a:solidFill>
              <a:schemeClr val="accent3"/>
            </a:solidFill>
            <a:ln w="19050">
              <a:solidFill>
                <a:srgbClr val="C4C4C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solidFill>
              </a:endParaRPr>
            </a:p>
          </p:txBody>
        </p:sp>
        <p:sp>
          <p:nvSpPr>
            <p:cNvPr id="28" name="任意多边形 27"/>
            <p:cNvSpPr/>
            <p:nvPr/>
          </p:nvSpPr>
          <p:spPr>
            <a:xfrm>
              <a:off x="3150058" y="2850031"/>
              <a:ext cx="4834454" cy="804410"/>
            </a:xfrm>
            <a:custGeom>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chemeClr val="accent2"/>
            </a:solidFill>
            <a:ln w="19050">
              <a:solidFill>
                <a:srgbClr val="DDDDD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solidFill>
              </a:endParaRPr>
            </a:p>
          </p:txBody>
        </p:sp>
        <p:sp>
          <p:nvSpPr>
            <p:cNvPr id="31" name="文本框 18"/>
            <p:cNvSpPr txBox="1"/>
            <p:nvPr/>
          </p:nvSpPr>
          <p:spPr>
            <a:xfrm>
              <a:off x="3608733" y="2802086"/>
              <a:ext cx="3471218" cy="715360"/>
            </a:xfrm>
            <a:prstGeom prst="rect">
              <a:avLst/>
            </a:prstGeom>
            <a:noFill/>
          </p:spPr>
          <p:txBody>
            <a:bodyPr wrap="square" rtlCol="0">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rPr>
                <a:t>◆ 简约商务风图表系列</a:t>
              </a:r>
              <a:endParaRPr lang="en-US" altLang="zh-CN" sz="90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900">
                  <a:solidFill>
                    <a:schemeClr val="bg1"/>
                  </a:solidFill>
                  <a:latin typeface="微软雅黑" panose="020b0503020204020204" pitchFamily="34" charset="-122"/>
                  <a:ea typeface="微软雅黑" panose="020b0503020204020204" pitchFamily="34" charset="-122"/>
                </a:rPr>
                <a:t>◆ 简约商务风图表系列</a:t>
              </a:r>
              <a:endParaRPr lang="en-US" altLang="zh-CN" sz="90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900">
                  <a:solidFill>
                    <a:schemeClr val="bg1"/>
                  </a:solidFill>
                  <a:latin typeface="微软雅黑" panose="020b0503020204020204" pitchFamily="34" charset="-122"/>
                  <a:ea typeface="微软雅黑" panose="020b0503020204020204" pitchFamily="34" charset="-122"/>
                </a:rPr>
                <a:t>◆ 在此点击输入具体文本内容</a:t>
              </a:r>
              <a:endParaRPr lang="zh-CN" altLang="en-US" sz="900">
                <a:solidFill>
                  <a:schemeClr val="bg1"/>
                </a:solidFill>
                <a:latin typeface="微软雅黑" panose="020b0503020204020204" pitchFamily="34" charset="-122"/>
                <a:ea typeface="微软雅黑" panose="020b0503020204020204" pitchFamily="34" charset="-122"/>
              </a:endParaRPr>
            </a:p>
          </p:txBody>
        </p:sp>
        <p:sp>
          <p:nvSpPr>
            <p:cNvPr id="34" name="文本框 21"/>
            <p:cNvSpPr txBox="1"/>
            <p:nvPr/>
          </p:nvSpPr>
          <p:spPr>
            <a:xfrm>
              <a:off x="1440553" y="3104532"/>
              <a:ext cx="1741469" cy="313835"/>
            </a:xfrm>
            <a:prstGeom prst="rect">
              <a:avLst/>
            </a:prstGeom>
            <a:noFill/>
          </p:spPr>
          <p:txBody>
            <a:bodyPr wrap="square" rtlCol="0">
              <a:spAutoFit/>
            </a:bodyPr>
            <a:lstStyle/>
            <a:p>
              <a:pPr>
                <a:lnSpc>
                  <a:spcPct val="120000"/>
                </a:lnSpc>
              </a:pPr>
              <a:r>
                <a:rPr lang="zh-CN" altLang="en-US" sz="1200">
                  <a:solidFill>
                    <a:schemeClr val="bg1"/>
                  </a:solidFill>
                  <a:latin typeface="微软雅黑" panose="020b0503020204020204" pitchFamily="34" charset="-122"/>
                  <a:ea typeface="微软雅黑" panose="020b0503020204020204" pitchFamily="34" charset="-122"/>
                </a:rPr>
                <a:t>点击插入具体文本内容</a:t>
              </a:r>
              <a:endParaRPr lang="zh-CN" altLang="en-US" sz="1200">
                <a:solidFill>
                  <a:schemeClr val="bg1"/>
                </a:solidFill>
                <a:latin typeface="微软雅黑" panose="020b0503020204020204" pitchFamily="34" charset="-122"/>
                <a:ea typeface="微软雅黑" panose="020b0503020204020204" pitchFamily="34" charset="-122"/>
              </a:endParaRPr>
            </a:p>
          </p:txBody>
        </p:sp>
      </p:grpSp>
      <p:grpSp>
        <p:nvGrpSpPr>
          <p:cNvPr id="10" name="组合 37"/>
          <p:cNvGrpSpPr/>
          <p:nvPr/>
        </p:nvGrpSpPr>
        <p:grpSpPr>
          <a:xfrm>
            <a:off x="1478836" y="3778134"/>
            <a:ext cx="6765572" cy="804658"/>
            <a:chOff x="1218940" y="3776968"/>
            <a:chExt cx="6765572" cy="804410"/>
          </a:xfrm>
        </p:grpSpPr>
        <p:sp>
          <p:nvSpPr>
            <p:cNvPr id="26" name="五边形 25"/>
            <p:cNvSpPr/>
            <p:nvPr/>
          </p:nvSpPr>
          <p:spPr>
            <a:xfrm>
              <a:off x="1218940" y="3776968"/>
              <a:ext cx="2061635" cy="804410"/>
            </a:xfrm>
            <a:prstGeom prst="homePlate">
              <a:avLst>
                <a:gd name="adj" fmla="val 30537"/>
              </a:avLst>
            </a:prstGeom>
            <a:solidFill>
              <a:schemeClr val="accent3"/>
            </a:solidFill>
            <a:ln w="19050">
              <a:solidFill>
                <a:srgbClr val="C4C4C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solidFill>
              </a:endParaRPr>
            </a:p>
          </p:txBody>
        </p:sp>
        <p:sp>
          <p:nvSpPr>
            <p:cNvPr id="29" name="任意多边形 28"/>
            <p:cNvSpPr/>
            <p:nvPr/>
          </p:nvSpPr>
          <p:spPr>
            <a:xfrm>
              <a:off x="3150058" y="3776968"/>
              <a:ext cx="4834454" cy="804410"/>
            </a:xfrm>
            <a:custGeom>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chemeClr val="accent2"/>
            </a:solidFill>
            <a:ln w="19050">
              <a:solidFill>
                <a:srgbClr val="DDDDD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solidFill>
              </a:endParaRPr>
            </a:p>
          </p:txBody>
        </p:sp>
        <p:sp>
          <p:nvSpPr>
            <p:cNvPr id="32" name="文本框 19"/>
            <p:cNvSpPr txBox="1"/>
            <p:nvPr/>
          </p:nvSpPr>
          <p:spPr>
            <a:xfrm>
              <a:off x="3608733" y="3863269"/>
              <a:ext cx="3471218" cy="507674"/>
            </a:xfrm>
            <a:prstGeom prst="rect">
              <a:avLst/>
            </a:prstGeom>
            <a:noFill/>
          </p:spPr>
          <p:txBody>
            <a:bodyPr wrap="square" rtlCol="0">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rPr>
                <a:t>◆ 简约商务风图表系列</a:t>
              </a:r>
              <a:endParaRPr lang="en-US" altLang="zh-CN" sz="90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900">
                  <a:solidFill>
                    <a:schemeClr val="bg1"/>
                  </a:solidFill>
                  <a:latin typeface="微软雅黑" panose="020b0503020204020204" pitchFamily="34" charset="-122"/>
                  <a:ea typeface="微软雅黑" panose="020b0503020204020204" pitchFamily="34" charset="-122"/>
                </a:rPr>
                <a:t>◆ 在此点击输入具体文本内容</a:t>
              </a:r>
              <a:endParaRPr lang="zh-CN" altLang="en-US" sz="900">
                <a:solidFill>
                  <a:schemeClr val="bg1"/>
                </a:solidFill>
                <a:latin typeface="微软雅黑" panose="020b0503020204020204" pitchFamily="34" charset="-122"/>
                <a:ea typeface="微软雅黑" panose="020b0503020204020204" pitchFamily="34" charset="-122"/>
              </a:endParaRPr>
            </a:p>
          </p:txBody>
        </p:sp>
        <p:sp>
          <p:nvSpPr>
            <p:cNvPr id="35" name="文本框 22"/>
            <p:cNvSpPr txBox="1"/>
            <p:nvPr/>
          </p:nvSpPr>
          <p:spPr>
            <a:xfrm>
              <a:off x="1440553" y="4040348"/>
              <a:ext cx="1741469" cy="313835"/>
            </a:xfrm>
            <a:prstGeom prst="rect">
              <a:avLst/>
            </a:prstGeom>
            <a:noFill/>
          </p:spPr>
          <p:txBody>
            <a:bodyPr wrap="square" rtlCol="0">
              <a:spAutoFit/>
            </a:bodyPr>
            <a:lstStyle/>
            <a:p>
              <a:pPr>
                <a:lnSpc>
                  <a:spcPct val="120000"/>
                </a:lnSpc>
              </a:pPr>
              <a:r>
                <a:rPr lang="zh-CN" altLang="en-US" sz="1200">
                  <a:solidFill>
                    <a:schemeClr val="bg1"/>
                  </a:solidFill>
                  <a:latin typeface="微软雅黑" panose="020b0503020204020204" pitchFamily="34" charset="-122"/>
                  <a:ea typeface="微软雅黑" panose="020b0503020204020204" pitchFamily="34" charset="-122"/>
                </a:rPr>
                <a:t>点击插入具体文本内容</a:t>
              </a:r>
              <a:endParaRPr lang="zh-CN" altLang="en-US" sz="1200">
                <a:solidFill>
                  <a:schemeClr val="bg1"/>
                </a:solidFill>
                <a:latin typeface="微软雅黑" panose="020b0503020204020204" pitchFamily="34" charset="-122"/>
                <a:ea typeface="微软雅黑" panose="020b0503020204020204" pitchFamily="34" charset="-122"/>
              </a:endParaRPr>
            </a:p>
          </p:txBody>
        </p:sp>
      </p:grpSp>
      <p:sp>
        <p:nvSpPr>
          <p:cNvPr id="6" name="日期占位符 5"/>
          <p:cNvSpPr>
            <a:spLocks noGrp="1"/>
          </p:cNvSpPr>
          <p:nvPr>
            <p:ph type="dt" sz="half" idx="4294967295"/>
          </p:nvPr>
        </p:nvSpPr>
        <p:spPr/>
        <p:txBody>
          <a:bodyPr/>
          <a:lstStyle/>
          <a:p>
            <a:fld id="{6B0996CE-7D56-4A85-A70B-2FC5AC30BFA5}" type="datetime1">
              <a:rPr lang="zh-CN" altLang="en-US" smtClean="0"/>
              <a:t>2023/5/8</a:t>
            </a:fld>
            <a:endParaRPr lang="zh-CN" altLang="en-US"/>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750" fill="hold"/>
                                        <p:tgtEl>
                                          <p:spTgt spid="3"/>
                                        </p:tgtEl>
                                        <p:attrNameLst>
                                          <p:attrName>ppt_x</p:attrName>
                                        </p:attrNameLst>
                                      </p:cBhvr>
                                      <p:tavLst>
                                        <p:tav tm="0">
                                          <p:val>
                                            <p:strVal val="#ppt_x"/>
                                          </p:val>
                                        </p:tav>
                                        <p:tav tm="100000">
                                          <p:val>
                                            <p:strVal val="#ppt_x"/>
                                          </p:val>
                                        </p:tav>
                                      </p:tavLst>
                                    </p:anim>
                                    <p:anim calcmode="lin" valueType="num">
                                      <p:cBhvr additive="base">
                                        <p:cTn id="13" dur="750" fill="hold"/>
                                        <p:tgtEl>
                                          <p:spTgt spid="3"/>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25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2000"/>
                            </p:stCondLst>
                            <p:childTnLst>
                              <p:par>
                                <p:cTn id="20" presetID="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750" fill="hold"/>
                                        <p:tgtEl>
                                          <p:spTgt spid="8"/>
                                        </p:tgtEl>
                                        <p:attrNameLst>
                                          <p:attrName>ppt_x</p:attrName>
                                        </p:attrNameLst>
                                      </p:cBhvr>
                                      <p:tavLst>
                                        <p:tav tm="0">
                                          <p:val>
                                            <p:strVal val="#ppt_x"/>
                                          </p:val>
                                        </p:tav>
                                        <p:tav tm="100000">
                                          <p:val>
                                            <p:strVal val="#ppt_x"/>
                                          </p:val>
                                        </p:tav>
                                      </p:tavLst>
                                    </p:anim>
                                    <p:anim calcmode="lin" valueType="num">
                                      <p:cBhvr additive="base">
                                        <p:cTn id="23" dur="750" fill="hold"/>
                                        <p:tgtEl>
                                          <p:spTgt spid="8"/>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750"/>
                            </p:stCondLst>
                            <p:childTnLst>
                              <p:par>
                                <p:cTn id="25" presetID="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750" fill="hold"/>
                                        <p:tgtEl>
                                          <p:spTgt spid="10"/>
                                        </p:tgtEl>
                                        <p:attrNameLst>
                                          <p:attrName>ppt_x</p:attrName>
                                        </p:attrNameLst>
                                      </p:cBhvr>
                                      <p:tavLst>
                                        <p:tav tm="0">
                                          <p:val>
                                            <p:strVal val="#ppt_x"/>
                                          </p:val>
                                        </p:tav>
                                        <p:tav tm="100000">
                                          <p:val>
                                            <p:strVal val="#ppt_x"/>
                                          </p:val>
                                        </p:tav>
                                      </p:tavLst>
                                    </p:anim>
                                    <p:anim calcmode="lin" valueType="num">
                                      <p:cBhvr additive="base">
                                        <p:cTn id="2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直接连接符 3"/>
          <p:cNvSpPr/>
          <p:nvPr/>
        </p:nvSpPr>
        <p:spPr bwMode="auto">
          <a:xfrm flipH="1">
            <a:off x="1276350" y="202094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5" name="直接连接符 4"/>
          <p:cNvSpPr/>
          <p:nvPr/>
        </p:nvSpPr>
        <p:spPr bwMode="auto">
          <a:xfrm flipH="1">
            <a:off x="1276350" y="202094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6" name="直接连接符 5"/>
          <p:cNvSpPr/>
          <p:nvPr/>
        </p:nvSpPr>
        <p:spPr bwMode="auto">
          <a:xfrm flipH="1">
            <a:off x="1347788" y="202213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7" name="直接连接符 6"/>
          <p:cNvSpPr/>
          <p:nvPr/>
        </p:nvSpPr>
        <p:spPr bwMode="auto">
          <a:xfrm flipH="1">
            <a:off x="1347788" y="202213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grpSp>
        <p:nvGrpSpPr>
          <p:cNvPr id="8" name="组合 7"/>
          <p:cNvGrpSpPr/>
          <p:nvPr/>
        </p:nvGrpSpPr>
        <p:grpSpPr>
          <a:xfrm>
            <a:off x="1465326" y="1951475"/>
            <a:ext cx="1515732" cy="1718470"/>
            <a:chOff x="662073" y="3346215"/>
            <a:chExt cx="2020976" cy="2291293"/>
          </a:xfrm>
        </p:grpSpPr>
        <p:sp>
          <p:nvSpPr>
            <p:cNvPr id="18" name="任意多边形: 形状 17"/>
            <p:cNvSpPr/>
            <p:nvPr/>
          </p:nvSpPr>
          <p:spPr bwMode="auto">
            <a:xfrm rot="18988400" flipH="1">
              <a:off x="1314205" y="3346215"/>
              <a:ext cx="1203050" cy="1201446"/>
            </a:xfrm>
            <a:custGeom>
              <a:gdLst>
                <a:gd name="T0" fmla="*/ 3188 w 3399"/>
                <a:gd name="T1" fmla="*/ 209 h 3399"/>
                <a:gd name="T2" fmla="*/ 2961 w 3399"/>
                <a:gd name="T3" fmla="*/ 104 h 3399"/>
                <a:gd name="T4" fmla="*/ 1582 w 3399"/>
                <a:gd name="T5" fmla="*/ 562 h 3399"/>
                <a:gd name="T6" fmla="*/ 855 w 3399"/>
                <a:gd name="T7" fmla="*/ 624 h 3399"/>
                <a:gd name="T8" fmla="*/ 684 w 3399"/>
                <a:gd name="T9" fmla="*/ 795 h 3399"/>
                <a:gd name="T10" fmla="*/ 1099 w 3399"/>
                <a:gd name="T11" fmla="*/ 1209 h 3399"/>
                <a:gd name="T12" fmla="*/ 978 w 3399"/>
                <a:gd name="T13" fmla="*/ 2218 h 3399"/>
                <a:gd name="T14" fmla="*/ 336 w 3399"/>
                <a:gd name="T15" fmla="*/ 2339 h 3399"/>
                <a:gd name="T16" fmla="*/ 111 w 3399"/>
                <a:gd name="T17" fmla="*/ 2565 h 3399"/>
                <a:gd name="T18" fmla="*/ 550 w 3399"/>
                <a:gd name="T19" fmla="*/ 2769 h 3399"/>
                <a:gd name="T20" fmla="*/ 643 w 3399"/>
                <a:gd name="T21" fmla="*/ 2883 h 3399"/>
                <a:gd name="T22" fmla="*/ 835 w 3399"/>
                <a:gd name="T23" fmla="*/ 3289 h 3399"/>
                <a:gd name="T24" fmla="*/ 1061 w 3399"/>
                <a:gd name="T25" fmla="*/ 3063 h 3399"/>
                <a:gd name="T26" fmla="*/ 1182 w 3399"/>
                <a:gd name="T27" fmla="*/ 2421 h 3399"/>
                <a:gd name="T28" fmla="*/ 2190 w 3399"/>
                <a:gd name="T29" fmla="*/ 2299 h 3399"/>
                <a:gd name="T30" fmla="*/ 2605 w 3399"/>
                <a:gd name="T31" fmla="*/ 2713 h 3399"/>
                <a:gd name="T32" fmla="*/ 2775 w 3399"/>
                <a:gd name="T33" fmla="*/ 2543 h 3399"/>
                <a:gd name="T34" fmla="*/ 2837 w 3399"/>
                <a:gd name="T35" fmla="*/ 1816 h 3399"/>
                <a:gd name="T36" fmla="*/ 3294 w 3399"/>
                <a:gd name="T37" fmla="*/ 436 h 3399"/>
                <a:gd name="T38" fmla="*/ 3188 w 3399"/>
                <a:gd name="T39" fmla="*/ 210 h 3399"/>
                <a:gd name="T40" fmla="*/ 3188 w 3399"/>
                <a:gd name="T41" fmla="*/ 210 h 3399"/>
                <a:gd name="T42" fmla="*/ 3188 w 3399"/>
                <a:gd name="T43" fmla="*/ 210 h 3399"/>
                <a:gd name="T44" fmla="*/ 3188 w 3399"/>
                <a:gd name="T45" fmla="*/ 209 h 3399"/>
                <a:gd name="T46" fmla="*/ 3188 w 3399"/>
                <a:gd name="T47" fmla="*/ 209 h 3399"/>
                <a:gd name="T48" fmla="*/ 2864 w 3399"/>
                <a:gd name="T49" fmla="*/ 824 h 3399"/>
                <a:gd name="T50" fmla="*/ 2578 w 3399"/>
                <a:gd name="T51" fmla="*/ 821 h 3399"/>
                <a:gd name="T52" fmla="*/ 2574 w 3399"/>
                <a:gd name="T53" fmla="*/ 534 h 3399"/>
                <a:gd name="T54" fmla="*/ 2861 w 3399"/>
                <a:gd name="T55" fmla="*/ 537 h 3399"/>
                <a:gd name="T56" fmla="*/ 2864 w 3399"/>
                <a:gd name="T57" fmla="*/ 824 h 3399"/>
                <a:gd name="T58" fmla="*/ 2864 w 3399"/>
                <a:gd name="T59" fmla="*/ 824 h 33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99" h="3399">
                  <a:moveTo>
                    <a:pt x="3188" y="209"/>
                  </a:moveTo>
                  <a:cubicBezTo>
                    <a:pt x="3132" y="154"/>
                    <a:pt x="3037" y="117"/>
                    <a:pt x="2961" y="104"/>
                  </a:cubicBezTo>
                  <a:cubicBezTo>
                    <a:pt x="2375" y="0"/>
                    <a:pt x="1855" y="327"/>
                    <a:pt x="1582" y="562"/>
                  </a:cubicBezTo>
                  <a:cubicBezTo>
                    <a:pt x="1431" y="552"/>
                    <a:pt x="855" y="624"/>
                    <a:pt x="855" y="624"/>
                  </a:cubicBezTo>
                  <a:cubicBezTo>
                    <a:pt x="551" y="663"/>
                    <a:pt x="684" y="795"/>
                    <a:pt x="684" y="795"/>
                  </a:cubicBezTo>
                  <a:cubicBezTo>
                    <a:pt x="1099" y="1209"/>
                    <a:pt x="1099" y="1209"/>
                    <a:pt x="1099" y="1209"/>
                  </a:cubicBezTo>
                  <a:cubicBezTo>
                    <a:pt x="884" y="1916"/>
                    <a:pt x="1014" y="2047"/>
                    <a:pt x="978" y="2218"/>
                  </a:cubicBezTo>
                  <a:cubicBezTo>
                    <a:pt x="942" y="2389"/>
                    <a:pt x="655" y="2319"/>
                    <a:pt x="336" y="2339"/>
                  </a:cubicBezTo>
                  <a:cubicBezTo>
                    <a:pt x="18" y="2359"/>
                    <a:pt x="0" y="2473"/>
                    <a:pt x="111" y="2565"/>
                  </a:cubicBezTo>
                  <a:cubicBezTo>
                    <a:pt x="194" y="2634"/>
                    <a:pt x="436" y="2727"/>
                    <a:pt x="550" y="2769"/>
                  </a:cubicBezTo>
                  <a:cubicBezTo>
                    <a:pt x="577" y="2783"/>
                    <a:pt x="616" y="2814"/>
                    <a:pt x="643" y="2883"/>
                  </a:cubicBezTo>
                  <a:cubicBezTo>
                    <a:pt x="688" y="3005"/>
                    <a:pt x="772" y="3213"/>
                    <a:pt x="835" y="3289"/>
                  </a:cubicBezTo>
                  <a:cubicBezTo>
                    <a:pt x="927" y="3399"/>
                    <a:pt x="1041" y="3382"/>
                    <a:pt x="1061" y="3063"/>
                  </a:cubicBezTo>
                  <a:cubicBezTo>
                    <a:pt x="1081" y="2744"/>
                    <a:pt x="1011" y="2458"/>
                    <a:pt x="1182" y="2421"/>
                  </a:cubicBezTo>
                  <a:cubicBezTo>
                    <a:pt x="1353" y="2385"/>
                    <a:pt x="1483" y="2515"/>
                    <a:pt x="2190" y="2299"/>
                  </a:cubicBezTo>
                  <a:cubicBezTo>
                    <a:pt x="2605" y="2713"/>
                    <a:pt x="2605" y="2713"/>
                    <a:pt x="2605" y="2713"/>
                  </a:cubicBezTo>
                  <a:cubicBezTo>
                    <a:pt x="2605" y="2713"/>
                    <a:pt x="2737" y="2847"/>
                    <a:pt x="2775" y="2543"/>
                  </a:cubicBezTo>
                  <a:cubicBezTo>
                    <a:pt x="2775" y="2543"/>
                    <a:pt x="2847" y="1967"/>
                    <a:pt x="2837" y="1816"/>
                  </a:cubicBezTo>
                  <a:cubicBezTo>
                    <a:pt x="3072" y="1542"/>
                    <a:pt x="3399" y="1022"/>
                    <a:pt x="3294" y="436"/>
                  </a:cubicBezTo>
                  <a:cubicBezTo>
                    <a:pt x="3280" y="360"/>
                    <a:pt x="3244" y="266"/>
                    <a:pt x="3188" y="210"/>
                  </a:cubicBezTo>
                  <a:cubicBezTo>
                    <a:pt x="3188" y="210"/>
                    <a:pt x="3188" y="210"/>
                    <a:pt x="3188" y="210"/>
                  </a:cubicBezTo>
                  <a:cubicBezTo>
                    <a:pt x="3188" y="210"/>
                    <a:pt x="3188" y="210"/>
                    <a:pt x="3188" y="210"/>
                  </a:cubicBezTo>
                  <a:cubicBezTo>
                    <a:pt x="3188" y="209"/>
                    <a:pt x="3188" y="209"/>
                    <a:pt x="3188" y="209"/>
                  </a:cubicBezTo>
                  <a:cubicBezTo>
                    <a:pt x="3188" y="209"/>
                    <a:pt x="3188" y="209"/>
                    <a:pt x="3188" y="209"/>
                  </a:cubicBezTo>
                  <a:close/>
                  <a:moveTo>
                    <a:pt x="2864" y="824"/>
                  </a:moveTo>
                  <a:cubicBezTo>
                    <a:pt x="2786" y="902"/>
                    <a:pt x="2657" y="900"/>
                    <a:pt x="2578" y="821"/>
                  </a:cubicBezTo>
                  <a:cubicBezTo>
                    <a:pt x="2497" y="740"/>
                    <a:pt x="2496" y="612"/>
                    <a:pt x="2574" y="534"/>
                  </a:cubicBezTo>
                  <a:cubicBezTo>
                    <a:pt x="2652" y="456"/>
                    <a:pt x="2780" y="457"/>
                    <a:pt x="2861" y="537"/>
                  </a:cubicBezTo>
                  <a:cubicBezTo>
                    <a:pt x="2940" y="617"/>
                    <a:pt x="2942" y="746"/>
                    <a:pt x="2864" y="824"/>
                  </a:cubicBezTo>
                  <a:cubicBezTo>
                    <a:pt x="2864" y="824"/>
                    <a:pt x="2864" y="824"/>
                    <a:pt x="2864" y="824"/>
                  </a:cubicBezTo>
                  <a:close/>
                </a:path>
              </a:pathLst>
            </a:custGeom>
            <a:solidFill>
              <a:schemeClr val="accent2"/>
            </a:solidFill>
            <a:ln>
              <a:noFill/>
            </a:ln>
          </p:spPr>
          <p:txBody>
            <a:bodyPr anchor="ctr"/>
            <a:lstStyle/>
            <a:p>
              <a:pPr algn="ctr"/>
              <a:endParaRPr>
                <a:cs typeface="+mn-ea"/>
                <a:sym typeface="+mn-lt"/>
              </a:endParaRPr>
            </a:p>
          </p:txBody>
        </p:sp>
        <p:sp>
          <p:nvSpPr>
            <p:cNvPr id="19" name="文本框 26"/>
            <p:cNvSpPr txBox="1"/>
            <p:nvPr/>
          </p:nvSpPr>
          <p:spPr>
            <a:xfrm>
              <a:off x="662074" y="5203287"/>
              <a:ext cx="2020975" cy="434221"/>
            </a:xfrm>
            <a:prstGeom prst="rect">
              <a:avLst/>
            </a:prstGeom>
            <a:noFill/>
          </p:spPr>
          <p:txBody>
            <a:bodyPr wrap="square" lIns="0" tIns="0" rIns="0" bIns="0">
              <a:normAutofit fontScale="92500" lnSpcReduction="10000"/>
            </a:bodyPr>
            <a:lstStyle/>
            <a:p>
              <a:pPr algn="ctr">
                <a:lnSpc>
                  <a:spcPct val="120000"/>
                </a:lnSpc>
                <a:spcBef>
                  <a:spcPct val="0"/>
                </a:spcBef>
              </a:pPr>
              <a:r>
                <a:rPr lang="zh-CN" altLang="en-US" sz="1000">
                  <a:cs typeface="+mn-ea"/>
                  <a:sym typeface="+mn-lt"/>
                </a:rPr>
                <a:t>此部分内容作为文字排版占位显示 （建议使用主题字体）</a:t>
              </a:r>
              <a:endParaRPr lang="zh-CN" altLang="en-US" sz="1000">
                <a:cs typeface="+mn-ea"/>
                <a:sym typeface="+mn-lt"/>
              </a:endParaRPr>
            </a:p>
          </p:txBody>
        </p:sp>
        <p:sp>
          <p:nvSpPr>
            <p:cNvPr id="20" name="矩形 19"/>
            <p:cNvSpPr/>
            <p:nvPr/>
          </p:nvSpPr>
          <p:spPr>
            <a:xfrm>
              <a:off x="662073" y="4709467"/>
              <a:ext cx="2020976" cy="325410"/>
            </a:xfrm>
            <a:prstGeom prst="rect">
              <a:avLst/>
            </a:prstGeom>
          </p:spPr>
          <p:txBody>
            <a:bodyPr wrap="none" lIns="0" tIns="0" rIns="0" bIns="0">
              <a:normAutofit/>
            </a:bodyPr>
            <a:lstStyle/>
            <a:p>
              <a:pPr algn="ctr" defTabSz="914400">
                <a:spcBef>
                  <a:spcPct val="0"/>
                </a:spcBef>
                <a:defRPr/>
              </a:pPr>
              <a:r>
                <a:rPr lang="zh-CN" altLang="en-US" sz="1600" b="1">
                  <a:solidFill>
                    <a:schemeClr val="accent2"/>
                  </a:solidFill>
                  <a:cs typeface="+mn-ea"/>
                  <a:sym typeface="+mn-lt"/>
                </a:rPr>
                <a:t>标题文本预设</a:t>
              </a:r>
              <a:endParaRPr lang="zh-CN" altLang="en-US" sz="1600" b="1">
                <a:solidFill>
                  <a:schemeClr val="accent2"/>
                </a:solidFill>
                <a:cs typeface="+mn-ea"/>
                <a:sym typeface="+mn-lt"/>
              </a:endParaRPr>
            </a:p>
          </p:txBody>
        </p:sp>
      </p:grpSp>
      <p:grpSp>
        <p:nvGrpSpPr>
          <p:cNvPr id="9" name="组合 8"/>
          <p:cNvGrpSpPr/>
          <p:nvPr/>
        </p:nvGrpSpPr>
        <p:grpSpPr>
          <a:xfrm>
            <a:off x="3533777" y="1232444"/>
            <a:ext cx="1515732" cy="1728552"/>
            <a:chOff x="4711702" y="3332772"/>
            <a:chExt cx="2020976" cy="2304736"/>
          </a:xfrm>
        </p:grpSpPr>
        <p:sp>
          <p:nvSpPr>
            <p:cNvPr id="14" name="直接连接符 13"/>
            <p:cNvSpPr/>
            <p:nvPr/>
          </p:nvSpPr>
          <p:spPr bwMode="auto">
            <a:xfrm flipH="1">
              <a:off x="5363703" y="333277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5" name="任意多边形: 形状 14"/>
            <p:cNvSpPr/>
            <p:nvPr/>
          </p:nvSpPr>
          <p:spPr bwMode="auto">
            <a:xfrm rot="18988400" flipH="1">
              <a:off x="5363703" y="3346215"/>
              <a:ext cx="1203050" cy="1201446"/>
            </a:xfrm>
            <a:custGeom>
              <a:gdLst>
                <a:gd name="T0" fmla="*/ 3188 w 3399"/>
                <a:gd name="T1" fmla="*/ 209 h 3399"/>
                <a:gd name="T2" fmla="*/ 2961 w 3399"/>
                <a:gd name="T3" fmla="*/ 104 h 3399"/>
                <a:gd name="T4" fmla="*/ 1582 w 3399"/>
                <a:gd name="T5" fmla="*/ 562 h 3399"/>
                <a:gd name="T6" fmla="*/ 855 w 3399"/>
                <a:gd name="T7" fmla="*/ 624 h 3399"/>
                <a:gd name="T8" fmla="*/ 684 w 3399"/>
                <a:gd name="T9" fmla="*/ 795 h 3399"/>
                <a:gd name="T10" fmla="*/ 1099 w 3399"/>
                <a:gd name="T11" fmla="*/ 1209 h 3399"/>
                <a:gd name="T12" fmla="*/ 978 w 3399"/>
                <a:gd name="T13" fmla="*/ 2218 h 3399"/>
                <a:gd name="T14" fmla="*/ 336 w 3399"/>
                <a:gd name="T15" fmla="*/ 2339 h 3399"/>
                <a:gd name="T16" fmla="*/ 111 w 3399"/>
                <a:gd name="T17" fmla="*/ 2565 h 3399"/>
                <a:gd name="T18" fmla="*/ 550 w 3399"/>
                <a:gd name="T19" fmla="*/ 2769 h 3399"/>
                <a:gd name="T20" fmla="*/ 643 w 3399"/>
                <a:gd name="T21" fmla="*/ 2883 h 3399"/>
                <a:gd name="T22" fmla="*/ 835 w 3399"/>
                <a:gd name="T23" fmla="*/ 3289 h 3399"/>
                <a:gd name="T24" fmla="*/ 1061 w 3399"/>
                <a:gd name="T25" fmla="*/ 3063 h 3399"/>
                <a:gd name="T26" fmla="*/ 1182 w 3399"/>
                <a:gd name="T27" fmla="*/ 2421 h 3399"/>
                <a:gd name="T28" fmla="*/ 2190 w 3399"/>
                <a:gd name="T29" fmla="*/ 2299 h 3399"/>
                <a:gd name="T30" fmla="*/ 2605 w 3399"/>
                <a:gd name="T31" fmla="*/ 2713 h 3399"/>
                <a:gd name="T32" fmla="*/ 2775 w 3399"/>
                <a:gd name="T33" fmla="*/ 2543 h 3399"/>
                <a:gd name="T34" fmla="*/ 2837 w 3399"/>
                <a:gd name="T35" fmla="*/ 1816 h 3399"/>
                <a:gd name="T36" fmla="*/ 3294 w 3399"/>
                <a:gd name="T37" fmla="*/ 436 h 3399"/>
                <a:gd name="T38" fmla="*/ 3188 w 3399"/>
                <a:gd name="T39" fmla="*/ 210 h 3399"/>
                <a:gd name="T40" fmla="*/ 3188 w 3399"/>
                <a:gd name="T41" fmla="*/ 210 h 3399"/>
                <a:gd name="T42" fmla="*/ 3188 w 3399"/>
                <a:gd name="T43" fmla="*/ 210 h 3399"/>
                <a:gd name="T44" fmla="*/ 3188 w 3399"/>
                <a:gd name="T45" fmla="*/ 209 h 3399"/>
                <a:gd name="T46" fmla="*/ 3188 w 3399"/>
                <a:gd name="T47" fmla="*/ 209 h 3399"/>
                <a:gd name="T48" fmla="*/ 2864 w 3399"/>
                <a:gd name="T49" fmla="*/ 824 h 3399"/>
                <a:gd name="T50" fmla="*/ 2578 w 3399"/>
                <a:gd name="T51" fmla="*/ 821 h 3399"/>
                <a:gd name="T52" fmla="*/ 2574 w 3399"/>
                <a:gd name="T53" fmla="*/ 534 h 3399"/>
                <a:gd name="T54" fmla="*/ 2861 w 3399"/>
                <a:gd name="T55" fmla="*/ 537 h 3399"/>
                <a:gd name="T56" fmla="*/ 2864 w 3399"/>
                <a:gd name="T57" fmla="*/ 824 h 3399"/>
                <a:gd name="T58" fmla="*/ 2864 w 3399"/>
                <a:gd name="T59" fmla="*/ 824 h 33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99" h="3399">
                  <a:moveTo>
                    <a:pt x="3188" y="209"/>
                  </a:moveTo>
                  <a:cubicBezTo>
                    <a:pt x="3132" y="154"/>
                    <a:pt x="3037" y="117"/>
                    <a:pt x="2961" y="104"/>
                  </a:cubicBezTo>
                  <a:cubicBezTo>
                    <a:pt x="2375" y="0"/>
                    <a:pt x="1855" y="327"/>
                    <a:pt x="1582" y="562"/>
                  </a:cubicBezTo>
                  <a:cubicBezTo>
                    <a:pt x="1431" y="552"/>
                    <a:pt x="855" y="624"/>
                    <a:pt x="855" y="624"/>
                  </a:cubicBezTo>
                  <a:cubicBezTo>
                    <a:pt x="551" y="663"/>
                    <a:pt x="684" y="795"/>
                    <a:pt x="684" y="795"/>
                  </a:cubicBezTo>
                  <a:cubicBezTo>
                    <a:pt x="1099" y="1209"/>
                    <a:pt x="1099" y="1209"/>
                    <a:pt x="1099" y="1209"/>
                  </a:cubicBezTo>
                  <a:cubicBezTo>
                    <a:pt x="884" y="1916"/>
                    <a:pt x="1014" y="2047"/>
                    <a:pt x="978" y="2218"/>
                  </a:cubicBezTo>
                  <a:cubicBezTo>
                    <a:pt x="942" y="2389"/>
                    <a:pt x="655" y="2319"/>
                    <a:pt x="336" y="2339"/>
                  </a:cubicBezTo>
                  <a:cubicBezTo>
                    <a:pt x="18" y="2359"/>
                    <a:pt x="0" y="2473"/>
                    <a:pt x="111" y="2565"/>
                  </a:cubicBezTo>
                  <a:cubicBezTo>
                    <a:pt x="194" y="2634"/>
                    <a:pt x="436" y="2727"/>
                    <a:pt x="550" y="2769"/>
                  </a:cubicBezTo>
                  <a:cubicBezTo>
                    <a:pt x="577" y="2783"/>
                    <a:pt x="616" y="2814"/>
                    <a:pt x="643" y="2883"/>
                  </a:cubicBezTo>
                  <a:cubicBezTo>
                    <a:pt x="688" y="3005"/>
                    <a:pt x="772" y="3213"/>
                    <a:pt x="835" y="3289"/>
                  </a:cubicBezTo>
                  <a:cubicBezTo>
                    <a:pt x="927" y="3399"/>
                    <a:pt x="1041" y="3382"/>
                    <a:pt x="1061" y="3063"/>
                  </a:cubicBezTo>
                  <a:cubicBezTo>
                    <a:pt x="1081" y="2744"/>
                    <a:pt x="1011" y="2458"/>
                    <a:pt x="1182" y="2421"/>
                  </a:cubicBezTo>
                  <a:cubicBezTo>
                    <a:pt x="1353" y="2385"/>
                    <a:pt x="1483" y="2515"/>
                    <a:pt x="2190" y="2299"/>
                  </a:cubicBezTo>
                  <a:cubicBezTo>
                    <a:pt x="2605" y="2713"/>
                    <a:pt x="2605" y="2713"/>
                    <a:pt x="2605" y="2713"/>
                  </a:cubicBezTo>
                  <a:cubicBezTo>
                    <a:pt x="2605" y="2713"/>
                    <a:pt x="2737" y="2847"/>
                    <a:pt x="2775" y="2543"/>
                  </a:cubicBezTo>
                  <a:cubicBezTo>
                    <a:pt x="2775" y="2543"/>
                    <a:pt x="2847" y="1967"/>
                    <a:pt x="2837" y="1816"/>
                  </a:cubicBezTo>
                  <a:cubicBezTo>
                    <a:pt x="3072" y="1542"/>
                    <a:pt x="3399" y="1022"/>
                    <a:pt x="3294" y="436"/>
                  </a:cubicBezTo>
                  <a:cubicBezTo>
                    <a:pt x="3280" y="360"/>
                    <a:pt x="3244" y="266"/>
                    <a:pt x="3188" y="210"/>
                  </a:cubicBezTo>
                  <a:cubicBezTo>
                    <a:pt x="3188" y="210"/>
                    <a:pt x="3188" y="210"/>
                    <a:pt x="3188" y="210"/>
                  </a:cubicBezTo>
                  <a:cubicBezTo>
                    <a:pt x="3188" y="210"/>
                    <a:pt x="3188" y="210"/>
                    <a:pt x="3188" y="210"/>
                  </a:cubicBezTo>
                  <a:cubicBezTo>
                    <a:pt x="3188" y="209"/>
                    <a:pt x="3188" y="209"/>
                    <a:pt x="3188" y="209"/>
                  </a:cubicBezTo>
                  <a:cubicBezTo>
                    <a:pt x="3188" y="209"/>
                    <a:pt x="3188" y="209"/>
                    <a:pt x="3188" y="209"/>
                  </a:cubicBezTo>
                  <a:close/>
                  <a:moveTo>
                    <a:pt x="2864" y="824"/>
                  </a:moveTo>
                  <a:cubicBezTo>
                    <a:pt x="2786" y="902"/>
                    <a:pt x="2657" y="900"/>
                    <a:pt x="2578" y="821"/>
                  </a:cubicBezTo>
                  <a:cubicBezTo>
                    <a:pt x="2497" y="740"/>
                    <a:pt x="2496" y="612"/>
                    <a:pt x="2574" y="534"/>
                  </a:cubicBezTo>
                  <a:cubicBezTo>
                    <a:pt x="2652" y="456"/>
                    <a:pt x="2780" y="457"/>
                    <a:pt x="2861" y="537"/>
                  </a:cubicBezTo>
                  <a:cubicBezTo>
                    <a:pt x="2940" y="617"/>
                    <a:pt x="2942" y="746"/>
                    <a:pt x="2864" y="824"/>
                  </a:cubicBezTo>
                  <a:cubicBezTo>
                    <a:pt x="2864" y="824"/>
                    <a:pt x="2864" y="824"/>
                    <a:pt x="2864" y="824"/>
                  </a:cubicBezTo>
                  <a:close/>
                </a:path>
              </a:pathLst>
            </a:custGeom>
            <a:solidFill>
              <a:schemeClr val="accent1"/>
            </a:solidFill>
            <a:ln>
              <a:noFill/>
            </a:ln>
          </p:spPr>
          <p:txBody>
            <a:bodyPr anchor="ctr"/>
            <a:lstStyle/>
            <a:p>
              <a:pPr algn="ctr"/>
              <a:endParaRPr>
                <a:cs typeface="+mn-ea"/>
                <a:sym typeface="+mn-lt"/>
              </a:endParaRPr>
            </a:p>
          </p:txBody>
        </p:sp>
        <p:sp>
          <p:nvSpPr>
            <p:cNvPr id="16" name="文本框 38"/>
            <p:cNvSpPr txBox="1"/>
            <p:nvPr/>
          </p:nvSpPr>
          <p:spPr>
            <a:xfrm>
              <a:off x="4711703" y="5203287"/>
              <a:ext cx="2020975" cy="434221"/>
            </a:xfrm>
            <a:prstGeom prst="rect">
              <a:avLst/>
            </a:prstGeom>
            <a:noFill/>
          </p:spPr>
          <p:txBody>
            <a:bodyPr wrap="square" lIns="0" tIns="0" rIns="0" bIns="0">
              <a:normAutofit fontScale="92500" lnSpcReduction="10000"/>
            </a:bodyPr>
            <a:lstStyle/>
            <a:p>
              <a:pPr algn="ctr">
                <a:lnSpc>
                  <a:spcPct val="120000"/>
                </a:lnSpc>
                <a:spcBef>
                  <a:spcPct val="0"/>
                </a:spcBef>
              </a:pPr>
              <a:r>
                <a:rPr lang="zh-CN" altLang="en-US" sz="1000">
                  <a:cs typeface="+mn-ea"/>
                  <a:sym typeface="+mn-lt"/>
                </a:rPr>
                <a:t>此部分内容作为文字排版占位显示 （建议使用主题字体）</a:t>
              </a:r>
              <a:endParaRPr lang="zh-CN" altLang="en-US" sz="1000">
                <a:cs typeface="+mn-ea"/>
                <a:sym typeface="+mn-lt"/>
              </a:endParaRPr>
            </a:p>
          </p:txBody>
        </p:sp>
        <p:sp>
          <p:nvSpPr>
            <p:cNvPr id="17" name="矩形 16"/>
            <p:cNvSpPr/>
            <p:nvPr/>
          </p:nvSpPr>
          <p:spPr>
            <a:xfrm>
              <a:off x="4711702" y="4709467"/>
              <a:ext cx="2020976" cy="325410"/>
            </a:xfrm>
            <a:prstGeom prst="rect">
              <a:avLst/>
            </a:prstGeom>
          </p:spPr>
          <p:txBody>
            <a:bodyPr wrap="none" lIns="0" tIns="0" rIns="0" bIns="0">
              <a:normAutofit/>
            </a:bodyPr>
            <a:lstStyle/>
            <a:p>
              <a:pPr algn="ctr" defTabSz="914400">
                <a:spcBef>
                  <a:spcPct val="0"/>
                </a:spcBef>
                <a:defRPr/>
              </a:pPr>
              <a:r>
                <a:rPr lang="zh-CN" altLang="en-US" sz="1600" b="1">
                  <a:solidFill>
                    <a:schemeClr val="accent1"/>
                  </a:solidFill>
                  <a:cs typeface="+mn-ea"/>
                  <a:sym typeface="+mn-lt"/>
                </a:rPr>
                <a:t>标题文本预设</a:t>
              </a:r>
              <a:endParaRPr lang="zh-CN" altLang="en-US" sz="1600" b="1">
                <a:solidFill>
                  <a:schemeClr val="accent1"/>
                </a:solidFill>
                <a:cs typeface="+mn-ea"/>
                <a:sym typeface="+mn-lt"/>
              </a:endParaRPr>
            </a:p>
          </p:txBody>
        </p:sp>
      </p:grpSp>
      <p:grpSp>
        <p:nvGrpSpPr>
          <p:cNvPr id="10" name="组合 9"/>
          <p:cNvGrpSpPr/>
          <p:nvPr/>
        </p:nvGrpSpPr>
        <p:grpSpPr>
          <a:xfrm>
            <a:off x="5580112" y="1951475"/>
            <a:ext cx="1515732" cy="1718470"/>
            <a:chOff x="8904586" y="3346215"/>
            <a:chExt cx="2020976" cy="2291293"/>
          </a:xfrm>
        </p:grpSpPr>
        <p:sp>
          <p:nvSpPr>
            <p:cNvPr id="11" name="任意多边形: 形状 10"/>
            <p:cNvSpPr/>
            <p:nvPr/>
          </p:nvSpPr>
          <p:spPr bwMode="auto">
            <a:xfrm rot="18988400" flipH="1">
              <a:off x="9413202" y="3346215"/>
              <a:ext cx="1203050" cy="1201446"/>
            </a:xfrm>
            <a:custGeom>
              <a:gdLst>
                <a:gd name="T0" fmla="*/ 3188 w 3399"/>
                <a:gd name="T1" fmla="*/ 209 h 3399"/>
                <a:gd name="T2" fmla="*/ 2961 w 3399"/>
                <a:gd name="T3" fmla="*/ 104 h 3399"/>
                <a:gd name="T4" fmla="*/ 1582 w 3399"/>
                <a:gd name="T5" fmla="*/ 562 h 3399"/>
                <a:gd name="T6" fmla="*/ 855 w 3399"/>
                <a:gd name="T7" fmla="*/ 624 h 3399"/>
                <a:gd name="T8" fmla="*/ 684 w 3399"/>
                <a:gd name="T9" fmla="*/ 795 h 3399"/>
                <a:gd name="T10" fmla="*/ 1099 w 3399"/>
                <a:gd name="T11" fmla="*/ 1209 h 3399"/>
                <a:gd name="T12" fmla="*/ 978 w 3399"/>
                <a:gd name="T13" fmla="*/ 2218 h 3399"/>
                <a:gd name="T14" fmla="*/ 336 w 3399"/>
                <a:gd name="T15" fmla="*/ 2339 h 3399"/>
                <a:gd name="T16" fmla="*/ 111 w 3399"/>
                <a:gd name="T17" fmla="*/ 2565 h 3399"/>
                <a:gd name="T18" fmla="*/ 550 w 3399"/>
                <a:gd name="T19" fmla="*/ 2769 h 3399"/>
                <a:gd name="T20" fmla="*/ 643 w 3399"/>
                <a:gd name="T21" fmla="*/ 2883 h 3399"/>
                <a:gd name="T22" fmla="*/ 835 w 3399"/>
                <a:gd name="T23" fmla="*/ 3289 h 3399"/>
                <a:gd name="T24" fmla="*/ 1061 w 3399"/>
                <a:gd name="T25" fmla="*/ 3063 h 3399"/>
                <a:gd name="T26" fmla="*/ 1182 w 3399"/>
                <a:gd name="T27" fmla="*/ 2421 h 3399"/>
                <a:gd name="T28" fmla="*/ 2190 w 3399"/>
                <a:gd name="T29" fmla="*/ 2299 h 3399"/>
                <a:gd name="T30" fmla="*/ 2605 w 3399"/>
                <a:gd name="T31" fmla="*/ 2713 h 3399"/>
                <a:gd name="T32" fmla="*/ 2775 w 3399"/>
                <a:gd name="T33" fmla="*/ 2543 h 3399"/>
                <a:gd name="T34" fmla="*/ 2837 w 3399"/>
                <a:gd name="T35" fmla="*/ 1816 h 3399"/>
                <a:gd name="T36" fmla="*/ 3294 w 3399"/>
                <a:gd name="T37" fmla="*/ 436 h 3399"/>
                <a:gd name="T38" fmla="*/ 3188 w 3399"/>
                <a:gd name="T39" fmla="*/ 210 h 3399"/>
                <a:gd name="T40" fmla="*/ 3188 w 3399"/>
                <a:gd name="T41" fmla="*/ 210 h 3399"/>
                <a:gd name="T42" fmla="*/ 3188 w 3399"/>
                <a:gd name="T43" fmla="*/ 210 h 3399"/>
                <a:gd name="T44" fmla="*/ 3188 w 3399"/>
                <a:gd name="T45" fmla="*/ 209 h 3399"/>
                <a:gd name="T46" fmla="*/ 3188 w 3399"/>
                <a:gd name="T47" fmla="*/ 209 h 3399"/>
                <a:gd name="T48" fmla="*/ 2864 w 3399"/>
                <a:gd name="T49" fmla="*/ 824 h 3399"/>
                <a:gd name="T50" fmla="*/ 2578 w 3399"/>
                <a:gd name="T51" fmla="*/ 821 h 3399"/>
                <a:gd name="T52" fmla="*/ 2574 w 3399"/>
                <a:gd name="T53" fmla="*/ 534 h 3399"/>
                <a:gd name="T54" fmla="*/ 2861 w 3399"/>
                <a:gd name="T55" fmla="*/ 537 h 3399"/>
                <a:gd name="T56" fmla="*/ 2864 w 3399"/>
                <a:gd name="T57" fmla="*/ 824 h 3399"/>
                <a:gd name="T58" fmla="*/ 2864 w 3399"/>
                <a:gd name="T59" fmla="*/ 824 h 33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99" h="3399">
                  <a:moveTo>
                    <a:pt x="3188" y="209"/>
                  </a:moveTo>
                  <a:cubicBezTo>
                    <a:pt x="3132" y="154"/>
                    <a:pt x="3037" y="117"/>
                    <a:pt x="2961" y="104"/>
                  </a:cubicBezTo>
                  <a:cubicBezTo>
                    <a:pt x="2375" y="0"/>
                    <a:pt x="1855" y="327"/>
                    <a:pt x="1582" y="562"/>
                  </a:cubicBezTo>
                  <a:cubicBezTo>
                    <a:pt x="1431" y="552"/>
                    <a:pt x="855" y="624"/>
                    <a:pt x="855" y="624"/>
                  </a:cubicBezTo>
                  <a:cubicBezTo>
                    <a:pt x="551" y="663"/>
                    <a:pt x="684" y="795"/>
                    <a:pt x="684" y="795"/>
                  </a:cubicBezTo>
                  <a:cubicBezTo>
                    <a:pt x="1099" y="1209"/>
                    <a:pt x="1099" y="1209"/>
                    <a:pt x="1099" y="1209"/>
                  </a:cubicBezTo>
                  <a:cubicBezTo>
                    <a:pt x="884" y="1916"/>
                    <a:pt x="1014" y="2047"/>
                    <a:pt x="978" y="2218"/>
                  </a:cubicBezTo>
                  <a:cubicBezTo>
                    <a:pt x="942" y="2389"/>
                    <a:pt x="655" y="2319"/>
                    <a:pt x="336" y="2339"/>
                  </a:cubicBezTo>
                  <a:cubicBezTo>
                    <a:pt x="18" y="2359"/>
                    <a:pt x="0" y="2473"/>
                    <a:pt x="111" y="2565"/>
                  </a:cubicBezTo>
                  <a:cubicBezTo>
                    <a:pt x="194" y="2634"/>
                    <a:pt x="436" y="2727"/>
                    <a:pt x="550" y="2769"/>
                  </a:cubicBezTo>
                  <a:cubicBezTo>
                    <a:pt x="577" y="2783"/>
                    <a:pt x="616" y="2814"/>
                    <a:pt x="643" y="2883"/>
                  </a:cubicBezTo>
                  <a:cubicBezTo>
                    <a:pt x="688" y="3005"/>
                    <a:pt x="772" y="3213"/>
                    <a:pt x="835" y="3289"/>
                  </a:cubicBezTo>
                  <a:cubicBezTo>
                    <a:pt x="927" y="3399"/>
                    <a:pt x="1041" y="3382"/>
                    <a:pt x="1061" y="3063"/>
                  </a:cubicBezTo>
                  <a:cubicBezTo>
                    <a:pt x="1081" y="2744"/>
                    <a:pt x="1011" y="2458"/>
                    <a:pt x="1182" y="2421"/>
                  </a:cubicBezTo>
                  <a:cubicBezTo>
                    <a:pt x="1353" y="2385"/>
                    <a:pt x="1483" y="2515"/>
                    <a:pt x="2190" y="2299"/>
                  </a:cubicBezTo>
                  <a:cubicBezTo>
                    <a:pt x="2605" y="2713"/>
                    <a:pt x="2605" y="2713"/>
                    <a:pt x="2605" y="2713"/>
                  </a:cubicBezTo>
                  <a:cubicBezTo>
                    <a:pt x="2605" y="2713"/>
                    <a:pt x="2737" y="2847"/>
                    <a:pt x="2775" y="2543"/>
                  </a:cubicBezTo>
                  <a:cubicBezTo>
                    <a:pt x="2775" y="2543"/>
                    <a:pt x="2847" y="1967"/>
                    <a:pt x="2837" y="1816"/>
                  </a:cubicBezTo>
                  <a:cubicBezTo>
                    <a:pt x="3072" y="1542"/>
                    <a:pt x="3399" y="1022"/>
                    <a:pt x="3294" y="436"/>
                  </a:cubicBezTo>
                  <a:cubicBezTo>
                    <a:pt x="3280" y="360"/>
                    <a:pt x="3244" y="266"/>
                    <a:pt x="3188" y="210"/>
                  </a:cubicBezTo>
                  <a:cubicBezTo>
                    <a:pt x="3188" y="210"/>
                    <a:pt x="3188" y="210"/>
                    <a:pt x="3188" y="210"/>
                  </a:cubicBezTo>
                  <a:cubicBezTo>
                    <a:pt x="3188" y="210"/>
                    <a:pt x="3188" y="210"/>
                    <a:pt x="3188" y="210"/>
                  </a:cubicBezTo>
                  <a:cubicBezTo>
                    <a:pt x="3188" y="209"/>
                    <a:pt x="3188" y="209"/>
                    <a:pt x="3188" y="209"/>
                  </a:cubicBezTo>
                  <a:cubicBezTo>
                    <a:pt x="3188" y="209"/>
                    <a:pt x="3188" y="209"/>
                    <a:pt x="3188" y="209"/>
                  </a:cubicBezTo>
                  <a:close/>
                  <a:moveTo>
                    <a:pt x="2864" y="824"/>
                  </a:moveTo>
                  <a:cubicBezTo>
                    <a:pt x="2786" y="902"/>
                    <a:pt x="2657" y="900"/>
                    <a:pt x="2578" y="821"/>
                  </a:cubicBezTo>
                  <a:cubicBezTo>
                    <a:pt x="2497" y="740"/>
                    <a:pt x="2496" y="612"/>
                    <a:pt x="2574" y="534"/>
                  </a:cubicBezTo>
                  <a:cubicBezTo>
                    <a:pt x="2652" y="456"/>
                    <a:pt x="2780" y="457"/>
                    <a:pt x="2861" y="537"/>
                  </a:cubicBezTo>
                  <a:cubicBezTo>
                    <a:pt x="2940" y="617"/>
                    <a:pt x="2942" y="746"/>
                    <a:pt x="2864" y="824"/>
                  </a:cubicBezTo>
                  <a:cubicBezTo>
                    <a:pt x="2864" y="824"/>
                    <a:pt x="2864" y="824"/>
                    <a:pt x="2864" y="824"/>
                  </a:cubicBezTo>
                  <a:close/>
                </a:path>
              </a:pathLst>
            </a:custGeom>
            <a:solidFill>
              <a:schemeClr val="accent6"/>
            </a:solidFill>
            <a:ln>
              <a:noFill/>
            </a:ln>
          </p:spPr>
          <p:txBody>
            <a:bodyPr anchor="ctr"/>
            <a:lstStyle/>
            <a:p>
              <a:pPr algn="ctr"/>
              <a:endParaRPr>
                <a:cs typeface="+mn-ea"/>
                <a:sym typeface="+mn-lt"/>
              </a:endParaRPr>
            </a:p>
          </p:txBody>
        </p:sp>
        <p:sp>
          <p:nvSpPr>
            <p:cNvPr id="12" name="文本框 40"/>
            <p:cNvSpPr txBox="1"/>
            <p:nvPr/>
          </p:nvSpPr>
          <p:spPr>
            <a:xfrm>
              <a:off x="8904587" y="5203287"/>
              <a:ext cx="2020975" cy="434221"/>
            </a:xfrm>
            <a:prstGeom prst="rect">
              <a:avLst/>
            </a:prstGeom>
            <a:noFill/>
          </p:spPr>
          <p:txBody>
            <a:bodyPr wrap="square" lIns="0" tIns="0" rIns="0" bIns="0">
              <a:normAutofit fontScale="92500" lnSpcReduction="10000"/>
            </a:bodyPr>
            <a:lstStyle/>
            <a:p>
              <a:pPr algn="ctr">
                <a:lnSpc>
                  <a:spcPct val="120000"/>
                </a:lnSpc>
                <a:spcBef>
                  <a:spcPct val="0"/>
                </a:spcBef>
              </a:pPr>
              <a:r>
                <a:rPr lang="zh-CN" altLang="en-US" sz="1000">
                  <a:cs typeface="+mn-ea"/>
                  <a:sym typeface="+mn-lt"/>
                </a:rPr>
                <a:t>此部分内容作为文字排版占位显示 （建议使用主题字体）</a:t>
              </a:r>
              <a:endParaRPr lang="zh-CN" altLang="en-US" sz="1000">
                <a:cs typeface="+mn-ea"/>
                <a:sym typeface="+mn-lt"/>
              </a:endParaRPr>
            </a:p>
          </p:txBody>
        </p:sp>
        <p:sp>
          <p:nvSpPr>
            <p:cNvPr id="13" name="矩形 12"/>
            <p:cNvSpPr/>
            <p:nvPr/>
          </p:nvSpPr>
          <p:spPr>
            <a:xfrm>
              <a:off x="8904586" y="4709467"/>
              <a:ext cx="2020976" cy="325410"/>
            </a:xfrm>
            <a:prstGeom prst="rect">
              <a:avLst/>
            </a:prstGeom>
          </p:spPr>
          <p:txBody>
            <a:bodyPr wrap="none" lIns="0" tIns="0" rIns="0" bIns="0">
              <a:normAutofit/>
            </a:bodyPr>
            <a:lstStyle/>
            <a:p>
              <a:pPr algn="ctr" defTabSz="914400">
                <a:spcBef>
                  <a:spcPct val="0"/>
                </a:spcBef>
                <a:defRPr/>
              </a:pPr>
              <a:r>
                <a:rPr lang="zh-CN" altLang="en-US" sz="1600" b="1">
                  <a:solidFill>
                    <a:schemeClr val="accent6"/>
                  </a:solidFill>
                  <a:cs typeface="+mn-ea"/>
                  <a:sym typeface="+mn-lt"/>
                </a:rPr>
                <a:t>标题文本预设</a:t>
              </a:r>
              <a:endParaRPr lang="zh-CN" altLang="en-US" sz="1600" b="1">
                <a:solidFill>
                  <a:schemeClr val="accent6"/>
                </a:solidFill>
                <a:cs typeface="+mn-ea"/>
                <a:sym typeface="+mn-lt"/>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9" name="图片 18"/>
          <p:cNvPicPr>
            <a:picLocks noChangeAspect="1"/>
          </p:cNvPicPr>
          <p:nvPr/>
        </p:nvPicPr>
        <p:blipFill>
          <a:blip r:embed="rId2">
            <a:extLst>
              <a:ext uri="{28A0092B-C50C-407E-A947-70E740481C1C}">
                <a14:useLocalDpi xmlns:a14="http://schemas.microsoft.com/office/drawing/2010/main" val="0"/>
              </a:ext>
            </a:extLst>
          </a:blip>
          <a:srcRect t="4478" b="17562"/>
          <a:stretch>
            <a:fillRect/>
          </a:stretch>
        </p:blipFill>
        <p:spPr>
          <a:xfrm>
            <a:off x="5300" y="0"/>
            <a:ext cx="9138700" cy="5160937"/>
          </a:xfrm>
          <a:prstGeom prst="rect">
            <a:avLst/>
          </a:prstGeom>
        </p:spPr>
      </p:pic>
      <p:sp>
        <p:nvSpPr>
          <p:cNvPr id="8" name="Rectangle 18"/>
          <p:cNvSpPr>
            <a:spLocks noChangeArrowheads="1"/>
          </p:cNvSpPr>
          <p:nvPr/>
        </p:nvSpPr>
        <p:spPr bwMode="auto">
          <a:xfrm>
            <a:off x="279800" y="1636686"/>
            <a:ext cx="352660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3200">
                <a:solidFill>
                  <a:schemeClr val="tx1">
                    <a:lumMod val="75000"/>
                    <a:lumOff val="25000"/>
                  </a:schemeClr>
                </a:solidFill>
                <a:latin typeface="造字工房悦圆（非商用）常规体" pitchFamily="50" charset="-122"/>
                <a:ea typeface="造字工房悦圆（非商用）常规体" pitchFamily="50" charset="-122"/>
              </a:rPr>
              <a:t>演讲完毕  谢谢观看</a:t>
            </a:r>
            <a:endParaRPr lang="zh-CN" altLang="en-US" sz="3200">
              <a:solidFill>
                <a:schemeClr val="tx1">
                  <a:lumMod val="75000"/>
                  <a:lumOff val="25000"/>
                </a:schemeClr>
              </a:solidFill>
              <a:latin typeface="造字工房悦圆（非商用）常规体" pitchFamily="50" charset="-122"/>
              <a:ea typeface="造字工房悦圆（非商用）常规体" pitchFamily="50" charset="-122"/>
            </a:endParaRPr>
          </a:p>
        </p:txBody>
      </p:sp>
      <p:sp>
        <p:nvSpPr>
          <p:cNvPr id="11" name="Rectangle 20"/>
          <p:cNvSpPr>
            <a:spLocks noChangeArrowheads="1"/>
          </p:cNvSpPr>
          <p:nvPr/>
        </p:nvSpPr>
        <p:spPr bwMode="auto">
          <a:xfrm>
            <a:off x="279800" y="2259527"/>
            <a:ext cx="42875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en-US" altLang="zh-CN" sz="800">
                <a:solidFill>
                  <a:srgbClr val="53585E"/>
                </a:solidFill>
                <a:latin typeface="Arial" panose="020b0604020202020204" pitchFamily="34" charset="0"/>
                <a:cs typeface="Arial" panose="020b0604020202020204" pitchFamily="34" charset="0"/>
              </a:rPr>
              <a:t>We have many PowerPoint </a:t>
            </a:r>
            <a:r>
              <a:rPr lang="zh-CN" altLang="en-US" sz="800">
                <a:solidFill>
                  <a:srgbClr val="53585E"/>
                </a:solidFill>
                <a:latin typeface="Arial" panose="020b0604020202020204" pitchFamily="34" charset="0"/>
                <a:cs typeface="Arial" panose="020b0604020202020204" pitchFamily="34" charset="0"/>
              </a:rPr>
              <a:t>templates</a:t>
            </a:r>
            <a:r>
              <a:rPr lang="en-US" altLang="zh-CN" sz="800">
                <a:solidFill>
                  <a:srgbClr val="53585E"/>
                </a:solidFill>
                <a:latin typeface="Arial" panose="020b0604020202020204" pitchFamily="34" charset="0"/>
                <a:cs typeface="Arial" panose="020b0604020202020204" pitchFamily="34" charset="0"/>
              </a:rPr>
              <a:t> that has been specifically designed to help anyone that is stepping into the world of PowerPoint for the very first time.</a:t>
            </a:r>
            <a:endParaRPr lang="zh-CN" altLang="en-US" sz="800">
              <a:solidFill>
                <a:srgbClr val="53585E"/>
              </a:solidFill>
              <a:latin typeface="Arial" panose="020b0604020202020204" pitchFamily="34" charset="0"/>
              <a:cs typeface="Arial" panose="020b0604020202020204" pitchFamily="34" charset="0"/>
            </a:endParaRPr>
          </a:p>
        </p:txBody>
      </p:sp>
      <p:sp>
        <p:nvSpPr>
          <p:cNvPr id="13" name="Rectangle 18"/>
          <p:cNvSpPr>
            <a:spLocks noChangeArrowheads="1"/>
          </p:cNvSpPr>
          <p:nvPr/>
        </p:nvSpPr>
        <p:spPr bwMode="auto">
          <a:xfrm>
            <a:off x="279800" y="417592"/>
            <a:ext cx="1051560"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5400">
                <a:solidFill>
                  <a:schemeClr val="tx1">
                    <a:lumMod val="75000"/>
                    <a:lumOff val="25000"/>
                  </a:schemeClr>
                </a:solidFill>
                <a:latin typeface="Broadway" panose="04040905080b02020502" pitchFamily="82" charset="0"/>
                <a:ea typeface="方正姚体" panose="02010601030101010101" pitchFamily="2" charset="-122"/>
                <a:cs typeface="宋体" panose="02010600030101010101" pitchFamily="2" charset="-122"/>
              </a:rPr>
              <a:t>202X</a:t>
            </a:r>
            <a:endParaRPr lang="en-US" altLang="zh-CN" sz="5400">
              <a:solidFill>
                <a:schemeClr val="tx1">
                  <a:lumMod val="75000"/>
                  <a:lumOff val="25000"/>
                </a:schemeClr>
              </a:solidFill>
              <a:latin typeface="Broadway" panose="04040905080b02020502" pitchFamily="82" charset="0"/>
              <a:ea typeface="方正姚体" panose="02010601030101010101" pitchFamily="2" charset="-122"/>
              <a:cs typeface="宋体" panose="02010600030101010101" pitchFamily="2" charset="-122"/>
            </a:endParaRPr>
          </a:p>
        </p:txBody>
      </p:sp>
      <p:sp>
        <p:nvSpPr>
          <p:cNvPr id="14" name="文本框 13"/>
          <p:cNvSpPr txBox="1"/>
          <p:nvPr/>
        </p:nvSpPr>
        <p:spPr>
          <a:xfrm>
            <a:off x="279800" y="1244605"/>
            <a:ext cx="2970914" cy="300082"/>
          </a:xfrm>
          <a:prstGeom prst="rect">
            <a:avLst/>
          </a:prstGeom>
          <a:noFill/>
        </p:spPr>
        <p:txBody>
          <a:bodyPr wrap="square" lIns="68580" tIns="34290" rIns="68580" bIns="34290" rtlCol="0">
            <a:spAutoFit/>
          </a:bodyPr>
          <a:lstStyle/>
          <a:p>
            <a:r>
              <a:rPr lang="en-US" altLang="zh-CN" sz="1500">
                <a:solidFill>
                  <a:schemeClr val="accent1"/>
                </a:solidFill>
                <a:latin typeface="DINPro-Light" panose="02000504040000020003" pitchFamily="50" charset="0"/>
                <a:ea typeface="方正兰亭细黑_GBK" panose="02000000000000000000" pitchFamily="2" charset="-122"/>
              </a:rPr>
              <a:t>BUSENESS ACTIVITY PLANNING</a:t>
            </a:r>
            <a:endParaRPr lang="zh-CN" altLang="en-US" sz="1500">
              <a:solidFill>
                <a:schemeClr val="accent1"/>
              </a:solidFill>
              <a:latin typeface="DINPro-Light" panose="02000504040000020003" pitchFamily="50" charset="0"/>
              <a:ea typeface="方正兰亭细黑_GBK" panose="02000000000000000000" pitchFamily="2" charset="-122"/>
            </a:endParaRPr>
          </a:p>
        </p:txBody>
      </p:sp>
      <p:sp>
        <p:nvSpPr>
          <p:cNvPr id="20" name="原创设计师QQ598969553                 _15"/>
          <p:cNvSpPr/>
          <p:nvPr/>
        </p:nvSpPr>
        <p:spPr>
          <a:xfrm>
            <a:off x="279800" y="2632792"/>
            <a:ext cx="2978540" cy="2524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汇报人：</a:t>
            </a:r>
            <a:r>
              <a:rPr lang="en-US" altLang="zh-CN" sz="110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汇       日期：</a:t>
            </a:r>
            <a:r>
              <a:rPr lang="en-US" altLang="zh-CN" sz="1100">
                <a:solidFill>
                  <a:schemeClr val="tx1">
                    <a:lumMod val="75000"/>
                    <a:lumOff val="25000"/>
                  </a:schemeClr>
                </a:solidFill>
                <a:latin typeface="微软雅黑" panose="020b0503020204020204" pitchFamily="34" charset="-122"/>
                <a:ea typeface="微软雅黑" panose="020b0503020204020204" pitchFamily="34" charset="-122"/>
              </a:rPr>
              <a:t>202X</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100">
                <a:solidFill>
                  <a:schemeClr val="tx1">
                    <a:lumMod val="75000"/>
                    <a:lumOff val="25000"/>
                  </a:schemeClr>
                </a:solidFill>
                <a:latin typeface="微软雅黑" panose="020b0503020204020204" pitchFamily="34" charset="-122"/>
                <a:ea typeface="微软雅黑" panose="020b0503020204020204" pitchFamily="34" charset="-122"/>
              </a:rPr>
              <a:t>x</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sz="1100">
                <a:solidFill>
                  <a:schemeClr val="tx1">
                    <a:lumMod val="75000"/>
                    <a:lumOff val="25000"/>
                  </a:schemeClr>
                </a:solidFill>
                <a:latin typeface="微软雅黑" panose="020b0503020204020204" pitchFamily="34" charset="-122"/>
                <a:ea typeface="微软雅黑" panose="020b0503020204020204" pitchFamily="34" charset="-122"/>
              </a:rPr>
              <a:t>x</a:t>
            </a:r>
            <a:r>
              <a:rPr lang="zh-CN" altLang="en-US" sz="1100">
                <a:solidFill>
                  <a:schemeClr val="tx1">
                    <a:lumMod val="75000"/>
                    <a:lumOff val="25000"/>
                  </a:schemeClr>
                </a:solidFill>
                <a:latin typeface="微软雅黑" panose="020b0503020204020204" pitchFamily="34" charset="-122"/>
                <a:ea typeface="微软雅黑" panose="020b0503020204020204" pitchFamily="34" charset="-122"/>
              </a:rPr>
              <a:t>日</a:t>
            </a:r>
            <a:endParaRPr lang="en-US" altLang="zh-CN"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5="http://schemas.microsoft.com/office/powerpoint/2012/main" Requires="p15">
      <p:transition spd="slow" advClick="0" advTm="0" p14:dur="3250">
        <p15:prstTrans prst="origami"/>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3"/>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par>
                          <p:cTn id="10" fill="hold" nodeType="afterGroup">
                            <p:stCondLst>
                              <p:cond delay="10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nodeType="afterGroup">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2000"/>
                            </p:stCondLst>
                            <p:childTnLst>
                              <p:par>
                                <p:cTn id="23" presetID="53" presetClass="entr" presetSubtype="16" fill="hold" grpId="0" nodeType="afterEffect">
                                  <p:stCondLst>
                                    <p:cond delay="0"/>
                                  </p:stCondLst>
                                  <p:iterate type="wd">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nodeType="afterGroup">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750"/>
                                        <p:tgtEl>
                                          <p:spTgt spid="11"/>
                                        </p:tgtEl>
                                      </p:cBhvr>
                                    </p:animEffect>
                                    <p:anim calcmode="lin" valueType="num">
                                      <p:cBhvr>
                                        <p:cTn id="32" dur="750" fill="hold"/>
                                        <p:tgtEl>
                                          <p:spTgt spid="11"/>
                                        </p:tgtEl>
                                        <p:attrNameLst>
                                          <p:attrName>ppt_x</p:attrName>
                                        </p:attrNameLst>
                                      </p:cBhvr>
                                      <p:tavLst>
                                        <p:tav tm="0">
                                          <p:val>
                                            <p:strVal val="#ppt_x"/>
                                          </p:val>
                                        </p:tav>
                                        <p:tav tm="100000">
                                          <p:val>
                                            <p:strVal val="#ppt_x"/>
                                          </p:val>
                                        </p:tav>
                                      </p:tavLst>
                                    </p:anim>
                                    <p:anim calcmode="lin" valueType="num">
                                      <p:cBhvr>
                                        <p:cTn id="33" dur="750" fill="hold"/>
                                        <p:tgtEl>
                                          <p:spTgt spid="11"/>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3250"/>
                            </p:stCondLst>
                            <p:childTnLst>
                              <p:par>
                                <p:cTn id="35" presetID="12" presetClass="entr" presetSubtype="1"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p:tgtEl>
                                          <p:spTgt spid="20"/>
                                        </p:tgtEl>
                                        <p:attrNameLst>
                                          <p:attrName>ppt_y</p:attrName>
                                        </p:attrNameLst>
                                      </p:cBhvr>
                                      <p:tavLst>
                                        <p:tav tm="0">
                                          <p:val>
                                            <p:strVal val="#ppt_y-#ppt_h*1.125000"/>
                                          </p:val>
                                        </p:tav>
                                        <p:tav tm="100000">
                                          <p:val>
                                            <p:strVal val="#ppt_y"/>
                                          </p:val>
                                        </p:tav>
                                      </p:tavLst>
                                    </p:anim>
                                    <p:animEffect transition="in" filter="wipe(down)">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14" grpId="0"/>
      <p:bldP spid="20"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05000" y="2300952"/>
            <a:ext cx="335720" cy="369650"/>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4" name="矩形 3"/>
          <p:cNvSpPr/>
          <p:nvPr/>
        </p:nvSpPr>
        <p:spPr>
          <a:xfrm>
            <a:off x="2736254" y="2302738"/>
            <a:ext cx="5264375" cy="369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35" tIns="0" rIns="10123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43371" y="1871481"/>
            <a:ext cx="5237589" cy="4357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380959" y="1868802"/>
            <a:ext cx="480365" cy="4384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38917" name="矩形 11"/>
          <p:cNvSpPr/>
          <p:nvPr/>
        </p:nvSpPr>
        <p:spPr>
          <a:xfrm>
            <a:off x="2186246" y="2849176"/>
            <a:ext cx="4702759" cy="951803"/>
          </a:xfrm>
          <a:prstGeom prst="rect">
            <a:avLst/>
          </a:prstGeom>
          <a:noFill/>
          <a:ln w="25400">
            <a:noFill/>
          </a:ln>
        </p:spPr>
        <p:txBody>
          <a:bodyPr lIns="68569" tIns="34284" rIns="68569" bIns="34284" anchor="ctr"/>
          <a:lstStyle/>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模板下载：</a:t>
            </a:r>
            <a:r>
              <a:rPr lang="en-US" altLang="zh-CN" sz="79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790" b="1">
                <a:solidFill>
                  <a:srgbClr val="FFC000"/>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行业</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a:solidFill>
                  <a:srgbClr val="4A452A"/>
                </a:solidFill>
                <a:latin typeface="微软雅黑" panose="020b0503020204020204" pitchFamily="34" charset="-122"/>
                <a:ea typeface="微软雅黑" panose="020b0503020204020204" pitchFamily="34" charset="-122"/>
              </a:rPr>
              <a:t>工作</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790" b="1">
                <a:solidFill>
                  <a:srgbClr val="4A452A"/>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节日</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背景图片：</a:t>
            </a:r>
            <a:r>
              <a:rPr lang="en-US" altLang="zh-CN" sz="790" b="1">
                <a:solidFill>
                  <a:srgbClr val="4A452A"/>
                </a:solidFill>
                <a:latin typeface="微软雅黑" panose="020b0503020204020204" pitchFamily="34" charset="-122"/>
                <a:ea typeface="微软雅黑" panose="020b0503020204020204" pitchFamily="34" charset="-122"/>
              </a:rPr>
              <a:t> </a:t>
            </a:r>
            <a:r>
              <a:rPr lang="en-US" altLang="zh-CN" sz="79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790" b="1">
                <a:solidFill>
                  <a:srgbClr val="4A452A"/>
                </a:solidFill>
                <a:latin typeface="微软雅黑" panose="020b0503020204020204" pitchFamily="34" charset="-122"/>
                <a:ea typeface="微软雅黑" panose="020b0503020204020204" pitchFamily="34" charset="-122"/>
              </a:rPr>
              <a:t>            PPT</a:t>
            </a:r>
            <a:r>
              <a:rPr lang="zh-CN" altLang="en-US" sz="790" b="1">
                <a:solidFill>
                  <a:srgbClr val="4A452A"/>
                </a:solidFill>
                <a:latin typeface="微软雅黑" panose="020b0503020204020204" pitchFamily="34" charset="-122"/>
                <a:ea typeface="微软雅黑" panose="020b0503020204020204" pitchFamily="34" charset="-122"/>
              </a:rPr>
              <a:t>课件模板：</a:t>
            </a:r>
            <a:r>
              <a:rPr lang="en-US" altLang="zh-CN" sz="79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79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3466625" y="731282"/>
            <a:ext cx="2142894" cy="1071447"/>
          </a:xfrm>
          <a:prstGeom prst="rect">
            <a:avLst/>
          </a:prstGeom>
          <a:noFill/>
          <a:ln w="9525">
            <a:noFill/>
          </a:ln>
        </p:spPr>
      </p:pic>
    </p:spTree>
  </p:cSld>
  <p:clrMapOvr>
    <a:masterClrMapping/>
  </p:clrMapOvr>
  <p:transition spd="med" advClick="0" advTm="0">
    <p:push dir="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9842"/>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2215"/>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641"/>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3358"/>
            <a:ext cx="2142045" cy="1071023"/>
          </a:xfrm>
          <a:prstGeom prst="rect">
            <a:avLst/>
          </a:prstGeom>
          <a:noFill/>
          <a:ln w="9525">
            <a:noFill/>
          </a:ln>
        </p:spPr>
      </p:pic>
      <p:sp>
        <p:nvSpPr>
          <p:cNvPr id="2" name="文本框 1"/>
          <p:cNvSpPr txBox="1"/>
          <p:nvPr/>
        </p:nvSpPr>
        <p:spPr>
          <a:xfrm>
            <a:off x="1414939" y="3810159"/>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任意多边形: 形状 9"/>
          <p:cNvSpPr/>
          <p:nvPr/>
        </p:nvSpPr>
        <p:spPr>
          <a:xfrm rot="5400000">
            <a:off x="6581117" y="-1780017"/>
            <a:ext cx="1604615" cy="7634447"/>
          </a:xfrm>
          <a:custGeom>
            <a:gdLst>
              <a:gd name="connsiteX0" fmla="*/ 0 w 2436548"/>
              <a:gd name="connsiteY0" fmla="*/ 6270161 h 7058152"/>
              <a:gd name="connsiteX1" fmla="*/ 0 w 2436548"/>
              <a:gd name="connsiteY1" fmla="*/ 5379975 h 7058152"/>
              <a:gd name="connsiteX2" fmla="*/ 0 w 2436548"/>
              <a:gd name="connsiteY2" fmla="*/ 5239276 h 7058152"/>
              <a:gd name="connsiteX3" fmla="*/ 0 w 2436548"/>
              <a:gd name="connsiteY3" fmla="*/ 4489789 h 7058152"/>
              <a:gd name="connsiteX4" fmla="*/ 0 w 2436548"/>
              <a:gd name="connsiteY4" fmla="*/ 4349089 h 7058152"/>
              <a:gd name="connsiteX5" fmla="*/ 0 w 2436548"/>
              <a:gd name="connsiteY5" fmla="*/ 3599603 h 7058152"/>
              <a:gd name="connsiteX6" fmla="*/ 0 w 2436548"/>
              <a:gd name="connsiteY6" fmla="*/ 3458903 h 7058152"/>
              <a:gd name="connsiteX7" fmla="*/ 0 w 2436548"/>
              <a:gd name="connsiteY7" fmla="*/ 2709417 h 7058152"/>
              <a:gd name="connsiteX8" fmla="*/ 0 w 2436548"/>
              <a:gd name="connsiteY8" fmla="*/ 2568717 h 7058152"/>
              <a:gd name="connsiteX9" fmla="*/ 0 w 2436548"/>
              <a:gd name="connsiteY9" fmla="*/ 1819231 h 7058152"/>
              <a:gd name="connsiteX10" fmla="*/ 0 w 2436548"/>
              <a:gd name="connsiteY10" fmla="*/ 1678531 h 7058152"/>
              <a:gd name="connsiteX11" fmla="*/ 0 w 2436548"/>
              <a:gd name="connsiteY11" fmla="*/ 788345 h 7058152"/>
              <a:gd name="connsiteX12" fmla="*/ 144192 w 2436548"/>
              <a:gd name="connsiteY12" fmla="*/ 548276 h 7058152"/>
              <a:gd name="connsiteX13" fmla="*/ 1074083 w 2436548"/>
              <a:gd name="connsiteY13" fmla="*/ 32834 h 7058152"/>
              <a:gd name="connsiteX14" fmla="*/ 1218275 w 2436548"/>
              <a:gd name="connsiteY14" fmla="*/ 0 h 7058152"/>
              <a:gd name="connsiteX15" fmla="*/ 1362467 w 2436548"/>
              <a:gd name="connsiteY15" fmla="*/ 32834 h 7058152"/>
              <a:gd name="connsiteX16" fmla="*/ 2292356 w 2436548"/>
              <a:gd name="connsiteY16" fmla="*/ 548276 h 7058152"/>
              <a:gd name="connsiteX17" fmla="*/ 2436548 w 2436548"/>
              <a:gd name="connsiteY17" fmla="*/ 788345 h 7058152"/>
              <a:gd name="connsiteX18" fmla="*/ 2436548 w 2436548"/>
              <a:gd name="connsiteY18" fmla="*/ 1567550 h 7058152"/>
              <a:gd name="connsiteX19" fmla="*/ 2436548 w 2436548"/>
              <a:gd name="connsiteY19" fmla="*/ 1678531 h 7058152"/>
              <a:gd name="connsiteX20" fmla="*/ 2436548 w 2436548"/>
              <a:gd name="connsiteY20" fmla="*/ 1690370 h 7058152"/>
              <a:gd name="connsiteX21" fmla="*/ 2436548 w 2436548"/>
              <a:gd name="connsiteY21" fmla="*/ 1764868 h 7058152"/>
              <a:gd name="connsiteX22" fmla="*/ 2436548 w 2436548"/>
              <a:gd name="connsiteY22" fmla="*/ 1803123 h 7058152"/>
              <a:gd name="connsiteX23" fmla="*/ 2436548 w 2436548"/>
              <a:gd name="connsiteY23" fmla="*/ 1817218 h 7058152"/>
              <a:gd name="connsiteX24" fmla="*/ 2436548 w 2436548"/>
              <a:gd name="connsiteY24" fmla="*/ 1819231 h 7058152"/>
              <a:gd name="connsiteX25" fmla="*/ 2436548 w 2436548"/>
              <a:gd name="connsiteY25" fmla="*/ 1942135 h 7058152"/>
              <a:gd name="connsiteX26" fmla="*/ 2436548 w 2436548"/>
              <a:gd name="connsiteY26" fmla="*/ 2457736 h 7058152"/>
              <a:gd name="connsiteX27" fmla="*/ 2436548 w 2436548"/>
              <a:gd name="connsiteY27" fmla="*/ 2568717 h 7058152"/>
              <a:gd name="connsiteX28" fmla="*/ 2436548 w 2436548"/>
              <a:gd name="connsiteY28" fmla="*/ 2580556 h 7058152"/>
              <a:gd name="connsiteX29" fmla="*/ 2436548 w 2436548"/>
              <a:gd name="connsiteY29" fmla="*/ 2655054 h 7058152"/>
              <a:gd name="connsiteX30" fmla="*/ 2436548 w 2436548"/>
              <a:gd name="connsiteY30" fmla="*/ 2693309 h 7058152"/>
              <a:gd name="connsiteX31" fmla="*/ 2436548 w 2436548"/>
              <a:gd name="connsiteY31" fmla="*/ 2707403 h 7058152"/>
              <a:gd name="connsiteX32" fmla="*/ 2436548 w 2436548"/>
              <a:gd name="connsiteY32" fmla="*/ 2709417 h 7058152"/>
              <a:gd name="connsiteX33" fmla="*/ 2436548 w 2436548"/>
              <a:gd name="connsiteY33" fmla="*/ 2832321 h 7058152"/>
              <a:gd name="connsiteX34" fmla="*/ 2436548 w 2436548"/>
              <a:gd name="connsiteY34" fmla="*/ 3347922 h 7058152"/>
              <a:gd name="connsiteX35" fmla="*/ 2436548 w 2436548"/>
              <a:gd name="connsiteY35" fmla="*/ 3458903 h 7058152"/>
              <a:gd name="connsiteX36" fmla="*/ 2436548 w 2436548"/>
              <a:gd name="connsiteY36" fmla="*/ 3470742 h 7058152"/>
              <a:gd name="connsiteX37" fmla="*/ 2436548 w 2436548"/>
              <a:gd name="connsiteY37" fmla="*/ 3545240 h 7058152"/>
              <a:gd name="connsiteX38" fmla="*/ 2436548 w 2436548"/>
              <a:gd name="connsiteY38" fmla="*/ 3583495 h 7058152"/>
              <a:gd name="connsiteX39" fmla="*/ 2436548 w 2436548"/>
              <a:gd name="connsiteY39" fmla="*/ 3597589 h 7058152"/>
              <a:gd name="connsiteX40" fmla="*/ 2436548 w 2436548"/>
              <a:gd name="connsiteY40" fmla="*/ 3599603 h 7058152"/>
              <a:gd name="connsiteX41" fmla="*/ 2436548 w 2436548"/>
              <a:gd name="connsiteY41" fmla="*/ 3618952 h 7058152"/>
              <a:gd name="connsiteX42" fmla="*/ 2436548 w 2436548"/>
              <a:gd name="connsiteY42" fmla="*/ 4306313 h 7058152"/>
              <a:gd name="connsiteX43" fmla="*/ 2436548 w 2436548"/>
              <a:gd name="connsiteY43" fmla="*/ 4349089 h 7058152"/>
              <a:gd name="connsiteX44" fmla="*/ 2436548 w 2436548"/>
              <a:gd name="connsiteY44" fmla="*/ 4360928 h 7058152"/>
              <a:gd name="connsiteX45" fmla="*/ 2436548 w 2436548"/>
              <a:gd name="connsiteY45" fmla="*/ 4435426 h 7058152"/>
              <a:gd name="connsiteX46" fmla="*/ 2436548 w 2436548"/>
              <a:gd name="connsiteY46" fmla="*/ 4473682 h 7058152"/>
              <a:gd name="connsiteX47" fmla="*/ 2436548 w 2436548"/>
              <a:gd name="connsiteY47" fmla="*/ 4487776 h 7058152"/>
              <a:gd name="connsiteX48" fmla="*/ 2436548 w 2436548"/>
              <a:gd name="connsiteY48" fmla="*/ 4489789 h 7058152"/>
              <a:gd name="connsiteX49" fmla="*/ 2436548 w 2436548"/>
              <a:gd name="connsiteY49" fmla="*/ 4509139 h 7058152"/>
              <a:gd name="connsiteX50" fmla="*/ 2436548 w 2436548"/>
              <a:gd name="connsiteY50" fmla="*/ 5196500 h 7058152"/>
              <a:gd name="connsiteX51" fmla="*/ 2436548 w 2436548"/>
              <a:gd name="connsiteY51" fmla="*/ 5239276 h 7058152"/>
              <a:gd name="connsiteX52" fmla="*/ 2436548 w 2436548"/>
              <a:gd name="connsiteY52" fmla="*/ 5251115 h 7058152"/>
              <a:gd name="connsiteX53" fmla="*/ 2436548 w 2436548"/>
              <a:gd name="connsiteY53" fmla="*/ 5293649 h 7058152"/>
              <a:gd name="connsiteX54" fmla="*/ 2436548 w 2436548"/>
              <a:gd name="connsiteY54" fmla="*/ 5325612 h 7058152"/>
              <a:gd name="connsiteX55" fmla="*/ 2436548 w 2436548"/>
              <a:gd name="connsiteY55" fmla="*/ 5363868 h 7058152"/>
              <a:gd name="connsiteX56" fmla="*/ 2436548 w 2436548"/>
              <a:gd name="connsiteY56" fmla="*/ 5377962 h 7058152"/>
              <a:gd name="connsiteX57" fmla="*/ 2436548 w 2436548"/>
              <a:gd name="connsiteY57" fmla="*/ 5379975 h 7058152"/>
              <a:gd name="connsiteX58" fmla="*/ 2436548 w 2436548"/>
              <a:gd name="connsiteY58" fmla="*/ 5420738 h 7058152"/>
              <a:gd name="connsiteX59" fmla="*/ 2436548 w 2436548"/>
              <a:gd name="connsiteY59" fmla="*/ 6270161 h 7058152"/>
              <a:gd name="connsiteX60" fmla="*/ 2292356 w 2436548"/>
              <a:gd name="connsiteY60" fmla="*/ 6510230 h 7058152"/>
              <a:gd name="connsiteX61" fmla="*/ 1362466 w 2436548"/>
              <a:gd name="connsiteY61" fmla="*/ 7024261 h 7058152"/>
              <a:gd name="connsiteX62" fmla="*/ 1074083 w 2436548"/>
              <a:gd name="connsiteY62" fmla="*/ 7024261 h 7058152"/>
              <a:gd name="connsiteX63" fmla="*/ 144192 w 2436548"/>
              <a:gd name="connsiteY63" fmla="*/ 6510230 h 7058152"/>
              <a:gd name="connsiteX64" fmla="*/ 0 w 2436548"/>
              <a:gd name="connsiteY64" fmla="*/ 6270161 h 70581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436548" h="7058152">
                <a:moveTo>
                  <a:pt x="0" y="6270161"/>
                </a:moveTo>
                <a:lnTo>
                  <a:pt x="0" y="5379975"/>
                </a:lnTo>
                <a:lnTo>
                  <a:pt x="0" y="5239276"/>
                </a:lnTo>
                <a:lnTo>
                  <a:pt x="0" y="4489789"/>
                </a:lnTo>
                <a:lnTo>
                  <a:pt x="0" y="4349089"/>
                </a:lnTo>
                <a:lnTo>
                  <a:pt x="0" y="3599603"/>
                </a:lnTo>
                <a:lnTo>
                  <a:pt x="0" y="3458903"/>
                </a:lnTo>
                <a:lnTo>
                  <a:pt x="0" y="2709417"/>
                </a:lnTo>
                <a:lnTo>
                  <a:pt x="0" y="2568717"/>
                </a:lnTo>
                <a:lnTo>
                  <a:pt x="0" y="1819231"/>
                </a:lnTo>
                <a:lnTo>
                  <a:pt x="0" y="1678531"/>
                </a:lnTo>
                <a:lnTo>
                  <a:pt x="0" y="788345"/>
                </a:lnTo>
                <a:cubicBezTo>
                  <a:pt x="0" y="699379"/>
                  <a:pt x="64740" y="592053"/>
                  <a:pt x="144192" y="548276"/>
                </a:cubicBezTo>
                <a:cubicBezTo>
                  <a:pt x="1074083" y="32834"/>
                  <a:pt x="1074083" y="32834"/>
                  <a:pt x="1074083" y="32834"/>
                </a:cubicBezTo>
                <a:cubicBezTo>
                  <a:pt x="1113809" y="10945"/>
                  <a:pt x="1166041" y="0"/>
                  <a:pt x="1218275" y="0"/>
                </a:cubicBezTo>
                <a:cubicBezTo>
                  <a:pt x="1270507" y="0"/>
                  <a:pt x="1322740" y="10945"/>
                  <a:pt x="1362467" y="32834"/>
                </a:cubicBezTo>
                <a:cubicBezTo>
                  <a:pt x="2292356" y="548276"/>
                  <a:pt x="2292356" y="548276"/>
                  <a:pt x="2292356" y="548276"/>
                </a:cubicBezTo>
                <a:cubicBezTo>
                  <a:pt x="2371809" y="592053"/>
                  <a:pt x="2436548" y="699379"/>
                  <a:pt x="2436548" y="788345"/>
                </a:cubicBezTo>
                <a:cubicBezTo>
                  <a:pt x="2436548" y="1174927"/>
                  <a:pt x="2436548" y="1416541"/>
                  <a:pt x="2436548" y="1567550"/>
                </a:cubicBezTo>
                <a:lnTo>
                  <a:pt x="2436548" y="1678531"/>
                </a:lnTo>
                <a:lnTo>
                  <a:pt x="2436548" y="1690370"/>
                </a:lnTo>
                <a:lnTo>
                  <a:pt x="2436548" y="1764868"/>
                </a:lnTo>
                <a:lnTo>
                  <a:pt x="2436548" y="1803123"/>
                </a:lnTo>
                <a:lnTo>
                  <a:pt x="2436548" y="1817218"/>
                </a:lnTo>
                <a:lnTo>
                  <a:pt x="2436548" y="1819231"/>
                </a:lnTo>
                <a:lnTo>
                  <a:pt x="2436548" y="1942135"/>
                </a:lnTo>
                <a:cubicBezTo>
                  <a:pt x="2436548" y="2180257"/>
                  <a:pt x="2436548" y="2344479"/>
                  <a:pt x="2436548" y="2457736"/>
                </a:cubicBezTo>
                <a:lnTo>
                  <a:pt x="2436548" y="2568717"/>
                </a:lnTo>
                <a:lnTo>
                  <a:pt x="2436548" y="2580556"/>
                </a:lnTo>
                <a:lnTo>
                  <a:pt x="2436548" y="2655054"/>
                </a:lnTo>
                <a:lnTo>
                  <a:pt x="2436548" y="2693309"/>
                </a:lnTo>
                <a:lnTo>
                  <a:pt x="2436548" y="2707403"/>
                </a:lnTo>
                <a:lnTo>
                  <a:pt x="2436548" y="2709417"/>
                </a:lnTo>
                <a:lnTo>
                  <a:pt x="2436548" y="2832321"/>
                </a:lnTo>
                <a:cubicBezTo>
                  <a:pt x="2436548" y="3070443"/>
                  <a:pt x="2436548" y="3234665"/>
                  <a:pt x="2436548" y="3347922"/>
                </a:cubicBezTo>
                <a:lnTo>
                  <a:pt x="2436548" y="3458903"/>
                </a:lnTo>
                <a:lnTo>
                  <a:pt x="2436548" y="3470742"/>
                </a:lnTo>
                <a:lnTo>
                  <a:pt x="2436548" y="3545240"/>
                </a:lnTo>
                <a:lnTo>
                  <a:pt x="2436548" y="3583495"/>
                </a:lnTo>
                <a:lnTo>
                  <a:pt x="2436548" y="3597589"/>
                </a:lnTo>
                <a:lnTo>
                  <a:pt x="2436548" y="3599603"/>
                </a:lnTo>
                <a:lnTo>
                  <a:pt x="2436548" y="3618952"/>
                </a:lnTo>
                <a:cubicBezTo>
                  <a:pt x="2436548" y="3971605"/>
                  <a:pt x="2436548" y="4181448"/>
                  <a:pt x="2436548" y="4306313"/>
                </a:cubicBezTo>
                <a:lnTo>
                  <a:pt x="2436548" y="4349089"/>
                </a:lnTo>
                <a:lnTo>
                  <a:pt x="2436548" y="4360928"/>
                </a:lnTo>
                <a:lnTo>
                  <a:pt x="2436548" y="4435426"/>
                </a:lnTo>
                <a:lnTo>
                  <a:pt x="2436548" y="4473682"/>
                </a:lnTo>
                <a:lnTo>
                  <a:pt x="2436548" y="4487776"/>
                </a:lnTo>
                <a:lnTo>
                  <a:pt x="2436548" y="4489789"/>
                </a:lnTo>
                <a:lnTo>
                  <a:pt x="2436548" y="4509139"/>
                </a:lnTo>
                <a:cubicBezTo>
                  <a:pt x="2436548" y="4861792"/>
                  <a:pt x="2436548" y="5071635"/>
                  <a:pt x="2436548" y="5196500"/>
                </a:cubicBezTo>
                <a:lnTo>
                  <a:pt x="2436548" y="5239276"/>
                </a:lnTo>
                <a:lnTo>
                  <a:pt x="2436548" y="5251115"/>
                </a:lnTo>
                <a:lnTo>
                  <a:pt x="2436548" y="5293649"/>
                </a:lnTo>
                <a:lnTo>
                  <a:pt x="2436548" y="5325612"/>
                </a:lnTo>
                <a:lnTo>
                  <a:pt x="2436548" y="5363868"/>
                </a:lnTo>
                <a:lnTo>
                  <a:pt x="2436548" y="5377962"/>
                </a:lnTo>
                <a:lnTo>
                  <a:pt x="2436548" y="5379975"/>
                </a:lnTo>
                <a:lnTo>
                  <a:pt x="2436548" y="5420738"/>
                </a:lnTo>
                <a:cubicBezTo>
                  <a:pt x="2436548" y="6270161"/>
                  <a:pt x="2436548" y="6270161"/>
                  <a:pt x="2436548" y="6270161"/>
                </a:cubicBezTo>
                <a:cubicBezTo>
                  <a:pt x="2436548" y="6357715"/>
                  <a:pt x="2371809" y="6465040"/>
                  <a:pt x="2292356" y="6510230"/>
                </a:cubicBezTo>
                <a:cubicBezTo>
                  <a:pt x="1362466" y="7024261"/>
                  <a:pt x="1362466" y="7024261"/>
                  <a:pt x="1362466" y="7024261"/>
                </a:cubicBezTo>
                <a:cubicBezTo>
                  <a:pt x="1283014" y="7069450"/>
                  <a:pt x="1153535" y="7069450"/>
                  <a:pt x="1074083" y="7024261"/>
                </a:cubicBezTo>
                <a:cubicBezTo>
                  <a:pt x="144192" y="6510230"/>
                  <a:pt x="144192" y="6510230"/>
                  <a:pt x="144192" y="6510230"/>
                </a:cubicBezTo>
                <a:cubicBezTo>
                  <a:pt x="64740" y="6465040"/>
                  <a:pt x="0" y="6357715"/>
                  <a:pt x="0" y="6270161"/>
                </a:cubicBezTo>
                <a:close/>
              </a:path>
            </a:pathLst>
          </a:custGeom>
          <a:solidFill>
            <a:schemeClr val="accent1"/>
          </a:solidFill>
          <a:ln w="22225">
            <a:solidFill>
              <a:schemeClr val="bg1"/>
            </a:solidFill>
          </a:ln>
        </p:spPr>
        <p:style>
          <a:lnRef idx="1">
            <a:schemeClr val="accent1"/>
          </a:lnRef>
          <a:fillRef idx="0">
            <a:schemeClr val="accent1"/>
          </a:fillRef>
          <a:effectRef idx="0">
            <a:schemeClr val="accent1"/>
          </a:effectRef>
          <a:fontRef idx="minor">
            <a:schemeClr val="tx1"/>
          </a:fontRef>
        </p:style>
        <p:txBody>
          <a:bodyPr wrap="square" anchor="ctr">
            <a:noAutofit/>
          </a:bodyPr>
          <a:lstStyle/>
          <a:p>
            <a:pPr algn="ctr"/>
            <a:endParaRPr>
              <a:cs typeface="+mn-ea"/>
              <a:sym typeface="+mn-lt"/>
            </a:endParaRPr>
          </a:p>
        </p:txBody>
      </p:sp>
      <p:sp>
        <p:nvSpPr>
          <p:cNvPr id="6" name="TextBox 12"/>
          <p:cNvSpPr txBox="1">
            <a:spLocks noChangeArrowheads="1"/>
          </p:cNvSpPr>
          <p:nvPr/>
        </p:nvSpPr>
        <p:spPr bwMode="auto">
          <a:xfrm>
            <a:off x="4411516" y="1446733"/>
            <a:ext cx="1222093" cy="1177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7200">
                <a:solidFill>
                  <a:schemeClr val="bg1"/>
                </a:solidFill>
                <a:latin typeface="微软雅黑" panose="020b0503020204020204" pitchFamily="34" charset="-122"/>
                <a:ea typeface="微软雅黑" panose="020b0503020204020204" pitchFamily="34" charset="-122"/>
              </a:rPr>
              <a:t>01</a:t>
            </a:r>
            <a:endParaRPr lang="zh-CN" altLang="en-US" sz="7200">
              <a:solidFill>
                <a:schemeClr val="bg1"/>
              </a:solidFill>
              <a:latin typeface="微软雅黑" panose="020b0503020204020204" pitchFamily="34" charset="-122"/>
              <a:ea typeface="微软雅黑" panose="020b0503020204020204" pitchFamily="34" charset="-122"/>
            </a:endParaRPr>
          </a:p>
        </p:txBody>
      </p:sp>
      <p:sp>
        <p:nvSpPr>
          <p:cNvPr id="8" name="TextBox 11"/>
          <p:cNvSpPr txBox="1">
            <a:spLocks noChangeArrowheads="1"/>
          </p:cNvSpPr>
          <p:nvPr/>
        </p:nvSpPr>
        <p:spPr bwMode="auto">
          <a:xfrm>
            <a:off x="5670985" y="1848703"/>
            <a:ext cx="1369569"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buFontTx/>
              <a:buNone/>
            </a:pPr>
            <a:r>
              <a:rPr lang="zh-CN" altLang="en-US" sz="2400" b="1">
                <a:solidFill>
                  <a:schemeClr val="bg1"/>
                </a:solidFill>
                <a:latin typeface="微软雅黑" panose="020b0503020204020204" pitchFamily="34" charset="-122"/>
                <a:ea typeface="微软雅黑" panose="020b0503020204020204" pitchFamily="34" charset="-122"/>
              </a:rPr>
              <a:t>项目介绍</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9" name="TextBox 1"/>
          <p:cNvSpPr txBox="1">
            <a:spLocks noChangeArrowheads="1"/>
          </p:cNvSpPr>
          <p:nvPr/>
        </p:nvSpPr>
        <p:spPr bwMode="auto">
          <a:xfrm>
            <a:off x="4526172" y="3092690"/>
            <a:ext cx="4696372" cy="37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这里可以用一段简洁的文字描述出本章中心思想，或者作为章节导语。还可以列出本章的小节标题。</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任意多边形: 形状 11"/>
          <p:cNvSpPr/>
          <p:nvPr/>
        </p:nvSpPr>
        <p:spPr>
          <a:xfrm rot="5400000">
            <a:off x="-560174" y="558810"/>
            <a:ext cx="1407123" cy="5364155"/>
          </a:xfrm>
          <a:custGeom>
            <a:gdLst>
              <a:gd name="connsiteX0" fmla="*/ 0 w 2436548"/>
              <a:gd name="connsiteY0" fmla="*/ 6270161 h 7058152"/>
              <a:gd name="connsiteX1" fmla="*/ 0 w 2436548"/>
              <a:gd name="connsiteY1" fmla="*/ 5379975 h 7058152"/>
              <a:gd name="connsiteX2" fmla="*/ 0 w 2436548"/>
              <a:gd name="connsiteY2" fmla="*/ 5239276 h 7058152"/>
              <a:gd name="connsiteX3" fmla="*/ 0 w 2436548"/>
              <a:gd name="connsiteY3" fmla="*/ 4489789 h 7058152"/>
              <a:gd name="connsiteX4" fmla="*/ 0 w 2436548"/>
              <a:gd name="connsiteY4" fmla="*/ 4349089 h 7058152"/>
              <a:gd name="connsiteX5" fmla="*/ 0 w 2436548"/>
              <a:gd name="connsiteY5" fmla="*/ 3599603 h 7058152"/>
              <a:gd name="connsiteX6" fmla="*/ 0 w 2436548"/>
              <a:gd name="connsiteY6" fmla="*/ 3458903 h 7058152"/>
              <a:gd name="connsiteX7" fmla="*/ 0 w 2436548"/>
              <a:gd name="connsiteY7" fmla="*/ 2709417 h 7058152"/>
              <a:gd name="connsiteX8" fmla="*/ 0 w 2436548"/>
              <a:gd name="connsiteY8" fmla="*/ 2568717 h 7058152"/>
              <a:gd name="connsiteX9" fmla="*/ 0 w 2436548"/>
              <a:gd name="connsiteY9" fmla="*/ 1819231 h 7058152"/>
              <a:gd name="connsiteX10" fmla="*/ 0 w 2436548"/>
              <a:gd name="connsiteY10" fmla="*/ 1678531 h 7058152"/>
              <a:gd name="connsiteX11" fmla="*/ 0 w 2436548"/>
              <a:gd name="connsiteY11" fmla="*/ 788345 h 7058152"/>
              <a:gd name="connsiteX12" fmla="*/ 144192 w 2436548"/>
              <a:gd name="connsiteY12" fmla="*/ 548276 h 7058152"/>
              <a:gd name="connsiteX13" fmla="*/ 1074083 w 2436548"/>
              <a:gd name="connsiteY13" fmla="*/ 32834 h 7058152"/>
              <a:gd name="connsiteX14" fmla="*/ 1218275 w 2436548"/>
              <a:gd name="connsiteY14" fmla="*/ 0 h 7058152"/>
              <a:gd name="connsiteX15" fmla="*/ 1362467 w 2436548"/>
              <a:gd name="connsiteY15" fmla="*/ 32834 h 7058152"/>
              <a:gd name="connsiteX16" fmla="*/ 2292356 w 2436548"/>
              <a:gd name="connsiteY16" fmla="*/ 548276 h 7058152"/>
              <a:gd name="connsiteX17" fmla="*/ 2436548 w 2436548"/>
              <a:gd name="connsiteY17" fmla="*/ 788345 h 7058152"/>
              <a:gd name="connsiteX18" fmla="*/ 2436548 w 2436548"/>
              <a:gd name="connsiteY18" fmla="*/ 1567550 h 7058152"/>
              <a:gd name="connsiteX19" fmla="*/ 2436548 w 2436548"/>
              <a:gd name="connsiteY19" fmla="*/ 1678531 h 7058152"/>
              <a:gd name="connsiteX20" fmla="*/ 2436548 w 2436548"/>
              <a:gd name="connsiteY20" fmla="*/ 1690370 h 7058152"/>
              <a:gd name="connsiteX21" fmla="*/ 2436548 w 2436548"/>
              <a:gd name="connsiteY21" fmla="*/ 1764868 h 7058152"/>
              <a:gd name="connsiteX22" fmla="*/ 2436548 w 2436548"/>
              <a:gd name="connsiteY22" fmla="*/ 1803123 h 7058152"/>
              <a:gd name="connsiteX23" fmla="*/ 2436548 w 2436548"/>
              <a:gd name="connsiteY23" fmla="*/ 1817218 h 7058152"/>
              <a:gd name="connsiteX24" fmla="*/ 2436548 w 2436548"/>
              <a:gd name="connsiteY24" fmla="*/ 1819231 h 7058152"/>
              <a:gd name="connsiteX25" fmla="*/ 2436548 w 2436548"/>
              <a:gd name="connsiteY25" fmla="*/ 1942135 h 7058152"/>
              <a:gd name="connsiteX26" fmla="*/ 2436548 w 2436548"/>
              <a:gd name="connsiteY26" fmla="*/ 2457736 h 7058152"/>
              <a:gd name="connsiteX27" fmla="*/ 2436548 w 2436548"/>
              <a:gd name="connsiteY27" fmla="*/ 2568717 h 7058152"/>
              <a:gd name="connsiteX28" fmla="*/ 2436548 w 2436548"/>
              <a:gd name="connsiteY28" fmla="*/ 2580556 h 7058152"/>
              <a:gd name="connsiteX29" fmla="*/ 2436548 w 2436548"/>
              <a:gd name="connsiteY29" fmla="*/ 2655054 h 7058152"/>
              <a:gd name="connsiteX30" fmla="*/ 2436548 w 2436548"/>
              <a:gd name="connsiteY30" fmla="*/ 2693309 h 7058152"/>
              <a:gd name="connsiteX31" fmla="*/ 2436548 w 2436548"/>
              <a:gd name="connsiteY31" fmla="*/ 2707403 h 7058152"/>
              <a:gd name="connsiteX32" fmla="*/ 2436548 w 2436548"/>
              <a:gd name="connsiteY32" fmla="*/ 2709417 h 7058152"/>
              <a:gd name="connsiteX33" fmla="*/ 2436548 w 2436548"/>
              <a:gd name="connsiteY33" fmla="*/ 2832321 h 7058152"/>
              <a:gd name="connsiteX34" fmla="*/ 2436548 w 2436548"/>
              <a:gd name="connsiteY34" fmla="*/ 3347922 h 7058152"/>
              <a:gd name="connsiteX35" fmla="*/ 2436548 w 2436548"/>
              <a:gd name="connsiteY35" fmla="*/ 3458903 h 7058152"/>
              <a:gd name="connsiteX36" fmla="*/ 2436548 w 2436548"/>
              <a:gd name="connsiteY36" fmla="*/ 3470742 h 7058152"/>
              <a:gd name="connsiteX37" fmla="*/ 2436548 w 2436548"/>
              <a:gd name="connsiteY37" fmla="*/ 3545240 h 7058152"/>
              <a:gd name="connsiteX38" fmla="*/ 2436548 w 2436548"/>
              <a:gd name="connsiteY38" fmla="*/ 3583495 h 7058152"/>
              <a:gd name="connsiteX39" fmla="*/ 2436548 w 2436548"/>
              <a:gd name="connsiteY39" fmla="*/ 3597589 h 7058152"/>
              <a:gd name="connsiteX40" fmla="*/ 2436548 w 2436548"/>
              <a:gd name="connsiteY40" fmla="*/ 3599603 h 7058152"/>
              <a:gd name="connsiteX41" fmla="*/ 2436548 w 2436548"/>
              <a:gd name="connsiteY41" fmla="*/ 3618952 h 7058152"/>
              <a:gd name="connsiteX42" fmla="*/ 2436548 w 2436548"/>
              <a:gd name="connsiteY42" fmla="*/ 4306313 h 7058152"/>
              <a:gd name="connsiteX43" fmla="*/ 2436548 w 2436548"/>
              <a:gd name="connsiteY43" fmla="*/ 4349089 h 7058152"/>
              <a:gd name="connsiteX44" fmla="*/ 2436548 w 2436548"/>
              <a:gd name="connsiteY44" fmla="*/ 4360928 h 7058152"/>
              <a:gd name="connsiteX45" fmla="*/ 2436548 w 2436548"/>
              <a:gd name="connsiteY45" fmla="*/ 4435426 h 7058152"/>
              <a:gd name="connsiteX46" fmla="*/ 2436548 w 2436548"/>
              <a:gd name="connsiteY46" fmla="*/ 4473682 h 7058152"/>
              <a:gd name="connsiteX47" fmla="*/ 2436548 w 2436548"/>
              <a:gd name="connsiteY47" fmla="*/ 4487776 h 7058152"/>
              <a:gd name="connsiteX48" fmla="*/ 2436548 w 2436548"/>
              <a:gd name="connsiteY48" fmla="*/ 4489789 h 7058152"/>
              <a:gd name="connsiteX49" fmla="*/ 2436548 w 2436548"/>
              <a:gd name="connsiteY49" fmla="*/ 4509139 h 7058152"/>
              <a:gd name="connsiteX50" fmla="*/ 2436548 w 2436548"/>
              <a:gd name="connsiteY50" fmla="*/ 5196500 h 7058152"/>
              <a:gd name="connsiteX51" fmla="*/ 2436548 w 2436548"/>
              <a:gd name="connsiteY51" fmla="*/ 5239276 h 7058152"/>
              <a:gd name="connsiteX52" fmla="*/ 2436548 w 2436548"/>
              <a:gd name="connsiteY52" fmla="*/ 5251115 h 7058152"/>
              <a:gd name="connsiteX53" fmla="*/ 2436548 w 2436548"/>
              <a:gd name="connsiteY53" fmla="*/ 5293649 h 7058152"/>
              <a:gd name="connsiteX54" fmla="*/ 2436548 w 2436548"/>
              <a:gd name="connsiteY54" fmla="*/ 5325612 h 7058152"/>
              <a:gd name="connsiteX55" fmla="*/ 2436548 w 2436548"/>
              <a:gd name="connsiteY55" fmla="*/ 5363868 h 7058152"/>
              <a:gd name="connsiteX56" fmla="*/ 2436548 w 2436548"/>
              <a:gd name="connsiteY56" fmla="*/ 5377962 h 7058152"/>
              <a:gd name="connsiteX57" fmla="*/ 2436548 w 2436548"/>
              <a:gd name="connsiteY57" fmla="*/ 5379975 h 7058152"/>
              <a:gd name="connsiteX58" fmla="*/ 2436548 w 2436548"/>
              <a:gd name="connsiteY58" fmla="*/ 5420738 h 7058152"/>
              <a:gd name="connsiteX59" fmla="*/ 2436548 w 2436548"/>
              <a:gd name="connsiteY59" fmla="*/ 6270161 h 7058152"/>
              <a:gd name="connsiteX60" fmla="*/ 2292356 w 2436548"/>
              <a:gd name="connsiteY60" fmla="*/ 6510230 h 7058152"/>
              <a:gd name="connsiteX61" fmla="*/ 1362466 w 2436548"/>
              <a:gd name="connsiteY61" fmla="*/ 7024261 h 7058152"/>
              <a:gd name="connsiteX62" fmla="*/ 1074083 w 2436548"/>
              <a:gd name="connsiteY62" fmla="*/ 7024261 h 7058152"/>
              <a:gd name="connsiteX63" fmla="*/ 144192 w 2436548"/>
              <a:gd name="connsiteY63" fmla="*/ 6510230 h 7058152"/>
              <a:gd name="connsiteX64" fmla="*/ 0 w 2436548"/>
              <a:gd name="connsiteY64" fmla="*/ 6270161 h 70581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436548" h="7058152">
                <a:moveTo>
                  <a:pt x="0" y="6270161"/>
                </a:moveTo>
                <a:lnTo>
                  <a:pt x="0" y="5379975"/>
                </a:lnTo>
                <a:lnTo>
                  <a:pt x="0" y="5239276"/>
                </a:lnTo>
                <a:lnTo>
                  <a:pt x="0" y="4489789"/>
                </a:lnTo>
                <a:lnTo>
                  <a:pt x="0" y="4349089"/>
                </a:lnTo>
                <a:lnTo>
                  <a:pt x="0" y="3599603"/>
                </a:lnTo>
                <a:lnTo>
                  <a:pt x="0" y="3458903"/>
                </a:lnTo>
                <a:lnTo>
                  <a:pt x="0" y="2709417"/>
                </a:lnTo>
                <a:lnTo>
                  <a:pt x="0" y="2568717"/>
                </a:lnTo>
                <a:lnTo>
                  <a:pt x="0" y="1819231"/>
                </a:lnTo>
                <a:lnTo>
                  <a:pt x="0" y="1678531"/>
                </a:lnTo>
                <a:lnTo>
                  <a:pt x="0" y="788345"/>
                </a:lnTo>
                <a:cubicBezTo>
                  <a:pt x="0" y="699379"/>
                  <a:pt x="64740" y="592053"/>
                  <a:pt x="144192" y="548276"/>
                </a:cubicBezTo>
                <a:cubicBezTo>
                  <a:pt x="1074083" y="32834"/>
                  <a:pt x="1074083" y="32834"/>
                  <a:pt x="1074083" y="32834"/>
                </a:cubicBezTo>
                <a:cubicBezTo>
                  <a:pt x="1113809" y="10945"/>
                  <a:pt x="1166041" y="0"/>
                  <a:pt x="1218275" y="0"/>
                </a:cubicBezTo>
                <a:cubicBezTo>
                  <a:pt x="1270507" y="0"/>
                  <a:pt x="1322740" y="10945"/>
                  <a:pt x="1362467" y="32834"/>
                </a:cubicBezTo>
                <a:cubicBezTo>
                  <a:pt x="2292356" y="548276"/>
                  <a:pt x="2292356" y="548276"/>
                  <a:pt x="2292356" y="548276"/>
                </a:cubicBezTo>
                <a:cubicBezTo>
                  <a:pt x="2371809" y="592053"/>
                  <a:pt x="2436548" y="699379"/>
                  <a:pt x="2436548" y="788345"/>
                </a:cubicBezTo>
                <a:cubicBezTo>
                  <a:pt x="2436548" y="1174927"/>
                  <a:pt x="2436548" y="1416541"/>
                  <a:pt x="2436548" y="1567550"/>
                </a:cubicBezTo>
                <a:lnTo>
                  <a:pt x="2436548" y="1678531"/>
                </a:lnTo>
                <a:lnTo>
                  <a:pt x="2436548" y="1690370"/>
                </a:lnTo>
                <a:lnTo>
                  <a:pt x="2436548" y="1764868"/>
                </a:lnTo>
                <a:lnTo>
                  <a:pt x="2436548" y="1803123"/>
                </a:lnTo>
                <a:lnTo>
                  <a:pt x="2436548" y="1817218"/>
                </a:lnTo>
                <a:lnTo>
                  <a:pt x="2436548" y="1819231"/>
                </a:lnTo>
                <a:lnTo>
                  <a:pt x="2436548" y="1942135"/>
                </a:lnTo>
                <a:cubicBezTo>
                  <a:pt x="2436548" y="2180257"/>
                  <a:pt x="2436548" y="2344479"/>
                  <a:pt x="2436548" y="2457736"/>
                </a:cubicBezTo>
                <a:lnTo>
                  <a:pt x="2436548" y="2568717"/>
                </a:lnTo>
                <a:lnTo>
                  <a:pt x="2436548" y="2580556"/>
                </a:lnTo>
                <a:lnTo>
                  <a:pt x="2436548" y="2655054"/>
                </a:lnTo>
                <a:lnTo>
                  <a:pt x="2436548" y="2693309"/>
                </a:lnTo>
                <a:lnTo>
                  <a:pt x="2436548" y="2707403"/>
                </a:lnTo>
                <a:lnTo>
                  <a:pt x="2436548" y="2709417"/>
                </a:lnTo>
                <a:lnTo>
                  <a:pt x="2436548" y="2832321"/>
                </a:lnTo>
                <a:cubicBezTo>
                  <a:pt x="2436548" y="3070443"/>
                  <a:pt x="2436548" y="3234665"/>
                  <a:pt x="2436548" y="3347922"/>
                </a:cubicBezTo>
                <a:lnTo>
                  <a:pt x="2436548" y="3458903"/>
                </a:lnTo>
                <a:lnTo>
                  <a:pt x="2436548" y="3470742"/>
                </a:lnTo>
                <a:lnTo>
                  <a:pt x="2436548" y="3545240"/>
                </a:lnTo>
                <a:lnTo>
                  <a:pt x="2436548" y="3583495"/>
                </a:lnTo>
                <a:lnTo>
                  <a:pt x="2436548" y="3597589"/>
                </a:lnTo>
                <a:lnTo>
                  <a:pt x="2436548" y="3599603"/>
                </a:lnTo>
                <a:lnTo>
                  <a:pt x="2436548" y="3618952"/>
                </a:lnTo>
                <a:cubicBezTo>
                  <a:pt x="2436548" y="3971605"/>
                  <a:pt x="2436548" y="4181448"/>
                  <a:pt x="2436548" y="4306313"/>
                </a:cubicBezTo>
                <a:lnTo>
                  <a:pt x="2436548" y="4349089"/>
                </a:lnTo>
                <a:lnTo>
                  <a:pt x="2436548" y="4360928"/>
                </a:lnTo>
                <a:lnTo>
                  <a:pt x="2436548" y="4435426"/>
                </a:lnTo>
                <a:lnTo>
                  <a:pt x="2436548" y="4473682"/>
                </a:lnTo>
                <a:lnTo>
                  <a:pt x="2436548" y="4487776"/>
                </a:lnTo>
                <a:lnTo>
                  <a:pt x="2436548" y="4489789"/>
                </a:lnTo>
                <a:lnTo>
                  <a:pt x="2436548" y="4509139"/>
                </a:lnTo>
                <a:cubicBezTo>
                  <a:pt x="2436548" y="4861792"/>
                  <a:pt x="2436548" y="5071635"/>
                  <a:pt x="2436548" y="5196500"/>
                </a:cubicBezTo>
                <a:lnTo>
                  <a:pt x="2436548" y="5239276"/>
                </a:lnTo>
                <a:lnTo>
                  <a:pt x="2436548" y="5251115"/>
                </a:lnTo>
                <a:lnTo>
                  <a:pt x="2436548" y="5293649"/>
                </a:lnTo>
                <a:lnTo>
                  <a:pt x="2436548" y="5325612"/>
                </a:lnTo>
                <a:lnTo>
                  <a:pt x="2436548" y="5363868"/>
                </a:lnTo>
                <a:lnTo>
                  <a:pt x="2436548" y="5377962"/>
                </a:lnTo>
                <a:lnTo>
                  <a:pt x="2436548" y="5379975"/>
                </a:lnTo>
                <a:lnTo>
                  <a:pt x="2436548" y="5420738"/>
                </a:lnTo>
                <a:cubicBezTo>
                  <a:pt x="2436548" y="6270161"/>
                  <a:pt x="2436548" y="6270161"/>
                  <a:pt x="2436548" y="6270161"/>
                </a:cubicBezTo>
                <a:cubicBezTo>
                  <a:pt x="2436548" y="6357715"/>
                  <a:pt x="2371809" y="6465040"/>
                  <a:pt x="2292356" y="6510230"/>
                </a:cubicBezTo>
                <a:cubicBezTo>
                  <a:pt x="1362466" y="7024261"/>
                  <a:pt x="1362466" y="7024261"/>
                  <a:pt x="1362466" y="7024261"/>
                </a:cubicBezTo>
                <a:cubicBezTo>
                  <a:pt x="1283014" y="7069450"/>
                  <a:pt x="1153535" y="7069450"/>
                  <a:pt x="1074083" y="7024261"/>
                </a:cubicBezTo>
                <a:cubicBezTo>
                  <a:pt x="144192" y="6510230"/>
                  <a:pt x="144192" y="6510230"/>
                  <a:pt x="144192" y="6510230"/>
                </a:cubicBezTo>
                <a:cubicBezTo>
                  <a:pt x="64740" y="6465040"/>
                  <a:pt x="0" y="6357715"/>
                  <a:pt x="0" y="6270161"/>
                </a:cubicBezTo>
                <a:close/>
              </a:path>
            </a:pathLst>
          </a:custGeom>
          <a:solidFill>
            <a:schemeClr val="accent2"/>
          </a:solidFill>
          <a:ln w="22225">
            <a:solidFill>
              <a:schemeClr val="bg1"/>
            </a:solidFill>
          </a:ln>
        </p:spPr>
        <p:style>
          <a:lnRef idx="1">
            <a:schemeClr val="accent1"/>
          </a:lnRef>
          <a:fillRef idx="0">
            <a:schemeClr val="accent1"/>
          </a:fillRef>
          <a:effectRef idx="0">
            <a:schemeClr val="accent1"/>
          </a:effectRef>
          <a:fontRef idx="minor">
            <a:schemeClr val="tx1"/>
          </a:fontRef>
        </p:style>
        <p:txBody>
          <a:bodyPr wrap="square" anchor="ctr">
            <a:noAutofit/>
          </a:bodyPr>
          <a:lstStyle/>
          <a:p>
            <a:pPr algn="ctr"/>
            <a:endParaRPr>
              <a:cs typeface="+mn-ea"/>
              <a:sym typeface="+mn-lt"/>
            </a:endParaRPr>
          </a:p>
        </p:txBody>
      </p:sp>
    </p:spTree>
  </p:cSld>
  <p:clrMapOvr>
    <a:masterClrMapping/>
  </p:clrMapOvr>
  <mc:AlternateContent>
    <mc:Choice xmlns:p15="http://schemas.microsoft.com/office/powerpoint/2012/main" Requires="p15">
      <p:transition spd="slow" advClick="0" advTm="0" p14:dur="3250">
        <p15:prstTrans prst="origami"/>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31"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 calcmode="lin" valueType="num">
                                      <p:cBhvr>
                                        <p:cTn id="20" dur="500" fill="hold"/>
                                        <p:tgtEl>
                                          <p:spTgt spid="6"/>
                                        </p:tgtEl>
                                        <p:attrNameLst>
                                          <p:attrName>style.rotation</p:attrName>
                                        </p:attrNameLst>
                                      </p:cBhvr>
                                      <p:tavLst>
                                        <p:tav tm="0">
                                          <p:val>
                                            <p:fltVal val="90"/>
                                          </p:val>
                                        </p:tav>
                                        <p:tav tm="100000">
                                          <p:val>
                                            <p:fltVal val="0"/>
                                          </p:val>
                                        </p:tav>
                                      </p:tavLst>
                                    </p:anim>
                                    <p:animEffect transition="in" filter="fade">
                                      <p:cBhvr>
                                        <p:cTn id="21" dur="500"/>
                                        <p:tgtEl>
                                          <p:spTgt spid="6"/>
                                        </p:tgtEl>
                                      </p:cBhvr>
                                    </p:animEffect>
                                  </p:childTnLst>
                                </p:cTn>
                              </p:par>
                            </p:childTnLst>
                          </p:cTn>
                        </p:par>
                        <p:par>
                          <p:cTn id="22" fill="hold" nodeType="afterGroup">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nodeType="afterGroup">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P spid="8" grpId="0"/>
      <p:bldP spid="9" grpId="0"/>
      <p:bldP spid="12" grpId="0" animBg="1"/>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Group 18"/>
          <p:cNvGrpSpPr/>
          <p:nvPr/>
        </p:nvGrpSpPr>
        <p:grpSpPr>
          <a:xfrm>
            <a:off x="2857034" y="1976863"/>
            <a:ext cx="3429934" cy="1803071"/>
            <a:chOff x="3676269" y="2136032"/>
            <a:chExt cx="4839464" cy="2544042"/>
          </a:xfrm>
        </p:grpSpPr>
        <p:sp>
          <p:nvSpPr>
            <p:cNvPr id="32" name="Freeform: Shape 1"/>
            <p:cNvSpPr/>
            <p:nvPr/>
          </p:nvSpPr>
          <p:spPr>
            <a:xfrm>
              <a:off x="3855000" y="2356008"/>
              <a:ext cx="1201560" cy="810318"/>
            </a:xfrm>
            <a:custGeom>
              <a:cxnLst>
                <a:cxn ang="0">
                  <a:pos x="wd2" y="hd2"/>
                </a:cxn>
                <a:cxn ang="5400000">
                  <a:pos x="wd2" y="hd2"/>
                </a:cxn>
                <a:cxn ang="10800000">
                  <a:pos x="wd2" y="hd2"/>
                </a:cxn>
                <a:cxn ang="16200000">
                  <a:pos x="wd2" y="hd2"/>
                </a:cxn>
              </a:cxnLst>
              <a:rect l="0" t="0" r="r" b="b"/>
              <a:pathLst>
                <a:path w="21600" h="21600" extrusionOk="0">
                  <a:moveTo>
                    <a:pt x="14208" y="21600"/>
                  </a:moveTo>
                  <a:lnTo>
                    <a:pt x="21600" y="18493"/>
                  </a:lnTo>
                  <a:lnTo>
                    <a:pt x="0" y="0"/>
                  </a:lnTo>
                  <a:cubicBezTo>
                    <a:pt x="0" y="0"/>
                    <a:pt x="14208" y="21600"/>
                    <a:pt x="14208" y="21600"/>
                  </a:cubicBezTo>
                  <a:close/>
                </a:path>
              </a:pathLst>
            </a:custGeom>
            <a:solidFill>
              <a:schemeClr val="accent2"/>
            </a:solidFill>
            <a:ln w="12700">
              <a:miter lim="400000"/>
            </a:ln>
          </p:spPr>
          <p:txBody>
            <a:bodyPr anchor="ctr"/>
            <a:lstStyle/>
            <a:p>
              <a:pPr algn="ctr"/>
              <a:endParaRPr>
                <a:cs typeface="+mn-ea"/>
                <a:sym typeface="+mn-lt"/>
              </a:endParaRPr>
            </a:p>
          </p:txBody>
        </p:sp>
        <p:sp>
          <p:nvSpPr>
            <p:cNvPr id="33" name="Freeform: Shape 2"/>
            <p:cNvSpPr/>
            <p:nvPr/>
          </p:nvSpPr>
          <p:spPr>
            <a:xfrm>
              <a:off x="7140897" y="2356008"/>
              <a:ext cx="1201574" cy="810318"/>
            </a:xfrm>
            <a:custGeom>
              <a:cxnLst>
                <a:cxn ang="0">
                  <a:pos x="wd2" y="hd2"/>
                </a:cxn>
                <a:cxn ang="5400000">
                  <a:pos x="wd2" y="hd2"/>
                </a:cxn>
                <a:cxn ang="10800000">
                  <a:pos x="wd2" y="hd2"/>
                </a:cxn>
                <a:cxn ang="16200000">
                  <a:pos x="wd2" y="hd2"/>
                </a:cxn>
              </a:cxnLst>
              <a:rect l="0" t="0" r="r" b="b"/>
              <a:pathLst>
                <a:path w="21600" h="21600" extrusionOk="0">
                  <a:moveTo>
                    <a:pt x="7393" y="21600"/>
                  </a:moveTo>
                  <a:lnTo>
                    <a:pt x="0" y="18493"/>
                  </a:lnTo>
                  <a:lnTo>
                    <a:pt x="21600" y="0"/>
                  </a:lnTo>
                  <a:cubicBezTo>
                    <a:pt x="21600" y="0"/>
                    <a:pt x="7393" y="21600"/>
                    <a:pt x="7393" y="21600"/>
                  </a:cubicBezTo>
                  <a:close/>
                </a:path>
              </a:pathLst>
            </a:custGeom>
            <a:solidFill>
              <a:schemeClr val="accent2"/>
            </a:solidFill>
            <a:ln w="12700">
              <a:miter lim="400000"/>
            </a:ln>
          </p:spPr>
          <p:txBody>
            <a:bodyPr anchor="ctr"/>
            <a:lstStyle/>
            <a:p>
              <a:pPr algn="ctr"/>
              <a:endParaRPr>
                <a:cs typeface="+mn-ea"/>
                <a:sym typeface="+mn-lt"/>
              </a:endParaRPr>
            </a:p>
          </p:txBody>
        </p:sp>
        <p:grpSp>
          <p:nvGrpSpPr>
            <p:cNvPr id="34" name="Group 3"/>
            <p:cNvGrpSpPr/>
            <p:nvPr/>
          </p:nvGrpSpPr>
          <p:grpSpPr>
            <a:xfrm>
              <a:off x="3676269" y="2163529"/>
              <a:ext cx="439935" cy="439920"/>
              <a:chExt cx="879867" cy="879838"/>
            </a:xfrm>
            <a:solidFill>
              <a:schemeClr val="bg1"/>
            </a:solidFill>
          </p:grpSpPr>
          <p:sp>
            <p:nvSpPr>
              <p:cNvPr id="47" name="Oval 4"/>
              <p:cNvSpPr/>
              <p:nvPr/>
            </p:nvSpPr>
            <p:spPr>
              <a:xfrm>
                <a:off x="0" y="0"/>
                <a:ext cx="879867" cy="879838"/>
              </a:xfrm>
              <a:prstGeom prst="ellipse">
                <a:avLst/>
              </a:prstGeom>
              <a:solidFill>
                <a:schemeClr val="accent1"/>
              </a:solidFill>
              <a:ln w="12700" cap="flat">
                <a:solidFill>
                  <a:srgbClr val="DCDEE0"/>
                </a:solidFill>
                <a:prstDash val="solid"/>
                <a:round/>
              </a:ln>
              <a:effectLst/>
            </p:spPr>
            <p:txBody>
              <a:bodyPr anchor="ctr"/>
              <a:lstStyle/>
              <a:p>
                <a:pPr algn="ctr"/>
                <a:endParaRPr>
                  <a:cs typeface="+mn-ea"/>
                  <a:sym typeface="+mn-lt"/>
                </a:endParaRPr>
              </a:p>
            </p:txBody>
          </p:sp>
          <p:sp>
            <p:nvSpPr>
              <p:cNvPr id="48" name="Freeform: Shape 5"/>
              <p:cNvSpPr/>
              <p:nvPr/>
            </p:nvSpPr>
            <p:spPr>
              <a:xfrm>
                <a:off x="230842" y="230829"/>
                <a:ext cx="418182" cy="418179"/>
              </a:xfrm>
              <a:custGeom>
                <a:cxnLst>
                  <a:cxn ang="0">
                    <a:pos x="wd2" y="hd2"/>
                  </a:cxn>
                  <a:cxn ang="5400000">
                    <a:pos x="wd2" y="hd2"/>
                  </a:cxn>
                  <a:cxn ang="10800000">
                    <a:pos x="wd2" y="hd2"/>
                  </a:cxn>
                  <a:cxn ang="16200000">
                    <a:pos x="wd2" y="hd2"/>
                  </a:cxn>
                </a:cxnLst>
                <a:rect l="0" t="0" r="r" b="b"/>
                <a:pathLst>
                  <a:path w="21600" h="21600" extrusionOk="0">
                    <a:moveTo>
                      <a:pt x="21600" y="10800"/>
                    </a:moveTo>
                    <a:cubicBezTo>
                      <a:pt x="21600" y="11795"/>
                      <a:pt x="21514" y="12600"/>
                      <a:pt x="20518" y="12600"/>
                    </a:cubicBezTo>
                    <a:lnTo>
                      <a:pt x="12600" y="12600"/>
                    </a:lnTo>
                    <a:lnTo>
                      <a:pt x="12600" y="20518"/>
                    </a:lnTo>
                    <a:cubicBezTo>
                      <a:pt x="12600" y="21512"/>
                      <a:pt x="11795" y="21600"/>
                      <a:pt x="10800" y="21600"/>
                    </a:cubicBezTo>
                    <a:cubicBezTo>
                      <a:pt x="9805" y="21600"/>
                      <a:pt x="9000" y="21512"/>
                      <a:pt x="9000" y="20518"/>
                    </a:cubicBezTo>
                    <a:lnTo>
                      <a:pt x="9000" y="12600"/>
                    </a:lnTo>
                    <a:lnTo>
                      <a:pt x="1082" y="12600"/>
                    </a:lnTo>
                    <a:cubicBezTo>
                      <a:pt x="88" y="12600"/>
                      <a:pt x="0" y="11796"/>
                      <a:pt x="0" y="10800"/>
                    </a:cubicBezTo>
                    <a:cubicBezTo>
                      <a:pt x="0" y="9805"/>
                      <a:pt x="88" y="9000"/>
                      <a:pt x="1082" y="9000"/>
                    </a:cubicBezTo>
                    <a:lnTo>
                      <a:pt x="9000" y="9000"/>
                    </a:lnTo>
                    <a:lnTo>
                      <a:pt x="9000" y="1082"/>
                    </a:lnTo>
                    <a:cubicBezTo>
                      <a:pt x="9000" y="86"/>
                      <a:pt x="9805" y="0"/>
                      <a:pt x="10800" y="0"/>
                    </a:cubicBezTo>
                    <a:cubicBezTo>
                      <a:pt x="11795" y="0"/>
                      <a:pt x="12600" y="86"/>
                      <a:pt x="12600" y="1082"/>
                    </a:cubicBezTo>
                    <a:lnTo>
                      <a:pt x="12600" y="9000"/>
                    </a:lnTo>
                    <a:lnTo>
                      <a:pt x="20518" y="9000"/>
                    </a:lnTo>
                    <a:cubicBezTo>
                      <a:pt x="21514" y="9000"/>
                      <a:pt x="21600" y="9805"/>
                      <a:pt x="21600" y="10800"/>
                    </a:cubicBezTo>
                    <a:close/>
                  </a:path>
                </a:pathLst>
              </a:custGeom>
              <a:grpFill/>
              <a:ln w="12700" cap="flat">
                <a:noFill/>
                <a:miter lim="400000"/>
              </a:ln>
              <a:effectLst/>
            </p:spPr>
            <p:txBody>
              <a:bodyPr anchor="ctr"/>
              <a:lstStyle/>
              <a:p>
                <a:pPr algn="ctr"/>
                <a:endParaRPr>
                  <a:cs typeface="+mn-ea"/>
                  <a:sym typeface="+mn-lt"/>
                </a:endParaRPr>
              </a:p>
            </p:txBody>
          </p:sp>
        </p:grpSp>
        <p:grpSp>
          <p:nvGrpSpPr>
            <p:cNvPr id="35" name="Group 6"/>
            <p:cNvGrpSpPr/>
            <p:nvPr/>
          </p:nvGrpSpPr>
          <p:grpSpPr>
            <a:xfrm>
              <a:off x="8075798" y="2136032"/>
              <a:ext cx="439935" cy="439934"/>
              <a:chExt cx="879867" cy="879866"/>
            </a:xfrm>
          </p:grpSpPr>
          <p:sp>
            <p:nvSpPr>
              <p:cNvPr id="45" name="Oval 7"/>
              <p:cNvSpPr/>
              <p:nvPr/>
            </p:nvSpPr>
            <p:spPr>
              <a:xfrm>
                <a:off x="0" y="0"/>
                <a:ext cx="879867" cy="879866"/>
              </a:xfrm>
              <a:prstGeom prst="ellipse">
                <a:avLst/>
              </a:prstGeom>
              <a:solidFill>
                <a:schemeClr val="accent1"/>
              </a:solidFill>
              <a:ln w="12700" cap="flat">
                <a:solidFill>
                  <a:srgbClr val="DCDEE0"/>
                </a:solidFill>
                <a:prstDash val="solid"/>
                <a:round/>
              </a:ln>
              <a:effectLst/>
            </p:spPr>
            <p:txBody>
              <a:bodyPr anchor="ctr"/>
              <a:lstStyle/>
              <a:p>
                <a:pPr algn="ctr"/>
                <a:endParaRPr>
                  <a:cs typeface="+mn-ea"/>
                  <a:sym typeface="+mn-lt"/>
                </a:endParaRPr>
              </a:p>
            </p:txBody>
          </p:sp>
          <p:sp>
            <p:nvSpPr>
              <p:cNvPr id="46" name="Freeform: Shape 8"/>
              <p:cNvSpPr/>
              <p:nvPr/>
            </p:nvSpPr>
            <p:spPr>
              <a:xfrm>
                <a:off x="245534" y="214775"/>
                <a:ext cx="388799" cy="399556"/>
              </a:xfrm>
              <a:custGeom>
                <a:cxnLst>
                  <a:cxn ang="0">
                    <a:pos x="wd2" y="hd2"/>
                  </a:cxn>
                  <a:cxn ang="5400000">
                    <a:pos x="wd2" y="hd2"/>
                  </a:cxn>
                  <a:cxn ang="10800000">
                    <a:pos x="wd2" y="hd2"/>
                  </a:cxn>
                  <a:cxn ang="16200000">
                    <a:pos x="wd2" y="hd2"/>
                  </a:cxn>
                </a:cxnLst>
                <a:rect l="0" t="0" r="r" b="b"/>
                <a:pathLst>
                  <a:path w="21600" h="21494" extrusionOk="0">
                    <a:moveTo>
                      <a:pt x="17852" y="10732"/>
                    </a:moveTo>
                    <a:lnTo>
                      <a:pt x="15287" y="8141"/>
                    </a:lnTo>
                    <a:lnTo>
                      <a:pt x="14103" y="9287"/>
                    </a:lnTo>
                    <a:lnTo>
                      <a:pt x="16780" y="11770"/>
                    </a:lnTo>
                    <a:lnTo>
                      <a:pt x="14104" y="14253"/>
                    </a:lnTo>
                    <a:lnTo>
                      <a:pt x="15288" y="15399"/>
                    </a:lnTo>
                    <a:lnTo>
                      <a:pt x="17852" y="12808"/>
                    </a:lnTo>
                    <a:lnTo>
                      <a:pt x="20416" y="15399"/>
                    </a:lnTo>
                    <a:lnTo>
                      <a:pt x="21600" y="14253"/>
                    </a:lnTo>
                    <a:lnTo>
                      <a:pt x="18924" y="11770"/>
                    </a:lnTo>
                    <a:lnTo>
                      <a:pt x="21599" y="9287"/>
                    </a:lnTo>
                    <a:lnTo>
                      <a:pt x="20415" y="8141"/>
                    </a:lnTo>
                    <a:cubicBezTo>
                      <a:pt x="20415" y="8141"/>
                      <a:pt x="17852" y="10732"/>
                      <a:pt x="17852" y="10732"/>
                    </a:cubicBezTo>
                    <a:close/>
                    <a:moveTo>
                      <a:pt x="17840" y="20553"/>
                    </a:moveTo>
                    <a:cubicBezTo>
                      <a:pt x="17840" y="18126"/>
                      <a:pt x="15400" y="16891"/>
                      <a:pt x="13023" y="15899"/>
                    </a:cubicBezTo>
                    <a:cubicBezTo>
                      <a:pt x="10654" y="14912"/>
                      <a:pt x="9898" y="14080"/>
                      <a:pt x="9898" y="12297"/>
                    </a:cubicBezTo>
                    <a:cubicBezTo>
                      <a:pt x="9898" y="11229"/>
                      <a:pt x="10621" y="11577"/>
                      <a:pt x="10938" y="9617"/>
                    </a:cubicBezTo>
                    <a:cubicBezTo>
                      <a:pt x="11072" y="8804"/>
                      <a:pt x="11710" y="9604"/>
                      <a:pt x="11833" y="7749"/>
                    </a:cubicBezTo>
                    <a:cubicBezTo>
                      <a:pt x="11833" y="7010"/>
                      <a:pt x="11483" y="6826"/>
                      <a:pt x="11483" y="6826"/>
                    </a:cubicBezTo>
                    <a:cubicBezTo>
                      <a:pt x="11483" y="6826"/>
                      <a:pt x="11661" y="5732"/>
                      <a:pt x="11730" y="4889"/>
                    </a:cubicBezTo>
                    <a:cubicBezTo>
                      <a:pt x="11801" y="4006"/>
                      <a:pt x="11286" y="2123"/>
                      <a:pt x="9163" y="1545"/>
                    </a:cubicBezTo>
                    <a:cubicBezTo>
                      <a:pt x="8792" y="1177"/>
                      <a:pt x="8541" y="592"/>
                      <a:pt x="9684" y="7"/>
                    </a:cubicBezTo>
                    <a:cubicBezTo>
                      <a:pt x="7184" y="-106"/>
                      <a:pt x="6603" y="1160"/>
                      <a:pt x="5272" y="2092"/>
                    </a:cubicBezTo>
                    <a:cubicBezTo>
                      <a:pt x="4139" y="2909"/>
                      <a:pt x="3834" y="4202"/>
                      <a:pt x="3888" y="4890"/>
                    </a:cubicBezTo>
                    <a:cubicBezTo>
                      <a:pt x="3961" y="5733"/>
                      <a:pt x="4137" y="6827"/>
                      <a:pt x="4137" y="6827"/>
                    </a:cubicBezTo>
                    <a:cubicBezTo>
                      <a:pt x="4137" y="6827"/>
                      <a:pt x="3787" y="7011"/>
                      <a:pt x="3787" y="7750"/>
                    </a:cubicBezTo>
                    <a:cubicBezTo>
                      <a:pt x="3910" y="9606"/>
                      <a:pt x="4550" y="8805"/>
                      <a:pt x="4683" y="9618"/>
                    </a:cubicBezTo>
                    <a:cubicBezTo>
                      <a:pt x="5000" y="11578"/>
                      <a:pt x="5724" y="11230"/>
                      <a:pt x="5724" y="12298"/>
                    </a:cubicBezTo>
                    <a:cubicBezTo>
                      <a:pt x="5724" y="14081"/>
                      <a:pt x="5487" y="14686"/>
                      <a:pt x="3118" y="15674"/>
                    </a:cubicBezTo>
                    <a:cubicBezTo>
                      <a:pt x="740" y="16664"/>
                      <a:pt x="0" y="18253"/>
                      <a:pt x="12" y="20553"/>
                    </a:cubicBezTo>
                    <a:cubicBezTo>
                      <a:pt x="16" y="21241"/>
                      <a:pt x="0" y="21494"/>
                      <a:pt x="0" y="21494"/>
                    </a:cubicBezTo>
                    <a:lnTo>
                      <a:pt x="17852" y="21494"/>
                    </a:lnTo>
                    <a:cubicBezTo>
                      <a:pt x="17852" y="21494"/>
                      <a:pt x="17840" y="21241"/>
                      <a:pt x="17840" y="20553"/>
                    </a:cubicBezTo>
                    <a:close/>
                  </a:path>
                </a:pathLst>
              </a:custGeom>
              <a:solidFill>
                <a:schemeClr val="bg1"/>
              </a:solidFill>
              <a:ln w="12700" cap="flat">
                <a:noFill/>
                <a:miter lim="400000"/>
              </a:ln>
              <a:effectLst/>
            </p:spPr>
            <p:txBody>
              <a:bodyPr anchor="ctr"/>
              <a:lstStyle/>
              <a:p>
                <a:pPr algn="ctr"/>
                <a:endParaRPr>
                  <a:cs typeface="+mn-ea"/>
                  <a:sym typeface="+mn-lt"/>
                </a:endParaRPr>
              </a:p>
            </p:txBody>
          </p:sp>
        </p:grpSp>
        <p:grpSp>
          <p:nvGrpSpPr>
            <p:cNvPr id="36" name="Group 9"/>
            <p:cNvGrpSpPr/>
            <p:nvPr/>
          </p:nvGrpSpPr>
          <p:grpSpPr>
            <a:xfrm>
              <a:off x="4693660" y="3084680"/>
              <a:ext cx="1348437" cy="911351"/>
              <a:chOff x="4693660" y="3084680"/>
              <a:chExt cx="1348437" cy="911351"/>
            </a:xfrm>
          </p:grpSpPr>
          <p:sp>
            <p:nvSpPr>
              <p:cNvPr id="43" name="Freeform: Shape 10"/>
              <p:cNvSpPr/>
              <p:nvPr/>
            </p:nvSpPr>
            <p:spPr>
              <a:xfrm>
                <a:off x="4693660" y="3084680"/>
                <a:ext cx="1348437" cy="911351"/>
              </a:xfrm>
              <a:custGeom>
                <a:cxnLst>
                  <a:cxn ang="0">
                    <a:pos x="wd2" y="hd2"/>
                  </a:cxn>
                  <a:cxn ang="5400000">
                    <a:pos x="wd2" y="hd2"/>
                  </a:cxn>
                  <a:cxn ang="10800000">
                    <a:pos x="wd2" y="hd2"/>
                  </a:cxn>
                  <a:cxn ang="16200000">
                    <a:pos x="wd2" y="hd2"/>
                  </a:cxn>
                </a:cxnLst>
                <a:rect l="0" t="0" r="r" b="b"/>
                <a:pathLst>
                  <a:path w="21600" h="21600" extrusionOk="0">
                    <a:moveTo>
                      <a:pt x="6997" y="0"/>
                    </a:moveTo>
                    <a:lnTo>
                      <a:pt x="0" y="2934"/>
                    </a:lnTo>
                    <a:lnTo>
                      <a:pt x="12305" y="21600"/>
                    </a:lnTo>
                    <a:lnTo>
                      <a:pt x="12322" y="21583"/>
                    </a:lnTo>
                    <a:lnTo>
                      <a:pt x="21600" y="12476"/>
                    </a:lnTo>
                    <a:cubicBezTo>
                      <a:pt x="21600" y="12476"/>
                      <a:pt x="6997" y="0"/>
                      <a:pt x="6997" y="0"/>
                    </a:cubicBezTo>
                    <a:close/>
                  </a:path>
                </a:pathLst>
              </a:custGeom>
              <a:solidFill>
                <a:schemeClr val="accent3"/>
              </a:solidFill>
              <a:ln w="12700">
                <a:miter lim="400000"/>
              </a:ln>
            </p:spPr>
            <p:txBody>
              <a:bodyPr anchor="ctr"/>
              <a:lstStyle/>
              <a:p>
                <a:pPr algn="ctr"/>
                <a:endParaRPr>
                  <a:cs typeface="+mn-ea"/>
                  <a:sym typeface="+mn-lt"/>
                </a:endParaRPr>
              </a:p>
            </p:txBody>
          </p:sp>
          <p:sp>
            <p:nvSpPr>
              <p:cNvPr id="44" name="Freeform: Shape 11"/>
              <p:cNvSpPr/>
              <p:nvPr/>
            </p:nvSpPr>
            <p:spPr>
              <a:xfrm>
                <a:off x="5342468" y="3446892"/>
                <a:ext cx="249236" cy="186927"/>
              </a:xfrm>
              <a:custGeom>
                <a:cxnLst>
                  <a:cxn ang="0">
                    <a:pos x="wd2" y="hd2"/>
                  </a:cxn>
                  <a:cxn ang="5400000">
                    <a:pos x="wd2" y="hd2"/>
                  </a:cxn>
                  <a:cxn ang="10800000">
                    <a:pos x="wd2" y="hd2"/>
                  </a:cxn>
                  <a:cxn ang="16200000">
                    <a:pos x="wd2" y="hd2"/>
                  </a:cxn>
                </a:cxnLst>
                <a:rect l="0" t="0" r="r" b="b"/>
                <a:pathLst>
                  <a:path w="21600" h="21600" extrusionOk="0">
                    <a:moveTo>
                      <a:pt x="21262" y="12600"/>
                    </a:moveTo>
                    <a:cubicBezTo>
                      <a:pt x="21442" y="12600"/>
                      <a:pt x="21600" y="12811"/>
                      <a:pt x="21600" y="13050"/>
                    </a:cubicBezTo>
                    <a:lnTo>
                      <a:pt x="21600" y="15750"/>
                    </a:lnTo>
                    <a:cubicBezTo>
                      <a:pt x="21600" y="15989"/>
                      <a:pt x="21442" y="16200"/>
                      <a:pt x="21262" y="16200"/>
                    </a:cubicBezTo>
                    <a:lnTo>
                      <a:pt x="17550" y="16200"/>
                    </a:lnTo>
                    <a:lnTo>
                      <a:pt x="17550" y="21150"/>
                    </a:lnTo>
                    <a:cubicBezTo>
                      <a:pt x="17550" y="21389"/>
                      <a:pt x="17392" y="21600"/>
                      <a:pt x="17212" y="21600"/>
                    </a:cubicBezTo>
                    <a:lnTo>
                      <a:pt x="15187" y="21600"/>
                    </a:lnTo>
                    <a:cubicBezTo>
                      <a:pt x="15008" y="21600"/>
                      <a:pt x="14850" y="21389"/>
                      <a:pt x="14850" y="21150"/>
                    </a:cubicBezTo>
                    <a:lnTo>
                      <a:pt x="14850" y="16200"/>
                    </a:lnTo>
                    <a:lnTo>
                      <a:pt x="11137" y="16200"/>
                    </a:lnTo>
                    <a:cubicBezTo>
                      <a:pt x="10958" y="16200"/>
                      <a:pt x="10800" y="15989"/>
                      <a:pt x="10800" y="15750"/>
                    </a:cubicBezTo>
                    <a:lnTo>
                      <a:pt x="10800" y="13050"/>
                    </a:lnTo>
                    <a:cubicBezTo>
                      <a:pt x="10800" y="12811"/>
                      <a:pt x="10958" y="12600"/>
                      <a:pt x="11137" y="12600"/>
                    </a:cubicBezTo>
                    <a:lnTo>
                      <a:pt x="14850" y="12600"/>
                    </a:lnTo>
                    <a:lnTo>
                      <a:pt x="14850" y="7650"/>
                    </a:lnTo>
                    <a:cubicBezTo>
                      <a:pt x="14850" y="7411"/>
                      <a:pt x="15008" y="7200"/>
                      <a:pt x="15187" y="7200"/>
                    </a:cubicBezTo>
                    <a:lnTo>
                      <a:pt x="17212" y="7200"/>
                    </a:lnTo>
                    <a:cubicBezTo>
                      <a:pt x="17392" y="7200"/>
                      <a:pt x="17550" y="7411"/>
                      <a:pt x="17550" y="7650"/>
                    </a:cubicBezTo>
                    <a:lnTo>
                      <a:pt x="17550" y="12600"/>
                    </a:lnTo>
                    <a:cubicBezTo>
                      <a:pt x="17550" y="12600"/>
                      <a:pt x="21262" y="12600"/>
                      <a:pt x="21262" y="12600"/>
                    </a:cubicBezTo>
                    <a:close/>
                    <a:moveTo>
                      <a:pt x="3375" y="5400"/>
                    </a:moveTo>
                    <a:cubicBezTo>
                      <a:pt x="3375" y="2419"/>
                      <a:pt x="5189" y="0"/>
                      <a:pt x="7425" y="0"/>
                    </a:cubicBezTo>
                    <a:cubicBezTo>
                      <a:pt x="9661" y="0"/>
                      <a:pt x="11475" y="2419"/>
                      <a:pt x="11475" y="5400"/>
                    </a:cubicBezTo>
                    <a:cubicBezTo>
                      <a:pt x="11475" y="8381"/>
                      <a:pt x="9661" y="10800"/>
                      <a:pt x="7425" y="10800"/>
                    </a:cubicBezTo>
                    <a:cubicBezTo>
                      <a:pt x="5189" y="10800"/>
                      <a:pt x="3375" y="8381"/>
                      <a:pt x="3375" y="5400"/>
                    </a:cubicBezTo>
                    <a:close/>
                    <a:moveTo>
                      <a:pt x="11137" y="17550"/>
                    </a:moveTo>
                    <a:lnTo>
                      <a:pt x="13837" y="17550"/>
                    </a:lnTo>
                    <a:lnTo>
                      <a:pt x="13837" y="20897"/>
                    </a:lnTo>
                    <a:cubicBezTo>
                      <a:pt x="13321" y="21403"/>
                      <a:pt x="12667" y="21600"/>
                      <a:pt x="12034" y="21600"/>
                    </a:cubicBezTo>
                    <a:lnTo>
                      <a:pt x="2816" y="21600"/>
                    </a:lnTo>
                    <a:cubicBezTo>
                      <a:pt x="1129" y="21600"/>
                      <a:pt x="0" y="20250"/>
                      <a:pt x="0" y="17958"/>
                    </a:cubicBezTo>
                    <a:cubicBezTo>
                      <a:pt x="0" y="14780"/>
                      <a:pt x="559" y="9900"/>
                      <a:pt x="3649" y="9900"/>
                    </a:cubicBezTo>
                    <a:cubicBezTo>
                      <a:pt x="3818" y="9900"/>
                      <a:pt x="3934" y="9998"/>
                      <a:pt x="4061" y="10139"/>
                    </a:cubicBezTo>
                    <a:cubicBezTo>
                      <a:pt x="5094" y="11194"/>
                      <a:pt x="6096" y="11855"/>
                      <a:pt x="7425" y="11855"/>
                    </a:cubicBezTo>
                    <a:cubicBezTo>
                      <a:pt x="8754" y="11855"/>
                      <a:pt x="9756" y="11194"/>
                      <a:pt x="10789" y="10139"/>
                    </a:cubicBezTo>
                    <a:cubicBezTo>
                      <a:pt x="10916" y="9998"/>
                      <a:pt x="11032" y="9900"/>
                      <a:pt x="11201" y="9900"/>
                    </a:cubicBezTo>
                    <a:cubicBezTo>
                      <a:pt x="12097" y="9900"/>
                      <a:pt x="12888" y="10350"/>
                      <a:pt x="13489" y="11250"/>
                    </a:cubicBezTo>
                    <a:lnTo>
                      <a:pt x="11137" y="11250"/>
                    </a:lnTo>
                    <a:cubicBezTo>
                      <a:pt x="10399" y="11250"/>
                      <a:pt x="9788" y="12066"/>
                      <a:pt x="9788" y="13050"/>
                    </a:cubicBezTo>
                    <a:lnTo>
                      <a:pt x="9788" y="15750"/>
                    </a:lnTo>
                    <a:cubicBezTo>
                      <a:pt x="9788" y="16734"/>
                      <a:pt x="10399" y="17550"/>
                      <a:pt x="11137" y="17550"/>
                    </a:cubicBezTo>
                    <a:close/>
                  </a:path>
                </a:pathLst>
              </a:custGeom>
              <a:solidFill>
                <a:srgbClr val="FFFFFF"/>
              </a:solidFill>
              <a:ln w="12700">
                <a:miter lim="400000"/>
              </a:ln>
            </p:spPr>
            <p:txBody>
              <a:bodyPr anchor="ctr"/>
              <a:lstStyle/>
              <a:p>
                <a:pPr algn="ctr"/>
                <a:endParaRPr>
                  <a:cs typeface="+mn-ea"/>
                  <a:sym typeface="+mn-lt"/>
                </a:endParaRPr>
              </a:p>
            </p:txBody>
          </p:sp>
        </p:grpSp>
        <p:grpSp>
          <p:nvGrpSpPr>
            <p:cNvPr id="37" name="Group 12"/>
            <p:cNvGrpSpPr/>
            <p:nvPr/>
          </p:nvGrpSpPr>
          <p:grpSpPr>
            <a:xfrm>
              <a:off x="6151004" y="3084680"/>
              <a:ext cx="1348430" cy="911351"/>
              <a:chOff x="6151004" y="3084680"/>
              <a:chExt cx="1348430" cy="911351"/>
            </a:xfrm>
          </p:grpSpPr>
          <p:sp>
            <p:nvSpPr>
              <p:cNvPr id="41" name="Freeform: Shape 13"/>
              <p:cNvSpPr/>
              <p:nvPr/>
            </p:nvSpPr>
            <p:spPr>
              <a:xfrm>
                <a:off x="6151004" y="3084680"/>
                <a:ext cx="1348430" cy="911351"/>
              </a:xfrm>
              <a:custGeom>
                <a:cxnLst>
                  <a:cxn ang="0">
                    <a:pos x="wd2" y="hd2"/>
                  </a:cxn>
                  <a:cxn ang="5400000">
                    <a:pos x="wd2" y="hd2"/>
                  </a:cxn>
                  <a:cxn ang="10800000">
                    <a:pos x="wd2" y="hd2"/>
                  </a:cxn>
                  <a:cxn ang="16200000">
                    <a:pos x="wd2" y="hd2"/>
                  </a:cxn>
                </a:cxnLst>
                <a:rect l="0" t="0" r="r" b="b"/>
                <a:pathLst>
                  <a:path w="21600" h="21600" extrusionOk="0">
                    <a:moveTo>
                      <a:pt x="14603" y="0"/>
                    </a:moveTo>
                    <a:lnTo>
                      <a:pt x="21600" y="2934"/>
                    </a:lnTo>
                    <a:lnTo>
                      <a:pt x="9295" y="21600"/>
                    </a:lnTo>
                    <a:lnTo>
                      <a:pt x="9278" y="21583"/>
                    </a:lnTo>
                    <a:lnTo>
                      <a:pt x="0" y="12476"/>
                    </a:lnTo>
                    <a:cubicBezTo>
                      <a:pt x="0" y="12476"/>
                      <a:pt x="14603" y="0"/>
                      <a:pt x="14603" y="0"/>
                    </a:cubicBezTo>
                    <a:close/>
                  </a:path>
                </a:pathLst>
              </a:custGeom>
              <a:solidFill>
                <a:schemeClr val="accent3"/>
              </a:solidFill>
              <a:ln w="12700">
                <a:miter lim="400000"/>
              </a:ln>
            </p:spPr>
            <p:txBody>
              <a:bodyPr anchor="ctr"/>
              <a:lstStyle/>
              <a:p>
                <a:pPr algn="ctr"/>
                <a:endParaRPr>
                  <a:cs typeface="+mn-ea"/>
                  <a:sym typeface="+mn-lt"/>
                </a:endParaRPr>
              </a:p>
            </p:txBody>
          </p:sp>
          <p:sp>
            <p:nvSpPr>
              <p:cNvPr id="42" name="Freeform: Shape 14"/>
              <p:cNvSpPr/>
              <p:nvPr/>
            </p:nvSpPr>
            <p:spPr>
              <a:xfrm>
                <a:off x="6705517" y="3460119"/>
                <a:ext cx="182356" cy="160473"/>
              </a:xfrm>
              <a:custGeom>
                <a:cxnLst>
                  <a:cxn ang="0">
                    <a:pos x="wd2" y="hd2"/>
                  </a:cxn>
                  <a:cxn ang="5400000">
                    <a:pos x="wd2" y="hd2"/>
                  </a:cxn>
                  <a:cxn ang="10800000">
                    <a:pos x="wd2" y="hd2"/>
                  </a:cxn>
                  <a:cxn ang="16200000">
                    <a:pos x="wd2" y="hd2"/>
                  </a:cxn>
                </a:cxnLst>
                <a:rect l="0" t="0" r="r" b="b"/>
                <a:pathLst>
                  <a:path w="21600" h="21600" extrusionOk="0">
                    <a:moveTo>
                      <a:pt x="7776" y="5891"/>
                    </a:moveTo>
                    <a:lnTo>
                      <a:pt x="4320" y="5891"/>
                    </a:lnTo>
                    <a:cubicBezTo>
                      <a:pt x="4320" y="7855"/>
                      <a:pt x="4320" y="9818"/>
                      <a:pt x="4320" y="9818"/>
                    </a:cubicBezTo>
                    <a:cubicBezTo>
                      <a:pt x="4320" y="10907"/>
                      <a:pt x="5090" y="11782"/>
                      <a:pt x="6048" y="11782"/>
                    </a:cubicBezTo>
                    <a:cubicBezTo>
                      <a:pt x="7088" y="11782"/>
                      <a:pt x="7574" y="11782"/>
                      <a:pt x="7776" y="11782"/>
                    </a:cubicBezTo>
                    <a:cubicBezTo>
                      <a:pt x="7776" y="11782"/>
                      <a:pt x="7776" y="5891"/>
                      <a:pt x="7776" y="5891"/>
                    </a:cubicBezTo>
                    <a:close/>
                    <a:moveTo>
                      <a:pt x="21600" y="21600"/>
                    </a:moveTo>
                    <a:lnTo>
                      <a:pt x="6048" y="21600"/>
                    </a:lnTo>
                    <a:lnTo>
                      <a:pt x="6048" y="18655"/>
                    </a:lnTo>
                    <a:lnTo>
                      <a:pt x="7776" y="15709"/>
                    </a:lnTo>
                    <a:cubicBezTo>
                      <a:pt x="7628" y="15709"/>
                      <a:pt x="6197" y="15709"/>
                      <a:pt x="6048" y="15709"/>
                    </a:cubicBezTo>
                    <a:cubicBezTo>
                      <a:pt x="3186" y="15709"/>
                      <a:pt x="864" y="13070"/>
                      <a:pt x="864" y="9818"/>
                    </a:cubicBezTo>
                    <a:lnTo>
                      <a:pt x="864" y="4909"/>
                    </a:lnTo>
                    <a:lnTo>
                      <a:pt x="0" y="3927"/>
                    </a:lnTo>
                    <a:lnTo>
                      <a:pt x="432" y="1964"/>
                    </a:lnTo>
                    <a:lnTo>
                      <a:pt x="6912" y="1964"/>
                    </a:lnTo>
                    <a:lnTo>
                      <a:pt x="7344" y="0"/>
                    </a:lnTo>
                    <a:lnTo>
                      <a:pt x="20304" y="0"/>
                    </a:lnTo>
                    <a:lnTo>
                      <a:pt x="20736" y="2945"/>
                    </a:lnTo>
                    <a:lnTo>
                      <a:pt x="19872" y="3436"/>
                    </a:lnTo>
                    <a:lnTo>
                      <a:pt x="19872" y="15709"/>
                    </a:lnTo>
                    <a:lnTo>
                      <a:pt x="21600" y="18655"/>
                    </a:lnTo>
                    <a:cubicBezTo>
                      <a:pt x="21600" y="18655"/>
                      <a:pt x="21600" y="21600"/>
                      <a:pt x="21600" y="21600"/>
                    </a:cubicBezTo>
                    <a:close/>
                  </a:path>
                </a:pathLst>
              </a:custGeom>
              <a:solidFill>
                <a:srgbClr val="FFFFFF"/>
              </a:solidFill>
              <a:ln w="12700">
                <a:miter lim="400000"/>
              </a:ln>
            </p:spPr>
            <p:txBody>
              <a:bodyPr anchor="ctr"/>
              <a:lstStyle/>
              <a:p>
                <a:pPr algn="ctr"/>
                <a:endParaRPr>
                  <a:cs typeface="+mn-ea"/>
                  <a:sym typeface="+mn-lt"/>
                </a:endParaRPr>
              </a:p>
            </p:txBody>
          </p:sp>
        </p:grpSp>
        <p:grpSp>
          <p:nvGrpSpPr>
            <p:cNvPr id="38" name="Group 15"/>
            <p:cNvGrpSpPr/>
            <p:nvPr/>
          </p:nvGrpSpPr>
          <p:grpSpPr>
            <a:xfrm>
              <a:off x="5504823" y="3648370"/>
              <a:ext cx="1197217" cy="1031704"/>
              <a:chOff x="5504823" y="3648370"/>
              <a:chExt cx="1197217" cy="1031704"/>
            </a:xfrm>
          </p:grpSpPr>
          <p:sp>
            <p:nvSpPr>
              <p:cNvPr id="39" name="Freeform: Shape 16"/>
              <p:cNvSpPr/>
              <p:nvPr/>
            </p:nvSpPr>
            <p:spPr>
              <a:xfrm>
                <a:off x="5504823" y="3648370"/>
                <a:ext cx="1197217" cy="1031704"/>
              </a:xfrm>
              <a:custGeom>
                <a:cxnLst>
                  <a:cxn ang="0">
                    <a:pos x="wd2" y="hd2"/>
                  </a:cxn>
                  <a:cxn ang="5400000">
                    <a:pos x="wd2" y="hd2"/>
                  </a:cxn>
                  <a:cxn ang="10800000">
                    <a:pos x="wd2" y="hd2"/>
                  </a:cxn>
                  <a:cxn ang="16200000">
                    <a:pos x="wd2" y="hd2"/>
                  </a:cxn>
                </a:cxnLst>
                <a:rect l="0" t="0" r="r" b="b"/>
                <a:pathLst>
                  <a:path w="21600" h="21600" extrusionOk="0">
                    <a:moveTo>
                      <a:pt x="10756" y="0"/>
                    </a:moveTo>
                    <a:lnTo>
                      <a:pt x="917" y="7575"/>
                    </a:lnTo>
                    <a:lnTo>
                      <a:pt x="0" y="8280"/>
                    </a:lnTo>
                    <a:lnTo>
                      <a:pt x="10685" y="21600"/>
                    </a:lnTo>
                    <a:lnTo>
                      <a:pt x="21600" y="8349"/>
                    </a:lnTo>
                  </a:path>
                </a:pathLst>
              </a:custGeom>
              <a:solidFill>
                <a:schemeClr val="accent4"/>
              </a:solidFill>
              <a:ln w="12700">
                <a:miter lim="400000"/>
              </a:ln>
            </p:spPr>
            <p:txBody>
              <a:bodyPr anchor="ctr"/>
              <a:lstStyle/>
              <a:p>
                <a:pPr algn="ctr"/>
                <a:endParaRPr>
                  <a:cs typeface="+mn-ea"/>
                  <a:sym typeface="+mn-lt"/>
                </a:endParaRPr>
              </a:p>
            </p:txBody>
          </p:sp>
          <p:sp>
            <p:nvSpPr>
              <p:cNvPr id="40" name="Freeform: Shape 17"/>
              <p:cNvSpPr/>
              <p:nvPr/>
            </p:nvSpPr>
            <p:spPr>
              <a:xfrm>
                <a:off x="5999252" y="4058203"/>
                <a:ext cx="212038" cy="212037"/>
              </a:xfrm>
              <a:custGeom>
                <a:cxnLst>
                  <a:cxn ang="0">
                    <a:pos x="wd2" y="hd2"/>
                  </a:cxn>
                  <a:cxn ang="5400000">
                    <a:pos x="wd2" y="hd2"/>
                  </a:cxn>
                  <a:cxn ang="10800000">
                    <a:pos x="wd2" y="hd2"/>
                  </a:cxn>
                  <a:cxn ang="16200000">
                    <a:pos x="wd2" y="hd2"/>
                  </a:cxn>
                </a:cxnLst>
                <a:rect l="0" t="0" r="r" b="b"/>
                <a:pathLst>
                  <a:path w="21600" h="21600" extrusionOk="0">
                    <a:moveTo>
                      <a:pt x="21138" y="19791"/>
                    </a:moveTo>
                    <a:lnTo>
                      <a:pt x="19803" y="21138"/>
                    </a:lnTo>
                    <a:cubicBezTo>
                      <a:pt x="19504" y="21425"/>
                      <a:pt x="19092" y="21600"/>
                      <a:pt x="18668" y="21600"/>
                    </a:cubicBezTo>
                    <a:cubicBezTo>
                      <a:pt x="18243" y="21600"/>
                      <a:pt x="17832" y="21425"/>
                      <a:pt x="17545" y="21138"/>
                    </a:cubicBezTo>
                    <a:lnTo>
                      <a:pt x="13015" y="16596"/>
                    </a:lnTo>
                    <a:cubicBezTo>
                      <a:pt x="12715" y="16309"/>
                      <a:pt x="12541" y="15897"/>
                      <a:pt x="12541" y="15473"/>
                    </a:cubicBezTo>
                    <a:cubicBezTo>
                      <a:pt x="12541" y="14999"/>
                      <a:pt x="12740" y="14612"/>
                      <a:pt x="13077" y="14275"/>
                    </a:cubicBezTo>
                    <a:lnTo>
                      <a:pt x="9883" y="11081"/>
                    </a:lnTo>
                    <a:lnTo>
                      <a:pt x="8311" y="12653"/>
                    </a:lnTo>
                    <a:cubicBezTo>
                      <a:pt x="8198" y="12765"/>
                      <a:pt x="8049" y="12828"/>
                      <a:pt x="7886" y="12828"/>
                    </a:cubicBezTo>
                    <a:cubicBezTo>
                      <a:pt x="7724" y="12828"/>
                      <a:pt x="7574" y="12765"/>
                      <a:pt x="7462" y="12653"/>
                    </a:cubicBezTo>
                    <a:cubicBezTo>
                      <a:pt x="7836" y="13027"/>
                      <a:pt x="8186" y="13302"/>
                      <a:pt x="8186" y="13876"/>
                    </a:cubicBezTo>
                    <a:cubicBezTo>
                      <a:pt x="8186" y="14200"/>
                      <a:pt x="8061" y="14487"/>
                      <a:pt x="7836" y="14724"/>
                    </a:cubicBezTo>
                    <a:cubicBezTo>
                      <a:pt x="7412" y="15174"/>
                      <a:pt x="6963" y="15773"/>
                      <a:pt x="6289" y="15773"/>
                    </a:cubicBezTo>
                    <a:cubicBezTo>
                      <a:pt x="5977" y="15773"/>
                      <a:pt x="5665" y="15648"/>
                      <a:pt x="5441" y="15423"/>
                    </a:cubicBezTo>
                    <a:lnTo>
                      <a:pt x="349" y="10332"/>
                    </a:lnTo>
                    <a:cubicBezTo>
                      <a:pt x="125" y="10107"/>
                      <a:pt x="0" y="9795"/>
                      <a:pt x="0" y="9484"/>
                    </a:cubicBezTo>
                    <a:cubicBezTo>
                      <a:pt x="0" y="8810"/>
                      <a:pt x="599" y="8360"/>
                      <a:pt x="1048" y="7936"/>
                    </a:cubicBezTo>
                    <a:cubicBezTo>
                      <a:pt x="1285" y="7712"/>
                      <a:pt x="1572" y="7587"/>
                      <a:pt x="1897" y="7587"/>
                    </a:cubicBezTo>
                    <a:cubicBezTo>
                      <a:pt x="2471" y="7587"/>
                      <a:pt x="2745" y="7936"/>
                      <a:pt x="3120" y="8311"/>
                    </a:cubicBezTo>
                    <a:cubicBezTo>
                      <a:pt x="3007" y="8198"/>
                      <a:pt x="2945" y="8049"/>
                      <a:pt x="2945" y="7886"/>
                    </a:cubicBezTo>
                    <a:cubicBezTo>
                      <a:pt x="2945" y="7724"/>
                      <a:pt x="3007" y="7574"/>
                      <a:pt x="3120" y="7462"/>
                    </a:cubicBezTo>
                    <a:lnTo>
                      <a:pt x="7462" y="3120"/>
                    </a:lnTo>
                    <a:cubicBezTo>
                      <a:pt x="7574" y="3007"/>
                      <a:pt x="7724" y="2945"/>
                      <a:pt x="7886" y="2945"/>
                    </a:cubicBezTo>
                    <a:cubicBezTo>
                      <a:pt x="8049" y="2945"/>
                      <a:pt x="8198" y="3007"/>
                      <a:pt x="8311" y="3120"/>
                    </a:cubicBezTo>
                    <a:cubicBezTo>
                      <a:pt x="7936" y="2745"/>
                      <a:pt x="7587" y="2471"/>
                      <a:pt x="7587" y="1897"/>
                    </a:cubicBezTo>
                    <a:cubicBezTo>
                      <a:pt x="7587" y="1572"/>
                      <a:pt x="7712" y="1285"/>
                      <a:pt x="7936" y="1048"/>
                    </a:cubicBezTo>
                    <a:cubicBezTo>
                      <a:pt x="8360" y="599"/>
                      <a:pt x="8810" y="0"/>
                      <a:pt x="9484" y="0"/>
                    </a:cubicBezTo>
                    <a:cubicBezTo>
                      <a:pt x="9795" y="0"/>
                      <a:pt x="10107" y="125"/>
                      <a:pt x="10332" y="349"/>
                    </a:cubicBezTo>
                    <a:lnTo>
                      <a:pt x="15423" y="5441"/>
                    </a:lnTo>
                    <a:cubicBezTo>
                      <a:pt x="15648" y="5665"/>
                      <a:pt x="15773" y="5977"/>
                      <a:pt x="15773" y="6289"/>
                    </a:cubicBezTo>
                    <a:cubicBezTo>
                      <a:pt x="15773" y="6963"/>
                      <a:pt x="15174" y="7412"/>
                      <a:pt x="14724" y="7836"/>
                    </a:cubicBezTo>
                    <a:cubicBezTo>
                      <a:pt x="14487" y="8061"/>
                      <a:pt x="14200" y="8186"/>
                      <a:pt x="13876" y="8186"/>
                    </a:cubicBezTo>
                    <a:cubicBezTo>
                      <a:pt x="13302" y="8186"/>
                      <a:pt x="13027" y="7836"/>
                      <a:pt x="12653" y="7462"/>
                    </a:cubicBezTo>
                    <a:cubicBezTo>
                      <a:pt x="12765" y="7574"/>
                      <a:pt x="12828" y="7724"/>
                      <a:pt x="12828" y="7886"/>
                    </a:cubicBezTo>
                    <a:cubicBezTo>
                      <a:pt x="12828" y="8049"/>
                      <a:pt x="12765" y="8198"/>
                      <a:pt x="12653" y="8311"/>
                    </a:cubicBezTo>
                    <a:lnTo>
                      <a:pt x="11081" y="9883"/>
                    </a:lnTo>
                    <a:lnTo>
                      <a:pt x="14275" y="13077"/>
                    </a:lnTo>
                    <a:cubicBezTo>
                      <a:pt x="14612" y="12740"/>
                      <a:pt x="14999" y="12541"/>
                      <a:pt x="15473" y="12541"/>
                    </a:cubicBezTo>
                    <a:cubicBezTo>
                      <a:pt x="15897" y="12541"/>
                      <a:pt x="16309" y="12715"/>
                      <a:pt x="16609" y="13002"/>
                    </a:cubicBezTo>
                    <a:lnTo>
                      <a:pt x="21138" y="17532"/>
                    </a:lnTo>
                    <a:cubicBezTo>
                      <a:pt x="21425" y="17832"/>
                      <a:pt x="21600" y="18243"/>
                      <a:pt x="21600" y="18668"/>
                    </a:cubicBezTo>
                    <a:cubicBezTo>
                      <a:pt x="21600" y="19092"/>
                      <a:pt x="21425" y="19504"/>
                      <a:pt x="21138" y="19791"/>
                    </a:cubicBezTo>
                    <a:close/>
                  </a:path>
                </a:pathLst>
              </a:custGeom>
              <a:solidFill>
                <a:srgbClr val="FFFFFF"/>
              </a:solidFill>
              <a:ln w="12700">
                <a:miter lim="400000"/>
              </a:ln>
            </p:spPr>
            <p:txBody>
              <a:bodyPr anchor="ctr"/>
              <a:lstStyle/>
              <a:p>
                <a:pPr algn="ctr"/>
                <a:endParaRPr>
                  <a:cs typeface="+mn-ea"/>
                  <a:sym typeface="+mn-lt"/>
                </a:endParaRPr>
              </a:p>
            </p:txBody>
          </p:sp>
        </p:grpSp>
      </p:grpSp>
      <p:grpSp>
        <p:nvGrpSpPr>
          <p:cNvPr id="5" name="Group 68"/>
          <p:cNvGrpSpPr/>
          <p:nvPr/>
        </p:nvGrpSpPr>
        <p:grpSpPr>
          <a:xfrm>
            <a:off x="6128111" y="1273760"/>
            <a:ext cx="2062292" cy="2597568"/>
            <a:chOff x="8170814" y="1912116"/>
            <a:chExt cx="2749722" cy="3463424"/>
          </a:xfrm>
        </p:grpSpPr>
        <p:grpSp>
          <p:nvGrpSpPr>
            <p:cNvPr id="20" name="Group 69"/>
            <p:cNvGrpSpPr/>
            <p:nvPr/>
          </p:nvGrpSpPr>
          <p:grpSpPr>
            <a:xfrm>
              <a:off x="8170814" y="1912116"/>
              <a:ext cx="2611177" cy="3463424"/>
              <a:chOff x="1193500" y="1491637"/>
              <a:chExt cx="3761195" cy="3463424"/>
            </a:xfrm>
          </p:grpSpPr>
          <p:grpSp>
            <p:nvGrpSpPr>
              <p:cNvPr id="23" name="Group 72"/>
              <p:cNvGrpSpPr/>
              <p:nvPr/>
            </p:nvGrpSpPr>
            <p:grpSpPr>
              <a:xfrm>
                <a:off x="1193500" y="1491637"/>
                <a:ext cx="3761195" cy="815608"/>
                <a:chOff x="1317257" y="1824875"/>
                <a:chExt cx="3761195" cy="815608"/>
              </a:xfrm>
            </p:grpSpPr>
            <p:sp>
              <p:nvSpPr>
                <p:cNvPr id="30" name="TextBox 79"/>
                <p:cNvSpPr txBox="1"/>
                <p:nvPr/>
              </p:nvSpPr>
              <p:spPr>
                <a:xfrm>
                  <a:off x="1317257" y="2132652"/>
                  <a:ext cx="3761195" cy="507831"/>
                </a:xfrm>
                <a:prstGeom prst="rect">
                  <a:avLst/>
                </a:prstGeom>
                <a:noFill/>
              </p:spPr>
              <p:txBody>
                <a:bodyPr wrap="square" lIns="0" tIns="0" rIns="0" bIns="0">
                  <a:normAutofit/>
                </a:bodyPr>
                <a:lstStyle/>
                <a:p>
                  <a:pPr algn="r">
                    <a:lnSpc>
                      <a:spcPct val="120000"/>
                    </a:lnSpc>
                  </a:pPr>
                  <a:r>
                    <a:rPr lang="zh-CN" altLang="en-US" sz="1000">
                      <a:cs typeface="+mn-ea"/>
                      <a:sym typeface="+mn-lt"/>
                    </a:rPr>
                    <a:t>此部分内容作为文字排版占位显示</a:t>
                  </a:r>
                  <a:br>
                    <a:rPr lang="zh-CN" altLang="en-US" sz="1000">
                      <a:cs typeface="+mn-ea"/>
                      <a:sym typeface="+mn-lt"/>
                    </a:rPr>
                  </a:br>
                  <a:r>
                    <a:rPr lang="zh-CN" altLang="en-US" sz="1000">
                      <a:cs typeface="+mn-ea"/>
                      <a:sym typeface="+mn-lt"/>
                    </a:rPr>
                    <a:t>（建议使用主题字体）</a:t>
                  </a:r>
                  <a:endParaRPr lang="zh-CN" altLang="en-US" sz="1000">
                    <a:cs typeface="+mn-ea"/>
                    <a:sym typeface="+mn-lt"/>
                  </a:endParaRPr>
                </a:p>
              </p:txBody>
            </p:sp>
            <p:sp>
              <p:nvSpPr>
                <p:cNvPr id="31" name="Rectangle 80"/>
                <p:cNvSpPr/>
                <p:nvPr/>
              </p:nvSpPr>
              <p:spPr>
                <a:xfrm>
                  <a:off x="1317257" y="1824875"/>
                  <a:ext cx="3761195" cy="307777"/>
                </a:xfrm>
                <a:prstGeom prst="rect">
                  <a:avLst/>
                </a:prstGeom>
              </p:spPr>
              <p:txBody>
                <a:bodyPr wrap="none" lIns="0" tIns="0" rIns="0" bIns="0">
                  <a:normAutofit lnSpcReduction="10000"/>
                </a:bodyPr>
                <a:lstStyle/>
                <a:p>
                  <a:pPr algn="r"/>
                  <a:r>
                    <a:rPr lang="zh-CN" altLang="en-US" sz="1600" b="1">
                      <a:solidFill>
                        <a:schemeClr val="accent1"/>
                      </a:solidFill>
                      <a:cs typeface="+mn-ea"/>
                      <a:sym typeface="+mn-lt"/>
                    </a:rPr>
                    <a:t>标题文本预设</a:t>
                  </a:r>
                  <a:endParaRPr lang="zh-CN" altLang="en-US" sz="1600" b="1">
                    <a:solidFill>
                      <a:schemeClr val="accent1"/>
                    </a:solidFill>
                    <a:cs typeface="+mn-ea"/>
                    <a:sym typeface="+mn-lt"/>
                  </a:endParaRPr>
                </a:p>
              </p:txBody>
            </p:sp>
          </p:grpSp>
          <p:grpSp>
            <p:nvGrpSpPr>
              <p:cNvPr id="24" name="Group 73"/>
              <p:cNvGrpSpPr/>
              <p:nvPr/>
            </p:nvGrpSpPr>
            <p:grpSpPr>
              <a:xfrm>
                <a:off x="1193500" y="2815545"/>
                <a:ext cx="3761195" cy="815608"/>
                <a:chOff x="1317257" y="1824875"/>
                <a:chExt cx="3761195" cy="815608"/>
              </a:xfrm>
            </p:grpSpPr>
            <p:sp>
              <p:nvSpPr>
                <p:cNvPr id="28" name="TextBox 77"/>
                <p:cNvSpPr txBox="1"/>
                <p:nvPr/>
              </p:nvSpPr>
              <p:spPr>
                <a:xfrm>
                  <a:off x="1317257" y="2132652"/>
                  <a:ext cx="3761195" cy="507831"/>
                </a:xfrm>
                <a:prstGeom prst="rect">
                  <a:avLst/>
                </a:prstGeom>
                <a:noFill/>
              </p:spPr>
              <p:txBody>
                <a:bodyPr wrap="square" lIns="0" tIns="0" rIns="0" bIns="0">
                  <a:normAutofit/>
                </a:bodyPr>
                <a:lstStyle/>
                <a:p>
                  <a:pPr algn="r">
                    <a:lnSpc>
                      <a:spcPct val="120000"/>
                    </a:lnSpc>
                  </a:pPr>
                  <a:r>
                    <a:rPr lang="zh-CN" altLang="en-US" sz="1000">
                      <a:cs typeface="+mn-ea"/>
                      <a:sym typeface="+mn-lt"/>
                    </a:rPr>
                    <a:t>此部分内容作为文字排版占位显示</a:t>
                  </a:r>
                  <a:br>
                    <a:rPr lang="zh-CN" altLang="en-US" sz="1000">
                      <a:cs typeface="+mn-ea"/>
                      <a:sym typeface="+mn-lt"/>
                    </a:rPr>
                  </a:br>
                  <a:r>
                    <a:rPr lang="zh-CN" altLang="en-US" sz="1000">
                      <a:cs typeface="+mn-ea"/>
                      <a:sym typeface="+mn-lt"/>
                    </a:rPr>
                    <a:t>（建议使用主题字体）</a:t>
                  </a:r>
                  <a:endParaRPr lang="zh-CN" altLang="en-US" sz="1000">
                    <a:cs typeface="+mn-ea"/>
                    <a:sym typeface="+mn-lt"/>
                  </a:endParaRPr>
                </a:p>
              </p:txBody>
            </p:sp>
            <p:sp>
              <p:nvSpPr>
                <p:cNvPr id="29" name="Rectangle 78"/>
                <p:cNvSpPr/>
                <p:nvPr/>
              </p:nvSpPr>
              <p:spPr>
                <a:xfrm>
                  <a:off x="1317257" y="1824875"/>
                  <a:ext cx="3761195" cy="307777"/>
                </a:xfrm>
                <a:prstGeom prst="rect">
                  <a:avLst/>
                </a:prstGeom>
              </p:spPr>
              <p:txBody>
                <a:bodyPr wrap="none" lIns="0" tIns="0" rIns="0" bIns="0">
                  <a:normAutofit lnSpcReduction="10000"/>
                </a:bodyPr>
                <a:lstStyle/>
                <a:p>
                  <a:pPr algn="r"/>
                  <a:r>
                    <a:rPr lang="zh-CN" altLang="en-US" sz="1600" b="1">
                      <a:solidFill>
                        <a:schemeClr val="accent2"/>
                      </a:solidFill>
                      <a:cs typeface="+mn-ea"/>
                      <a:sym typeface="+mn-lt"/>
                    </a:rPr>
                    <a:t>标题文本预设</a:t>
                  </a:r>
                  <a:endParaRPr lang="zh-CN" altLang="en-US" sz="1600" b="1">
                    <a:solidFill>
                      <a:schemeClr val="accent2"/>
                    </a:solidFill>
                    <a:cs typeface="+mn-ea"/>
                    <a:sym typeface="+mn-lt"/>
                  </a:endParaRPr>
                </a:p>
              </p:txBody>
            </p:sp>
          </p:grpSp>
          <p:grpSp>
            <p:nvGrpSpPr>
              <p:cNvPr id="25" name="Group 74"/>
              <p:cNvGrpSpPr/>
              <p:nvPr/>
            </p:nvGrpSpPr>
            <p:grpSpPr>
              <a:xfrm>
                <a:off x="1193500" y="4139453"/>
                <a:ext cx="3761195" cy="815608"/>
                <a:chOff x="1317257" y="1824875"/>
                <a:chExt cx="3761195" cy="815608"/>
              </a:xfrm>
            </p:grpSpPr>
            <p:sp>
              <p:nvSpPr>
                <p:cNvPr id="26" name="TextBox 75"/>
                <p:cNvSpPr txBox="1"/>
                <p:nvPr/>
              </p:nvSpPr>
              <p:spPr>
                <a:xfrm>
                  <a:off x="1317257" y="2132652"/>
                  <a:ext cx="3761195" cy="507831"/>
                </a:xfrm>
                <a:prstGeom prst="rect">
                  <a:avLst/>
                </a:prstGeom>
                <a:noFill/>
              </p:spPr>
              <p:txBody>
                <a:bodyPr wrap="square" lIns="0" tIns="0" rIns="0" bIns="0">
                  <a:normAutofit/>
                </a:bodyPr>
                <a:lstStyle/>
                <a:p>
                  <a:pPr algn="r">
                    <a:lnSpc>
                      <a:spcPct val="120000"/>
                    </a:lnSpc>
                  </a:pPr>
                  <a:r>
                    <a:rPr lang="zh-CN" altLang="en-US" sz="1000">
                      <a:cs typeface="+mn-ea"/>
                      <a:sym typeface="+mn-lt"/>
                    </a:rPr>
                    <a:t>此部分内容作为文字排版占位显示</a:t>
                  </a:r>
                  <a:br>
                    <a:rPr lang="zh-CN" altLang="en-US" sz="1000">
                      <a:cs typeface="+mn-ea"/>
                      <a:sym typeface="+mn-lt"/>
                    </a:rPr>
                  </a:br>
                  <a:r>
                    <a:rPr lang="zh-CN" altLang="en-US" sz="1000">
                      <a:cs typeface="+mn-ea"/>
                      <a:sym typeface="+mn-lt"/>
                    </a:rPr>
                    <a:t>（建议使用主题字体）</a:t>
                  </a:r>
                  <a:endParaRPr lang="zh-CN" altLang="en-US" sz="1000">
                    <a:cs typeface="+mn-ea"/>
                    <a:sym typeface="+mn-lt"/>
                  </a:endParaRPr>
                </a:p>
              </p:txBody>
            </p:sp>
            <p:sp>
              <p:nvSpPr>
                <p:cNvPr id="27" name="Rectangle 76"/>
                <p:cNvSpPr/>
                <p:nvPr/>
              </p:nvSpPr>
              <p:spPr>
                <a:xfrm>
                  <a:off x="1317257" y="1824875"/>
                  <a:ext cx="3761195" cy="307777"/>
                </a:xfrm>
                <a:prstGeom prst="rect">
                  <a:avLst/>
                </a:prstGeom>
              </p:spPr>
              <p:txBody>
                <a:bodyPr wrap="none" lIns="0" tIns="0" rIns="0" bIns="0">
                  <a:normAutofit lnSpcReduction="10000"/>
                </a:bodyPr>
                <a:lstStyle/>
                <a:p>
                  <a:pPr algn="r"/>
                  <a:r>
                    <a:rPr lang="zh-CN" altLang="en-US" sz="1600" b="1">
                      <a:solidFill>
                        <a:schemeClr val="accent5"/>
                      </a:solidFill>
                      <a:cs typeface="+mn-ea"/>
                      <a:sym typeface="+mn-lt"/>
                    </a:rPr>
                    <a:t>标题文本预设</a:t>
                  </a:r>
                  <a:endParaRPr lang="zh-CN" altLang="en-US" sz="1600" b="1">
                    <a:solidFill>
                      <a:schemeClr val="accent5"/>
                    </a:solidFill>
                    <a:cs typeface="+mn-ea"/>
                    <a:sym typeface="+mn-lt"/>
                  </a:endParaRPr>
                </a:p>
              </p:txBody>
            </p:sp>
          </p:grpSp>
        </p:grpSp>
        <p:cxnSp>
          <p:nvCxnSpPr>
            <p:cNvPr id="21" name="Straight Connector 70"/>
            <p:cNvCxnSpPr/>
            <p:nvPr/>
          </p:nvCxnSpPr>
          <p:spPr>
            <a:xfrm>
              <a:off x="8472264"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71"/>
            <p:cNvCxnSpPr/>
            <p:nvPr/>
          </p:nvCxnSpPr>
          <p:spPr>
            <a:xfrm>
              <a:off x="8472264"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81"/>
          <p:cNvGrpSpPr/>
          <p:nvPr/>
        </p:nvGrpSpPr>
        <p:grpSpPr>
          <a:xfrm>
            <a:off x="980602" y="1273760"/>
            <a:ext cx="2035289" cy="2597568"/>
            <a:chOff x="1307468" y="1697288"/>
            <a:chExt cx="2713719" cy="3463424"/>
          </a:xfrm>
        </p:grpSpPr>
        <p:grpSp>
          <p:nvGrpSpPr>
            <p:cNvPr id="7" name="Group 82"/>
            <p:cNvGrpSpPr/>
            <p:nvPr/>
          </p:nvGrpSpPr>
          <p:grpSpPr>
            <a:xfrm>
              <a:off x="1410010" y="1697288"/>
              <a:ext cx="2611177" cy="3463424"/>
              <a:chOff x="1193500" y="1491637"/>
              <a:chExt cx="3761195" cy="3463424"/>
            </a:xfrm>
          </p:grpSpPr>
          <p:grpSp>
            <p:nvGrpSpPr>
              <p:cNvPr id="11" name="Group 86"/>
              <p:cNvGrpSpPr/>
              <p:nvPr/>
            </p:nvGrpSpPr>
            <p:grpSpPr>
              <a:xfrm>
                <a:off x="1193500" y="1491637"/>
                <a:ext cx="3761195" cy="815608"/>
                <a:chOff x="1317257" y="1824875"/>
                <a:chExt cx="3761195" cy="815608"/>
              </a:xfrm>
            </p:grpSpPr>
            <p:sp>
              <p:nvSpPr>
                <p:cNvPr id="18" name="TextBox 93"/>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000">
                      <a:cs typeface="+mn-ea"/>
                      <a:sym typeface="+mn-lt"/>
                    </a:rPr>
                    <a:t>此部分内容作为文字排版占位显示</a:t>
                  </a:r>
                  <a:br>
                    <a:rPr lang="zh-CN" altLang="en-US" sz="1000">
                      <a:cs typeface="+mn-ea"/>
                      <a:sym typeface="+mn-lt"/>
                    </a:rPr>
                  </a:br>
                  <a:r>
                    <a:rPr lang="zh-CN" altLang="en-US" sz="1000">
                      <a:cs typeface="+mn-ea"/>
                      <a:sym typeface="+mn-lt"/>
                    </a:rPr>
                    <a:t>（建议使用主题字体）</a:t>
                  </a:r>
                  <a:endParaRPr lang="zh-CN" altLang="en-US" sz="1000">
                    <a:cs typeface="+mn-ea"/>
                    <a:sym typeface="+mn-lt"/>
                  </a:endParaRPr>
                </a:p>
              </p:txBody>
            </p:sp>
            <p:sp>
              <p:nvSpPr>
                <p:cNvPr id="19" name="Rectangle 94"/>
                <p:cNvSpPr/>
                <p:nvPr/>
              </p:nvSpPr>
              <p:spPr>
                <a:xfrm>
                  <a:off x="1317257" y="1824875"/>
                  <a:ext cx="3761195" cy="307777"/>
                </a:xfrm>
                <a:prstGeom prst="rect">
                  <a:avLst/>
                </a:prstGeom>
              </p:spPr>
              <p:txBody>
                <a:bodyPr wrap="none" lIns="0" tIns="0" rIns="0" bIns="0">
                  <a:normAutofit lnSpcReduction="10000"/>
                </a:bodyPr>
                <a:lstStyle/>
                <a:p>
                  <a:r>
                    <a:rPr lang="zh-CN" altLang="en-US" sz="1600" b="1">
                      <a:solidFill>
                        <a:schemeClr val="accent1"/>
                      </a:solidFill>
                      <a:cs typeface="+mn-ea"/>
                      <a:sym typeface="+mn-lt"/>
                    </a:rPr>
                    <a:t>标题文本预设</a:t>
                  </a:r>
                  <a:endParaRPr lang="zh-CN" altLang="en-US" sz="1600" b="1">
                    <a:solidFill>
                      <a:schemeClr val="accent1"/>
                    </a:solidFill>
                    <a:cs typeface="+mn-ea"/>
                    <a:sym typeface="+mn-lt"/>
                  </a:endParaRPr>
                </a:p>
              </p:txBody>
            </p:sp>
          </p:grpSp>
          <p:grpSp>
            <p:nvGrpSpPr>
              <p:cNvPr id="12" name="Group 87"/>
              <p:cNvGrpSpPr/>
              <p:nvPr/>
            </p:nvGrpSpPr>
            <p:grpSpPr>
              <a:xfrm>
                <a:off x="1193500" y="2815545"/>
                <a:ext cx="3761195" cy="815608"/>
                <a:chOff x="1317257" y="1824875"/>
                <a:chExt cx="3761195" cy="815608"/>
              </a:xfrm>
            </p:grpSpPr>
            <p:sp>
              <p:nvSpPr>
                <p:cNvPr id="16" name="TextBox 91"/>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000">
                      <a:cs typeface="+mn-ea"/>
                      <a:sym typeface="+mn-lt"/>
                    </a:rPr>
                    <a:t>此部分内容作为文字排版占位显示</a:t>
                  </a:r>
                  <a:br>
                    <a:rPr lang="zh-CN" altLang="en-US" sz="1000">
                      <a:cs typeface="+mn-ea"/>
                      <a:sym typeface="+mn-lt"/>
                    </a:rPr>
                  </a:br>
                  <a:r>
                    <a:rPr lang="zh-CN" altLang="en-US" sz="1000">
                      <a:cs typeface="+mn-ea"/>
                      <a:sym typeface="+mn-lt"/>
                    </a:rPr>
                    <a:t>（建议使用主题字体）</a:t>
                  </a:r>
                  <a:endParaRPr lang="zh-CN" altLang="en-US" sz="1000">
                    <a:cs typeface="+mn-ea"/>
                    <a:sym typeface="+mn-lt"/>
                  </a:endParaRPr>
                </a:p>
              </p:txBody>
            </p:sp>
            <p:sp>
              <p:nvSpPr>
                <p:cNvPr id="17" name="Rectangle 92"/>
                <p:cNvSpPr/>
                <p:nvPr/>
              </p:nvSpPr>
              <p:spPr>
                <a:xfrm>
                  <a:off x="1317257" y="1824875"/>
                  <a:ext cx="3761195" cy="307777"/>
                </a:xfrm>
                <a:prstGeom prst="rect">
                  <a:avLst/>
                </a:prstGeom>
              </p:spPr>
              <p:txBody>
                <a:bodyPr wrap="none" lIns="0" tIns="0" rIns="0" bIns="0">
                  <a:normAutofit lnSpcReduction="10000"/>
                </a:bodyPr>
                <a:lstStyle/>
                <a:p>
                  <a:r>
                    <a:rPr lang="zh-CN" altLang="en-US" sz="1600" b="1">
                      <a:solidFill>
                        <a:schemeClr val="accent2"/>
                      </a:solidFill>
                      <a:cs typeface="+mn-ea"/>
                      <a:sym typeface="+mn-lt"/>
                    </a:rPr>
                    <a:t>标题文本预设</a:t>
                  </a:r>
                  <a:endParaRPr lang="zh-CN" altLang="en-US" sz="1600" b="1">
                    <a:solidFill>
                      <a:schemeClr val="accent2"/>
                    </a:solidFill>
                    <a:cs typeface="+mn-ea"/>
                    <a:sym typeface="+mn-lt"/>
                  </a:endParaRPr>
                </a:p>
              </p:txBody>
            </p:sp>
          </p:grpSp>
          <p:grpSp>
            <p:nvGrpSpPr>
              <p:cNvPr id="13" name="Group 88"/>
              <p:cNvGrpSpPr/>
              <p:nvPr/>
            </p:nvGrpSpPr>
            <p:grpSpPr>
              <a:xfrm>
                <a:off x="1193500" y="4139453"/>
                <a:ext cx="3761195" cy="815608"/>
                <a:chOff x="1317257" y="1824875"/>
                <a:chExt cx="3761195" cy="815608"/>
              </a:xfrm>
            </p:grpSpPr>
            <p:sp>
              <p:nvSpPr>
                <p:cNvPr id="14" name="TextBox 89"/>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000">
                      <a:cs typeface="+mn-ea"/>
                      <a:sym typeface="+mn-lt"/>
                    </a:rPr>
                    <a:t>此部分内容作为文字排版占位显示</a:t>
                  </a:r>
                  <a:br>
                    <a:rPr lang="zh-CN" altLang="en-US" sz="1000">
                      <a:cs typeface="+mn-ea"/>
                      <a:sym typeface="+mn-lt"/>
                    </a:rPr>
                  </a:br>
                  <a:r>
                    <a:rPr lang="zh-CN" altLang="en-US" sz="1000">
                      <a:cs typeface="+mn-ea"/>
                      <a:sym typeface="+mn-lt"/>
                    </a:rPr>
                    <a:t>（建议使用主题字体）</a:t>
                  </a:r>
                  <a:endParaRPr lang="zh-CN" altLang="en-US" sz="1000">
                    <a:cs typeface="+mn-ea"/>
                    <a:sym typeface="+mn-lt"/>
                  </a:endParaRPr>
                </a:p>
              </p:txBody>
            </p:sp>
            <p:sp>
              <p:nvSpPr>
                <p:cNvPr id="15" name="Rectangle 90"/>
                <p:cNvSpPr/>
                <p:nvPr/>
              </p:nvSpPr>
              <p:spPr>
                <a:xfrm>
                  <a:off x="1317257" y="1824875"/>
                  <a:ext cx="3761195" cy="307777"/>
                </a:xfrm>
                <a:prstGeom prst="rect">
                  <a:avLst/>
                </a:prstGeom>
              </p:spPr>
              <p:txBody>
                <a:bodyPr wrap="none" lIns="0" tIns="0" rIns="0" bIns="0">
                  <a:normAutofit lnSpcReduction="10000"/>
                </a:bodyPr>
                <a:lstStyle/>
                <a:p>
                  <a:r>
                    <a:rPr lang="zh-CN" altLang="en-US" sz="1600" b="1">
                      <a:solidFill>
                        <a:schemeClr val="accent5"/>
                      </a:solidFill>
                      <a:cs typeface="+mn-ea"/>
                      <a:sym typeface="+mn-lt"/>
                    </a:rPr>
                    <a:t>标题文本预设</a:t>
                  </a:r>
                  <a:endParaRPr lang="zh-CN" altLang="en-US" sz="1600" b="1">
                    <a:solidFill>
                      <a:schemeClr val="accent5"/>
                    </a:solidFill>
                    <a:cs typeface="+mn-ea"/>
                    <a:sym typeface="+mn-lt"/>
                  </a:endParaRPr>
                </a:p>
              </p:txBody>
            </p:sp>
          </p:grpSp>
        </p:grpSp>
        <p:grpSp>
          <p:nvGrpSpPr>
            <p:cNvPr id="8" name="Group 83"/>
            <p:cNvGrpSpPr/>
            <p:nvPr/>
          </p:nvGrpSpPr>
          <p:grpSpPr>
            <a:xfrm>
              <a:off x="1307468" y="2710116"/>
              <a:ext cx="2448272" cy="1338747"/>
              <a:chOff x="1307468" y="2924944"/>
              <a:chExt cx="2448272" cy="1338747"/>
            </a:xfrm>
          </p:grpSpPr>
          <p:cxnSp>
            <p:nvCxnSpPr>
              <p:cNvPr id="9" name="Straight Connector 84"/>
              <p:cNvCxnSpPr/>
              <p:nvPr/>
            </p:nvCxnSpPr>
            <p:spPr>
              <a:xfrm>
                <a:off x="1307468"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85"/>
              <p:cNvCxnSpPr/>
              <p:nvPr/>
            </p:nvCxnSpPr>
            <p:spPr>
              <a:xfrm>
                <a:off x="1307468"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mc:Choice xmlns:p15="http://schemas.microsoft.com/office/powerpoint/2012/main" Requires="p15">
      <p:transition spd="slow" advClick="0" advTm="0" p14:dur="2000">
        <p15:prstTrans prst="win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Freeform 12"/>
          <p:cNvSpPr/>
          <p:nvPr/>
        </p:nvSpPr>
        <p:spPr bwMode="black">
          <a:xfrm flipH="1">
            <a:off x="5485471" y="1527433"/>
            <a:ext cx="688238" cy="299562"/>
          </a:xfrm>
          <a:custGeom>
            <a:gdLst>
              <a:gd name="connsiteX0" fmla="*/ 0 w 1112520"/>
              <a:gd name="connsiteY0" fmla="*/ 0 h 508000"/>
              <a:gd name="connsiteX1" fmla="*/ 604520 w 1112520"/>
              <a:gd name="connsiteY1" fmla="*/ 0 h 508000"/>
              <a:gd name="connsiteX2" fmla="*/ 1112520 w 1112520"/>
              <a:gd name="connsiteY2" fmla="*/ 508000 h 508000"/>
            </a:gdLst>
            <a:cxnLst>
              <a:cxn ang="0">
                <a:pos x="connsiteX0" y="connsiteY0"/>
              </a:cxn>
              <a:cxn ang="0">
                <a:pos x="connsiteX1" y="connsiteY1"/>
              </a:cxn>
              <a:cxn ang="0">
                <a:pos x="connsiteX2" y="connsiteY2"/>
              </a:cxn>
            </a:cxnLst>
            <a:rect l="l" t="t" r="r" b="b"/>
            <a:pathLst>
              <a:path w="1112520" h="508000">
                <a:moveTo>
                  <a:pt x="0" y="0"/>
                </a:moveTo>
                <a:lnTo>
                  <a:pt x="604520" y="0"/>
                </a:lnTo>
                <a:lnTo>
                  <a:pt x="1112520" y="508000"/>
                </a:lnTo>
              </a:path>
            </a:pathLst>
          </a:custGeom>
          <a:noFill/>
          <a:ln w="12700">
            <a:solidFill>
              <a:schemeClr val="bg1">
                <a:lumMod val="65000"/>
              </a:schemeClr>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nchorCtr="0"/>
          <a:lstStyle/>
          <a:p>
            <a:pPr algn="ctr"/>
            <a:endParaRPr lang="en-US" sz="1600">
              <a:latin typeface="微软雅黑" panose="020b0503020204020204" pitchFamily="34" charset="-122"/>
            </a:endParaRPr>
          </a:p>
        </p:txBody>
      </p:sp>
      <p:sp>
        <p:nvSpPr>
          <p:cNvPr id="14" name="Freeform 13"/>
          <p:cNvSpPr/>
          <p:nvPr/>
        </p:nvSpPr>
        <p:spPr bwMode="black">
          <a:xfrm flipH="1" flipV="1">
            <a:off x="5485471" y="3538796"/>
            <a:ext cx="688238" cy="276586"/>
          </a:xfrm>
          <a:custGeom>
            <a:gdLst>
              <a:gd name="connsiteX0" fmla="*/ 0 w 1112520"/>
              <a:gd name="connsiteY0" fmla="*/ 0 h 508000"/>
              <a:gd name="connsiteX1" fmla="*/ 604520 w 1112520"/>
              <a:gd name="connsiteY1" fmla="*/ 0 h 508000"/>
              <a:gd name="connsiteX2" fmla="*/ 1112520 w 1112520"/>
              <a:gd name="connsiteY2" fmla="*/ 508000 h 508000"/>
            </a:gdLst>
            <a:cxnLst>
              <a:cxn ang="0">
                <a:pos x="connsiteX0" y="connsiteY0"/>
              </a:cxn>
              <a:cxn ang="0">
                <a:pos x="connsiteX1" y="connsiteY1"/>
              </a:cxn>
              <a:cxn ang="0">
                <a:pos x="connsiteX2" y="connsiteY2"/>
              </a:cxn>
            </a:cxnLst>
            <a:rect l="l" t="t" r="r" b="b"/>
            <a:pathLst>
              <a:path w="1112520" h="508000">
                <a:moveTo>
                  <a:pt x="0" y="0"/>
                </a:moveTo>
                <a:lnTo>
                  <a:pt x="604520" y="0"/>
                </a:lnTo>
                <a:lnTo>
                  <a:pt x="1112520" y="508000"/>
                </a:lnTo>
              </a:path>
            </a:pathLst>
          </a:custGeom>
          <a:noFill/>
          <a:ln w="12700">
            <a:solidFill>
              <a:schemeClr val="bg1">
                <a:lumMod val="65000"/>
              </a:schemeClr>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nchorCtr="0"/>
          <a:lstStyle/>
          <a:p>
            <a:pPr algn="ctr"/>
            <a:endParaRPr lang="en-US" sz="1600">
              <a:latin typeface="微软雅黑" panose="020b0503020204020204" pitchFamily="34" charset="-122"/>
            </a:endParaRPr>
          </a:p>
        </p:txBody>
      </p:sp>
      <p:cxnSp>
        <p:nvCxnSpPr>
          <p:cNvPr id="15" name="Straight Connector 14"/>
          <p:cNvCxnSpPr>
            <a:stCxn id="23" idx="2"/>
          </p:cNvCxnSpPr>
          <p:nvPr/>
        </p:nvCxnSpPr>
        <p:spPr bwMode="black">
          <a:xfrm flipH="1">
            <a:off x="5840685" y="2701780"/>
            <a:ext cx="491816" cy="0"/>
          </a:xfrm>
          <a:prstGeom prst="line">
            <a:avLst/>
          </a:prstGeom>
          <a:noFill/>
          <a:ln w="12700">
            <a:solidFill>
              <a:schemeClr val="bg1">
                <a:lumMod val="65000"/>
              </a:schemeClr>
            </a:solidFill>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20" name="Freeform 19"/>
          <p:cNvSpPr/>
          <p:nvPr/>
        </p:nvSpPr>
        <p:spPr bwMode="black">
          <a:xfrm>
            <a:off x="2975122" y="1527433"/>
            <a:ext cx="688238" cy="299562"/>
          </a:xfrm>
          <a:custGeom>
            <a:gdLst>
              <a:gd name="connsiteX0" fmla="*/ 0 w 1112520"/>
              <a:gd name="connsiteY0" fmla="*/ 0 h 508000"/>
              <a:gd name="connsiteX1" fmla="*/ 604520 w 1112520"/>
              <a:gd name="connsiteY1" fmla="*/ 0 h 508000"/>
              <a:gd name="connsiteX2" fmla="*/ 1112520 w 1112520"/>
              <a:gd name="connsiteY2" fmla="*/ 508000 h 508000"/>
            </a:gdLst>
            <a:cxnLst>
              <a:cxn ang="0">
                <a:pos x="connsiteX0" y="connsiteY0"/>
              </a:cxn>
              <a:cxn ang="0">
                <a:pos x="connsiteX1" y="connsiteY1"/>
              </a:cxn>
              <a:cxn ang="0">
                <a:pos x="connsiteX2" y="connsiteY2"/>
              </a:cxn>
            </a:cxnLst>
            <a:rect l="l" t="t" r="r" b="b"/>
            <a:pathLst>
              <a:path w="1112520" h="508000">
                <a:moveTo>
                  <a:pt x="0" y="0"/>
                </a:moveTo>
                <a:lnTo>
                  <a:pt x="604520" y="0"/>
                </a:lnTo>
                <a:lnTo>
                  <a:pt x="1112520" y="508000"/>
                </a:lnTo>
              </a:path>
            </a:pathLst>
          </a:custGeom>
          <a:noFill/>
          <a:ln w="12700">
            <a:solidFill>
              <a:schemeClr val="bg1">
                <a:lumMod val="65000"/>
              </a:schemeClr>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nchorCtr="0"/>
          <a:lstStyle/>
          <a:p>
            <a:pPr algn="ctr"/>
            <a:endParaRPr lang="en-US" sz="1600">
              <a:latin typeface="微软雅黑" panose="020b0503020204020204" pitchFamily="34" charset="-122"/>
            </a:endParaRPr>
          </a:p>
        </p:txBody>
      </p:sp>
      <p:sp>
        <p:nvSpPr>
          <p:cNvPr id="21" name="Freeform 20"/>
          <p:cNvSpPr/>
          <p:nvPr/>
        </p:nvSpPr>
        <p:spPr bwMode="black">
          <a:xfrm flipV="1">
            <a:off x="2975122" y="3538796"/>
            <a:ext cx="688238" cy="276586"/>
          </a:xfrm>
          <a:custGeom>
            <a:gdLst>
              <a:gd name="connsiteX0" fmla="*/ 0 w 1112520"/>
              <a:gd name="connsiteY0" fmla="*/ 0 h 508000"/>
              <a:gd name="connsiteX1" fmla="*/ 604520 w 1112520"/>
              <a:gd name="connsiteY1" fmla="*/ 0 h 508000"/>
              <a:gd name="connsiteX2" fmla="*/ 1112520 w 1112520"/>
              <a:gd name="connsiteY2" fmla="*/ 508000 h 508000"/>
            </a:gdLst>
            <a:cxnLst>
              <a:cxn ang="0">
                <a:pos x="connsiteX0" y="connsiteY0"/>
              </a:cxn>
              <a:cxn ang="0">
                <a:pos x="connsiteX1" y="connsiteY1"/>
              </a:cxn>
              <a:cxn ang="0">
                <a:pos x="connsiteX2" y="connsiteY2"/>
              </a:cxn>
            </a:cxnLst>
            <a:rect l="l" t="t" r="r" b="b"/>
            <a:pathLst>
              <a:path w="1112520" h="508000">
                <a:moveTo>
                  <a:pt x="0" y="0"/>
                </a:moveTo>
                <a:lnTo>
                  <a:pt x="604520" y="0"/>
                </a:lnTo>
                <a:lnTo>
                  <a:pt x="1112520" y="508000"/>
                </a:lnTo>
              </a:path>
            </a:pathLst>
          </a:custGeom>
          <a:noFill/>
          <a:ln w="12700">
            <a:solidFill>
              <a:schemeClr val="bg1">
                <a:lumMod val="65000"/>
              </a:schemeClr>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nchorCtr="0"/>
          <a:lstStyle/>
          <a:p>
            <a:pPr algn="ctr"/>
            <a:endParaRPr lang="en-US" sz="1600">
              <a:latin typeface="微软雅黑" panose="020b0503020204020204" pitchFamily="34" charset="-122"/>
            </a:endParaRPr>
          </a:p>
        </p:txBody>
      </p:sp>
      <p:cxnSp>
        <p:nvCxnSpPr>
          <p:cNvPr id="22" name="Straight Connector 21"/>
          <p:cNvCxnSpPr>
            <a:stCxn id="26" idx="6"/>
          </p:cNvCxnSpPr>
          <p:nvPr/>
        </p:nvCxnSpPr>
        <p:spPr bwMode="black">
          <a:xfrm>
            <a:off x="2866269" y="2701780"/>
            <a:ext cx="459056" cy="0"/>
          </a:xfrm>
          <a:prstGeom prst="line">
            <a:avLst/>
          </a:prstGeom>
          <a:noFill/>
          <a:ln w="12700">
            <a:solidFill>
              <a:schemeClr val="bg1">
                <a:lumMod val="65000"/>
              </a:schemeClr>
            </a:solidFill>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6" name="Oval 15"/>
          <p:cNvSpPr/>
          <p:nvPr/>
        </p:nvSpPr>
        <p:spPr>
          <a:xfrm>
            <a:off x="6174120" y="1223388"/>
            <a:ext cx="602234" cy="60241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sz="2400">
              <a:latin typeface="微软雅黑" panose="020b0503020204020204" pitchFamily="34" charset="-122"/>
            </a:endParaRPr>
          </a:p>
        </p:txBody>
      </p:sp>
      <p:sp>
        <p:nvSpPr>
          <p:cNvPr id="23" name="Oval 22"/>
          <p:cNvSpPr/>
          <p:nvPr/>
        </p:nvSpPr>
        <p:spPr>
          <a:xfrm>
            <a:off x="6332500" y="2400570"/>
            <a:ext cx="602234" cy="60241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sz="2400">
              <a:latin typeface="微软雅黑" panose="020b0503020204020204" pitchFamily="34" charset="-122"/>
            </a:endParaRPr>
          </a:p>
        </p:txBody>
      </p:sp>
      <p:sp>
        <p:nvSpPr>
          <p:cNvPr id="24" name="Oval 23"/>
          <p:cNvSpPr/>
          <p:nvPr/>
        </p:nvSpPr>
        <p:spPr>
          <a:xfrm>
            <a:off x="6166291" y="3515914"/>
            <a:ext cx="602234" cy="60241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sz="2400">
              <a:latin typeface="微软雅黑" panose="020b0503020204020204" pitchFamily="34" charset="-122"/>
            </a:endParaRPr>
          </a:p>
        </p:txBody>
      </p:sp>
      <p:sp>
        <p:nvSpPr>
          <p:cNvPr id="25" name="Oval 24"/>
          <p:cNvSpPr/>
          <p:nvPr/>
        </p:nvSpPr>
        <p:spPr>
          <a:xfrm>
            <a:off x="2397697" y="1223388"/>
            <a:ext cx="602234" cy="60241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sz="2400">
              <a:latin typeface="微软雅黑" panose="020b0503020204020204" pitchFamily="34" charset="-122"/>
            </a:endParaRPr>
          </a:p>
        </p:txBody>
      </p:sp>
      <p:sp>
        <p:nvSpPr>
          <p:cNvPr id="26" name="Oval 25"/>
          <p:cNvSpPr/>
          <p:nvPr/>
        </p:nvSpPr>
        <p:spPr>
          <a:xfrm>
            <a:off x="2264035" y="2400570"/>
            <a:ext cx="602234" cy="60241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sz="2400">
              <a:latin typeface="微软雅黑" panose="020b0503020204020204" pitchFamily="34" charset="-122"/>
            </a:endParaRPr>
          </a:p>
        </p:txBody>
      </p:sp>
      <p:sp>
        <p:nvSpPr>
          <p:cNvPr id="27" name="Oval 26"/>
          <p:cNvSpPr/>
          <p:nvPr/>
        </p:nvSpPr>
        <p:spPr>
          <a:xfrm>
            <a:off x="2389868" y="3515914"/>
            <a:ext cx="602234" cy="60241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sz="2400">
              <a:latin typeface="微软雅黑" panose="020b0503020204020204" pitchFamily="34" charset="-122"/>
            </a:endParaRPr>
          </a:p>
        </p:txBody>
      </p:sp>
      <p:sp>
        <p:nvSpPr>
          <p:cNvPr id="37" name="Freeform 8"/>
          <p:cNvSpPr>
            <a:spLocks noEditPoints="1"/>
          </p:cNvSpPr>
          <p:nvPr/>
        </p:nvSpPr>
        <p:spPr bwMode="auto">
          <a:xfrm>
            <a:off x="2523973" y="1322424"/>
            <a:ext cx="349684" cy="404349"/>
          </a:xfrm>
          <a:custGeom>
            <a:gdLst>
              <a:gd name="T0" fmla="*/ 99 w 206"/>
              <a:gd name="T1" fmla="*/ 210 h 238"/>
              <a:gd name="T2" fmla="*/ 74 w 206"/>
              <a:gd name="T3" fmla="*/ 210 h 238"/>
              <a:gd name="T4" fmla="*/ 86 w 206"/>
              <a:gd name="T5" fmla="*/ 203 h 238"/>
              <a:gd name="T6" fmla="*/ 86 w 206"/>
              <a:gd name="T7" fmla="*/ 218 h 238"/>
              <a:gd name="T8" fmla="*/ 86 w 206"/>
              <a:gd name="T9" fmla="*/ 203 h 238"/>
              <a:gd name="T10" fmla="*/ 203 w 206"/>
              <a:gd name="T11" fmla="*/ 180 h 238"/>
              <a:gd name="T12" fmla="*/ 196 w 206"/>
              <a:gd name="T13" fmla="*/ 147 h 238"/>
              <a:gd name="T14" fmla="*/ 176 w 206"/>
              <a:gd name="T15" fmla="*/ 116 h 238"/>
              <a:gd name="T16" fmla="*/ 172 w 206"/>
              <a:gd name="T17" fmla="*/ 14 h 238"/>
              <a:gd name="T18" fmla="*/ 14 w 206"/>
              <a:gd name="T19" fmla="*/ 0 h 238"/>
              <a:gd name="T20" fmla="*/ 0 w 206"/>
              <a:gd name="T21" fmla="*/ 219 h 238"/>
              <a:gd name="T22" fmla="*/ 146 w 206"/>
              <a:gd name="T23" fmla="*/ 233 h 238"/>
              <a:gd name="T24" fmla="*/ 151 w 206"/>
              <a:gd name="T25" fmla="*/ 238 h 238"/>
              <a:gd name="T26" fmla="*/ 153 w 206"/>
              <a:gd name="T27" fmla="*/ 235 h 238"/>
              <a:gd name="T28" fmla="*/ 98 w 206"/>
              <a:gd name="T29" fmla="*/ 182 h 238"/>
              <a:gd name="T30" fmla="*/ 87 w 206"/>
              <a:gd name="T31" fmla="*/ 164 h 238"/>
              <a:gd name="T32" fmla="*/ 98 w 206"/>
              <a:gd name="T33" fmla="*/ 165 h 238"/>
              <a:gd name="T34" fmla="*/ 119 w 206"/>
              <a:gd name="T35" fmla="*/ 180 h 238"/>
              <a:gd name="T36" fmla="*/ 123 w 206"/>
              <a:gd name="T37" fmla="*/ 168 h 238"/>
              <a:gd name="T38" fmla="*/ 97 w 206"/>
              <a:gd name="T39" fmla="*/ 94 h 238"/>
              <a:gd name="T40" fmla="*/ 108 w 206"/>
              <a:gd name="T41" fmla="*/ 99 h 238"/>
              <a:gd name="T42" fmla="*/ 125 w 206"/>
              <a:gd name="T43" fmla="*/ 136 h 238"/>
              <a:gd name="T44" fmla="*/ 130 w 206"/>
              <a:gd name="T45" fmla="*/ 135 h 238"/>
              <a:gd name="T46" fmla="*/ 146 w 206"/>
              <a:gd name="T47" fmla="*/ 128 h 238"/>
              <a:gd name="T48" fmla="*/ 157 w 206"/>
              <a:gd name="T49" fmla="*/ 122 h 238"/>
              <a:gd name="T50" fmla="*/ 167 w 206"/>
              <a:gd name="T51" fmla="*/ 125 h 238"/>
              <a:gd name="T52" fmla="*/ 176 w 206"/>
              <a:gd name="T53" fmla="*/ 120 h 238"/>
              <a:gd name="T54" fmla="*/ 192 w 206"/>
              <a:gd name="T55" fmla="*/ 148 h 238"/>
              <a:gd name="T56" fmla="*/ 198 w 206"/>
              <a:gd name="T57" fmla="*/ 180 h 238"/>
              <a:gd name="T58" fmla="*/ 204 w 206"/>
              <a:gd name="T59" fmla="*/ 208 h 238"/>
              <a:gd name="T60" fmla="*/ 151 w 206"/>
              <a:gd name="T61" fmla="*/ 119 h 238"/>
              <a:gd name="T62" fmla="*/ 130 w 206"/>
              <a:gd name="T63" fmla="*/ 126 h 238"/>
              <a:gd name="T64" fmla="*/ 113 w 206"/>
              <a:gd name="T65" fmla="*/ 98 h 238"/>
              <a:gd name="T66" fmla="*/ 95 w 206"/>
              <a:gd name="T67" fmla="*/ 89 h 238"/>
              <a:gd name="T68" fmla="*/ 119 w 206"/>
              <a:gd name="T69" fmla="*/ 169 h 238"/>
              <a:gd name="T70" fmla="*/ 100 w 206"/>
              <a:gd name="T71" fmla="*/ 162 h 238"/>
              <a:gd name="T72" fmla="*/ 83 w 206"/>
              <a:gd name="T73" fmla="*/ 161 h 238"/>
              <a:gd name="T74" fmla="*/ 95 w 206"/>
              <a:gd name="T75" fmla="*/ 186 h 238"/>
              <a:gd name="T76" fmla="*/ 21 w 206"/>
              <a:gd name="T77" fmla="*/ 188 h 238"/>
              <a:gd name="T78" fmla="*/ 151 w 206"/>
              <a:gd name="T79" fmla="*/ 22 h 238"/>
              <a:gd name="T80" fmla="*/ 167 w 206"/>
              <a:gd name="T81" fmla="*/ 119 h 238"/>
              <a:gd name="T82" fmla="*/ 157 w 206"/>
              <a:gd name="T83" fmla="*/ 117 h 238"/>
              <a:gd name="T84" fmla="*/ 155 w 206"/>
              <a:gd name="T85" fmla="*/ 20 h 238"/>
              <a:gd name="T86" fmla="*/ 19 w 206"/>
              <a:gd name="T87" fmla="*/ 18 h 238"/>
              <a:gd name="T88" fmla="*/ 17 w 206"/>
              <a:gd name="T89" fmla="*/ 190 h 238"/>
              <a:gd name="T90" fmla="*/ 103 w 206"/>
              <a:gd name="T91" fmla="*/ 192 h 238"/>
              <a:gd name="T92" fmla="*/ 144 w 206"/>
              <a:gd name="T93" fmla="*/ 228 h 238"/>
              <a:gd name="T94" fmla="*/ 5 w 206"/>
              <a:gd name="T95" fmla="*/ 219 h 238"/>
              <a:gd name="T96" fmla="*/ 14 w 206"/>
              <a:gd name="T97" fmla="*/ 5 h 238"/>
              <a:gd name="T98" fmla="*/ 167 w 206"/>
              <a:gd name="T99" fmla="*/ 14 h 2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6" h="238">
                <a:moveTo>
                  <a:pt x="86" y="223"/>
                </a:moveTo>
                <a:cubicBezTo>
                  <a:pt x="93" y="223"/>
                  <a:pt x="99" y="217"/>
                  <a:pt x="99" y="210"/>
                </a:cubicBezTo>
                <a:cubicBezTo>
                  <a:pt x="99" y="203"/>
                  <a:pt x="93" y="198"/>
                  <a:pt x="86" y="198"/>
                </a:cubicBezTo>
                <a:cubicBezTo>
                  <a:pt x="79" y="198"/>
                  <a:pt x="74" y="204"/>
                  <a:pt x="74" y="210"/>
                </a:cubicBezTo>
                <a:cubicBezTo>
                  <a:pt x="74" y="217"/>
                  <a:pt x="79" y="223"/>
                  <a:pt x="86" y="223"/>
                </a:cubicBezTo>
                <a:close/>
                <a:moveTo>
                  <a:pt x="86" y="203"/>
                </a:moveTo>
                <a:cubicBezTo>
                  <a:pt x="91" y="203"/>
                  <a:pt x="94" y="206"/>
                  <a:pt x="94" y="210"/>
                </a:cubicBezTo>
                <a:cubicBezTo>
                  <a:pt x="94" y="214"/>
                  <a:pt x="91" y="218"/>
                  <a:pt x="86" y="218"/>
                </a:cubicBezTo>
                <a:cubicBezTo>
                  <a:pt x="81" y="218"/>
                  <a:pt x="79" y="214"/>
                  <a:pt x="79" y="210"/>
                </a:cubicBezTo>
                <a:cubicBezTo>
                  <a:pt x="79" y="206"/>
                  <a:pt x="81" y="203"/>
                  <a:pt x="86" y="203"/>
                </a:cubicBezTo>
                <a:close/>
                <a:moveTo>
                  <a:pt x="205" y="205"/>
                </a:moveTo>
                <a:cubicBezTo>
                  <a:pt x="202" y="197"/>
                  <a:pt x="202" y="188"/>
                  <a:pt x="203" y="180"/>
                </a:cubicBezTo>
                <a:cubicBezTo>
                  <a:pt x="203" y="174"/>
                  <a:pt x="204" y="169"/>
                  <a:pt x="202" y="165"/>
                </a:cubicBezTo>
                <a:cubicBezTo>
                  <a:pt x="200" y="162"/>
                  <a:pt x="198" y="154"/>
                  <a:pt x="196" y="147"/>
                </a:cubicBezTo>
                <a:cubicBezTo>
                  <a:pt x="194" y="138"/>
                  <a:pt x="192" y="130"/>
                  <a:pt x="190" y="126"/>
                </a:cubicBezTo>
                <a:cubicBezTo>
                  <a:pt x="187" y="120"/>
                  <a:pt x="182" y="116"/>
                  <a:pt x="176" y="116"/>
                </a:cubicBezTo>
                <a:cubicBezTo>
                  <a:pt x="175" y="115"/>
                  <a:pt x="173" y="116"/>
                  <a:pt x="172" y="116"/>
                </a:cubicBezTo>
                <a:cubicBezTo>
                  <a:pt x="172" y="14"/>
                  <a:pt x="172" y="14"/>
                  <a:pt x="172" y="14"/>
                </a:cubicBezTo>
                <a:cubicBezTo>
                  <a:pt x="172" y="5"/>
                  <a:pt x="164" y="0"/>
                  <a:pt x="158" y="0"/>
                </a:cubicBezTo>
                <a:cubicBezTo>
                  <a:pt x="14" y="0"/>
                  <a:pt x="14" y="0"/>
                  <a:pt x="14" y="0"/>
                </a:cubicBezTo>
                <a:cubicBezTo>
                  <a:pt x="8" y="0"/>
                  <a:pt x="0" y="5"/>
                  <a:pt x="0" y="14"/>
                </a:cubicBezTo>
                <a:cubicBezTo>
                  <a:pt x="0" y="219"/>
                  <a:pt x="0" y="219"/>
                  <a:pt x="0" y="219"/>
                </a:cubicBezTo>
                <a:cubicBezTo>
                  <a:pt x="0" y="227"/>
                  <a:pt x="8" y="233"/>
                  <a:pt x="14" y="233"/>
                </a:cubicBezTo>
                <a:cubicBezTo>
                  <a:pt x="146" y="233"/>
                  <a:pt x="146" y="233"/>
                  <a:pt x="146" y="233"/>
                </a:cubicBezTo>
                <a:cubicBezTo>
                  <a:pt x="147" y="234"/>
                  <a:pt x="148" y="235"/>
                  <a:pt x="149" y="237"/>
                </a:cubicBezTo>
                <a:cubicBezTo>
                  <a:pt x="149" y="238"/>
                  <a:pt x="150" y="238"/>
                  <a:pt x="151" y="238"/>
                </a:cubicBezTo>
                <a:cubicBezTo>
                  <a:pt x="151" y="238"/>
                  <a:pt x="152" y="238"/>
                  <a:pt x="152" y="238"/>
                </a:cubicBezTo>
                <a:cubicBezTo>
                  <a:pt x="153" y="238"/>
                  <a:pt x="154" y="236"/>
                  <a:pt x="153" y="235"/>
                </a:cubicBezTo>
                <a:cubicBezTo>
                  <a:pt x="147" y="221"/>
                  <a:pt x="136" y="209"/>
                  <a:pt x="129" y="207"/>
                </a:cubicBezTo>
                <a:cubicBezTo>
                  <a:pt x="125" y="205"/>
                  <a:pt x="108" y="191"/>
                  <a:pt x="98" y="182"/>
                </a:cubicBezTo>
                <a:cubicBezTo>
                  <a:pt x="93" y="178"/>
                  <a:pt x="90" y="175"/>
                  <a:pt x="88" y="173"/>
                </a:cubicBezTo>
                <a:cubicBezTo>
                  <a:pt x="84" y="170"/>
                  <a:pt x="85" y="166"/>
                  <a:pt x="87" y="164"/>
                </a:cubicBezTo>
                <a:cubicBezTo>
                  <a:pt x="87" y="163"/>
                  <a:pt x="90" y="160"/>
                  <a:pt x="94" y="163"/>
                </a:cubicBezTo>
                <a:cubicBezTo>
                  <a:pt x="95" y="163"/>
                  <a:pt x="96" y="164"/>
                  <a:pt x="98" y="165"/>
                </a:cubicBezTo>
                <a:cubicBezTo>
                  <a:pt x="103" y="169"/>
                  <a:pt x="111" y="175"/>
                  <a:pt x="115" y="179"/>
                </a:cubicBezTo>
                <a:cubicBezTo>
                  <a:pt x="117" y="181"/>
                  <a:pt x="119" y="180"/>
                  <a:pt x="119" y="180"/>
                </a:cubicBezTo>
                <a:cubicBezTo>
                  <a:pt x="122" y="179"/>
                  <a:pt x="123" y="173"/>
                  <a:pt x="123" y="169"/>
                </a:cubicBezTo>
                <a:cubicBezTo>
                  <a:pt x="123" y="169"/>
                  <a:pt x="123" y="168"/>
                  <a:pt x="123" y="168"/>
                </a:cubicBezTo>
                <a:cubicBezTo>
                  <a:pt x="94" y="107"/>
                  <a:pt x="94" y="107"/>
                  <a:pt x="94" y="107"/>
                </a:cubicBezTo>
                <a:cubicBezTo>
                  <a:pt x="92" y="101"/>
                  <a:pt x="93" y="96"/>
                  <a:pt x="97" y="94"/>
                </a:cubicBezTo>
                <a:cubicBezTo>
                  <a:pt x="99" y="93"/>
                  <a:pt x="102" y="93"/>
                  <a:pt x="104" y="94"/>
                </a:cubicBezTo>
                <a:cubicBezTo>
                  <a:pt x="106" y="95"/>
                  <a:pt x="108" y="97"/>
                  <a:pt x="108" y="99"/>
                </a:cubicBezTo>
                <a:cubicBezTo>
                  <a:pt x="108" y="100"/>
                  <a:pt x="108" y="100"/>
                  <a:pt x="108" y="100"/>
                </a:cubicBezTo>
                <a:cubicBezTo>
                  <a:pt x="125" y="136"/>
                  <a:pt x="125" y="136"/>
                  <a:pt x="125" y="136"/>
                </a:cubicBezTo>
                <a:cubicBezTo>
                  <a:pt x="126" y="137"/>
                  <a:pt x="127" y="137"/>
                  <a:pt x="128" y="137"/>
                </a:cubicBezTo>
                <a:cubicBezTo>
                  <a:pt x="129" y="137"/>
                  <a:pt x="130" y="136"/>
                  <a:pt x="130" y="135"/>
                </a:cubicBezTo>
                <a:cubicBezTo>
                  <a:pt x="130" y="133"/>
                  <a:pt x="130" y="131"/>
                  <a:pt x="132" y="130"/>
                </a:cubicBezTo>
                <a:cubicBezTo>
                  <a:pt x="136" y="127"/>
                  <a:pt x="141" y="127"/>
                  <a:pt x="146" y="128"/>
                </a:cubicBezTo>
                <a:cubicBezTo>
                  <a:pt x="147" y="129"/>
                  <a:pt x="148" y="129"/>
                  <a:pt x="149" y="127"/>
                </a:cubicBezTo>
                <a:cubicBezTo>
                  <a:pt x="150" y="124"/>
                  <a:pt x="154" y="122"/>
                  <a:pt x="157" y="122"/>
                </a:cubicBezTo>
                <a:cubicBezTo>
                  <a:pt x="161" y="122"/>
                  <a:pt x="164" y="122"/>
                  <a:pt x="165" y="124"/>
                </a:cubicBezTo>
                <a:cubicBezTo>
                  <a:pt x="166" y="125"/>
                  <a:pt x="166" y="125"/>
                  <a:pt x="167" y="125"/>
                </a:cubicBezTo>
                <a:cubicBezTo>
                  <a:pt x="168" y="125"/>
                  <a:pt x="169" y="125"/>
                  <a:pt x="169" y="124"/>
                </a:cubicBezTo>
                <a:cubicBezTo>
                  <a:pt x="170" y="122"/>
                  <a:pt x="173" y="120"/>
                  <a:pt x="176" y="120"/>
                </a:cubicBezTo>
                <a:cubicBezTo>
                  <a:pt x="178" y="120"/>
                  <a:pt x="183" y="121"/>
                  <a:pt x="186" y="128"/>
                </a:cubicBezTo>
                <a:cubicBezTo>
                  <a:pt x="188" y="132"/>
                  <a:pt x="190" y="140"/>
                  <a:pt x="192" y="148"/>
                </a:cubicBezTo>
                <a:cubicBezTo>
                  <a:pt x="194" y="156"/>
                  <a:pt x="196" y="164"/>
                  <a:pt x="198" y="167"/>
                </a:cubicBezTo>
                <a:cubicBezTo>
                  <a:pt x="199" y="170"/>
                  <a:pt x="199" y="175"/>
                  <a:pt x="198" y="180"/>
                </a:cubicBezTo>
                <a:cubicBezTo>
                  <a:pt x="198" y="188"/>
                  <a:pt x="197" y="198"/>
                  <a:pt x="201" y="207"/>
                </a:cubicBezTo>
                <a:cubicBezTo>
                  <a:pt x="202" y="208"/>
                  <a:pt x="203" y="208"/>
                  <a:pt x="204" y="208"/>
                </a:cubicBezTo>
                <a:cubicBezTo>
                  <a:pt x="205" y="207"/>
                  <a:pt x="206" y="206"/>
                  <a:pt x="205" y="205"/>
                </a:cubicBezTo>
                <a:close/>
                <a:moveTo>
                  <a:pt x="151" y="119"/>
                </a:moveTo>
                <a:cubicBezTo>
                  <a:pt x="149" y="120"/>
                  <a:pt x="147" y="122"/>
                  <a:pt x="145" y="124"/>
                </a:cubicBezTo>
                <a:cubicBezTo>
                  <a:pt x="140" y="122"/>
                  <a:pt x="134" y="123"/>
                  <a:pt x="130" y="126"/>
                </a:cubicBezTo>
                <a:cubicBezTo>
                  <a:pt x="129" y="127"/>
                  <a:pt x="128" y="127"/>
                  <a:pt x="127" y="128"/>
                </a:cubicBezTo>
                <a:cubicBezTo>
                  <a:pt x="113" y="98"/>
                  <a:pt x="113" y="98"/>
                  <a:pt x="113" y="98"/>
                </a:cubicBezTo>
                <a:cubicBezTo>
                  <a:pt x="112" y="94"/>
                  <a:pt x="109" y="91"/>
                  <a:pt x="106" y="89"/>
                </a:cubicBezTo>
                <a:cubicBezTo>
                  <a:pt x="102" y="88"/>
                  <a:pt x="99" y="88"/>
                  <a:pt x="95" y="89"/>
                </a:cubicBezTo>
                <a:cubicBezTo>
                  <a:pt x="89" y="92"/>
                  <a:pt x="86" y="101"/>
                  <a:pt x="90" y="109"/>
                </a:cubicBezTo>
                <a:cubicBezTo>
                  <a:pt x="119" y="169"/>
                  <a:pt x="119" y="169"/>
                  <a:pt x="119" y="169"/>
                </a:cubicBezTo>
                <a:cubicBezTo>
                  <a:pt x="119" y="172"/>
                  <a:pt x="118" y="174"/>
                  <a:pt x="118" y="175"/>
                </a:cubicBezTo>
                <a:cubicBezTo>
                  <a:pt x="113" y="171"/>
                  <a:pt x="106" y="166"/>
                  <a:pt x="100" y="162"/>
                </a:cubicBezTo>
                <a:cubicBezTo>
                  <a:pt x="99" y="161"/>
                  <a:pt x="98" y="160"/>
                  <a:pt x="97" y="159"/>
                </a:cubicBezTo>
                <a:cubicBezTo>
                  <a:pt x="92" y="156"/>
                  <a:pt x="87" y="157"/>
                  <a:pt x="83" y="161"/>
                </a:cubicBezTo>
                <a:cubicBezTo>
                  <a:pt x="80" y="166"/>
                  <a:pt x="79" y="173"/>
                  <a:pt x="85" y="177"/>
                </a:cubicBezTo>
                <a:cubicBezTo>
                  <a:pt x="87" y="178"/>
                  <a:pt x="91" y="182"/>
                  <a:pt x="95" y="186"/>
                </a:cubicBezTo>
                <a:cubicBezTo>
                  <a:pt x="96" y="186"/>
                  <a:pt x="97" y="187"/>
                  <a:pt x="98" y="188"/>
                </a:cubicBezTo>
                <a:cubicBezTo>
                  <a:pt x="21" y="188"/>
                  <a:pt x="21" y="188"/>
                  <a:pt x="21" y="188"/>
                </a:cubicBezTo>
                <a:cubicBezTo>
                  <a:pt x="21" y="22"/>
                  <a:pt x="21" y="22"/>
                  <a:pt x="21" y="22"/>
                </a:cubicBezTo>
                <a:cubicBezTo>
                  <a:pt x="151" y="22"/>
                  <a:pt x="151" y="22"/>
                  <a:pt x="151" y="22"/>
                </a:cubicBezTo>
                <a:lnTo>
                  <a:pt x="151" y="119"/>
                </a:lnTo>
                <a:close/>
                <a:moveTo>
                  <a:pt x="167" y="119"/>
                </a:moveTo>
                <a:cubicBezTo>
                  <a:pt x="167" y="119"/>
                  <a:pt x="167" y="119"/>
                  <a:pt x="167" y="119"/>
                </a:cubicBezTo>
                <a:cubicBezTo>
                  <a:pt x="164" y="118"/>
                  <a:pt x="161" y="117"/>
                  <a:pt x="157" y="117"/>
                </a:cubicBezTo>
                <a:cubicBezTo>
                  <a:pt x="156" y="117"/>
                  <a:pt x="156" y="117"/>
                  <a:pt x="155" y="118"/>
                </a:cubicBezTo>
                <a:cubicBezTo>
                  <a:pt x="155" y="20"/>
                  <a:pt x="155" y="20"/>
                  <a:pt x="155" y="20"/>
                </a:cubicBezTo>
                <a:cubicBezTo>
                  <a:pt x="155" y="19"/>
                  <a:pt x="154" y="18"/>
                  <a:pt x="153" y="18"/>
                </a:cubicBezTo>
                <a:cubicBezTo>
                  <a:pt x="19" y="18"/>
                  <a:pt x="19" y="18"/>
                  <a:pt x="19" y="18"/>
                </a:cubicBezTo>
                <a:cubicBezTo>
                  <a:pt x="18" y="18"/>
                  <a:pt x="17" y="19"/>
                  <a:pt x="17" y="20"/>
                </a:cubicBezTo>
                <a:cubicBezTo>
                  <a:pt x="17" y="190"/>
                  <a:pt x="17" y="190"/>
                  <a:pt x="17" y="190"/>
                </a:cubicBezTo>
                <a:cubicBezTo>
                  <a:pt x="17" y="191"/>
                  <a:pt x="18" y="192"/>
                  <a:pt x="19" y="192"/>
                </a:cubicBezTo>
                <a:cubicBezTo>
                  <a:pt x="103" y="192"/>
                  <a:pt x="103" y="192"/>
                  <a:pt x="103" y="192"/>
                </a:cubicBezTo>
                <a:cubicBezTo>
                  <a:pt x="115" y="202"/>
                  <a:pt x="124" y="210"/>
                  <a:pt x="127" y="211"/>
                </a:cubicBezTo>
                <a:cubicBezTo>
                  <a:pt x="131" y="212"/>
                  <a:pt x="138" y="219"/>
                  <a:pt x="144" y="228"/>
                </a:cubicBezTo>
                <a:cubicBezTo>
                  <a:pt x="14" y="228"/>
                  <a:pt x="14" y="228"/>
                  <a:pt x="14" y="228"/>
                </a:cubicBezTo>
                <a:cubicBezTo>
                  <a:pt x="10" y="228"/>
                  <a:pt x="5" y="224"/>
                  <a:pt x="5" y="219"/>
                </a:cubicBezTo>
                <a:cubicBezTo>
                  <a:pt x="5" y="14"/>
                  <a:pt x="5" y="14"/>
                  <a:pt x="5" y="14"/>
                </a:cubicBezTo>
                <a:cubicBezTo>
                  <a:pt x="5" y="8"/>
                  <a:pt x="10" y="5"/>
                  <a:pt x="14" y="5"/>
                </a:cubicBezTo>
                <a:cubicBezTo>
                  <a:pt x="158" y="5"/>
                  <a:pt x="158" y="5"/>
                  <a:pt x="158" y="5"/>
                </a:cubicBezTo>
                <a:cubicBezTo>
                  <a:pt x="162" y="5"/>
                  <a:pt x="167" y="8"/>
                  <a:pt x="167" y="14"/>
                </a:cubicBezTo>
                <a:lnTo>
                  <a:pt x="167" y="1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latin typeface="微软雅黑" panose="020b0503020204020204" pitchFamily="34" charset="-122"/>
            </a:endParaRPr>
          </a:p>
        </p:txBody>
      </p:sp>
      <p:sp>
        <p:nvSpPr>
          <p:cNvPr id="38" name="Freeform 9"/>
          <p:cNvSpPr>
            <a:spLocks noEditPoints="1"/>
          </p:cNvSpPr>
          <p:nvPr/>
        </p:nvSpPr>
        <p:spPr bwMode="auto">
          <a:xfrm>
            <a:off x="2447884" y="2501423"/>
            <a:ext cx="234538" cy="400716"/>
          </a:xfrm>
          <a:custGeom>
            <a:gdLst>
              <a:gd name="T0" fmla="*/ 120 w 138"/>
              <a:gd name="T1" fmla="*/ 0 h 236"/>
              <a:gd name="T2" fmla="*/ 18 w 138"/>
              <a:gd name="T3" fmla="*/ 0 h 236"/>
              <a:gd name="T4" fmla="*/ 0 w 138"/>
              <a:gd name="T5" fmla="*/ 18 h 236"/>
              <a:gd name="T6" fmla="*/ 0 w 138"/>
              <a:gd name="T7" fmla="*/ 219 h 236"/>
              <a:gd name="T8" fmla="*/ 18 w 138"/>
              <a:gd name="T9" fmla="*/ 236 h 236"/>
              <a:gd name="T10" fmla="*/ 120 w 138"/>
              <a:gd name="T11" fmla="*/ 236 h 236"/>
              <a:gd name="T12" fmla="*/ 138 w 138"/>
              <a:gd name="T13" fmla="*/ 219 h 236"/>
              <a:gd name="T14" fmla="*/ 138 w 138"/>
              <a:gd name="T15" fmla="*/ 18 h 236"/>
              <a:gd name="T16" fmla="*/ 120 w 138"/>
              <a:gd name="T17" fmla="*/ 0 h 236"/>
              <a:gd name="T18" fmla="*/ 133 w 138"/>
              <a:gd name="T19" fmla="*/ 219 h 236"/>
              <a:gd name="T20" fmla="*/ 120 w 138"/>
              <a:gd name="T21" fmla="*/ 232 h 236"/>
              <a:gd name="T22" fmla="*/ 18 w 138"/>
              <a:gd name="T23" fmla="*/ 232 h 236"/>
              <a:gd name="T24" fmla="*/ 5 w 138"/>
              <a:gd name="T25" fmla="*/ 219 h 236"/>
              <a:gd name="T26" fmla="*/ 5 w 138"/>
              <a:gd name="T27" fmla="*/ 199 h 236"/>
              <a:gd name="T28" fmla="*/ 133 w 138"/>
              <a:gd name="T29" fmla="*/ 199 h 236"/>
              <a:gd name="T30" fmla="*/ 133 w 138"/>
              <a:gd name="T31" fmla="*/ 219 h 236"/>
              <a:gd name="T32" fmla="*/ 133 w 138"/>
              <a:gd name="T33" fmla="*/ 194 h 236"/>
              <a:gd name="T34" fmla="*/ 5 w 138"/>
              <a:gd name="T35" fmla="*/ 194 h 236"/>
              <a:gd name="T36" fmla="*/ 5 w 138"/>
              <a:gd name="T37" fmla="*/ 35 h 236"/>
              <a:gd name="T38" fmla="*/ 133 w 138"/>
              <a:gd name="T39" fmla="*/ 35 h 236"/>
              <a:gd name="T40" fmla="*/ 133 w 138"/>
              <a:gd name="T41" fmla="*/ 194 h 236"/>
              <a:gd name="T42" fmla="*/ 133 w 138"/>
              <a:gd name="T43" fmla="*/ 30 h 236"/>
              <a:gd name="T44" fmla="*/ 5 w 138"/>
              <a:gd name="T45" fmla="*/ 30 h 236"/>
              <a:gd name="T46" fmla="*/ 5 w 138"/>
              <a:gd name="T47" fmla="*/ 18 h 236"/>
              <a:gd name="T48" fmla="*/ 18 w 138"/>
              <a:gd name="T49" fmla="*/ 5 h 236"/>
              <a:gd name="T50" fmla="*/ 120 w 138"/>
              <a:gd name="T51" fmla="*/ 5 h 236"/>
              <a:gd name="T52" fmla="*/ 133 w 138"/>
              <a:gd name="T53" fmla="*/ 18 h 236"/>
              <a:gd name="T54" fmla="*/ 133 w 138"/>
              <a:gd name="T55" fmla="*/ 30 h 236"/>
              <a:gd name="T56" fmla="*/ 87 w 138"/>
              <a:gd name="T57" fmla="*/ 16 h 236"/>
              <a:gd name="T58" fmla="*/ 51 w 138"/>
              <a:gd name="T59" fmla="*/ 16 h 236"/>
              <a:gd name="T60" fmla="*/ 49 w 138"/>
              <a:gd name="T61" fmla="*/ 18 h 236"/>
              <a:gd name="T62" fmla="*/ 51 w 138"/>
              <a:gd name="T63" fmla="*/ 20 h 236"/>
              <a:gd name="T64" fmla="*/ 87 w 138"/>
              <a:gd name="T65" fmla="*/ 20 h 236"/>
              <a:gd name="T66" fmla="*/ 89 w 138"/>
              <a:gd name="T67" fmla="*/ 18 h 236"/>
              <a:gd name="T68" fmla="*/ 87 w 138"/>
              <a:gd name="T69" fmla="*/ 16 h 236"/>
              <a:gd name="T70" fmla="*/ 69 w 138"/>
              <a:gd name="T71" fmla="*/ 226 h 236"/>
              <a:gd name="T72" fmla="*/ 79 w 138"/>
              <a:gd name="T73" fmla="*/ 216 h 236"/>
              <a:gd name="T74" fmla="*/ 69 w 138"/>
              <a:gd name="T75" fmla="*/ 205 h 236"/>
              <a:gd name="T76" fmla="*/ 59 w 138"/>
              <a:gd name="T77" fmla="*/ 216 h 236"/>
              <a:gd name="T78" fmla="*/ 69 w 138"/>
              <a:gd name="T79" fmla="*/ 226 h 236"/>
              <a:gd name="T80" fmla="*/ 69 w 138"/>
              <a:gd name="T81" fmla="*/ 210 h 236"/>
              <a:gd name="T82" fmla="*/ 75 w 138"/>
              <a:gd name="T83" fmla="*/ 216 h 236"/>
              <a:gd name="T84" fmla="*/ 69 w 138"/>
              <a:gd name="T85" fmla="*/ 221 h 236"/>
              <a:gd name="T86" fmla="*/ 63 w 138"/>
              <a:gd name="T87" fmla="*/ 216 h 236"/>
              <a:gd name="T88" fmla="*/ 69 w 138"/>
              <a:gd name="T89" fmla="*/ 210 h 2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8" h="236">
                <a:moveTo>
                  <a:pt x="120" y="0"/>
                </a:moveTo>
                <a:cubicBezTo>
                  <a:pt x="18" y="0"/>
                  <a:pt x="18" y="0"/>
                  <a:pt x="18" y="0"/>
                </a:cubicBezTo>
                <a:cubicBezTo>
                  <a:pt x="8" y="0"/>
                  <a:pt x="0" y="8"/>
                  <a:pt x="0" y="18"/>
                </a:cubicBezTo>
                <a:cubicBezTo>
                  <a:pt x="0" y="219"/>
                  <a:pt x="0" y="219"/>
                  <a:pt x="0" y="219"/>
                </a:cubicBezTo>
                <a:cubicBezTo>
                  <a:pt x="0" y="228"/>
                  <a:pt x="8" y="236"/>
                  <a:pt x="18" y="236"/>
                </a:cubicBezTo>
                <a:cubicBezTo>
                  <a:pt x="120" y="236"/>
                  <a:pt x="120" y="236"/>
                  <a:pt x="120" y="236"/>
                </a:cubicBezTo>
                <a:cubicBezTo>
                  <a:pt x="130" y="236"/>
                  <a:pt x="138" y="228"/>
                  <a:pt x="138" y="219"/>
                </a:cubicBezTo>
                <a:cubicBezTo>
                  <a:pt x="138" y="18"/>
                  <a:pt x="138" y="18"/>
                  <a:pt x="138" y="18"/>
                </a:cubicBezTo>
                <a:cubicBezTo>
                  <a:pt x="138" y="8"/>
                  <a:pt x="130" y="0"/>
                  <a:pt x="120" y="0"/>
                </a:cubicBezTo>
                <a:close/>
                <a:moveTo>
                  <a:pt x="133" y="219"/>
                </a:moveTo>
                <a:cubicBezTo>
                  <a:pt x="133" y="226"/>
                  <a:pt x="127" y="232"/>
                  <a:pt x="120" y="232"/>
                </a:cubicBezTo>
                <a:cubicBezTo>
                  <a:pt x="18" y="232"/>
                  <a:pt x="18" y="232"/>
                  <a:pt x="18" y="232"/>
                </a:cubicBezTo>
                <a:cubicBezTo>
                  <a:pt x="11" y="232"/>
                  <a:pt x="5" y="226"/>
                  <a:pt x="5" y="219"/>
                </a:cubicBezTo>
                <a:cubicBezTo>
                  <a:pt x="5" y="199"/>
                  <a:pt x="5" y="199"/>
                  <a:pt x="5" y="199"/>
                </a:cubicBezTo>
                <a:cubicBezTo>
                  <a:pt x="133" y="199"/>
                  <a:pt x="133" y="199"/>
                  <a:pt x="133" y="199"/>
                </a:cubicBezTo>
                <a:lnTo>
                  <a:pt x="133" y="219"/>
                </a:lnTo>
                <a:close/>
                <a:moveTo>
                  <a:pt x="133" y="194"/>
                </a:moveTo>
                <a:cubicBezTo>
                  <a:pt x="5" y="194"/>
                  <a:pt x="5" y="194"/>
                  <a:pt x="5" y="194"/>
                </a:cubicBezTo>
                <a:cubicBezTo>
                  <a:pt x="5" y="35"/>
                  <a:pt x="5" y="35"/>
                  <a:pt x="5" y="35"/>
                </a:cubicBezTo>
                <a:cubicBezTo>
                  <a:pt x="133" y="35"/>
                  <a:pt x="133" y="35"/>
                  <a:pt x="133" y="35"/>
                </a:cubicBezTo>
                <a:lnTo>
                  <a:pt x="133" y="194"/>
                </a:lnTo>
                <a:close/>
                <a:moveTo>
                  <a:pt x="133" y="30"/>
                </a:moveTo>
                <a:cubicBezTo>
                  <a:pt x="5" y="30"/>
                  <a:pt x="5" y="30"/>
                  <a:pt x="5" y="30"/>
                </a:cubicBezTo>
                <a:cubicBezTo>
                  <a:pt x="5" y="18"/>
                  <a:pt x="5" y="18"/>
                  <a:pt x="5" y="18"/>
                </a:cubicBezTo>
                <a:cubicBezTo>
                  <a:pt x="5" y="11"/>
                  <a:pt x="11" y="5"/>
                  <a:pt x="18" y="5"/>
                </a:cubicBezTo>
                <a:cubicBezTo>
                  <a:pt x="120" y="5"/>
                  <a:pt x="120" y="5"/>
                  <a:pt x="120" y="5"/>
                </a:cubicBezTo>
                <a:cubicBezTo>
                  <a:pt x="127" y="5"/>
                  <a:pt x="133" y="11"/>
                  <a:pt x="133" y="18"/>
                </a:cubicBezTo>
                <a:lnTo>
                  <a:pt x="133" y="30"/>
                </a:lnTo>
                <a:close/>
                <a:moveTo>
                  <a:pt x="87" y="16"/>
                </a:moveTo>
                <a:cubicBezTo>
                  <a:pt x="51" y="16"/>
                  <a:pt x="51" y="16"/>
                  <a:pt x="51" y="16"/>
                </a:cubicBezTo>
                <a:cubicBezTo>
                  <a:pt x="50" y="16"/>
                  <a:pt x="49" y="17"/>
                  <a:pt x="49" y="18"/>
                </a:cubicBezTo>
                <a:cubicBezTo>
                  <a:pt x="49" y="19"/>
                  <a:pt x="50" y="20"/>
                  <a:pt x="51" y="20"/>
                </a:cubicBezTo>
                <a:cubicBezTo>
                  <a:pt x="87" y="20"/>
                  <a:pt x="87" y="20"/>
                  <a:pt x="87" y="20"/>
                </a:cubicBezTo>
                <a:cubicBezTo>
                  <a:pt x="88" y="20"/>
                  <a:pt x="89" y="19"/>
                  <a:pt x="89" y="18"/>
                </a:cubicBezTo>
                <a:cubicBezTo>
                  <a:pt x="89" y="17"/>
                  <a:pt x="88" y="16"/>
                  <a:pt x="87" y="16"/>
                </a:cubicBezTo>
                <a:close/>
                <a:moveTo>
                  <a:pt x="69" y="226"/>
                </a:moveTo>
                <a:cubicBezTo>
                  <a:pt x="75" y="226"/>
                  <a:pt x="79" y="221"/>
                  <a:pt x="79" y="216"/>
                </a:cubicBezTo>
                <a:cubicBezTo>
                  <a:pt x="79" y="210"/>
                  <a:pt x="75" y="205"/>
                  <a:pt x="69" y="205"/>
                </a:cubicBezTo>
                <a:cubicBezTo>
                  <a:pt x="63" y="205"/>
                  <a:pt x="59" y="210"/>
                  <a:pt x="59" y="216"/>
                </a:cubicBezTo>
                <a:cubicBezTo>
                  <a:pt x="59" y="221"/>
                  <a:pt x="63" y="226"/>
                  <a:pt x="69" y="226"/>
                </a:cubicBezTo>
                <a:close/>
                <a:moveTo>
                  <a:pt x="69" y="210"/>
                </a:moveTo>
                <a:cubicBezTo>
                  <a:pt x="72" y="210"/>
                  <a:pt x="75" y="213"/>
                  <a:pt x="75" y="216"/>
                </a:cubicBezTo>
                <a:cubicBezTo>
                  <a:pt x="75" y="219"/>
                  <a:pt x="72" y="221"/>
                  <a:pt x="69" y="221"/>
                </a:cubicBezTo>
                <a:cubicBezTo>
                  <a:pt x="66" y="221"/>
                  <a:pt x="63" y="219"/>
                  <a:pt x="63" y="216"/>
                </a:cubicBezTo>
                <a:cubicBezTo>
                  <a:pt x="63" y="213"/>
                  <a:pt x="66" y="210"/>
                  <a:pt x="69" y="2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latin typeface="微软雅黑" panose="020b0503020204020204" pitchFamily="34" charset="-122"/>
            </a:endParaRPr>
          </a:p>
        </p:txBody>
      </p:sp>
      <p:sp>
        <p:nvSpPr>
          <p:cNvPr id="39" name="Freeform 10"/>
          <p:cNvSpPr>
            <a:spLocks noEditPoints="1"/>
          </p:cNvSpPr>
          <p:nvPr/>
        </p:nvSpPr>
        <p:spPr bwMode="auto">
          <a:xfrm>
            <a:off x="6469988" y="2541435"/>
            <a:ext cx="327260" cy="320692"/>
          </a:xfrm>
          <a:custGeom>
            <a:gdLst>
              <a:gd name="T0" fmla="*/ 44 w 193"/>
              <a:gd name="T1" fmla="*/ 157 h 189"/>
              <a:gd name="T2" fmla="*/ 17 w 193"/>
              <a:gd name="T3" fmla="*/ 182 h 189"/>
              <a:gd name="T4" fmla="*/ 7 w 193"/>
              <a:gd name="T5" fmla="*/ 175 h 189"/>
              <a:gd name="T6" fmla="*/ 32 w 193"/>
              <a:gd name="T7" fmla="*/ 145 h 189"/>
              <a:gd name="T8" fmla="*/ 33 w 193"/>
              <a:gd name="T9" fmla="*/ 140 h 189"/>
              <a:gd name="T10" fmla="*/ 2 w 193"/>
              <a:gd name="T11" fmla="*/ 174 h 189"/>
              <a:gd name="T12" fmla="*/ 0 w 193"/>
              <a:gd name="T13" fmla="*/ 189 h 189"/>
              <a:gd name="T14" fmla="*/ 3 w 193"/>
              <a:gd name="T15" fmla="*/ 189 h 189"/>
              <a:gd name="T16" fmla="*/ 42 w 193"/>
              <a:gd name="T17" fmla="*/ 177 h 189"/>
              <a:gd name="T18" fmla="*/ 46 w 193"/>
              <a:gd name="T19" fmla="*/ 154 h 189"/>
              <a:gd name="T20" fmla="*/ 120 w 193"/>
              <a:gd name="T21" fmla="*/ 46 h 189"/>
              <a:gd name="T22" fmla="*/ 132 w 193"/>
              <a:gd name="T23" fmla="*/ 73 h 189"/>
              <a:gd name="T24" fmla="*/ 143 w 193"/>
              <a:gd name="T25" fmla="*/ 46 h 189"/>
              <a:gd name="T26" fmla="*/ 140 w 193"/>
              <a:gd name="T27" fmla="*/ 65 h 189"/>
              <a:gd name="T28" fmla="*/ 124 w 193"/>
              <a:gd name="T29" fmla="*/ 65 h 189"/>
              <a:gd name="T30" fmla="*/ 132 w 193"/>
              <a:gd name="T31" fmla="*/ 46 h 189"/>
              <a:gd name="T32" fmla="*/ 140 w 193"/>
              <a:gd name="T33" fmla="*/ 65 h 189"/>
              <a:gd name="T34" fmla="*/ 176 w 193"/>
              <a:gd name="T35" fmla="*/ 0 h 189"/>
              <a:gd name="T36" fmla="*/ 79 w 193"/>
              <a:gd name="T37" fmla="*/ 65 h 189"/>
              <a:gd name="T38" fmla="*/ 14 w 193"/>
              <a:gd name="T39" fmla="*/ 95 h 189"/>
              <a:gd name="T40" fmla="*/ 17 w 193"/>
              <a:gd name="T41" fmla="*/ 98 h 189"/>
              <a:gd name="T42" fmla="*/ 46 w 193"/>
              <a:gd name="T43" fmla="*/ 101 h 189"/>
              <a:gd name="T44" fmla="*/ 36 w 193"/>
              <a:gd name="T45" fmla="*/ 120 h 189"/>
              <a:gd name="T46" fmla="*/ 65 w 193"/>
              <a:gd name="T47" fmla="*/ 155 h 189"/>
              <a:gd name="T48" fmla="*/ 79 w 193"/>
              <a:gd name="T49" fmla="*/ 143 h 189"/>
              <a:gd name="T50" fmla="*/ 88 w 193"/>
              <a:gd name="T51" fmla="*/ 144 h 189"/>
              <a:gd name="T52" fmla="*/ 91 w 193"/>
              <a:gd name="T53" fmla="*/ 172 h 189"/>
              <a:gd name="T54" fmla="*/ 93 w 193"/>
              <a:gd name="T55" fmla="*/ 175 h 189"/>
              <a:gd name="T56" fmla="*/ 121 w 193"/>
              <a:gd name="T57" fmla="*/ 151 h 189"/>
              <a:gd name="T58" fmla="*/ 160 w 193"/>
              <a:gd name="T59" fmla="*/ 78 h 189"/>
              <a:gd name="T60" fmla="*/ 21 w 193"/>
              <a:gd name="T61" fmla="*/ 92 h 189"/>
              <a:gd name="T62" fmla="*/ 74 w 193"/>
              <a:gd name="T63" fmla="*/ 69 h 189"/>
              <a:gd name="T64" fmla="*/ 21 w 193"/>
              <a:gd name="T65" fmla="*/ 92 h 189"/>
              <a:gd name="T66" fmla="*/ 49 w 193"/>
              <a:gd name="T67" fmla="*/ 140 h 189"/>
              <a:gd name="T68" fmla="*/ 48 w 193"/>
              <a:gd name="T69" fmla="*/ 115 h 189"/>
              <a:gd name="T70" fmla="*/ 75 w 193"/>
              <a:gd name="T71" fmla="*/ 141 h 189"/>
              <a:gd name="T72" fmla="*/ 117 w 193"/>
              <a:gd name="T73" fmla="*/ 149 h 189"/>
              <a:gd name="T74" fmla="*/ 94 w 193"/>
              <a:gd name="T75" fmla="*/ 138 h 189"/>
              <a:gd name="T76" fmla="*/ 117 w 193"/>
              <a:gd name="T77" fmla="*/ 149 h 189"/>
              <a:gd name="T78" fmla="*/ 90 w 193"/>
              <a:gd name="T79" fmla="*/ 135 h 189"/>
              <a:gd name="T80" fmla="*/ 84 w 193"/>
              <a:gd name="T81" fmla="*/ 140 h 189"/>
              <a:gd name="T82" fmla="*/ 49 w 193"/>
              <a:gd name="T83" fmla="*/ 104 h 189"/>
              <a:gd name="T84" fmla="*/ 54 w 193"/>
              <a:gd name="T85" fmla="*/ 99 h 189"/>
              <a:gd name="T86" fmla="*/ 176 w 193"/>
              <a:gd name="T87" fmla="*/ 4 h 189"/>
              <a:gd name="T88" fmla="*/ 157 w 193"/>
              <a:gd name="T89" fmla="*/ 75 h 1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3" h="189">
                <a:moveTo>
                  <a:pt x="46" y="154"/>
                </a:moveTo>
                <a:cubicBezTo>
                  <a:pt x="45" y="154"/>
                  <a:pt x="44" y="156"/>
                  <a:pt x="44" y="157"/>
                </a:cubicBezTo>
                <a:cubicBezTo>
                  <a:pt x="46" y="163"/>
                  <a:pt x="44" y="168"/>
                  <a:pt x="39" y="174"/>
                </a:cubicBezTo>
                <a:cubicBezTo>
                  <a:pt x="33" y="179"/>
                  <a:pt x="25" y="180"/>
                  <a:pt x="17" y="182"/>
                </a:cubicBezTo>
                <a:cubicBezTo>
                  <a:pt x="13" y="182"/>
                  <a:pt x="9" y="183"/>
                  <a:pt x="5" y="184"/>
                </a:cubicBezTo>
                <a:cubicBezTo>
                  <a:pt x="6" y="181"/>
                  <a:pt x="6" y="178"/>
                  <a:pt x="7" y="175"/>
                </a:cubicBezTo>
                <a:cubicBezTo>
                  <a:pt x="8" y="166"/>
                  <a:pt x="10" y="156"/>
                  <a:pt x="16" y="150"/>
                </a:cubicBezTo>
                <a:cubicBezTo>
                  <a:pt x="21" y="145"/>
                  <a:pt x="27" y="143"/>
                  <a:pt x="32" y="145"/>
                </a:cubicBezTo>
                <a:cubicBezTo>
                  <a:pt x="33" y="145"/>
                  <a:pt x="35" y="144"/>
                  <a:pt x="35" y="143"/>
                </a:cubicBezTo>
                <a:cubicBezTo>
                  <a:pt x="35" y="142"/>
                  <a:pt x="35" y="140"/>
                  <a:pt x="33" y="140"/>
                </a:cubicBezTo>
                <a:cubicBezTo>
                  <a:pt x="26" y="138"/>
                  <a:pt x="19" y="141"/>
                  <a:pt x="12" y="147"/>
                </a:cubicBezTo>
                <a:cubicBezTo>
                  <a:pt x="5" y="154"/>
                  <a:pt x="4" y="164"/>
                  <a:pt x="2" y="174"/>
                </a:cubicBezTo>
                <a:cubicBezTo>
                  <a:pt x="2" y="178"/>
                  <a:pt x="1" y="183"/>
                  <a:pt x="0" y="186"/>
                </a:cubicBezTo>
                <a:cubicBezTo>
                  <a:pt x="0" y="187"/>
                  <a:pt x="0" y="188"/>
                  <a:pt x="0" y="189"/>
                </a:cubicBezTo>
                <a:cubicBezTo>
                  <a:pt x="1" y="189"/>
                  <a:pt x="1" y="189"/>
                  <a:pt x="2" y="189"/>
                </a:cubicBezTo>
                <a:cubicBezTo>
                  <a:pt x="2" y="189"/>
                  <a:pt x="3" y="189"/>
                  <a:pt x="3" y="189"/>
                </a:cubicBezTo>
                <a:cubicBezTo>
                  <a:pt x="7" y="188"/>
                  <a:pt x="12" y="187"/>
                  <a:pt x="17" y="186"/>
                </a:cubicBezTo>
                <a:cubicBezTo>
                  <a:pt x="26" y="185"/>
                  <a:pt x="36" y="183"/>
                  <a:pt x="42" y="177"/>
                </a:cubicBezTo>
                <a:cubicBezTo>
                  <a:pt x="48" y="171"/>
                  <a:pt x="51" y="163"/>
                  <a:pt x="49" y="156"/>
                </a:cubicBezTo>
                <a:cubicBezTo>
                  <a:pt x="49" y="154"/>
                  <a:pt x="47" y="154"/>
                  <a:pt x="46" y="154"/>
                </a:cubicBezTo>
                <a:close/>
                <a:moveTo>
                  <a:pt x="132" y="42"/>
                </a:moveTo>
                <a:cubicBezTo>
                  <a:pt x="127" y="42"/>
                  <a:pt x="123" y="43"/>
                  <a:pt x="120" y="46"/>
                </a:cubicBezTo>
                <a:cubicBezTo>
                  <a:pt x="114" y="52"/>
                  <a:pt x="114" y="63"/>
                  <a:pt x="120" y="69"/>
                </a:cubicBezTo>
                <a:cubicBezTo>
                  <a:pt x="123" y="72"/>
                  <a:pt x="127" y="73"/>
                  <a:pt x="132" y="73"/>
                </a:cubicBezTo>
                <a:cubicBezTo>
                  <a:pt x="136" y="73"/>
                  <a:pt x="140" y="72"/>
                  <a:pt x="143" y="69"/>
                </a:cubicBezTo>
                <a:cubicBezTo>
                  <a:pt x="149" y="63"/>
                  <a:pt x="149" y="52"/>
                  <a:pt x="143" y="46"/>
                </a:cubicBezTo>
                <a:cubicBezTo>
                  <a:pt x="140" y="43"/>
                  <a:pt x="136" y="42"/>
                  <a:pt x="132" y="42"/>
                </a:cubicBezTo>
                <a:close/>
                <a:moveTo>
                  <a:pt x="140" y="65"/>
                </a:moveTo>
                <a:cubicBezTo>
                  <a:pt x="137" y="68"/>
                  <a:pt x="135" y="69"/>
                  <a:pt x="132" y="69"/>
                </a:cubicBezTo>
                <a:cubicBezTo>
                  <a:pt x="129" y="69"/>
                  <a:pt x="126" y="68"/>
                  <a:pt x="124" y="65"/>
                </a:cubicBezTo>
                <a:cubicBezTo>
                  <a:pt x="119" y="61"/>
                  <a:pt x="119" y="54"/>
                  <a:pt x="124" y="50"/>
                </a:cubicBezTo>
                <a:cubicBezTo>
                  <a:pt x="126" y="47"/>
                  <a:pt x="129" y="46"/>
                  <a:pt x="132" y="46"/>
                </a:cubicBezTo>
                <a:cubicBezTo>
                  <a:pt x="135" y="46"/>
                  <a:pt x="137" y="47"/>
                  <a:pt x="140" y="50"/>
                </a:cubicBezTo>
                <a:cubicBezTo>
                  <a:pt x="144" y="54"/>
                  <a:pt x="144" y="61"/>
                  <a:pt x="140" y="65"/>
                </a:cubicBezTo>
                <a:close/>
                <a:moveTo>
                  <a:pt x="187" y="2"/>
                </a:moveTo>
                <a:cubicBezTo>
                  <a:pt x="185" y="1"/>
                  <a:pt x="181" y="0"/>
                  <a:pt x="176" y="0"/>
                </a:cubicBezTo>
                <a:cubicBezTo>
                  <a:pt x="164" y="0"/>
                  <a:pt x="134" y="6"/>
                  <a:pt x="111" y="29"/>
                </a:cubicBezTo>
                <a:cubicBezTo>
                  <a:pt x="79" y="65"/>
                  <a:pt x="79" y="65"/>
                  <a:pt x="79" y="65"/>
                </a:cubicBezTo>
                <a:cubicBezTo>
                  <a:pt x="73" y="65"/>
                  <a:pt x="51" y="63"/>
                  <a:pt x="38" y="68"/>
                </a:cubicBezTo>
                <a:cubicBezTo>
                  <a:pt x="24" y="73"/>
                  <a:pt x="14" y="94"/>
                  <a:pt x="14" y="95"/>
                </a:cubicBezTo>
                <a:cubicBezTo>
                  <a:pt x="14" y="96"/>
                  <a:pt x="14" y="97"/>
                  <a:pt x="14" y="97"/>
                </a:cubicBezTo>
                <a:cubicBezTo>
                  <a:pt x="15" y="98"/>
                  <a:pt x="16" y="98"/>
                  <a:pt x="17" y="98"/>
                </a:cubicBezTo>
                <a:cubicBezTo>
                  <a:pt x="29" y="94"/>
                  <a:pt x="42" y="97"/>
                  <a:pt x="48" y="99"/>
                </a:cubicBezTo>
                <a:cubicBezTo>
                  <a:pt x="46" y="101"/>
                  <a:pt x="46" y="101"/>
                  <a:pt x="46" y="101"/>
                </a:cubicBezTo>
                <a:cubicBezTo>
                  <a:pt x="44" y="103"/>
                  <a:pt x="44" y="107"/>
                  <a:pt x="46" y="110"/>
                </a:cubicBezTo>
                <a:cubicBezTo>
                  <a:pt x="36" y="120"/>
                  <a:pt x="36" y="120"/>
                  <a:pt x="36" y="120"/>
                </a:cubicBezTo>
                <a:cubicBezTo>
                  <a:pt x="31" y="125"/>
                  <a:pt x="38" y="135"/>
                  <a:pt x="46" y="143"/>
                </a:cubicBezTo>
                <a:cubicBezTo>
                  <a:pt x="52" y="149"/>
                  <a:pt x="60" y="155"/>
                  <a:pt x="65" y="155"/>
                </a:cubicBezTo>
                <a:cubicBezTo>
                  <a:pt x="67" y="155"/>
                  <a:pt x="68" y="154"/>
                  <a:pt x="69" y="153"/>
                </a:cubicBezTo>
                <a:cubicBezTo>
                  <a:pt x="79" y="143"/>
                  <a:pt x="79" y="143"/>
                  <a:pt x="79" y="143"/>
                </a:cubicBezTo>
                <a:cubicBezTo>
                  <a:pt x="81" y="144"/>
                  <a:pt x="83" y="145"/>
                  <a:pt x="84" y="145"/>
                </a:cubicBezTo>
                <a:cubicBezTo>
                  <a:pt x="86" y="145"/>
                  <a:pt x="87" y="144"/>
                  <a:pt x="88" y="144"/>
                </a:cubicBezTo>
                <a:cubicBezTo>
                  <a:pt x="91" y="141"/>
                  <a:pt x="91" y="141"/>
                  <a:pt x="91" y="141"/>
                </a:cubicBezTo>
                <a:cubicBezTo>
                  <a:pt x="92" y="147"/>
                  <a:pt x="95" y="160"/>
                  <a:pt x="91" y="172"/>
                </a:cubicBezTo>
                <a:cubicBezTo>
                  <a:pt x="91" y="173"/>
                  <a:pt x="91" y="174"/>
                  <a:pt x="92" y="175"/>
                </a:cubicBezTo>
                <a:cubicBezTo>
                  <a:pt x="92" y="175"/>
                  <a:pt x="93" y="175"/>
                  <a:pt x="93" y="175"/>
                </a:cubicBezTo>
                <a:cubicBezTo>
                  <a:pt x="94" y="175"/>
                  <a:pt x="94" y="175"/>
                  <a:pt x="94" y="175"/>
                </a:cubicBezTo>
                <a:cubicBezTo>
                  <a:pt x="95" y="175"/>
                  <a:pt x="116" y="165"/>
                  <a:pt x="121" y="151"/>
                </a:cubicBezTo>
                <a:cubicBezTo>
                  <a:pt x="126" y="139"/>
                  <a:pt x="125" y="116"/>
                  <a:pt x="124" y="111"/>
                </a:cubicBezTo>
                <a:cubicBezTo>
                  <a:pt x="160" y="78"/>
                  <a:pt x="160" y="78"/>
                  <a:pt x="160" y="78"/>
                </a:cubicBezTo>
                <a:cubicBezTo>
                  <a:pt x="188" y="50"/>
                  <a:pt x="193" y="9"/>
                  <a:pt x="187" y="2"/>
                </a:cubicBezTo>
                <a:close/>
                <a:moveTo>
                  <a:pt x="21" y="92"/>
                </a:moveTo>
                <a:cubicBezTo>
                  <a:pt x="24" y="86"/>
                  <a:pt x="31" y="75"/>
                  <a:pt x="40" y="72"/>
                </a:cubicBezTo>
                <a:cubicBezTo>
                  <a:pt x="49" y="69"/>
                  <a:pt x="66" y="69"/>
                  <a:pt x="74" y="69"/>
                </a:cubicBezTo>
                <a:cubicBezTo>
                  <a:pt x="51" y="95"/>
                  <a:pt x="51" y="95"/>
                  <a:pt x="51" y="95"/>
                </a:cubicBezTo>
                <a:cubicBezTo>
                  <a:pt x="47" y="93"/>
                  <a:pt x="34" y="89"/>
                  <a:pt x="21" y="92"/>
                </a:cubicBezTo>
                <a:close/>
                <a:moveTo>
                  <a:pt x="66" y="150"/>
                </a:moveTo>
                <a:cubicBezTo>
                  <a:pt x="65" y="151"/>
                  <a:pt x="58" y="148"/>
                  <a:pt x="49" y="140"/>
                </a:cubicBezTo>
                <a:cubicBezTo>
                  <a:pt x="41" y="132"/>
                  <a:pt x="38" y="125"/>
                  <a:pt x="39" y="123"/>
                </a:cubicBezTo>
                <a:cubicBezTo>
                  <a:pt x="48" y="115"/>
                  <a:pt x="48" y="115"/>
                  <a:pt x="48" y="115"/>
                </a:cubicBezTo>
                <a:cubicBezTo>
                  <a:pt x="51" y="120"/>
                  <a:pt x="56" y="125"/>
                  <a:pt x="60" y="129"/>
                </a:cubicBezTo>
                <a:cubicBezTo>
                  <a:pt x="65" y="134"/>
                  <a:pt x="70" y="138"/>
                  <a:pt x="75" y="141"/>
                </a:cubicBezTo>
                <a:lnTo>
                  <a:pt x="66" y="150"/>
                </a:lnTo>
                <a:close/>
                <a:moveTo>
                  <a:pt x="117" y="149"/>
                </a:moveTo>
                <a:cubicBezTo>
                  <a:pt x="114" y="158"/>
                  <a:pt x="103" y="165"/>
                  <a:pt x="97" y="169"/>
                </a:cubicBezTo>
                <a:cubicBezTo>
                  <a:pt x="100" y="155"/>
                  <a:pt x="96" y="142"/>
                  <a:pt x="94" y="138"/>
                </a:cubicBezTo>
                <a:cubicBezTo>
                  <a:pt x="120" y="115"/>
                  <a:pt x="120" y="115"/>
                  <a:pt x="120" y="115"/>
                </a:cubicBezTo>
                <a:cubicBezTo>
                  <a:pt x="120" y="123"/>
                  <a:pt x="121" y="140"/>
                  <a:pt x="117" y="149"/>
                </a:cubicBezTo>
                <a:close/>
                <a:moveTo>
                  <a:pt x="90" y="135"/>
                </a:moveTo>
                <a:cubicBezTo>
                  <a:pt x="90" y="135"/>
                  <a:pt x="90" y="135"/>
                  <a:pt x="90" y="135"/>
                </a:cubicBezTo>
                <a:cubicBezTo>
                  <a:pt x="85" y="140"/>
                  <a:pt x="85" y="140"/>
                  <a:pt x="85" y="140"/>
                </a:cubicBezTo>
                <a:cubicBezTo>
                  <a:pt x="85" y="140"/>
                  <a:pt x="85" y="140"/>
                  <a:pt x="84" y="140"/>
                </a:cubicBezTo>
                <a:cubicBezTo>
                  <a:pt x="81" y="140"/>
                  <a:pt x="72" y="135"/>
                  <a:pt x="63" y="126"/>
                </a:cubicBezTo>
                <a:cubicBezTo>
                  <a:pt x="52" y="115"/>
                  <a:pt x="48" y="106"/>
                  <a:pt x="49" y="104"/>
                </a:cubicBezTo>
                <a:cubicBezTo>
                  <a:pt x="54" y="99"/>
                  <a:pt x="54" y="99"/>
                  <a:pt x="54" y="99"/>
                </a:cubicBezTo>
                <a:cubicBezTo>
                  <a:pt x="54" y="99"/>
                  <a:pt x="54" y="99"/>
                  <a:pt x="54" y="99"/>
                </a:cubicBezTo>
                <a:cubicBezTo>
                  <a:pt x="114" y="32"/>
                  <a:pt x="114" y="32"/>
                  <a:pt x="114" y="32"/>
                </a:cubicBezTo>
                <a:cubicBezTo>
                  <a:pt x="135" y="12"/>
                  <a:pt x="163" y="4"/>
                  <a:pt x="176" y="4"/>
                </a:cubicBezTo>
                <a:cubicBezTo>
                  <a:pt x="181" y="4"/>
                  <a:pt x="183" y="5"/>
                  <a:pt x="183" y="6"/>
                </a:cubicBezTo>
                <a:cubicBezTo>
                  <a:pt x="188" y="10"/>
                  <a:pt x="184" y="48"/>
                  <a:pt x="157" y="75"/>
                </a:cubicBezTo>
                <a:lnTo>
                  <a:pt x="90" y="1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latin typeface="微软雅黑" panose="020b0503020204020204" pitchFamily="34" charset="-122"/>
            </a:endParaRPr>
          </a:p>
        </p:txBody>
      </p:sp>
      <p:sp>
        <p:nvSpPr>
          <p:cNvPr id="42" name="Freeform 13"/>
          <p:cNvSpPr>
            <a:spLocks noEditPoints="1"/>
          </p:cNvSpPr>
          <p:nvPr/>
        </p:nvSpPr>
        <p:spPr bwMode="auto">
          <a:xfrm>
            <a:off x="2547659" y="3677088"/>
            <a:ext cx="286655" cy="280074"/>
          </a:xfrm>
          <a:custGeom>
            <a:gdLst>
              <a:gd name="T0" fmla="*/ 153 w 169"/>
              <a:gd name="T1" fmla="*/ 144 h 165"/>
              <a:gd name="T2" fmla="*/ 134 w 169"/>
              <a:gd name="T3" fmla="*/ 144 h 165"/>
              <a:gd name="T4" fmla="*/ 144 w 169"/>
              <a:gd name="T5" fmla="*/ 139 h 165"/>
              <a:gd name="T6" fmla="*/ 144 w 169"/>
              <a:gd name="T7" fmla="*/ 149 h 165"/>
              <a:gd name="T8" fmla="*/ 144 w 169"/>
              <a:gd name="T9" fmla="*/ 139 h 165"/>
              <a:gd name="T10" fmla="*/ 168 w 169"/>
              <a:gd name="T11" fmla="*/ 49 h 165"/>
              <a:gd name="T12" fmla="*/ 143 w 169"/>
              <a:gd name="T13" fmla="*/ 0 h 165"/>
              <a:gd name="T14" fmla="*/ 24 w 169"/>
              <a:gd name="T15" fmla="*/ 2 h 165"/>
              <a:gd name="T16" fmla="*/ 0 w 169"/>
              <a:gd name="T17" fmla="*/ 49 h 165"/>
              <a:gd name="T18" fmla="*/ 0 w 169"/>
              <a:gd name="T19" fmla="*/ 163 h 165"/>
              <a:gd name="T20" fmla="*/ 166 w 169"/>
              <a:gd name="T21" fmla="*/ 165 h 165"/>
              <a:gd name="T22" fmla="*/ 169 w 169"/>
              <a:gd name="T23" fmla="*/ 50 h 165"/>
              <a:gd name="T24" fmla="*/ 27 w 169"/>
              <a:gd name="T25" fmla="*/ 5 h 165"/>
              <a:gd name="T26" fmla="*/ 163 w 169"/>
              <a:gd name="T27" fmla="*/ 48 h 165"/>
              <a:gd name="T28" fmla="*/ 27 w 169"/>
              <a:gd name="T29" fmla="*/ 5 h 165"/>
              <a:gd name="T30" fmla="*/ 5 w 169"/>
              <a:gd name="T31" fmla="*/ 160 h 165"/>
              <a:gd name="T32" fmla="*/ 164 w 169"/>
              <a:gd name="T33" fmla="*/ 127 h 165"/>
              <a:gd name="T34" fmla="*/ 164 w 169"/>
              <a:gd name="T35" fmla="*/ 123 h 165"/>
              <a:gd name="T36" fmla="*/ 5 w 169"/>
              <a:gd name="T37" fmla="*/ 90 h 165"/>
              <a:gd name="T38" fmla="*/ 164 w 169"/>
              <a:gd name="T39" fmla="*/ 123 h 165"/>
              <a:gd name="T40" fmla="*/ 5 w 169"/>
              <a:gd name="T41" fmla="*/ 85 h 165"/>
              <a:gd name="T42" fmla="*/ 164 w 169"/>
              <a:gd name="T43" fmla="*/ 53 h 165"/>
              <a:gd name="T44" fmla="*/ 122 w 169"/>
              <a:gd name="T45" fmla="*/ 79 h 165"/>
              <a:gd name="T46" fmla="*/ 122 w 169"/>
              <a:gd name="T47" fmla="*/ 59 h 165"/>
              <a:gd name="T48" fmla="*/ 122 w 169"/>
              <a:gd name="T49" fmla="*/ 79 h 165"/>
              <a:gd name="T50" fmla="*/ 127 w 169"/>
              <a:gd name="T51" fmla="*/ 69 h 165"/>
              <a:gd name="T52" fmla="*/ 117 w 169"/>
              <a:gd name="T53" fmla="*/ 69 h 165"/>
              <a:gd name="T54" fmla="*/ 144 w 169"/>
              <a:gd name="T55" fmla="*/ 79 h 165"/>
              <a:gd name="T56" fmla="*/ 144 w 169"/>
              <a:gd name="T57" fmla="*/ 59 h 165"/>
              <a:gd name="T58" fmla="*/ 144 w 169"/>
              <a:gd name="T59" fmla="*/ 79 h 165"/>
              <a:gd name="T60" fmla="*/ 149 w 169"/>
              <a:gd name="T61" fmla="*/ 69 h 165"/>
              <a:gd name="T62" fmla="*/ 139 w 169"/>
              <a:gd name="T63" fmla="*/ 69 h 165"/>
              <a:gd name="T64" fmla="*/ 122 w 169"/>
              <a:gd name="T65" fmla="*/ 116 h 165"/>
              <a:gd name="T66" fmla="*/ 122 w 169"/>
              <a:gd name="T67" fmla="*/ 97 h 165"/>
              <a:gd name="T68" fmla="*/ 122 w 169"/>
              <a:gd name="T69" fmla="*/ 116 h 165"/>
              <a:gd name="T70" fmla="*/ 127 w 169"/>
              <a:gd name="T71" fmla="*/ 106 h 165"/>
              <a:gd name="T72" fmla="*/ 117 w 169"/>
              <a:gd name="T73" fmla="*/ 106 h 165"/>
              <a:gd name="T74" fmla="*/ 122 w 169"/>
              <a:gd name="T75" fmla="*/ 154 h 165"/>
              <a:gd name="T76" fmla="*/ 122 w 169"/>
              <a:gd name="T77" fmla="*/ 134 h 165"/>
              <a:gd name="T78" fmla="*/ 122 w 169"/>
              <a:gd name="T79" fmla="*/ 154 h 165"/>
              <a:gd name="T80" fmla="*/ 127 w 169"/>
              <a:gd name="T81" fmla="*/ 144 h 165"/>
              <a:gd name="T82" fmla="*/ 117 w 169"/>
              <a:gd name="T83" fmla="*/ 144 h 165"/>
              <a:gd name="T84" fmla="*/ 144 w 169"/>
              <a:gd name="T85" fmla="*/ 116 h 165"/>
              <a:gd name="T86" fmla="*/ 144 w 169"/>
              <a:gd name="T87" fmla="*/ 97 h 165"/>
              <a:gd name="T88" fmla="*/ 144 w 169"/>
              <a:gd name="T89" fmla="*/ 116 h 165"/>
              <a:gd name="T90" fmla="*/ 149 w 169"/>
              <a:gd name="T91" fmla="*/ 106 h 165"/>
              <a:gd name="T92" fmla="*/ 139 w 169"/>
              <a:gd name="T93" fmla="*/ 106 h 1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165">
                <a:moveTo>
                  <a:pt x="144" y="154"/>
                </a:moveTo>
                <a:cubicBezTo>
                  <a:pt x="149" y="154"/>
                  <a:pt x="153" y="149"/>
                  <a:pt x="153" y="144"/>
                </a:cubicBezTo>
                <a:cubicBezTo>
                  <a:pt x="153" y="139"/>
                  <a:pt x="149" y="134"/>
                  <a:pt x="144" y="134"/>
                </a:cubicBezTo>
                <a:cubicBezTo>
                  <a:pt x="138" y="134"/>
                  <a:pt x="134" y="139"/>
                  <a:pt x="134" y="144"/>
                </a:cubicBezTo>
                <a:cubicBezTo>
                  <a:pt x="134" y="149"/>
                  <a:pt x="138" y="154"/>
                  <a:pt x="144" y="154"/>
                </a:cubicBezTo>
                <a:close/>
                <a:moveTo>
                  <a:pt x="144" y="139"/>
                </a:moveTo>
                <a:cubicBezTo>
                  <a:pt x="146" y="139"/>
                  <a:pt x="149" y="141"/>
                  <a:pt x="149" y="144"/>
                </a:cubicBezTo>
                <a:cubicBezTo>
                  <a:pt x="149" y="147"/>
                  <a:pt x="146" y="149"/>
                  <a:pt x="144" y="149"/>
                </a:cubicBezTo>
                <a:cubicBezTo>
                  <a:pt x="141" y="149"/>
                  <a:pt x="139" y="147"/>
                  <a:pt x="139" y="144"/>
                </a:cubicBezTo>
                <a:cubicBezTo>
                  <a:pt x="139" y="141"/>
                  <a:pt x="141" y="139"/>
                  <a:pt x="144" y="139"/>
                </a:cubicBezTo>
                <a:close/>
                <a:moveTo>
                  <a:pt x="168" y="49"/>
                </a:moveTo>
                <a:cubicBezTo>
                  <a:pt x="168" y="49"/>
                  <a:pt x="168" y="49"/>
                  <a:pt x="168" y="49"/>
                </a:cubicBezTo>
                <a:cubicBezTo>
                  <a:pt x="145" y="2"/>
                  <a:pt x="145" y="2"/>
                  <a:pt x="145" y="2"/>
                </a:cubicBezTo>
                <a:cubicBezTo>
                  <a:pt x="145" y="1"/>
                  <a:pt x="144" y="0"/>
                  <a:pt x="143" y="0"/>
                </a:cubicBezTo>
                <a:cubicBezTo>
                  <a:pt x="26" y="0"/>
                  <a:pt x="26" y="0"/>
                  <a:pt x="26" y="0"/>
                </a:cubicBezTo>
                <a:cubicBezTo>
                  <a:pt x="25" y="0"/>
                  <a:pt x="24" y="1"/>
                  <a:pt x="24" y="2"/>
                </a:cubicBezTo>
                <a:cubicBezTo>
                  <a:pt x="0" y="49"/>
                  <a:pt x="0" y="49"/>
                  <a:pt x="0" y="49"/>
                </a:cubicBezTo>
                <a:cubicBezTo>
                  <a:pt x="0" y="49"/>
                  <a:pt x="0" y="49"/>
                  <a:pt x="0" y="49"/>
                </a:cubicBezTo>
                <a:cubicBezTo>
                  <a:pt x="0" y="50"/>
                  <a:pt x="0" y="50"/>
                  <a:pt x="0" y="50"/>
                </a:cubicBezTo>
                <a:cubicBezTo>
                  <a:pt x="0" y="163"/>
                  <a:pt x="0" y="163"/>
                  <a:pt x="0" y="163"/>
                </a:cubicBezTo>
                <a:cubicBezTo>
                  <a:pt x="0" y="164"/>
                  <a:pt x="1" y="165"/>
                  <a:pt x="2" y="165"/>
                </a:cubicBezTo>
                <a:cubicBezTo>
                  <a:pt x="166" y="165"/>
                  <a:pt x="166" y="165"/>
                  <a:pt x="166" y="165"/>
                </a:cubicBezTo>
                <a:cubicBezTo>
                  <a:pt x="168" y="165"/>
                  <a:pt x="169" y="164"/>
                  <a:pt x="169" y="163"/>
                </a:cubicBezTo>
                <a:cubicBezTo>
                  <a:pt x="169" y="50"/>
                  <a:pt x="169" y="50"/>
                  <a:pt x="169" y="50"/>
                </a:cubicBezTo>
                <a:cubicBezTo>
                  <a:pt x="169" y="50"/>
                  <a:pt x="169" y="50"/>
                  <a:pt x="168" y="49"/>
                </a:cubicBezTo>
                <a:close/>
                <a:moveTo>
                  <a:pt x="27" y="5"/>
                </a:moveTo>
                <a:cubicBezTo>
                  <a:pt x="141" y="5"/>
                  <a:pt x="141" y="5"/>
                  <a:pt x="141" y="5"/>
                </a:cubicBezTo>
                <a:cubicBezTo>
                  <a:pt x="163" y="48"/>
                  <a:pt x="163" y="48"/>
                  <a:pt x="163" y="48"/>
                </a:cubicBezTo>
                <a:cubicBezTo>
                  <a:pt x="6" y="48"/>
                  <a:pt x="6" y="48"/>
                  <a:pt x="6" y="48"/>
                </a:cubicBezTo>
                <a:lnTo>
                  <a:pt x="27" y="5"/>
                </a:lnTo>
                <a:close/>
                <a:moveTo>
                  <a:pt x="164" y="160"/>
                </a:moveTo>
                <a:cubicBezTo>
                  <a:pt x="5" y="160"/>
                  <a:pt x="5" y="160"/>
                  <a:pt x="5" y="160"/>
                </a:cubicBezTo>
                <a:cubicBezTo>
                  <a:pt x="5" y="127"/>
                  <a:pt x="5" y="127"/>
                  <a:pt x="5" y="127"/>
                </a:cubicBezTo>
                <a:cubicBezTo>
                  <a:pt x="164" y="127"/>
                  <a:pt x="164" y="127"/>
                  <a:pt x="164" y="127"/>
                </a:cubicBezTo>
                <a:lnTo>
                  <a:pt x="164" y="160"/>
                </a:lnTo>
                <a:close/>
                <a:moveTo>
                  <a:pt x="164" y="123"/>
                </a:moveTo>
                <a:cubicBezTo>
                  <a:pt x="5" y="123"/>
                  <a:pt x="5" y="123"/>
                  <a:pt x="5" y="123"/>
                </a:cubicBezTo>
                <a:cubicBezTo>
                  <a:pt x="5" y="90"/>
                  <a:pt x="5" y="90"/>
                  <a:pt x="5" y="90"/>
                </a:cubicBezTo>
                <a:cubicBezTo>
                  <a:pt x="164" y="90"/>
                  <a:pt x="164" y="90"/>
                  <a:pt x="164" y="90"/>
                </a:cubicBezTo>
                <a:lnTo>
                  <a:pt x="164" y="123"/>
                </a:lnTo>
                <a:close/>
                <a:moveTo>
                  <a:pt x="164" y="85"/>
                </a:moveTo>
                <a:cubicBezTo>
                  <a:pt x="5" y="85"/>
                  <a:pt x="5" y="85"/>
                  <a:pt x="5" y="85"/>
                </a:cubicBezTo>
                <a:cubicBezTo>
                  <a:pt x="5" y="53"/>
                  <a:pt x="5" y="53"/>
                  <a:pt x="5" y="53"/>
                </a:cubicBezTo>
                <a:cubicBezTo>
                  <a:pt x="164" y="53"/>
                  <a:pt x="164" y="53"/>
                  <a:pt x="164" y="53"/>
                </a:cubicBezTo>
                <a:lnTo>
                  <a:pt x="164" y="85"/>
                </a:lnTo>
                <a:close/>
                <a:moveTo>
                  <a:pt x="122" y="79"/>
                </a:moveTo>
                <a:cubicBezTo>
                  <a:pt x="127" y="79"/>
                  <a:pt x="131" y="74"/>
                  <a:pt x="131" y="69"/>
                </a:cubicBezTo>
                <a:cubicBezTo>
                  <a:pt x="131" y="64"/>
                  <a:pt x="127" y="59"/>
                  <a:pt x="122" y="59"/>
                </a:cubicBezTo>
                <a:cubicBezTo>
                  <a:pt x="116" y="59"/>
                  <a:pt x="112" y="64"/>
                  <a:pt x="112" y="69"/>
                </a:cubicBezTo>
                <a:cubicBezTo>
                  <a:pt x="112" y="74"/>
                  <a:pt x="116" y="79"/>
                  <a:pt x="122" y="79"/>
                </a:cubicBezTo>
                <a:close/>
                <a:moveTo>
                  <a:pt x="122" y="64"/>
                </a:moveTo>
                <a:cubicBezTo>
                  <a:pt x="125" y="64"/>
                  <a:pt x="127" y="66"/>
                  <a:pt x="127" y="69"/>
                </a:cubicBezTo>
                <a:cubicBezTo>
                  <a:pt x="127" y="72"/>
                  <a:pt x="125" y="74"/>
                  <a:pt x="122" y="74"/>
                </a:cubicBezTo>
                <a:cubicBezTo>
                  <a:pt x="119" y="74"/>
                  <a:pt x="117" y="72"/>
                  <a:pt x="117" y="69"/>
                </a:cubicBezTo>
                <a:cubicBezTo>
                  <a:pt x="117" y="66"/>
                  <a:pt x="119" y="64"/>
                  <a:pt x="122" y="64"/>
                </a:cubicBezTo>
                <a:close/>
                <a:moveTo>
                  <a:pt x="144" y="79"/>
                </a:moveTo>
                <a:cubicBezTo>
                  <a:pt x="149" y="79"/>
                  <a:pt x="153" y="74"/>
                  <a:pt x="153" y="69"/>
                </a:cubicBezTo>
                <a:cubicBezTo>
                  <a:pt x="153" y="64"/>
                  <a:pt x="149" y="59"/>
                  <a:pt x="144" y="59"/>
                </a:cubicBezTo>
                <a:cubicBezTo>
                  <a:pt x="138" y="59"/>
                  <a:pt x="134" y="64"/>
                  <a:pt x="134" y="69"/>
                </a:cubicBezTo>
                <a:cubicBezTo>
                  <a:pt x="134" y="74"/>
                  <a:pt x="138" y="79"/>
                  <a:pt x="144" y="79"/>
                </a:cubicBezTo>
                <a:close/>
                <a:moveTo>
                  <a:pt x="144" y="64"/>
                </a:moveTo>
                <a:cubicBezTo>
                  <a:pt x="146" y="64"/>
                  <a:pt x="149" y="66"/>
                  <a:pt x="149" y="69"/>
                </a:cubicBezTo>
                <a:cubicBezTo>
                  <a:pt x="149" y="72"/>
                  <a:pt x="146" y="74"/>
                  <a:pt x="144" y="74"/>
                </a:cubicBezTo>
                <a:cubicBezTo>
                  <a:pt x="141" y="74"/>
                  <a:pt x="139" y="72"/>
                  <a:pt x="139" y="69"/>
                </a:cubicBezTo>
                <a:cubicBezTo>
                  <a:pt x="139" y="66"/>
                  <a:pt x="141" y="64"/>
                  <a:pt x="144" y="64"/>
                </a:cubicBezTo>
                <a:close/>
                <a:moveTo>
                  <a:pt x="122" y="116"/>
                </a:moveTo>
                <a:cubicBezTo>
                  <a:pt x="127" y="116"/>
                  <a:pt x="131" y="112"/>
                  <a:pt x="131" y="106"/>
                </a:cubicBezTo>
                <a:cubicBezTo>
                  <a:pt x="131" y="101"/>
                  <a:pt x="127" y="97"/>
                  <a:pt x="122" y="97"/>
                </a:cubicBezTo>
                <a:cubicBezTo>
                  <a:pt x="116" y="97"/>
                  <a:pt x="112" y="101"/>
                  <a:pt x="112" y="106"/>
                </a:cubicBezTo>
                <a:cubicBezTo>
                  <a:pt x="112" y="112"/>
                  <a:pt x="116" y="116"/>
                  <a:pt x="122" y="116"/>
                </a:cubicBezTo>
                <a:close/>
                <a:moveTo>
                  <a:pt x="122" y="101"/>
                </a:moveTo>
                <a:cubicBezTo>
                  <a:pt x="125" y="101"/>
                  <a:pt x="127" y="104"/>
                  <a:pt x="127" y="106"/>
                </a:cubicBezTo>
                <a:cubicBezTo>
                  <a:pt x="127" y="109"/>
                  <a:pt x="125" y="111"/>
                  <a:pt x="122" y="111"/>
                </a:cubicBezTo>
                <a:cubicBezTo>
                  <a:pt x="119" y="111"/>
                  <a:pt x="117" y="109"/>
                  <a:pt x="117" y="106"/>
                </a:cubicBezTo>
                <a:cubicBezTo>
                  <a:pt x="117" y="104"/>
                  <a:pt x="119" y="101"/>
                  <a:pt x="122" y="101"/>
                </a:cubicBezTo>
                <a:close/>
                <a:moveTo>
                  <a:pt x="122" y="154"/>
                </a:moveTo>
                <a:cubicBezTo>
                  <a:pt x="127" y="154"/>
                  <a:pt x="131" y="149"/>
                  <a:pt x="131" y="144"/>
                </a:cubicBezTo>
                <a:cubicBezTo>
                  <a:pt x="131" y="139"/>
                  <a:pt x="127" y="134"/>
                  <a:pt x="122" y="134"/>
                </a:cubicBezTo>
                <a:cubicBezTo>
                  <a:pt x="116" y="134"/>
                  <a:pt x="112" y="139"/>
                  <a:pt x="112" y="144"/>
                </a:cubicBezTo>
                <a:cubicBezTo>
                  <a:pt x="112" y="149"/>
                  <a:pt x="116" y="154"/>
                  <a:pt x="122" y="154"/>
                </a:cubicBezTo>
                <a:close/>
                <a:moveTo>
                  <a:pt x="122" y="139"/>
                </a:moveTo>
                <a:cubicBezTo>
                  <a:pt x="125" y="139"/>
                  <a:pt x="127" y="141"/>
                  <a:pt x="127" y="144"/>
                </a:cubicBezTo>
                <a:cubicBezTo>
                  <a:pt x="127" y="147"/>
                  <a:pt x="125" y="149"/>
                  <a:pt x="122" y="149"/>
                </a:cubicBezTo>
                <a:cubicBezTo>
                  <a:pt x="119" y="149"/>
                  <a:pt x="117" y="147"/>
                  <a:pt x="117" y="144"/>
                </a:cubicBezTo>
                <a:cubicBezTo>
                  <a:pt x="117" y="141"/>
                  <a:pt x="119" y="139"/>
                  <a:pt x="122" y="139"/>
                </a:cubicBezTo>
                <a:close/>
                <a:moveTo>
                  <a:pt x="144" y="116"/>
                </a:moveTo>
                <a:cubicBezTo>
                  <a:pt x="149" y="116"/>
                  <a:pt x="153" y="112"/>
                  <a:pt x="153" y="106"/>
                </a:cubicBezTo>
                <a:cubicBezTo>
                  <a:pt x="153" y="101"/>
                  <a:pt x="149" y="97"/>
                  <a:pt x="144" y="97"/>
                </a:cubicBezTo>
                <a:cubicBezTo>
                  <a:pt x="138" y="97"/>
                  <a:pt x="134" y="101"/>
                  <a:pt x="134" y="106"/>
                </a:cubicBezTo>
                <a:cubicBezTo>
                  <a:pt x="134" y="112"/>
                  <a:pt x="138" y="116"/>
                  <a:pt x="144" y="116"/>
                </a:cubicBezTo>
                <a:close/>
                <a:moveTo>
                  <a:pt x="144" y="101"/>
                </a:moveTo>
                <a:cubicBezTo>
                  <a:pt x="146" y="101"/>
                  <a:pt x="149" y="104"/>
                  <a:pt x="149" y="106"/>
                </a:cubicBezTo>
                <a:cubicBezTo>
                  <a:pt x="149" y="109"/>
                  <a:pt x="146" y="111"/>
                  <a:pt x="144" y="111"/>
                </a:cubicBezTo>
                <a:cubicBezTo>
                  <a:pt x="141" y="111"/>
                  <a:pt x="139" y="109"/>
                  <a:pt x="139" y="106"/>
                </a:cubicBezTo>
                <a:cubicBezTo>
                  <a:pt x="139" y="104"/>
                  <a:pt x="141" y="101"/>
                  <a:pt x="144" y="1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latin typeface="微软雅黑" panose="020b0503020204020204" pitchFamily="34" charset="-122"/>
            </a:endParaRPr>
          </a:p>
        </p:txBody>
      </p:sp>
      <p:sp>
        <p:nvSpPr>
          <p:cNvPr id="43" name="Freeform 14"/>
          <p:cNvSpPr>
            <a:spLocks noEditPoints="1"/>
          </p:cNvSpPr>
          <p:nvPr/>
        </p:nvSpPr>
        <p:spPr bwMode="auto">
          <a:xfrm>
            <a:off x="6304688" y="3654354"/>
            <a:ext cx="325441" cy="325541"/>
          </a:xfrm>
          <a:custGeom>
            <a:gdLst>
              <a:gd name="T0" fmla="*/ 34 w 192"/>
              <a:gd name="T1" fmla="*/ 158 h 192"/>
              <a:gd name="T2" fmla="*/ 20 w 192"/>
              <a:gd name="T3" fmla="*/ 130 h 192"/>
              <a:gd name="T4" fmla="*/ 30 w 192"/>
              <a:gd name="T5" fmla="*/ 162 h 192"/>
              <a:gd name="T6" fmla="*/ 60 w 192"/>
              <a:gd name="T7" fmla="*/ 174 h 192"/>
              <a:gd name="T8" fmla="*/ 60 w 192"/>
              <a:gd name="T9" fmla="*/ 170 h 192"/>
              <a:gd name="T10" fmla="*/ 25 w 192"/>
              <a:gd name="T11" fmla="*/ 167 h 192"/>
              <a:gd name="T12" fmla="*/ 7 w 192"/>
              <a:gd name="T13" fmla="*/ 130 h 192"/>
              <a:gd name="T14" fmla="*/ 5 w 192"/>
              <a:gd name="T15" fmla="*/ 132 h 192"/>
              <a:gd name="T16" fmla="*/ 60 w 192"/>
              <a:gd name="T17" fmla="*/ 187 h 192"/>
              <a:gd name="T18" fmla="*/ 62 w 192"/>
              <a:gd name="T19" fmla="*/ 184 h 192"/>
              <a:gd name="T20" fmla="*/ 191 w 192"/>
              <a:gd name="T21" fmla="*/ 163 h 192"/>
              <a:gd name="T22" fmla="*/ 144 w 192"/>
              <a:gd name="T23" fmla="*/ 119 h 192"/>
              <a:gd name="T24" fmla="*/ 123 w 192"/>
              <a:gd name="T25" fmla="*/ 119 h 192"/>
              <a:gd name="T26" fmla="*/ 145 w 192"/>
              <a:gd name="T27" fmla="*/ 47 h 192"/>
              <a:gd name="T28" fmla="*/ 94 w 192"/>
              <a:gd name="T29" fmla="*/ 47 h 192"/>
              <a:gd name="T30" fmla="*/ 62 w 192"/>
              <a:gd name="T31" fmla="*/ 59 h 192"/>
              <a:gd name="T32" fmla="*/ 73 w 192"/>
              <a:gd name="T33" fmla="*/ 45 h 192"/>
              <a:gd name="T34" fmla="*/ 25 w 192"/>
              <a:gd name="T35" fmla="*/ 0 h 192"/>
              <a:gd name="T36" fmla="*/ 0 w 192"/>
              <a:gd name="T37" fmla="*/ 29 h 192"/>
              <a:gd name="T38" fmla="*/ 47 w 192"/>
              <a:gd name="T39" fmla="*/ 74 h 192"/>
              <a:gd name="T40" fmla="*/ 59 w 192"/>
              <a:gd name="T41" fmla="*/ 62 h 192"/>
              <a:gd name="T42" fmla="*/ 52 w 192"/>
              <a:gd name="T43" fmla="*/ 90 h 192"/>
              <a:gd name="T44" fmla="*/ 63 w 192"/>
              <a:gd name="T45" fmla="*/ 104 h 192"/>
              <a:gd name="T46" fmla="*/ 28 w 192"/>
              <a:gd name="T47" fmla="*/ 113 h 192"/>
              <a:gd name="T48" fmla="*/ 75 w 192"/>
              <a:gd name="T49" fmla="*/ 164 h 192"/>
              <a:gd name="T50" fmla="*/ 78 w 192"/>
              <a:gd name="T51" fmla="*/ 164 h 192"/>
              <a:gd name="T52" fmla="*/ 88 w 192"/>
              <a:gd name="T53" fmla="*/ 129 h 192"/>
              <a:gd name="T54" fmla="*/ 100 w 192"/>
              <a:gd name="T55" fmla="*/ 141 h 192"/>
              <a:gd name="T56" fmla="*/ 120 w 192"/>
              <a:gd name="T57" fmla="*/ 123 h 192"/>
              <a:gd name="T58" fmla="*/ 119 w 192"/>
              <a:gd name="T59" fmla="*/ 144 h 192"/>
              <a:gd name="T60" fmla="*/ 119 w 192"/>
              <a:gd name="T61" fmla="*/ 147 h 192"/>
              <a:gd name="T62" fmla="*/ 165 w 192"/>
              <a:gd name="T63" fmla="*/ 192 h 192"/>
              <a:gd name="T64" fmla="*/ 191 w 192"/>
              <a:gd name="T65" fmla="*/ 166 h 192"/>
              <a:gd name="T66" fmla="*/ 191 w 192"/>
              <a:gd name="T67" fmla="*/ 163 h 192"/>
              <a:gd name="T68" fmla="*/ 57 w 192"/>
              <a:gd name="T69" fmla="*/ 57 h 192"/>
              <a:gd name="T70" fmla="*/ 47 w 192"/>
              <a:gd name="T71" fmla="*/ 68 h 192"/>
              <a:gd name="T72" fmla="*/ 27 w 192"/>
              <a:gd name="T73" fmla="*/ 5 h 192"/>
              <a:gd name="T74" fmla="*/ 57 w 192"/>
              <a:gd name="T75" fmla="*/ 57 h 192"/>
              <a:gd name="T76" fmla="*/ 33 w 192"/>
              <a:gd name="T77" fmla="*/ 115 h 192"/>
              <a:gd name="T78" fmla="*/ 75 w 192"/>
              <a:gd name="T79" fmla="*/ 117 h 192"/>
              <a:gd name="T80" fmla="*/ 77 w 192"/>
              <a:gd name="T81" fmla="*/ 159 h 192"/>
              <a:gd name="T82" fmla="*/ 118 w 192"/>
              <a:gd name="T83" fmla="*/ 118 h 192"/>
              <a:gd name="T84" fmla="*/ 100 w 192"/>
              <a:gd name="T85" fmla="*/ 135 h 192"/>
              <a:gd name="T86" fmla="*/ 98 w 192"/>
              <a:gd name="T87" fmla="*/ 50 h 192"/>
              <a:gd name="T88" fmla="*/ 142 w 192"/>
              <a:gd name="T89" fmla="*/ 50 h 192"/>
              <a:gd name="T90" fmla="*/ 118 w 192"/>
              <a:gd name="T91" fmla="*/ 118 h 192"/>
              <a:gd name="T92" fmla="*/ 124 w 192"/>
              <a:gd name="T93" fmla="*/ 145 h 192"/>
              <a:gd name="T94" fmla="*/ 186 w 192"/>
              <a:gd name="T95" fmla="*/ 165 h 192"/>
              <a:gd name="T96" fmla="*/ 60 w 192"/>
              <a:gd name="T97" fmla="*/ 157 h 192"/>
              <a:gd name="T98" fmla="*/ 35 w 192"/>
              <a:gd name="T99" fmla="*/ 132 h 192"/>
              <a:gd name="T100" fmla="*/ 32 w 192"/>
              <a:gd name="T101" fmla="*/ 129 h 192"/>
              <a:gd name="T102" fmla="*/ 39 w 192"/>
              <a:gd name="T103" fmla="*/ 153 h 192"/>
              <a:gd name="T104" fmla="*/ 60 w 192"/>
              <a:gd name="T105" fmla="*/ 162 h 192"/>
              <a:gd name="T106" fmla="*/ 60 w 192"/>
              <a:gd name="T107" fmla="*/ 157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 h="192">
                <a:moveTo>
                  <a:pt x="60" y="170"/>
                </a:moveTo>
                <a:cubicBezTo>
                  <a:pt x="50" y="169"/>
                  <a:pt x="41" y="165"/>
                  <a:pt x="34" y="158"/>
                </a:cubicBezTo>
                <a:cubicBezTo>
                  <a:pt x="26" y="151"/>
                  <a:pt x="22" y="142"/>
                  <a:pt x="22" y="132"/>
                </a:cubicBezTo>
                <a:cubicBezTo>
                  <a:pt x="22" y="131"/>
                  <a:pt x="21" y="129"/>
                  <a:pt x="20" y="130"/>
                </a:cubicBezTo>
                <a:cubicBezTo>
                  <a:pt x="19" y="130"/>
                  <a:pt x="18" y="131"/>
                  <a:pt x="18" y="132"/>
                </a:cubicBezTo>
                <a:cubicBezTo>
                  <a:pt x="18" y="143"/>
                  <a:pt x="22" y="154"/>
                  <a:pt x="30" y="162"/>
                </a:cubicBezTo>
                <a:cubicBezTo>
                  <a:pt x="38" y="169"/>
                  <a:pt x="49" y="174"/>
                  <a:pt x="60" y="174"/>
                </a:cubicBezTo>
                <a:cubicBezTo>
                  <a:pt x="60" y="174"/>
                  <a:pt x="60" y="174"/>
                  <a:pt x="60" y="174"/>
                </a:cubicBezTo>
                <a:cubicBezTo>
                  <a:pt x="61" y="174"/>
                  <a:pt x="62" y="173"/>
                  <a:pt x="62" y="172"/>
                </a:cubicBezTo>
                <a:cubicBezTo>
                  <a:pt x="62" y="171"/>
                  <a:pt x="61" y="170"/>
                  <a:pt x="60" y="170"/>
                </a:cubicBezTo>
                <a:close/>
                <a:moveTo>
                  <a:pt x="60" y="182"/>
                </a:moveTo>
                <a:cubicBezTo>
                  <a:pt x="46" y="182"/>
                  <a:pt x="34" y="176"/>
                  <a:pt x="25" y="167"/>
                </a:cubicBezTo>
                <a:cubicBezTo>
                  <a:pt x="15" y="158"/>
                  <a:pt x="10" y="145"/>
                  <a:pt x="10" y="132"/>
                </a:cubicBezTo>
                <a:cubicBezTo>
                  <a:pt x="10" y="131"/>
                  <a:pt x="9" y="130"/>
                  <a:pt x="7" y="130"/>
                </a:cubicBezTo>
                <a:cubicBezTo>
                  <a:pt x="7" y="130"/>
                  <a:pt x="7" y="130"/>
                  <a:pt x="7" y="130"/>
                </a:cubicBezTo>
                <a:cubicBezTo>
                  <a:pt x="6" y="130"/>
                  <a:pt x="5" y="131"/>
                  <a:pt x="5" y="132"/>
                </a:cubicBezTo>
                <a:cubicBezTo>
                  <a:pt x="5" y="147"/>
                  <a:pt x="11" y="160"/>
                  <a:pt x="21" y="170"/>
                </a:cubicBezTo>
                <a:cubicBezTo>
                  <a:pt x="32" y="181"/>
                  <a:pt x="45" y="186"/>
                  <a:pt x="60" y="187"/>
                </a:cubicBezTo>
                <a:cubicBezTo>
                  <a:pt x="60" y="187"/>
                  <a:pt x="60" y="187"/>
                  <a:pt x="60" y="187"/>
                </a:cubicBezTo>
                <a:cubicBezTo>
                  <a:pt x="61" y="187"/>
                  <a:pt x="62" y="186"/>
                  <a:pt x="62" y="184"/>
                </a:cubicBezTo>
                <a:cubicBezTo>
                  <a:pt x="62" y="183"/>
                  <a:pt x="61" y="182"/>
                  <a:pt x="60" y="182"/>
                </a:cubicBezTo>
                <a:close/>
                <a:moveTo>
                  <a:pt x="191" y="163"/>
                </a:moveTo>
                <a:cubicBezTo>
                  <a:pt x="147" y="119"/>
                  <a:pt x="147" y="119"/>
                  <a:pt x="147" y="119"/>
                </a:cubicBezTo>
                <a:cubicBezTo>
                  <a:pt x="146" y="118"/>
                  <a:pt x="145" y="118"/>
                  <a:pt x="144" y="119"/>
                </a:cubicBezTo>
                <a:cubicBezTo>
                  <a:pt x="133" y="129"/>
                  <a:pt x="133" y="129"/>
                  <a:pt x="133" y="129"/>
                </a:cubicBezTo>
                <a:cubicBezTo>
                  <a:pt x="123" y="119"/>
                  <a:pt x="123" y="119"/>
                  <a:pt x="123" y="119"/>
                </a:cubicBezTo>
                <a:cubicBezTo>
                  <a:pt x="145" y="98"/>
                  <a:pt x="145" y="98"/>
                  <a:pt x="145" y="98"/>
                </a:cubicBezTo>
                <a:cubicBezTo>
                  <a:pt x="159" y="84"/>
                  <a:pt x="159" y="61"/>
                  <a:pt x="145" y="47"/>
                </a:cubicBezTo>
                <a:cubicBezTo>
                  <a:pt x="138" y="40"/>
                  <a:pt x="129" y="36"/>
                  <a:pt x="120" y="36"/>
                </a:cubicBezTo>
                <a:cubicBezTo>
                  <a:pt x="110" y="36"/>
                  <a:pt x="101" y="40"/>
                  <a:pt x="94" y="47"/>
                </a:cubicBezTo>
                <a:cubicBezTo>
                  <a:pt x="72" y="69"/>
                  <a:pt x="72" y="69"/>
                  <a:pt x="72" y="69"/>
                </a:cubicBezTo>
                <a:cubicBezTo>
                  <a:pt x="62" y="59"/>
                  <a:pt x="62" y="59"/>
                  <a:pt x="62" y="59"/>
                </a:cubicBezTo>
                <a:cubicBezTo>
                  <a:pt x="73" y="48"/>
                  <a:pt x="73" y="48"/>
                  <a:pt x="73" y="48"/>
                </a:cubicBezTo>
                <a:cubicBezTo>
                  <a:pt x="74" y="47"/>
                  <a:pt x="74" y="46"/>
                  <a:pt x="73" y="45"/>
                </a:cubicBezTo>
                <a:cubicBezTo>
                  <a:pt x="29" y="0"/>
                  <a:pt x="29" y="0"/>
                  <a:pt x="29" y="0"/>
                </a:cubicBezTo>
                <a:cubicBezTo>
                  <a:pt x="28" y="0"/>
                  <a:pt x="26" y="0"/>
                  <a:pt x="25" y="0"/>
                </a:cubicBezTo>
                <a:cubicBezTo>
                  <a:pt x="0" y="25"/>
                  <a:pt x="0" y="25"/>
                  <a:pt x="0" y="25"/>
                </a:cubicBezTo>
                <a:cubicBezTo>
                  <a:pt x="0" y="26"/>
                  <a:pt x="0" y="28"/>
                  <a:pt x="0" y="29"/>
                </a:cubicBezTo>
                <a:cubicBezTo>
                  <a:pt x="45" y="73"/>
                  <a:pt x="45" y="73"/>
                  <a:pt x="45" y="73"/>
                </a:cubicBezTo>
                <a:cubicBezTo>
                  <a:pt x="45" y="74"/>
                  <a:pt x="46" y="74"/>
                  <a:pt x="47" y="74"/>
                </a:cubicBezTo>
                <a:cubicBezTo>
                  <a:pt x="47" y="74"/>
                  <a:pt x="48" y="74"/>
                  <a:pt x="48" y="73"/>
                </a:cubicBezTo>
                <a:cubicBezTo>
                  <a:pt x="59" y="62"/>
                  <a:pt x="59" y="62"/>
                  <a:pt x="59" y="62"/>
                </a:cubicBezTo>
                <a:cubicBezTo>
                  <a:pt x="69" y="72"/>
                  <a:pt x="69" y="72"/>
                  <a:pt x="69" y="72"/>
                </a:cubicBezTo>
                <a:cubicBezTo>
                  <a:pt x="52" y="90"/>
                  <a:pt x="52" y="90"/>
                  <a:pt x="52" y="90"/>
                </a:cubicBezTo>
                <a:cubicBezTo>
                  <a:pt x="51" y="91"/>
                  <a:pt x="51" y="92"/>
                  <a:pt x="52" y="93"/>
                </a:cubicBezTo>
                <a:cubicBezTo>
                  <a:pt x="63" y="104"/>
                  <a:pt x="63" y="104"/>
                  <a:pt x="63" y="104"/>
                </a:cubicBezTo>
                <a:cubicBezTo>
                  <a:pt x="60" y="103"/>
                  <a:pt x="56" y="103"/>
                  <a:pt x="53" y="103"/>
                </a:cubicBezTo>
                <a:cubicBezTo>
                  <a:pt x="44" y="103"/>
                  <a:pt x="35" y="107"/>
                  <a:pt x="28" y="113"/>
                </a:cubicBezTo>
                <a:cubicBezTo>
                  <a:pt x="27" y="114"/>
                  <a:pt x="27" y="116"/>
                  <a:pt x="28" y="117"/>
                </a:cubicBezTo>
                <a:cubicBezTo>
                  <a:pt x="75" y="164"/>
                  <a:pt x="75" y="164"/>
                  <a:pt x="75" y="164"/>
                </a:cubicBezTo>
                <a:cubicBezTo>
                  <a:pt x="76" y="164"/>
                  <a:pt x="76" y="165"/>
                  <a:pt x="77" y="165"/>
                </a:cubicBezTo>
                <a:cubicBezTo>
                  <a:pt x="77" y="165"/>
                  <a:pt x="78" y="164"/>
                  <a:pt x="78" y="164"/>
                </a:cubicBezTo>
                <a:cubicBezTo>
                  <a:pt x="85" y="157"/>
                  <a:pt x="89" y="148"/>
                  <a:pt x="89" y="139"/>
                </a:cubicBezTo>
                <a:cubicBezTo>
                  <a:pt x="89" y="135"/>
                  <a:pt x="89" y="132"/>
                  <a:pt x="88" y="129"/>
                </a:cubicBezTo>
                <a:cubicBezTo>
                  <a:pt x="99" y="140"/>
                  <a:pt x="99" y="140"/>
                  <a:pt x="99" y="140"/>
                </a:cubicBezTo>
                <a:cubicBezTo>
                  <a:pt x="99" y="141"/>
                  <a:pt x="100" y="141"/>
                  <a:pt x="100" y="141"/>
                </a:cubicBezTo>
                <a:cubicBezTo>
                  <a:pt x="101" y="141"/>
                  <a:pt x="102" y="141"/>
                  <a:pt x="102" y="140"/>
                </a:cubicBezTo>
                <a:cubicBezTo>
                  <a:pt x="120" y="123"/>
                  <a:pt x="120" y="123"/>
                  <a:pt x="120" y="123"/>
                </a:cubicBezTo>
                <a:cubicBezTo>
                  <a:pt x="129" y="133"/>
                  <a:pt x="129" y="133"/>
                  <a:pt x="129" y="133"/>
                </a:cubicBezTo>
                <a:cubicBezTo>
                  <a:pt x="119" y="144"/>
                  <a:pt x="119" y="144"/>
                  <a:pt x="119" y="144"/>
                </a:cubicBezTo>
                <a:cubicBezTo>
                  <a:pt x="118" y="144"/>
                  <a:pt x="118" y="145"/>
                  <a:pt x="118" y="145"/>
                </a:cubicBezTo>
                <a:cubicBezTo>
                  <a:pt x="118" y="146"/>
                  <a:pt x="118" y="146"/>
                  <a:pt x="119" y="147"/>
                </a:cubicBezTo>
                <a:cubicBezTo>
                  <a:pt x="163" y="191"/>
                  <a:pt x="163" y="191"/>
                  <a:pt x="163" y="191"/>
                </a:cubicBezTo>
                <a:cubicBezTo>
                  <a:pt x="164" y="192"/>
                  <a:pt x="164" y="192"/>
                  <a:pt x="165" y="192"/>
                </a:cubicBezTo>
                <a:cubicBezTo>
                  <a:pt x="165" y="192"/>
                  <a:pt x="166" y="192"/>
                  <a:pt x="166" y="191"/>
                </a:cubicBezTo>
                <a:cubicBezTo>
                  <a:pt x="191" y="166"/>
                  <a:pt x="191" y="166"/>
                  <a:pt x="191" y="166"/>
                </a:cubicBezTo>
                <a:cubicBezTo>
                  <a:pt x="192" y="166"/>
                  <a:pt x="192" y="165"/>
                  <a:pt x="192" y="165"/>
                </a:cubicBezTo>
                <a:cubicBezTo>
                  <a:pt x="192" y="164"/>
                  <a:pt x="192" y="163"/>
                  <a:pt x="191" y="163"/>
                </a:cubicBezTo>
                <a:close/>
                <a:moveTo>
                  <a:pt x="57" y="57"/>
                </a:moveTo>
                <a:cubicBezTo>
                  <a:pt x="57" y="57"/>
                  <a:pt x="57" y="57"/>
                  <a:pt x="57" y="57"/>
                </a:cubicBezTo>
                <a:cubicBezTo>
                  <a:pt x="57" y="57"/>
                  <a:pt x="57" y="57"/>
                  <a:pt x="57" y="57"/>
                </a:cubicBezTo>
                <a:cubicBezTo>
                  <a:pt x="47" y="68"/>
                  <a:pt x="47" y="68"/>
                  <a:pt x="47" y="68"/>
                </a:cubicBezTo>
                <a:cubicBezTo>
                  <a:pt x="5" y="27"/>
                  <a:pt x="5" y="27"/>
                  <a:pt x="5" y="27"/>
                </a:cubicBezTo>
                <a:cubicBezTo>
                  <a:pt x="27" y="5"/>
                  <a:pt x="27" y="5"/>
                  <a:pt x="27" y="5"/>
                </a:cubicBezTo>
                <a:cubicBezTo>
                  <a:pt x="68" y="47"/>
                  <a:pt x="68" y="47"/>
                  <a:pt x="68" y="47"/>
                </a:cubicBezTo>
                <a:lnTo>
                  <a:pt x="57" y="57"/>
                </a:lnTo>
                <a:close/>
                <a:moveTo>
                  <a:pt x="77" y="159"/>
                </a:moveTo>
                <a:cubicBezTo>
                  <a:pt x="33" y="115"/>
                  <a:pt x="33" y="115"/>
                  <a:pt x="33" y="115"/>
                </a:cubicBezTo>
                <a:cubicBezTo>
                  <a:pt x="39" y="110"/>
                  <a:pt x="46" y="108"/>
                  <a:pt x="53" y="108"/>
                </a:cubicBezTo>
                <a:cubicBezTo>
                  <a:pt x="62" y="108"/>
                  <a:pt x="69" y="111"/>
                  <a:pt x="75" y="117"/>
                </a:cubicBezTo>
                <a:cubicBezTo>
                  <a:pt x="81" y="122"/>
                  <a:pt x="84" y="130"/>
                  <a:pt x="84" y="139"/>
                </a:cubicBezTo>
                <a:cubicBezTo>
                  <a:pt x="84" y="146"/>
                  <a:pt x="82" y="153"/>
                  <a:pt x="77" y="159"/>
                </a:cubicBezTo>
                <a:close/>
                <a:moveTo>
                  <a:pt x="118" y="118"/>
                </a:moveTo>
                <a:cubicBezTo>
                  <a:pt x="118" y="118"/>
                  <a:pt x="118" y="118"/>
                  <a:pt x="118" y="118"/>
                </a:cubicBezTo>
                <a:cubicBezTo>
                  <a:pt x="118" y="118"/>
                  <a:pt x="118" y="118"/>
                  <a:pt x="118" y="118"/>
                </a:cubicBezTo>
                <a:cubicBezTo>
                  <a:pt x="100" y="135"/>
                  <a:pt x="100" y="135"/>
                  <a:pt x="100" y="135"/>
                </a:cubicBezTo>
                <a:cubicBezTo>
                  <a:pt x="56" y="91"/>
                  <a:pt x="56" y="91"/>
                  <a:pt x="56" y="91"/>
                </a:cubicBezTo>
                <a:cubicBezTo>
                  <a:pt x="98" y="50"/>
                  <a:pt x="98" y="50"/>
                  <a:pt x="98" y="50"/>
                </a:cubicBezTo>
                <a:cubicBezTo>
                  <a:pt x="103" y="44"/>
                  <a:pt x="111" y="41"/>
                  <a:pt x="120" y="41"/>
                </a:cubicBezTo>
                <a:cubicBezTo>
                  <a:pt x="128" y="41"/>
                  <a:pt x="136" y="44"/>
                  <a:pt x="142" y="50"/>
                </a:cubicBezTo>
                <a:cubicBezTo>
                  <a:pt x="154" y="62"/>
                  <a:pt x="154" y="82"/>
                  <a:pt x="142" y="94"/>
                </a:cubicBezTo>
                <a:lnTo>
                  <a:pt x="118" y="118"/>
                </a:lnTo>
                <a:close/>
                <a:moveTo>
                  <a:pt x="165" y="186"/>
                </a:moveTo>
                <a:cubicBezTo>
                  <a:pt x="124" y="145"/>
                  <a:pt x="124" y="145"/>
                  <a:pt x="124" y="145"/>
                </a:cubicBezTo>
                <a:cubicBezTo>
                  <a:pt x="145" y="123"/>
                  <a:pt x="145" y="123"/>
                  <a:pt x="145" y="123"/>
                </a:cubicBezTo>
                <a:cubicBezTo>
                  <a:pt x="186" y="165"/>
                  <a:pt x="186" y="165"/>
                  <a:pt x="186" y="165"/>
                </a:cubicBezTo>
                <a:lnTo>
                  <a:pt x="165" y="186"/>
                </a:lnTo>
                <a:close/>
                <a:moveTo>
                  <a:pt x="60" y="157"/>
                </a:moveTo>
                <a:cubicBezTo>
                  <a:pt x="53" y="157"/>
                  <a:pt x="47" y="154"/>
                  <a:pt x="42" y="149"/>
                </a:cubicBezTo>
                <a:cubicBezTo>
                  <a:pt x="38" y="145"/>
                  <a:pt x="35" y="138"/>
                  <a:pt x="35" y="132"/>
                </a:cubicBezTo>
                <a:cubicBezTo>
                  <a:pt x="35" y="130"/>
                  <a:pt x="34" y="129"/>
                  <a:pt x="32" y="129"/>
                </a:cubicBezTo>
                <a:cubicBezTo>
                  <a:pt x="32" y="129"/>
                  <a:pt x="32" y="129"/>
                  <a:pt x="32" y="129"/>
                </a:cubicBezTo>
                <a:cubicBezTo>
                  <a:pt x="31" y="129"/>
                  <a:pt x="30" y="130"/>
                  <a:pt x="30" y="132"/>
                </a:cubicBezTo>
                <a:cubicBezTo>
                  <a:pt x="30" y="140"/>
                  <a:pt x="33" y="147"/>
                  <a:pt x="39" y="153"/>
                </a:cubicBezTo>
                <a:cubicBezTo>
                  <a:pt x="45" y="158"/>
                  <a:pt x="52" y="162"/>
                  <a:pt x="60" y="162"/>
                </a:cubicBezTo>
                <a:cubicBezTo>
                  <a:pt x="60" y="162"/>
                  <a:pt x="60" y="162"/>
                  <a:pt x="60" y="162"/>
                </a:cubicBezTo>
                <a:cubicBezTo>
                  <a:pt x="61" y="162"/>
                  <a:pt x="62" y="161"/>
                  <a:pt x="63" y="160"/>
                </a:cubicBezTo>
                <a:cubicBezTo>
                  <a:pt x="63" y="158"/>
                  <a:pt x="62" y="157"/>
                  <a:pt x="60" y="1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latin typeface="微软雅黑" panose="020b0503020204020204" pitchFamily="34" charset="-122"/>
            </a:endParaRPr>
          </a:p>
        </p:txBody>
      </p:sp>
      <p:sp>
        <p:nvSpPr>
          <p:cNvPr id="44" name="Freeform 15"/>
          <p:cNvSpPr>
            <a:spLocks noEditPoints="1"/>
          </p:cNvSpPr>
          <p:nvPr/>
        </p:nvSpPr>
        <p:spPr bwMode="auto">
          <a:xfrm>
            <a:off x="3318393" y="1438630"/>
            <a:ext cx="2521236" cy="2526299"/>
          </a:xfrm>
          <a:custGeom>
            <a:gdLst>
              <a:gd name="T0" fmla="*/ 757 w 841"/>
              <a:gd name="T1" fmla="*/ 615 h 842"/>
              <a:gd name="T2" fmla="*/ 612 w 841"/>
              <a:gd name="T3" fmla="*/ 274 h 842"/>
              <a:gd name="T4" fmla="*/ 421 w 841"/>
              <a:gd name="T5" fmla="*/ 0 h 842"/>
              <a:gd name="T6" fmla="*/ 783 w 841"/>
              <a:gd name="T7" fmla="*/ 283 h 842"/>
              <a:gd name="T8" fmla="*/ 704 w 841"/>
              <a:gd name="T9" fmla="*/ 230 h 842"/>
              <a:gd name="T10" fmla="*/ 674 w 841"/>
              <a:gd name="T11" fmla="*/ 243 h 842"/>
              <a:gd name="T12" fmla="*/ 599 w 841"/>
              <a:gd name="T13" fmla="*/ 178 h 842"/>
              <a:gd name="T14" fmla="*/ 654 w 841"/>
              <a:gd name="T15" fmla="*/ 139 h 842"/>
              <a:gd name="T16" fmla="*/ 201 w 841"/>
              <a:gd name="T17" fmla="*/ 737 h 842"/>
              <a:gd name="T18" fmla="*/ 20 w 841"/>
              <a:gd name="T19" fmla="*/ 352 h 842"/>
              <a:gd name="T20" fmla="*/ 80 w 841"/>
              <a:gd name="T21" fmla="*/ 403 h 842"/>
              <a:gd name="T22" fmla="*/ 156 w 841"/>
              <a:gd name="T23" fmla="*/ 463 h 842"/>
              <a:gd name="T24" fmla="*/ 201 w 841"/>
              <a:gd name="T25" fmla="*/ 616 h 842"/>
              <a:gd name="T26" fmla="*/ 252 w 841"/>
              <a:gd name="T27" fmla="*/ 783 h 842"/>
              <a:gd name="T28" fmla="*/ 249 w 841"/>
              <a:gd name="T29" fmla="*/ 732 h 842"/>
              <a:gd name="T30" fmla="*/ 309 w 841"/>
              <a:gd name="T31" fmla="*/ 678 h 842"/>
              <a:gd name="T32" fmla="*/ 377 w 841"/>
              <a:gd name="T33" fmla="*/ 539 h 842"/>
              <a:gd name="T34" fmla="*/ 303 w 841"/>
              <a:gd name="T35" fmla="*/ 501 h 842"/>
              <a:gd name="T36" fmla="*/ 221 w 841"/>
              <a:gd name="T37" fmla="*/ 440 h 842"/>
              <a:gd name="T38" fmla="*/ 156 w 841"/>
              <a:gd name="T39" fmla="*/ 448 h 842"/>
              <a:gd name="T40" fmla="*/ 101 w 841"/>
              <a:gd name="T41" fmla="*/ 371 h 842"/>
              <a:gd name="T42" fmla="*/ 103 w 841"/>
              <a:gd name="T43" fmla="*/ 321 h 842"/>
              <a:gd name="T44" fmla="*/ 166 w 841"/>
              <a:gd name="T45" fmla="*/ 268 h 842"/>
              <a:gd name="T46" fmla="*/ 229 w 841"/>
              <a:gd name="T47" fmla="*/ 228 h 842"/>
              <a:gd name="T48" fmla="*/ 201 w 841"/>
              <a:gd name="T49" fmla="*/ 207 h 842"/>
              <a:gd name="T50" fmla="*/ 259 w 841"/>
              <a:gd name="T51" fmla="*/ 206 h 842"/>
              <a:gd name="T52" fmla="*/ 266 w 841"/>
              <a:gd name="T53" fmla="*/ 166 h 842"/>
              <a:gd name="T54" fmla="*/ 169 w 841"/>
              <a:gd name="T55" fmla="*/ 137 h 842"/>
              <a:gd name="T56" fmla="*/ 147 w 841"/>
              <a:gd name="T57" fmla="*/ 178 h 842"/>
              <a:gd name="T58" fmla="*/ 158 w 841"/>
              <a:gd name="T59" fmla="*/ 120 h 842"/>
              <a:gd name="T60" fmla="*/ 194 w 841"/>
              <a:gd name="T61" fmla="*/ 98 h 842"/>
              <a:gd name="T62" fmla="*/ 223 w 841"/>
              <a:gd name="T63" fmla="*/ 127 h 842"/>
              <a:gd name="T64" fmla="*/ 225 w 841"/>
              <a:gd name="T65" fmla="*/ 94 h 842"/>
              <a:gd name="T66" fmla="*/ 274 w 841"/>
              <a:gd name="T67" fmla="*/ 66 h 842"/>
              <a:gd name="T68" fmla="*/ 293 w 841"/>
              <a:gd name="T69" fmla="*/ 112 h 842"/>
              <a:gd name="T70" fmla="*/ 370 w 841"/>
              <a:gd name="T71" fmla="*/ 103 h 842"/>
              <a:gd name="T72" fmla="*/ 442 w 841"/>
              <a:gd name="T73" fmla="*/ 66 h 842"/>
              <a:gd name="T74" fmla="*/ 403 w 841"/>
              <a:gd name="T75" fmla="*/ 12 h 842"/>
              <a:gd name="T76" fmla="*/ 572 w 841"/>
              <a:gd name="T77" fmla="*/ 113 h 842"/>
              <a:gd name="T78" fmla="*/ 574 w 841"/>
              <a:gd name="T79" fmla="*/ 166 h 842"/>
              <a:gd name="T80" fmla="*/ 489 w 841"/>
              <a:gd name="T81" fmla="*/ 227 h 842"/>
              <a:gd name="T82" fmla="*/ 552 w 841"/>
              <a:gd name="T83" fmla="*/ 241 h 842"/>
              <a:gd name="T84" fmla="*/ 608 w 841"/>
              <a:gd name="T85" fmla="*/ 233 h 842"/>
              <a:gd name="T86" fmla="*/ 668 w 841"/>
              <a:gd name="T87" fmla="*/ 269 h 842"/>
              <a:gd name="T88" fmla="*/ 681 w 841"/>
              <a:gd name="T89" fmla="*/ 307 h 842"/>
              <a:gd name="T90" fmla="*/ 534 w 841"/>
              <a:gd name="T91" fmla="*/ 275 h 842"/>
              <a:gd name="T92" fmla="*/ 451 w 841"/>
              <a:gd name="T93" fmla="*/ 436 h 842"/>
              <a:gd name="T94" fmla="*/ 590 w 841"/>
              <a:gd name="T95" fmla="*/ 489 h 842"/>
              <a:gd name="T96" fmla="*/ 615 w 841"/>
              <a:gd name="T97" fmla="*/ 682 h 842"/>
              <a:gd name="T98" fmla="*/ 718 w 841"/>
              <a:gd name="T99" fmla="*/ 596 h 842"/>
              <a:gd name="T100" fmla="*/ 747 w 841"/>
              <a:gd name="T101" fmla="*/ 439 h 842"/>
              <a:gd name="T102" fmla="*/ 738 w 841"/>
              <a:gd name="T103" fmla="*/ 389 h 842"/>
              <a:gd name="T104" fmla="*/ 778 w 841"/>
              <a:gd name="T105" fmla="*/ 360 h 842"/>
              <a:gd name="T106" fmla="*/ 832 w 841"/>
              <a:gd name="T107" fmla="*/ 421 h 842"/>
              <a:gd name="T108" fmla="*/ 119 w 841"/>
              <a:gd name="T109" fmla="*/ 222 h 842"/>
              <a:gd name="T110" fmla="*/ 149 w 841"/>
              <a:gd name="T111" fmla="*/ 238 h 842"/>
              <a:gd name="T112" fmla="*/ 696 w 841"/>
              <a:gd name="T113" fmla="*/ 516 h 842"/>
              <a:gd name="T114" fmla="*/ 279 w 841"/>
              <a:gd name="T115" fmla="*/ 93 h 842"/>
              <a:gd name="T116" fmla="*/ 534 w 841"/>
              <a:gd name="T117" fmla="*/ 169 h 842"/>
              <a:gd name="T118" fmla="*/ 485 w 841"/>
              <a:gd name="T119" fmla="*/ 105 h 842"/>
              <a:gd name="T120" fmla="*/ 184 w 841"/>
              <a:gd name="T121" fmla="*/ 379 h 842"/>
              <a:gd name="T122" fmla="*/ 157 w 841"/>
              <a:gd name="T123" fmla="*/ 392 h 8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41" h="842">
                <a:moveTo>
                  <a:pt x="554" y="253"/>
                </a:moveTo>
                <a:cubicBezTo>
                  <a:pt x="554" y="251"/>
                  <a:pt x="552" y="247"/>
                  <a:pt x="549" y="252"/>
                </a:cubicBezTo>
                <a:cubicBezTo>
                  <a:pt x="548" y="254"/>
                  <a:pt x="553" y="255"/>
                  <a:pt x="554" y="253"/>
                </a:cubicBezTo>
                <a:close/>
                <a:moveTo>
                  <a:pt x="763" y="566"/>
                </a:moveTo>
                <a:cubicBezTo>
                  <a:pt x="759" y="565"/>
                  <a:pt x="758" y="573"/>
                  <a:pt x="755" y="578"/>
                </a:cubicBezTo>
                <a:cubicBezTo>
                  <a:pt x="751" y="584"/>
                  <a:pt x="747" y="589"/>
                  <a:pt x="746" y="588"/>
                </a:cubicBezTo>
                <a:cubicBezTo>
                  <a:pt x="745" y="588"/>
                  <a:pt x="737" y="593"/>
                  <a:pt x="739" y="600"/>
                </a:cubicBezTo>
                <a:cubicBezTo>
                  <a:pt x="740" y="606"/>
                  <a:pt x="740" y="613"/>
                  <a:pt x="737" y="617"/>
                </a:cubicBezTo>
                <a:cubicBezTo>
                  <a:pt x="734" y="621"/>
                  <a:pt x="738" y="629"/>
                  <a:pt x="737" y="634"/>
                </a:cubicBezTo>
                <a:cubicBezTo>
                  <a:pt x="735" y="639"/>
                  <a:pt x="737" y="642"/>
                  <a:pt x="742" y="642"/>
                </a:cubicBezTo>
                <a:cubicBezTo>
                  <a:pt x="746" y="641"/>
                  <a:pt x="748" y="638"/>
                  <a:pt x="751" y="632"/>
                </a:cubicBezTo>
                <a:cubicBezTo>
                  <a:pt x="754" y="626"/>
                  <a:pt x="754" y="620"/>
                  <a:pt x="757" y="615"/>
                </a:cubicBezTo>
                <a:cubicBezTo>
                  <a:pt x="759" y="609"/>
                  <a:pt x="762" y="598"/>
                  <a:pt x="763" y="595"/>
                </a:cubicBezTo>
                <a:cubicBezTo>
                  <a:pt x="764" y="592"/>
                  <a:pt x="766" y="583"/>
                  <a:pt x="766" y="578"/>
                </a:cubicBezTo>
                <a:cubicBezTo>
                  <a:pt x="766" y="573"/>
                  <a:pt x="765" y="567"/>
                  <a:pt x="763" y="566"/>
                </a:cubicBezTo>
                <a:close/>
                <a:moveTo>
                  <a:pt x="143" y="130"/>
                </a:moveTo>
                <a:cubicBezTo>
                  <a:pt x="142" y="131"/>
                  <a:pt x="148" y="133"/>
                  <a:pt x="149" y="131"/>
                </a:cubicBezTo>
                <a:cubicBezTo>
                  <a:pt x="150" y="129"/>
                  <a:pt x="146" y="126"/>
                  <a:pt x="143" y="130"/>
                </a:cubicBezTo>
                <a:close/>
                <a:moveTo>
                  <a:pt x="586" y="254"/>
                </a:moveTo>
                <a:cubicBezTo>
                  <a:pt x="589" y="250"/>
                  <a:pt x="584" y="245"/>
                  <a:pt x="582" y="245"/>
                </a:cubicBezTo>
                <a:cubicBezTo>
                  <a:pt x="578" y="245"/>
                  <a:pt x="576" y="253"/>
                  <a:pt x="579" y="255"/>
                </a:cubicBezTo>
                <a:cubicBezTo>
                  <a:pt x="582" y="258"/>
                  <a:pt x="584" y="258"/>
                  <a:pt x="586" y="254"/>
                </a:cubicBezTo>
                <a:close/>
                <a:moveTo>
                  <a:pt x="606" y="269"/>
                </a:moveTo>
                <a:cubicBezTo>
                  <a:pt x="609" y="270"/>
                  <a:pt x="610" y="273"/>
                  <a:pt x="612" y="274"/>
                </a:cubicBezTo>
                <a:cubicBezTo>
                  <a:pt x="614" y="274"/>
                  <a:pt x="619" y="274"/>
                  <a:pt x="617" y="269"/>
                </a:cubicBezTo>
                <a:cubicBezTo>
                  <a:pt x="615" y="264"/>
                  <a:pt x="612" y="263"/>
                  <a:pt x="610" y="263"/>
                </a:cubicBezTo>
                <a:cubicBezTo>
                  <a:pt x="609" y="263"/>
                  <a:pt x="604" y="261"/>
                  <a:pt x="601" y="263"/>
                </a:cubicBezTo>
                <a:cubicBezTo>
                  <a:pt x="600" y="264"/>
                  <a:pt x="604" y="268"/>
                  <a:pt x="606" y="269"/>
                </a:cubicBezTo>
                <a:close/>
                <a:moveTo>
                  <a:pt x="158" y="131"/>
                </a:moveTo>
                <a:cubicBezTo>
                  <a:pt x="154" y="133"/>
                  <a:pt x="157" y="136"/>
                  <a:pt x="160" y="134"/>
                </a:cubicBezTo>
                <a:cubicBezTo>
                  <a:pt x="163" y="133"/>
                  <a:pt x="162" y="130"/>
                  <a:pt x="158" y="131"/>
                </a:cubicBezTo>
                <a:close/>
                <a:moveTo>
                  <a:pt x="421" y="0"/>
                </a:moveTo>
                <a:cubicBezTo>
                  <a:pt x="189" y="0"/>
                  <a:pt x="0" y="189"/>
                  <a:pt x="0" y="421"/>
                </a:cubicBezTo>
                <a:cubicBezTo>
                  <a:pt x="0" y="653"/>
                  <a:pt x="189" y="842"/>
                  <a:pt x="421" y="842"/>
                </a:cubicBezTo>
                <a:cubicBezTo>
                  <a:pt x="653" y="842"/>
                  <a:pt x="841" y="653"/>
                  <a:pt x="841" y="421"/>
                </a:cubicBezTo>
                <a:cubicBezTo>
                  <a:pt x="841" y="189"/>
                  <a:pt x="653" y="0"/>
                  <a:pt x="421" y="0"/>
                </a:cubicBezTo>
                <a:close/>
                <a:moveTo>
                  <a:pt x="755" y="227"/>
                </a:moveTo>
                <a:cubicBezTo>
                  <a:pt x="757" y="225"/>
                  <a:pt x="762" y="230"/>
                  <a:pt x="764" y="228"/>
                </a:cubicBezTo>
                <a:cubicBezTo>
                  <a:pt x="767" y="226"/>
                  <a:pt x="769" y="223"/>
                  <a:pt x="770" y="223"/>
                </a:cubicBezTo>
                <a:cubicBezTo>
                  <a:pt x="771" y="222"/>
                  <a:pt x="777" y="225"/>
                  <a:pt x="778" y="228"/>
                </a:cubicBezTo>
                <a:cubicBezTo>
                  <a:pt x="779" y="231"/>
                  <a:pt x="783" y="236"/>
                  <a:pt x="782" y="237"/>
                </a:cubicBezTo>
                <a:cubicBezTo>
                  <a:pt x="781" y="238"/>
                  <a:pt x="776" y="239"/>
                  <a:pt x="774" y="236"/>
                </a:cubicBezTo>
                <a:cubicBezTo>
                  <a:pt x="772" y="233"/>
                  <a:pt x="767" y="235"/>
                  <a:pt x="767" y="241"/>
                </a:cubicBezTo>
                <a:cubicBezTo>
                  <a:pt x="767" y="246"/>
                  <a:pt x="769" y="242"/>
                  <a:pt x="771" y="244"/>
                </a:cubicBezTo>
                <a:cubicBezTo>
                  <a:pt x="773" y="247"/>
                  <a:pt x="773" y="249"/>
                  <a:pt x="775" y="252"/>
                </a:cubicBezTo>
                <a:cubicBezTo>
                  <a:pt x="776" y="255"/>
                  <a:pt x="778" y="255"/>
                  <a:pt x="780" y="257"/>
                </a:cubicBezTo>
                <a:cubicBezTo>
                  <a:pt x="781" y="260"/>
                  <a:pt x="776" y="262"/>
                  <a:pt x="778" y="265"/>
                </a:cubicBezTo>
                <a:cubicBezTo>
                  <a:pt x="781" y="268"/>
                  <a:pt x="782" y="280"/>
                  <a:pt x="783" y="283"/>
                </a:cubicBezTo>
                <a:cubicBezTo>
                  <a:pt x="783" y="286"/>
                  <a:pt x="776" y="287"/>
                  <a:pt x="774" y="286"/>
                </a:cubicBezTo>
                <a:cubicBezTo>
                  <a:pt x="772" y="285"/>
                  <a:pt x="766" y="281"/>
                  <a:pt x="763" y="280"/>
                </a:cubicBezTo>
                <a:cubicBezTo>
                  <a:pt x="761" y="279"/>
                  <a:pt x="759" y="266"/>
                  <a:pt x="762" y="267"/>
                </a:cubicBezTo>
                <a:cubicBezTo>
                  <a:pt x="765" y="268"/>
                  <a:pt x="766" y="267"/>
                  <a:pt x="768" y="263"/>
                </a:cubicBezTo>
                <a:cubicBezTo>
                  <a:pt x="771" y="259"/>
                  <a:pt x="764" y="256"/>
                  <a:pt x="761" y="255"/>
                </a:cubicBezTo>
                <a:cubicBezTo>
                  <a:pt x="759" y="253"/>
                  <a:pt x="754" y="242"/>
                  <a:pt x="752" y="239"/>
                </a:cubicBezTo>
                <a:cubicBezTo>
                  <a:pt x="750" y="235"/>
                  <a:pt x="751" y="230"/>
                  <a:pt x="755" y="227"/>
                </a:cubicBezTo>
                <a:close/>
                <a:moveTo>
                  <a:pt x="677" y="234"/>
                </a:moveTo>
                <a:cubicBezTo>
                  <a:pt x="679" y="232"/>
                  <a:pt x="681" y="228"/>
                  <a:pt x="683" y="223"/>
                </a:cubicBezTo>
                <a:cubicBezTo>
                  <a:pt x="685" y="218"/>
                  <a:pt x="688" y="218"/>
                  <a:pt x="690" y="219"/>
                </a:cubicBezTo>
                <a:cubicBezTo>
                  <a:pt x="692" y="219"/>
                  <a:pt x="697" y="229"/>
                  <a:pt x="698" y="232"/>
                </a:cubicBezTo>
                <a:cubicBezTo>
                  <a:pt x="699" y="235"/>
                  <a:pt x="703" y="231"/>
                  <a:pt x="704" y="230"/>
                </a:cubicBezTo>
                <a:cubicBezTo>
                  <a:pt x="706" y="229"/>
                  <a:pt x="708" y="227"/>
                  <a:pt x="708" y="224"/>
                </a:cubicBezTo>
                <a:cubicBezTo>
                  <a:pt x="708" y="222"/>
                  <a:pt x="711" y="221"/>
                  <a:pt x="715" y="221"/>
                </a:cubicBezTo>
                <a:cubicBezTo>
                  <a:pt x="718" y="221"/>
                  <a:pt x="715" y="225"/>
                  <a:pt x="713" y="226"/>
                </a:cubicBezTo>
                <a:cubicBezTo>
                  <a:pt x="711" y="226"/>
                  <a:pt x="712" y="229"/>
                  <a:pt x="717" y="231"/>
                </a:cubicBezTo>
                <a:cubicBezTo>
                  <a:pt x="721" y="233"/>
                  <a:pt x="725" y="239"/>
                  <a:pt x="730" y="243"/>
                </a:cubicBezTo>
                <a:cubicBezTo>
                  <a:pt x="735" y="247"/>
                  <a:pt x="736" y="254"/>
                  <a:pt x="733" y="254"/>
                </a:cubicBezTo>
                <a:cubicBezTo>
                  <a:pt x="730" y="255"/>
                  <a:pt x="722" y="255"/>
                  <a:pt x="719" y="255"/>
                </a:cubicBezTo>
                <a:cubicBezTo>
                  <a:pt x="716" y="254"/>
                  <a:pt x="711" y="249"/>
                  <a:pt x="706" y="248"/>
                </a:cubicBezTo>
                <a:cubicBezTo>
                  <a:pt x="702" y="246"/>
                  <a:pt x="696" y="246"/>
                  <a:pt x="694" y="249"/>
                </a:cubicBezTo>
                <a:cubicBezTo>
                  <a:pt x="692" y="253"/>
                  <a:pt x="685" y="251"/>
                  <a:pt x="682" y="251"/>
                </a:cubicBezTo>
                <a:cubicBezTo>
                  <a:pt x="679" y="250"/>
                  <a:pt x="676" y="255"/>
                  <a:pt x="675" y="253"/>
                </a:cubicBezTo>
                <a:cubicBezTo>
                  <a:pt x="675" y="253"/>
                  <a:pt x="677" y="244"/>
                  <a:pt x="674" y="243"/>
                </a:cubicBezTo>
                <a:cubicBezTo>
                  <a:pt x="672" y="242"/>
                  <a:pt x="675" y="236"/>
                  <a:pt x="677" y="234"/>
                </a:cubicBezTo>
                <a:close/>
                <a:moveTo>
                  <a:pt x="671" y="148"/>
                </a:moveTo>
                <a:cubicBezTo>
                  <a:pt x="668" y="148"/>
                  <a:pt x="664" y="148"/>
                  <a:pt x="657" y="147"/>
                </a:cubicBezTo>
                <a:cubicBezTo>
                  <a:pt x="651" y="147"/>
                  <a:pt x="643" y="147"/>
                  <a:pt x="643" y="148"/>
                </a:cubicBezTo>
                <a:cubicBezTo>
                  <a:pt x="644" y="149"/>
                  <a:pt x="653" y="153"/>
                  <a:pt x="650" y="155"/>
                </a:cubicBezTo>
                <a:cubicBezTo>
                  <a:pt x="647" y="157"/>
                  <a:pt x="644" y="154"/>
                  <a:pt x="640" y="154"/>
                </a:cubicBezTo>
                <a:cubicBezTo>
                  <a:pt x="636" y="153"/>
                  <a:pt x="634" y="159"/>
                  <a:pt x="633" y="163"/>
                </a:cubicBezTo>
                <a:cubicBezTo>
                  <a:pt x="632" y="166"/>
                  <a:pt x="636" y="173"/>
                  <a:pt x="630" y="170"/>
                </a:cubicBezTo>
                <a:cubicBezTo>
                  <a:pt x="623" y="168"/>
                  <a:pt x="619" y="167"/>
                  <a:pt x="617" y="168"/>
                </a:cubicBezTo>
                <a:cubicBezTo>
                  <a:pt x="616" y="169"/>
                  <a:pt x="613" y="172"/>
                  <a:pt x="609" y="173"/>
                </a:cubicBezTo>
                <a:cubicBezTo>
                  <a:pt x="605" y="174"/>
                  <a:pt x="605" y="178"/>
                  <a:pt x="600" y="178"/>
                </a:cubicBezTo>
                <a:cubicBezTo>
                  <a:pt x="599" y="178"/>
                  <a:pt x="599" y="178"/>
                  <a:pt x="599" y="178"/>
                </a:cubicBezTo>
                <a:cubicBezTo>
                  <a:pt x="603" y="162"/>
                  <a:pt x="613" y="167"/>
                  <a:pt x="613" y="167"/>
                </a:cubicBezTo>
                <a:cubicBezTo>
                  <a:pt x="613" y="167"/>
                  <a:pt x="618" y="161"/>
                  <a:pt x="616" y="158"/>
                </a:cubicBezTo>
                <a:cubicBezTo>
                  <a:pt x="615" y="154"/>
                  <a:pt x="621" y="147"/>
                  <a:pt x="622" y="146"/>
                </a:cubicBezTo>
                <a:cubicBezTo>
                  <a:pt x="623" y="145"/>
                  <a:pt x="627" y="139"/>
                  <a:pt x="621" y="137"/>
                </a:cubicBezTo>
                <a:cubicBezTo>
                  <a:pt x="616" y="134"/>
                  <a:pt x="611" y="133"/>
                  <a:pt x="616" y="128"/>
                </a:cubicBezTo>
                <a:cubicBezTo>
                  <a:pt x="622" y="123"/>
                  <a:pt x="626" y="129"/>
                  <a:pt x="632" y="121"/>
                </a:cubicBezTo>
                <a:cubicBezTo>
                  <a:pt x="638" y="114"/>
                  <a:pt x="629" y="111"/>
                  <a:pt x="637" y="111"/>
                </a:cubicBezTo>
                <a:cubicBezTo>
                  <a:pt x="644" y="111"/>
                  <a:pt x="652" y="112"/>
                  <a:pt x="651" y="114"/>
                </a:cubicBezTo>
                <a:cubicBezTo>
                  <a:pt x="649" y="117"/>
                  <a:pt x="641" y="121"/>
                  <a:pt x="636" y="124"/>
                </a:cubicBezTo>
                <a:cubicBezTo>
                  <a:pt x="631" y="126"/>
                  <a:pt x="633" y="131"/>
                  <a:pt x="635" y="134"/>
                </a:cubicBezTo>
                <a:cubicBezTo>
                  <a:pt x="637" y="136"/>
                  <a:pt x="639" y="143"/>
                  <a:pt x="642" y="142"/>
                </a:cubicBezTo>
                <a:cubicBezTo>
                  <a:pt x="646" y="142"/>
                  <a:pt x="650" y="139"/>
                  <a:pt x="654" y="139"/>
                </a:cubicBezTo>
                <a:cubicBezTo>
                  <a:pt x="658" y="140"/>
                  <a:pt x="666" y="140"/>
                  <a:pt x="667" y="140"/>
                </a:cubicBezTo>
                <a:cubicBezTo>
                  <a:pt x="668" y="140"/>
                  <a:pt x="674" y="147"/>
                  <a:pt x="671" y="148"/>
                </a:cubicBezTo>
                <a:close/>
                <a:moveTo>
                  <a:pt x="205" y="669"/>
                </a:moveTo>
                <a:cubicBezTo>
                  <a:pt x="203" y="671"/>
                  <a:pt x="199" y="671"/>
                  <a:pt x="201" y="674"/>
                </a:cubicBezTo>
                <a:cubicBezTo>
                  <a:pt x="204" y="677"/>
                  <a:pt x="199" y="678"/>
                  <a:pt x="199" y="679"/>
                </a:cubicBezTo>
                <a:cubicBezTo>
                  <a:pt x="199" y="681"/>
                  <a:pt x="203" y="688"/>
                  <a:pt x="202" y="691"/>
                </a:cubicBezTo>
                <a:cubicBezTo>
                  <a:pt x="201" y="693"/>
                  <a:pt x="200" y="697"/>
                  <a:pt x="199" y="700"/>
                </a:cubicBezTo>
                <a:cubicBezTo>
                  <a:pt x="199" y="702"/>
                  <a:pt x="196" y="705"/>
                  <a:pt x="197" y="708"/>
                </a:cubicBezTo>
                <a:cubicBezTo>
                  <a:pt x="199" y="712"/>
                  <a:pt x="195" y="710"/>
                  <a:pt x="195" y="714"/>
                </a:cubicBezTo>
                <a:cubicBezTo>
                  <a:pt x="196" y="717"/>
                  <a:pt x="199" y="716"/>
                  <a:pt x="199" y="720"/>
                </a:cubicBezTo>
                <a:cubicBezTo>
                  <a:pt x="199" y="725"/>
                  <a:pt x="197" y="726"/>
                  <a:pt x="198" y="729"/>
                </a:cubicBezTo>
                <a:cubicBezTo>
                  <a:pt x="198" y="732"/>
                  <a:pt x="201" y="736"/>
                  <a:pt x="201" y="737"/>
                </a:cubicBezTo>
                <a:cubicBezTo>
                  <a:pt x="201" y="738"/>
                  <a:pt x="200" y="742"/>
                  <a:pt x="198" y="744"/>
                </a:cubicBezTo>
                <a:cubicBezTo>
                  <a:pt x="196" y="747"/>
                  <a:pt x="194" y="749"/>
                  <a:pt x="195" y="751"/>
                </a:cubicBezTo>
                <a:cubicBezTo>
                  <a:pt x="196" y="752"/>
                  <a:pt x="199" y="754"/>
                  <a:pt x="199" y="755"/>
                </a:cubicBezTo>
                <a:cubicBezTo>
                  <a:pt x="198" y="756"/>
                  <a:pt x="196" y="760"/>
                  <a:pt x="197" y="762"/>
                </a:cubicBezTo>
                <a:cubicBezTo>
                  <a:pt x="197" y="764"/>
                  <a:pt x="201" y="764"/>
                  <a:pt x="202" y="765"/>
                </a:cubicBezTo>
                <a:cubicBezTo>
                  <a:pt x="203" y="766"/>
                  <a:pt x="201" y="767"/>
                  <a:pt x="200" y="768"/>
                </a:cubicBezTo>
                <a:cubicBezTo>
                  <a:pt x="86" y="695"/>
                  <a:pt x="9" y="567"/>
                  <a:pt x="9" y="421"/>
                </a:cubicBezTo>
                <a:cubicBezTo>
                  <a:pt x="9" y="398"/>
                  <a:pt x="11" y="376"/>
                  <a:pt x="15" y="354"/>
                </a:cubicBezTo>
                <a:cubicBezTo>
                  <a:pt x="15" y="354"/>
                  <a:pt x="15" y="354"/>
                  <a:pt x="15" y="354"/>
                </a:cubicBezTo>
                <a:cubicBezTo>
                  <a:pt x="15" y="357"/>
                  <a:pt x="17" y="358"/>
                  <a:pt x="18" y="359"/>
                </a:cubicBezTo>
                <a:cubicBezTo>
                  <a:pt x="20" y="359"/>
                  <a:pt x="22" y="368"/>
                  <a:pt x="25" y="364"/>
                </a:cubicBezTo>
                <a:cubicBezTo>
                  <a:pt x="27" y="360"/>
                  <a:pt x="21" y="354"/>
                  <a:pt x="20" y="352"/>
                </a:cubicBezTo>
                <a:cubicBezTo>
                  <a:pt x="18" y="350"/>
                  <a:pt x="19" y="345"/>
                  <a:pt x="17" y="341"/>
                </a:cubicBezTo>
                <a:cubicBezTo>
                  <a:pt x="18" y="339"/>
                  <a:pt x="18" y="337"/>
                  <a:pt x="18" y="335"/>
                </a:cubicBezTo>
                <a:cubicBezTo>
                  <a:pt x="20" y="337"/>
                  <a:pt x="21" y="338"/>
                  <a:pt x="21" y="340"/>
                </a:cubicBezTo>
                <a:cubicBezTo>
                  <a:pt x="24" y="343"/>
                  <a:pt x="28" y="357"/>
                  <a:pt x="30" y="357"/>
                </a:cubicBezTo>
                <a:cubicBezTo>
                  <a:pt x="31" y="357"/>
                  <a:pt x="36" y="364"/>
                  <a:pt x="36" y="364"/>
                </a:cubicBezTo>
                <a:cubicBezTo>
                  <a:pt x="36" y="364"/>
                  <a:pt x="38" y="371"/>
                  <a:pt x="37" y="373"/>
                </a:cubicBezTo>
                <a:cubicBezTo>
                  <a:pt x="36" y="375"/>
                  <a:pt x="38" y="382"/>
                  <a:pt x="40" y="384"/>
                </a:cubicBezTo>
                <a:cubicBezTo>
                  <a:pt x="43" y="386"/>
                  <a:pt x="52" y="386"/>
                  <a:pt x="53" y="393"/>
                </a:cubicBezTo>
                <a:cubicBezTo>
                  <a:pt x="53" y="395"/>
                  <a:pt x="55" y="405"/>
                  <a:pt x="58" y="405"/>
                </a:cubicBezTo>
                <a:cubicBezTo>
                  <a:pt x="62" y="405"/>
                  <a:pt x="67" y="402"/>
                  <a:pt x="68" y="404"/>
                </a:cubicBezTo>
                <a:cubicBezTo>
                  <a:pt x="69" y="405"/>
                  <a:pt x="72" y="412"/>
                  <a:pt x="74" y="408"/>
                </a:cubicBezTo>
                <a:cubicBezTo>
                  <a:pt x="76" y="404"/>
                  <a:pt x="77" y="403"/>
                  <a:pt x="80" y="403"/>
                </a:cubicBezTo>
                <a:cubicBezTo>
                  <a:pt x="83" y="403"/>
                  <a:pt x="84" y="407"/>
                  <a:pt x="86" y="409"/>
                </a:cubicBezTo>
                <a:cubicBezTo>
                  <a:pt x="88" y="412"/>
                  <a:pt x="93" y="418"/>
                  <a:pt x="96" y="418"/>
                </a:cubicBezTo>
                <a:cubicBezTo>
                  <a:pt x="98" y="418"/>
                  <a:pt x="102" y="422"/>
                  <a:pt x="104" y="421"/>
                </a:cubicBezTo>
                <a:cubicBezTo>
                  <a:pt x="105" y="419"/>
                  <a:pt x="108" y="422"/>
                  <a:pt x="110" y="423"/>
                </a:cubicBezTo>
                <a:cubicBezTo>
                  <a:pt x="112" y="424"/>
                  <a:pt x="115" y="428"/>
                  <a:pt x="114" y="434"/>
                </a:cubicBezTo>
                <a:cubicBezTo>
                  <a:pt x="114" y="440"/>
                  <a:pt x="120" y="442"/>
                  <a:pt x="122" y="444"/>
                </a:cubicBezTo>
                <a:cubicBezTo>
                  <a:pt x="124" y="445"/>
                  <a:pt x="128" y="449"/>
                  <a:pt x="130" y="452"/>
                </a:cubicBezTo>
                <a:cubicBezTo>
                  <a:pt x="132" y="454"/>
                  <a:pt x="136" y="455"/>
                  <a:pt x="137" y="457"/>
                </a:cubicBezTo>
                <a:cubicBezTo>
                  <a:pt x="139" y="458"/>
                  <a:pt x="139" y="461"/>
                  <a:pt x="143" y="459"/>
                </a:cubicBezTo>
                <a:cubicBezTo>
                  <a:pt x="146" y="456"/>
                  <a:pt x="146" y="451"/>
                  <a:pt x="146" y="451"/>
                </a:cubicBezTo>
                <a:cubicBezTo>
                  <a:pt x="146" y="451"/>
                  <a:pt x="150" y="451"/>
                  <a:pt x="152" y="453"/>
                </a:cubicBezTo>
                <a:cubicBezTo>
                  <a:pt x="154" y="455"/>
                  <a:pt x="155" y="462"/>
                  <a:pt x="156" y="463"/>
                </a:cubicBezTo>
                <a:cubicBezTo>
                  <a:pt x="158" y="464"/>
                  <a:pt x="160" y="472"/>
                  <a:pt x="159" y="478"/>
                </a:cubicBezTo>
                <a:cubicBezTo>
                  <a:pt x="157" y="483"/>
                  <a:pt x="158" y="489"/>
                  <a:pt x="156" y="489"/>
                </a:cubicBezTo>
                <a:cubicBezTo>
                  <a:pt x="155" y="489"/>
                  <a:pt x="150" y="494"/>
                  <a:pt x="148" y="496"/>
                </a:cubicBezTo>
                <a:cubicBezTo>
                  <a:pt x="146" y="497"/>
                  <a:pt x="142" y="506"/>
                  <a:pt x="143" y="508"/>
                </a:cubicBezTo>
                <a:cubicBezTo>
                  <a:pt x="143" y="511"/>
                  <a:pt x="145" y="519"/>
                  <a:pt x="144" y="523"/>
                </a:cubicBezTo>
                <a:cubicBezTo>
                  <a:pt x="144" y="526"/>
                  <a:pt x="141" y="530"/>
                  <a:pt x="142" y="535"/>
                </a:cubicBezTo>
                <a:cubicBezTo>
                  <a:pt x="144" y="541"/>
                  <a:pt x="152" y="543"/>
                  <a:pt x="153" y="548"/>
                </a:cubicBezTo>
                <a:cubicBezTo>
                  <a:pt x="154" y="553"/>
                  <a:pt x="160" y="565"/>
                  <a:pt x="161" y="570"/>
                </a:cubicBezTo>
                <a:cubicBezTo>
                  <a:pt x="163" y="575"/>
                  <a:pt x="167" y="581"/>
                  <a:pt x="168" y="588"/>
                </a:cubicBezTo>
                <a:cubicBezTo>
                  <a:pt x="168" y="595"/>
                  <a:pt x="181" y="600"/>
                  <a:pt x="183" y="600"/>
                </a:cubicBezTo>
                <a:cubicBezTo>
                  <a:pt x="185" y="601"/>
                  <a:pt x="189" y="605"/>
                  <a:pt x="192" y="607"/>
                </a:cubicBezTo>
                <a:cubicBezTo>
                  <a:pt x="195" y="609"/>
                  <a:pt x="198" y="612"/>
                  <a:pt x="201" y="616"/>
                </a:cubicBezTo>
                <a:cubicBezTo>
                  <a:pt x="203" y="620"/>
                  <a:pt x="203" y="625"/>
                  <a:pt x="203" y="627"/>
                </a:cubicBezTo>
                <a:cubicBezTo>
                  <a:pt x="203" y="628"/>
                  <a:pt x="203" y="643"/>
                  <a:pt x="203" y="651"/>
                </a:cubicBezTo>
                <a:cubicBezTo>
                  <a:pt x="203" y="659"/>
                  <a:pt x="208" y="667"/>
                  <a:pt x="205" y="669"/>
                </a:cubicBezTo>
                <a:close/>
                <a:moveTo>
                  <a:pt x="226" y="781"/>
                </a:moveTo>
                <a:cubicBezTo>
                  <a:pt x="225" y="781"/>
                  <a:pt x="225" y="782"/>
                  <a:pt x="224" y="782"/>
                </a:cubicBezTo>
                <a:cubicBezTo>
                  <a:pt x="224" y="782"/>
                  <a:pt x="223" y="781"/>
                  <a:pt x="223" y="781"/>
                </a:cubicBezTo>
                <a:cubicBezTo>
                  <a:pt x="223" y="781"/>
                  <a:pt x="223" y="780"/>
                  <a:pt x="223" y="779"/>
                </a:cubicBezTo>
                <a:cubicBezTo>
                  <a:pt x="223" y="776"/>
                  <a:pt x="229" y="779"/>
                  <a:pt x="226" y="781"/>
                </a:cubicBezTo>
                <a:close/>
                <a:moveTo>
                  <a:pt x="421" y="832"/>
                </a:moveTo>
                <a:cubicBezTo>
                  <a:pt x="353" y="832"/>
                  <a:pt x="289" y="816"/>
                  <a:pt x="233" y="787"/>
                </a:cubicBezTo>
                <a:cubicBezTo>
                  <a:pt x="236" y="787"/>
                  <a:pt x="241" y="786"/>
                  <a:pt x="243" y="785"/>
                </a:cubicBezTo>
                <a:cubicBezTo>
                  <a:pt x="244" y="785"/>
                  <a:pt x="252" y="784"/>
                  <a:pt x="252" y="783"/>
                </a:cubicBezTo>
                <a:cubicBezTo>
                  <a:pt x="253" y="783"/>
                  <a:pt x="246" y="783"/>
                  <a:pt x="242" y="782"/>
                </a:cubicBezTo>
                <a:cubicBezTo>
                  <a:pt x="238" y="781"/>
                  <a:pt x="231" y="777"/>
                  <a:pt x="230" y="775"/>
                </a:cubicBezTo>
                <a:cubicBezTo>
                  <a:pt x="229" y="773"/>
                  <a:pt x="228" y="769"/>
                  <a:pt x="230" y="768"/>
                </a:cubicBezTo>
                <a:cubicBezTo>
                  <a:pt x="233" y="767"/>
                  <a:pt x="238" y="763"/>
                  <a:pt x="240" y="762"/>
                </a:cubicBezTo>
                <a:cubicBezTo>
                  <a:pt x="241" y="761"/>
                  <a:pt x="243" y="756"/>
                  <a:pt x="241" y="756"/>
                </a:cubicBezTo>
                <a:cubicBezTo>
                  <a:pt x="240" y="755"/>
                  <a:pt x="234" y="755"/>
                  <a:pt x="233" y="754"/>
                </a:cubicBezTo>
                <a:cubicBezTo>
                  <a:pt x="232" y="753"/>
                  <a:pt x="232" y="752"/>
                  <a:pt x="235" y="750"/>
                </a:cubicBezTo>
                <a:cubicBezTo>
                  <a:pt x="239" y="747"/>
                  <a:pt x="240" y="744"/>
                  <a:pt x="242" y="743"/>
                </a:cubicBezTo>
                <a:cubicBezTo>
                  <a:pt x="243" y="742"/>
                  <a:pt x="246" y="740"/>
                  <a:pt x="247" y="737"/>
                </a:cubicBezTo>
                <a:cubicBezTo>
                  <a:pt x="248" y="735"/>
                  <a:pt x="245" y="736"/>
                  <a:pt x="243" y="736"/>
                </a:cubicBezTo>
                <a:cubicBezTo>
                  <a:pt x="241" y="736"/>
                  <a:pt x="239" y="732"/>
                  <a:pt x="238" y="730"/>
                </a:cubicBezTo>
                <a:cubicBezTo>
                  <a:pt x="238" y="728"/>
                  <a:pt x="245" y="731"/>
                  <a:pt x="249" y="732"/>
                </a:cubicBezTo>
                <a:cubicBezTo>
                  <a:pt x="254" y="733"/>
                  <a:pt x="251" y="730"/>
                  <a:pt x="251" y="728"/>
                </a:cubicBezTo>
                <a:cubicBezTo>
                  <a:pt x="250" y="726"/>
                  <a:pt x="251" y="722"/>
                  <a:pt x="253" y="723"/>
                </a:cubicBezTo>
                <a:cubicBezTo>
                  <a:pt x="256" y="725"/>
                  <a:pt x="268" y="724"/>
                  <a:pt x="270" y="723"/>
                </a:cubicBezTo>
                <a:cubicBezTo>
                  <a:pt x="272" y="723"/>
                  <a:pt x="275" y="716"/>
                  <a:pt x="277" y="714"/>
                </a:cubicBezTo>
                <a:cubicBezTo>
                  <a:pt x="278" y="712"/>
                  <a:pt x="278" y="710"/>
                  <a:pt x="276" y="709"/>
                </a:cubicBezTo>
                <a:cubicBezTo>
                  <a:pt x="274" y="708"/>
                  <a:pt x="268" y="703"/>
                  <a:pt x="267" y="702"/>
                </a:cubicBezTo>
                <a:cubicBezTo>
                  <a:pt x="266" y="701"/>
                  <a:pt x="268" y="693"/>
                  <a:pt x="269" y="691"/>
                </a:cubicBezTo>
                <a:cubicBezTo>
                  <a:pt x="269" y="689"/>
                  <a:pt x="270" y="703"/>
                  <a:pt x="276" y="705"/>
                </a:cubicBezTo>
                <a:cubicBezTo>
                  <a:pt x="282" y="707"/>
                  <a:pt x="285" y="708"/>
                  <a:pt x="290" y="703"/>
                </a:cubicBezTo>
                <a:cubicBezTo>
                  <a:pt x="295" y="699"/>
                  <a:pt x="299" y="695"/>
                  <a:pt x="300" y="692"/>
                </a:cubicBezTo>
                <a:cubicBezTo>
                  <a:pt x="300" y="689"/>
                  <a:pt x="301" y="685"/>
                  <a:pt x="303" y="684"/>
                </a:cubicBezTo>
                <a:cubicBezTo>
                  <a:pt x="305" y="683"/>
                  <a:pt x="307" y="684"/>
                  <a:pt x="309" y="678"/>
                </a:cubicBezTo>
                <a:cubicBezTo>
                  <a:pt x="311" y="673"/>
                  <a:pt x="314" y="677"/>
                  <a:pt x="316" y="672"/>
                </a:cubicBezTo>
                <a:cubicBezTo>
                  <a:pt x="318" y="668"/>
                  <a:pt x="311" y="661"/>
                  <a:pt x="316" y="658"/>
                </a:cubicBezTo>
                <a:cubicBezTo>
                  <a:pt x="321" y="654"/>
                  <a:pt x="330" y="650"/>
                  <a:pt x="330" y="650"/>
                </a:cubicBezTo>
                <a:cubicBezTo>
                  <a:pt x="330" y="650"/>
                  <a:pt x="333" y="649"/>
                  <a:pt x="338" y="647"/>
                </a:cubicBezTo>
                <a:cubicBezTo>
                  <a:pt x="343" y="646"/>
                  <a:pt x="349" y="647"/>
                  <a:pt x="351" y="644"/>
                </a:cubicBezTo>
                <a:cubicBezTo>
                  <a:pt x="353" y="641"/>
                  <a:pt x="354" y="635"/>
                  <a:pt x="357" y="632"/>
                </a:cubicBezTo>
                <a:cubicBezTo>
                  <a:pt x="359" y="629"/>
                  <a:pt x="362" y="624"/>
                  <a:pt x="361" y="621"/>
                </a:cubicBezTo>
                <a:cubicBezTo>
                  <a:pt x="360" y="619"/>
                  <a:pt x="364" y="608"/>
                  <a:pt x="364" y="605"/>
                </a:cubicBezTo>
                <a:cubicBezTo>
                  <a:pt x="363" y="602"/>
                  <a:pt x="359" y="595"/>
                  <a:pt x="366" y="589"/>
                </a:cubicBezTo>
                <a:cubicBezTo>
                  <a:pt x="373" y="583"/>
                  <a:pt x="380" y="574"/>
                  <a:pt x="380" y="571"/>
                </a:cubicBezTo>
                <a:cubicBezTo>
                  <a:pt x="381" y="569"/>
                  <a:pt x="386" y="558"/>
                  <a:pt x="386" y="552"/>
                </a:cubicBezTo>
                <a:cubicBezTo>
                  <a:pt x="385" y="547"/>
                  <a:pt x="380" y="541"/>
                  <a:pt x="377" y="539"/>
                </a:cubicBezTo>
                <a:cubicBezTo>
                  <a:pt x="374" y="538"/>
                  <a:pt x="367" y="537"/>
                  <a:pt x="364" y="533"/>
                </a:cubicBezTo>
                <a:cubicBezTo>
                  <a:pt x="361" y="528"/>
                  <a:pt x="353" y="524"/>
                  <a:pt x="350" y="525"/>
                </a:cubicBezTo>
                <a:cubicBezTo>
                  <a:pt x="348" y="526"/>
                  <a:pt x="343" y="527"/>
                  <a:pt x="339" y="525"/>
                </a:cubicBezTo>
                <a:cubicBezTo>
                  <a:pt x="335" y="522"/>
                  <a:pt x="329" y="519"/>
                  <a:pt x="327" y="516"/>
                </a:cubicBezTo>
                <a:cubicBezTo>
                  <a:pt x="325" y="514"/>
                  <a:pt x="319" y="512"/>
                  <a:pt x="316" y="512"/>
                </a:cubicBezTo>
                <a:cubicBezTo>
                  <a:pt x="313" y="512"/>
                  <a:pt x="314" y="510"/>
                  <a:pt x="310" y="517"/>
                </a:cubicBezTo>
                <a:cubicBezTo>
                  <a:pt x="306" y="523"/>
                  <a:pt x="310" y="525"/>
                  <a:pt x="302" y="524"/>
                </a:cubicBezTo>
                <a:cubicBezTo>
                  <a:pt x="295" y="523"/>
                  <a:pt x="303" y="522"/>
                  <a:pt x="307" y="516"/>
                </a:cubicBezTo>
                <a:cubicBezTo>
                  <a:pt x="311" y="510"/>
                  <a:pt x="307" y="506"/>
                  <a:pt x="302" y="507"/>
                </a:cubicBezTo>
                <a:cubicBezTo>
                  <a:pt x="297" y="509"/>
                  <a:pt x="301" y="512"/>
                  <a:pt x="293" y="514"/>
                </a:cubicBezTo>
                <a:cubicBezTo>
                  <a:pt x="286" y="515"/>
                  <a:pt x="286" y="510"/>
                  <a:pt x="291" y="509"/>
                </a:cubicBezTo>
                <a:cubicBezTo>
                  <a:pt x="295" y="508"/>
                  <a:pt x="303" y="503"/>
                  <a:pt x="303" y="501"/>
                </a:cubicBezTo>
                <a:cubicBezTo>
                  <a:pt x="303" y="499"/>
                  <a:pt x="302" y="493"/>
                  <a:pt x="299" y="493"/>
                </a:cubicBezTo>
                <a:cubicBezTo>
                  <a:pt x="295" y="493"/>
                  <a:pt x="296" y="487"/>
                  <a:pt x="290" y="480"/>
                </a:cubicBezTo>
                <a:cubicBezTo>
                  <a:pt x="284" y="473"/>
                  <a:pt x="276" y="465"/>
                  <a:pt x="271" y="466"/>
                </a:cubicBezTo>
                <a:cubicBezTo>
                  <a:pt x="266" y="467"/>
                  <a:pt x="263" y="472"/>
                  <a:pt x="260" y="466"/>
                </a:cubicBezTo>
                <a:cubicBezTo>
                  <a:pt x="257" y="460"/>
                  <a:pt x="254" y="459"/>
                  <a:pt x="252" y="456"/>
                </a:cubicBezTo>
                <a:cubicBezTo>
                  <a:pt x="250" y="452"/>
                  <a:pt x="246" y="455"/>
                  <a:pt x="244" y="454"/>
                </a:cubicBezTo>
                <a:cubicBezTo>
                  <a:pt x="243" y="452"/>
                  <a:pt x="243" y="452"/>
                  <a:pt x="243" y="452"/>
                </a:cubicBezTo>
                <a:cubicBezTo>
                  <a:pt x="243" y="452"/>
                  <a:pt x="237" y="454"/>
                  <a:pt x="240" y="449"/>
                </a:cubicBezTo>
                <a:cubicBezTo>
                  <a:pt x="243" y="444"/>
                  <a:pt x="245" y="435"/>
                  <a:pt x="243" y="435"/>
                </a:cubicBezTo>
                <a:cubicBezTo>
                  <a:pt x="242" y="436"/>
                  <a:pt x="240" y="443"/>
                  <a:pt x="237" y="443"/>
                </a:cubicBezTo>
                <a:cubicBezTo>
                  <a:pt x="235" y="442"/>
                  <a:pt x="237" y="441"/>
                  <a:pt x="233" y="438"/>
                </a:cubicBezTo>
                <a:cubicBezTo>
                  <a:pt x="228" y="435"/>
                  <a:pt x="221" y="437"/>
                  <a:pt x="221" y="440"/>
                </a:cubicBezTo>
                <a:cubicBezTo>
                  <a:pt x="221" y="443"/>
                  <a:pt x="219" y="445"/>
                  <a:pt x="219" y="445"/>
                </a:cubicBezTo>
                <a:cubicBezTo>
                  <a:pt x="219" y="445"/>
                  <a:pt x="218" y="443"/>
                  <a:pt x="216" y="440"/>
                </a:cubicBezTo>
                <a:cubicBezTo>
                  <a:pt x="215" y="437"/>
                  <a:pt x="209" y="436"/>
                  <a:pt x="206" y="439"/>
                </a:cubicBezTo>
                <a:cubicBezTo>
                  <a:pt x="203" y="442"/>
                  <a:pt x="201" y="431"/>
                  <a:pt x="199" y="431"/>
                </a:cubicBezTo>
                <a:cubicBezTo>
                  <a:pt x="197" y="431"/>
                  <a:pt x="192" y="434"/>
                  <a:pt x="190" y="438"/>
                </a:cubicBezTo>
                <a:cubicBezTo>
                  <a:pt x="188" y="443"/>
                  <a:pt x="189" y="450"/>
                  <a:pt x="187" y="450"/>
                </a:cubicBezTo>
                <a:cubicBezTo>
                  <a:pt x="186" y="449"/>
                  <a:pt x="185" y="440"/>
                  <a:pt x="185" y="437"/>
                </a:cubicBezTo>
                <a:cubicBezTo>
                  <a:pt x="186" y="434"/>
                  <a:pt x="191" y="428"/>
                  <a:pt x="187" y="427"/>
                </a:cubicBezTo>
                <a:cubicBezTo>
                  <a:pt x="184" y="426"/>
                  <a:pt x="179" y="432"/>
                  <a:pt x="177" y="433"/>
                </a:cubicBezTo>
                <a:cubicBezTo>
                  <a:pt x="174" y="433"/>
                  <a:pt x="170" y="437"/>
                  <a:pt x="168" y="441"/>
                </a:cubicBezTo>
                <a:cubicBezTo>
                  <a:pt x="165" y="446"/>
                  <a:pt x="164" y="448"/>
                  <a:pt x="162" y="450"/>
                </a:cubicBezTo>
                <a:cubicBezTo>
                  <a:pt x="159" y="451"/>
                  <a:pt x="156" y="450"/>
                  <a:pt x="156" y="448"/>
                </a:cubicBezTo>
                <a:cubicBezTo>
                  <a:pt x="157" y="446"/>
                  <a:pt x="149" y="440"/>
                  <a:pt x="148" y="443"/>
                </a:cubicBezTo>
                <a:cubicBezTo>
                  <a:pt x="147" y="445"/>
                  <a:pt x="143" y="446"/>
                  <a:pt x="140" y="448"/>
                </a:cubicBezTo>
                <a:cubicBezTo>
                  <a:pt x="136" y="450"/>
                  <a:pt x="133" y="445"/>
                  <a:pt x="132" y="443"/>
                </a:cubicBezTo>
                <a:cubicBezTo>
                  <a:pt x="131" y="441"/>
                  <a:pt x="130" y="441"/>
                  <a:pt x="129" y="434"/>
                </a:cubicBezTo>
                <a:cubicBezTo>
                  <a:pt x="129" y="427"/>
                  <a:pt x="130" y="419"/>
                  <a:pt x="131" y="415"/>
                </a:cubicBezTo>
                <a:cubicBezTo>
                  <a:pt x="132" y="411"/>
                  <a:pt x="125" y="403"/>
                  <a:pt x="123" y="403"/>
                </a:cubicBezTo>
                <a:cubicBezTo>
                  <a:pt x="120" y="404"/>
                  <a:pt x="117" y="407"/>
                  <a:pt x="114" y="407"/>
                </a:cubicBezTo>
                <a:cubicBezTo>
                  <a:pt x="112" y="406"/>
                  <a:pt x="113" y="405"/>
                  <a:pt x="109" y="405"/>
                </a:cubicBezTo>
                <a:cubicBezTo>
                  <a:pt x="105" y="405"/>
                  <a:pt x="108" y="404"/>
                  <a:pt x="109" y="399"/>
                </a:cubicBezTo>
                <a:cubicBezTo>
                  <a:pt x="109" y="395"/>
                  <a:pt x="107" y="388"/>
                  <a:pt x="111" y="384"/>
                </a:cubicBezTo>
                <a:cubicBezTo>
                  <a:pt x="116" y="380"/>
                  <a:pt x="114" y="370"/>
                  <a:pt x="112" y="370"/>
                </a:cubicBezTo>
                <a:cubicBezTo>
                  <a:pt x="109" y="369"/>
                  <a:pt x="104" y="371"/>
                  <a:pt x="101" y="371"/>
                </a:cubicBezTo>
                <a:cubicBezTo>
                  <a:pt x="97" y="370"/>
                  <a:pt x="95" y="375"/>
                  <a:pt x="96" y="379"/>
                </a:cubicBezTo>
                <a:cubicBezTo>
                  <a:pt x="97" y="384"/>
                  <a:pt x="94" y="387"/>
                  <a:pt x="93" y="386"/>
                </a:cubicBezTo>
                <a:cubicBezTo>
                  <a:pt x="92" y="386"/>
                  <a:pt x="90" y="383"/>
                  <a:pt x="86" y="388"/>
                </a:cubicBezTo>
                <a:cubicBezTo>
                  <a:pt x="82" y="392"/>
                  <a:pt x="81" y="390"/>
                  <a:pt x="77" y="386"/>
                </a:cubicBezTo>
                <a:cubicBezTo>
                  <a:pt x="73" y="381"/>
                  <a:pt x="69" y="376"/>
                  <a:pt x="68" y="369"/>
                </a:cubicBezTo>
                <a:cubicBezTo>
                  <a:pt x="68" y="362"/>
                  <a:pt x="68" y="355"/>
                  <a:pt x="69" y="351"/>
                </a:cubicBezTo>
                <a:cubicBezTo>
                  <a:pt x="70" y="347"/>
                  <a:pt x="71" y="340"/>
                  <a:pt x="69" y="339"/>
                </a:cubicBezTo>
                <a:cubicBezTo>
                  <a:pt x="67" y="338"/>
                  <a:pt x="71" y="333"/>
                  <a:pt x="74" y="332"/>
                </a:cubicBezTo>
                <a:cubicBezTo>
                  <a:pt x="76" y="331"/>
                  <a:pt x="80" y="326"/>
                  <a:pt x="81" y="324"/>
                </a:cubicBezTo>
                <a:cubicBezTo>
                  <a:pt x="82" y="322"/>
                  <a:pt x="85" y="322"/>
                  <a:pt x="89" y="322"/>
                </a:cubicBezTo>
                <a:cubicBezTo>
                  <a:pt x="93" y="322"/>
                  <a:pt x="94" y="322"/>
                  <a:pt x="98" y="324"/>
                </a:cubicBezTo>
                <a:cubicBezTo>
                  <a:pt x="102" y="327"/>
                  <a:pt x="103" y="323"/>
                  <a:pt x="103" y="321"/>
                </a:cubicBezTo>
                <a:cubicBezTo>
                  <a:pt x="103" y="320"/>
                  <a:pt x="105" y="318"/>
                  <a:pt x="110" y="319"/>
                </a:cubicBezTo>
                <a:cubicBezTo>
                  <a:pt x="114" y="319"/>
                  <a:pt x="120" y="314"/>
                  <a:pt x="121" y="316"/>
                </a:cubicBezTo>
                <a:cubicBezTo>
                  <a:pt x="122" y="317"/>
                  <a:pt x="124" y="323"/>
                  <a:pt x="127" y="321"/>
                </a:cubicBezTo>
                <a:cubicBezTo>
                  <a:pt x="129" y="319"/>
                  <a:pt x="130" y="315"/>
                  <a:pt x="131" y="322"/>
                </a:cubicBezTo>
                <a:cubicBezTo>
                  <a:pt x="131" y="328"/>
                  <a:pt x="133" y="337"/>
                  <a:pt x="136" y="339"/>
                </a:cubicBezTo>
                <a:cubicBezTo>
                  <a:pt x="140" y="340"/>
                  <a:pt x="138" y="347"/>
                  <a:pt x="141" y="347"/>
                </a:cubicBezTo>
                <a:cubicBezTo>
                  <a:pt x="145" y="347"/>
                  <a:pt x="147" y="337"/>
                  <a:pt x="146" y="333"/>
                </a:cubicBezTo>
                <a:cubicBezTo>
                  <a:pt x="145" y="329"/>
                  <a:pt x="143" y="319"/>
                  <a:pt x="141" y="316"/>
                </a:cubicBezTo>
                <a:cubicBezTo>
                  <a:pt x="139" y="313"/>
                  <a:pt x="142" y="307"/>
                  <a:pt x="146" y="305"/>
                </a:cubicBezTo>
                <a:cubicBezTo>
                  <a:pt x="150" y="302"/>
                  <a:pt x="157" y="291"/>
                  <a:pt x="160" y="288"/>
                </a:cubicBezTo>
                <a:cubicBezTo>
                  <a:pt x="163" y="285"/>
                  <a:pt x="173" y="283"/>
                  <a:pt x="170" y="279"/>
                </a:cubicBezTo>
                <a:cubicBezTo>
                  <a:pt x="168" y="275"/>
                  <a:pt x="166" y="271"/>
                  <a:pt x="166" y="268"/>
                </a:cubicBezTo>
                <a:cubicBezTo>
                  <a:pt x="166" y="265"/>
                  <a:pt x="169" y="266"/>
                  <a:pt x="170" y="268"/>
                </a:cubicBezTo>
                <a:cubicBezTo>
                  <a:pt x="171" y="270"/>
                  <a:pt x="176" y="265"/>
                  <a:pt x="175" y="262"/>
                </a:cubicBezTo>
                <a:cubicBezTo>
                  <a:pt x="174" y="259"/>
                  <a:pt x="174" y="256"/>
                  <a:pt x="177" y="256"/>
                </a:cubicBezTo>
                <a:cubicBezTo>
                  <a:pt x="180" y="257"/>
                  <a:pt x="181" y="253"/>
                  <a:pt x="180" y="252"/>
                </a:cubicBezTo>
                <a:cubicBezTo>
                  <a:pt x="179" y="249"/>
                  <a:pt x="183" y="247"/>
                  <a:pt x="186" y="248"/>
                </a:cubicBezTo>
                <a:cubicBezTo>
                  <a:pt x="189" y="248"/>
                  <a:pt x="199" y="249"/>
                  <a:pt x="200" y="247"/>
                </a:cubicBezTo>
                <a:cubicBezTo>
                  <a:pt x="201" y="245"/>
                  <a:pt x="196" y="241"/>
                  <a:pt x="196" y="236"/>
                </a:cubicBezTo>
                <a:cubicBezTo>
                  <a:pt x="196" y="232"/>
                  <a:pt x="201" y="229"/>
                  <a:pt x="204" y="228"/>
                </a:cubicBezTo>
                <a:cubicBezTo>
                  <a:pt x="207" y="227"/>
                  <a:pt x="211" y="228"/>
                  <a:pt x="212" y="226"/>
                </a:cubicBezTo>
                <a:cubicBezTo>
                  <a:pt x="212" y="225"/>
                  <a:pt x="217" y="220"/>
                  <a:pt x="217" y="224"/>
                </a:cubicBezTo>
                <a:cubicBezTo>
                  <a:pt x="217" y="227"/>
                  <a:pt x="216" y="233"/>
                  <a:pt x="220" y="233"/>
                </a:cubicBezTo>
                <a:cubicBezTo>
                  <a:pt x="223" y="233"/>
                  <a:pt x="228" y="228"/>
                  <a:pt x="229" y="228"/>
                </a:cubicBezTo>
                <a:cubicBezTo>
                  <a:pt x="231" y="227"/>
                  <a:pt x="239" y="225"/>
                  <a:pt x="241" y="224"/>
                </a:cubicBezTo>
                <a:cubicBezTo>
                  <a:pt x="243" y="224"/>
                  <a:pt x="253" y="222"/>
                  <a:pt x="252" y="219"/>
                </a:cubicBezTo>
                <a:cubicBezTo>
                  <a:pt x="251" y="215"/>
                  <a:pt x="250" y="212"/>
                  <a:pt x="248" y="210"/>
                </a:cubicBezTo>
                <a:cubicBezTo>
                  <a:pt x="247" y="209"/>
                  <a:pt x="246" y="211"/>
                  <a:pt x="244" y="214"/>
                </a:cubicBezTo>
                <a:cubicBezTo>
                  <a:pt x="242" y="216"/>
                  <a:pt x="239" y="216"/>
                  <a:pt x="238" y="214"/>
                </a:cubicBezTo>
                <a:cubicBezTo>
                  <a:pt x="238" y="212"/>
                  <a:pt x="239" y="206"/>
                  <a:pt x="236" y="208"/>
                </a:cubicBezTo>
                <a:cubicBezTo>
                  <a:pt x="233" y="211"/>
                  <a:pt x="232" y="213"/>
                  <a:pt x="231" y="212"/>
                </a:cubicBezTo>
                <a:cubicBezTo>
                  <a:pt x="229" y="211"/>
                  <a:pt x="227" y="207"/>
                  <a:pt x="227" y="207"/>
                </a:cubicBezTo>
                <a:cubicBezTo>
                  <a:pt x="227" y="207"/>
                  <a:pt x="232" y="205"/>
                  <a:pt x="229" y="200"/>
                </a:cubicBezTo>
                <a:cubicBezTo>
                  <a:pt x="226" y="196"/>
                  <a:pt x="222" y="197"/>
                  <a:pt x="218" y="200"/>
                </a:cubicBezTo>
                <a:cubicBezTo>
                  <a:pt x="213" y="203"/>
                  <a:pt x="214" y="202"/>
                  <a:pt x="208" y="204"/>
                </a:cubicBezTo>
                <a:cubicBezTo>
                  <a:pt x="203" y="206"/>
                  <a:pt x="201" y="207"/>
                  <a:pt x="201" y="207"/>
                </a:cubicBezTo>
                <a:cubicBezTo>
                  <a:pt x="201" y="207"/>
                  <a:pt x="203" y="199"/>
                  <a:pt x="206" y="196"/>
                </a:cubicBezTo>
                <a:cubicBezTo>
                  <a:pt x="209" y="193"/>
                  <a:pt x="218" y="194"/>
                  <a:pt x="221" y="191"/>
                </a:cubicBezTo>
                <a:cubicBezTo>
                  <a:pt x="224" y="188"/>
                  <a:pt x="230" y="192"/>
                  <a:pt x="230" y="192"/>
                </a:cubicBezTo>
                <a:cubicBezTo>
                  <a:pt x="230" y="192"/>
                  <a:pt x="234" y="188"/>
                  <a:pt x="234" y="190"/>
                </a:cubicBezTo>
                <a:cubicBezTo>
                  <a:pt x="233" y="193"/>
                  <a:pt x="232" y="199"/>
                  <a:pt x="235" y="199"/>
                </a:cubicBezTo>
                <a:cubicBezTo>
                  <a:pt x="237" y="199"/>
                  <a:pt x="245" y="195"/>
                  <a:pt x="242" y="194"/>
                </a:cubicBezTo>
                <a:cubicBezTo>
                  <a:pt x="239" y="193"/>
                  <a:pt x="244" y="191"/>
                  <a:pt x="247" y="188"/>
                </a:cubicBezTo>
                <a:cubicBezTo>
                  <a:pt x="250" y="186"/>
                  <a:pt x="256" y="188"/>
                  <a:pt x="258" y="187"/>
                </a:cubicBezTo>
                <a:cubicBezTo>
                  <a:pt x="260" y="186"/>
                  <a:pt x="261" y="182"/>
                  <a:pt x="264" y="182"/>
                </a:cubicBezTo>
                <a:cubicBezTo>
                  <a:pt x="268" y="182"/>
                  <a:pt x="269" y="186"/>
                  <a:pt x="264" y="189"/>
                </a:cubicBezTo>
                <a:cubicBezTo>
                  <a:pt x="260" y="192"/>
                  <a:pt x="259" y="200"/>
                  <a:pt x="256" y="202"/>
                </a:cubicBezTo>
                <a:cubicBezTo>
                  <a:pt x="254" y="204"/>
                  <a:pt x="255" y="206"/>
                  <a:pt x="259" y="206"/>
                </a:cubicBezTo>
                <a:cubicBezTo>
                  <a:pt x="262" y="205"/>
                  <a:pt x="265" y="206"/>
                  <a:pt x="269" y="205"/>
                </a:cubicBezTo>
                <a:cubicBezTo>
                  <a:pt x="272" y="204"/>
                  <a:pt x="273" y="205"/>
                  <a:pt x="274" y="207"/>
                </a:cubicBezTo>
                <a:cubicBezTo>
                  <a:pt x="275" y="208"/>
                  <a:pt x="278" y="205"/>
                  <a:pt x="278" y="205"/>
                </a:cubicBezTo>
                <a:cubicBezTo>
                  <a:pt x="278" y="205"/>
                  <a:pt x="284" y="204"/>
                  <a:pt x="285" y="206"/>
                </a:cubicBezTo>
                <a:cubicBezTo>
                  <a:pt x="287" y="209"/>
                  <a:pt x="289" y="205"/>
                  <a:pt x="287" y="202"/>
                </a:cubicBezTo>
                <a:cubicBezTo>
                  <a:pt x="286" y="200"/>
                  <a:pt x="284" y="197"/>
                  <a:pt x="283" y="194"/>
                </a:cubicBezTo>
                <a:cubicBezTo>
                  <a:pt x="282" y="191"/>
                  <a:pt x="280" y="190"/>
                  <a:pt x="277" y="192"/>
                </a:cubicBezTo>
                <a:cubicBezTo>
                  <a:pt x="273" y="193"/>
                  <a:pt x="272" y="191"/>
                  <a:pt x="270" y="189"/>
                </a:cubicBezTo>
                <a:cubicBezTo>
                  <a:pt x="268" y="188"/>
                  <a:pt x="266" y="191"/>
                  <a:pt x="268" y="188"/>
                </a:cubicBezTo>
                <a:cubicBezTo>
                  <a:pt x="270" y="184"/>
                  <a:pt x="271" y="183"/>
                  <a:pt x="272" y="180"/>
                </a:cubicBezTo>
                <a:cubicBezTo>
                  <a:pt x="274" y="177"/>
                  <a:pt x="280" y="172"/>
                  <a:pt x="274" y="171"/>
                </a:cubicBezTo>
                <a:cubicBezTo>
                  <a:pt x="269" y="169"/>
                  <a:pt x="267" y="169"/>
                  <a:pt x="266" y="166"/>
                </a:cubicBezTo>
                <a:cubicBezTo>
                  <a:pt x="266" y="163"/>
                  <a:pt x="259" y="158"/>
                  <a:pt x="258" y="158"/>
                </a:cubicBezTo>
                <a:cubicBezTo>
                  <a:pt x="256" y="158"/>
                  <a:pt x="248" y="160"/>
                  <a:pt x="247" y="158"/>
                </a:cubicBezTo>
                <a:cubicBezTo>
                  <a:pt x="247" y="156"/>
                  <a:pt x="246" y="149"/>
                  <a:pt x="244" y="147"/>
                </a:cubicBezTo>
                <a:cubicBezTo>
                  <a:pt x="242" y="145"/>
                  <a:pt x="235" y="135"/>
                  <a:pt x="233" y="134"/>
                </a:cubicBezTo>
                <a:cubicBezTo>
                  <a:pt x="232" y="133"/>
                  <a:pt x="230" y="134"/>
                  <a:pt x="226" y="140"/>
                </a:cubicBezTo>
                <a:cubicBezTo>
                  <a:pt x="222" y="145"/>
                  <a:pt x="218" y="146"/>
                  <a:pt x="216" y="145"/>
                </a:cubicBezTo>
                <a:cubicBezTo>
                  <a:pt x="213" y="144"/>
                  <a:pt x="210" y="145"/>
                  <a:pt x="207" y="142"/>
                </a:cubicBezTo>
                <a:cubicBezTo>
                  <a:pt x="204" y="139"/>
                  <a:pt x="213" y="137"/>
                  <a:pt x="212" y="134"/>
                </a:cubicBezTo>
                <a:cubicBezTo>
                  <a:pt x="211" y="132"/>
                  <a:pt x="205" y="132"/>
                  <a:pt x="201" y="132"/>
                </a:cubicBezTo>
                <a:cubicBezTo>
                  <a:pt x="196" y="131"/>
                  <a:pt x="194" y="127"/>
                  <a:pt x="188" y="127"/>
                </a:cubicBezTo>
                <a:cubicBezTo>
                  <a:pt x="182" y="127"/>
                  <a:pt x="175" y="129"/>
                  <a:pt x="173" y="129"/>
                </a:cubicBezTo>
                <a:cubicBezTo>
                  <a:pt x="171" y="129"/>
                  <a:pt x="170" y="132"/>
                  <a:pt x="169" y="137"/>
                </a:cubicBezTo>
                <a:cubicBezTo>
                  <a:pt x="168" y="142"/>
                  <a:pt x="171" y="143"/>
                  <a:pt x="167" y="144"/>
                </a:cubicBezTo>
                <a:cubicBezTo>
                  <a:pt x="164" y="145"/>
                  <a:pt x="162" y="146"/>
                  <a:pt x="165" y="148"/>
                </a:cubicBezTo>
                <a:cubicBezTo>
                  <a:pt x="169" y="149"/>
                  <a:pt x="173" y="156"/>
                  <a:pt x="173" y="156"/>
                </a:cubicBezTo>
                <a:cubicBezTo>
                  <a:pt x="173" y="156"/>
                  <a:pt x="172" y="160"/>
                  <a:pt x="169" y="163"/>
                </a:cubicBezTo>
                <a:cubicBezTo>
                  <a:pt x="166" y="165"/>
                  <a:pt x="163" y="168"/>
                  <a:pt x="162" y="165"/>
                </a:cubicBezTo>
                <a:cubicBezTo>
                  <a:pt x="161" y="163"/>
                  <a:pt x="156" y="163"/>
                  <a:pt x="157" y="166"/>
                </a:cubicBezTo>
                <a:cubicBezTo>
                  <a:pt x="158" y="169"/>
                  <a:pt x="160" y="170"/>
                  <a:pt x="160" y="173"/>
                </a:cubicBezTo>
                <a:cubicBezTo>
                  <a:pt x="160" y="176"/>
                  <a:pt x="163" y="182"/>
                  <a:pt x="160" y="185"/>
                </a:cubicBezTo>
                <a:cubicBezTo>
                  <a:pt x="158" y="188"/>
                  <a:pt x="155" y="186"/>
                  <a:pt x="153" y="187"/>
                </a:cubicBezTo>
                <a:cubicBezTo>
                  <a:pt x="151" y="187"/>
                  <a:pt x="149" y="183"/>
                  <a:pt x="151" y="182"/>
                </a:cubicBezTo>
                <a:cubicBezTo>
                  <a:pt x="153" y="181"/>
                  <a:pt x="151" y="174"/>
                  <a:pt x="151" y="174"/>
                </a:cubicBezTo>
                <a:cubicBezTo>
                  <a:pt x="151" y="174"/>
                  <a:pt x="146" y="182"/>
                  <a:pt x="147" y="178"/>
                </a:cubicBezTo>
                <a:cubicBezTo>
                  <a:pt x="147" y="174"/>
                  <a:pt x="145" y="174"/>
                  <a:pt x="145" y="170"/>
                </a:cubicBezTo>
                <a:cubicBezTo>
                  <a:pt x="146" y="167"/>
                  <a:pt x="143" y="163"/>
                  <a:pt x="139" y="164"/>
                </a:cubicBezTo>
                <a:cubicBezTo>
                  <a:pt x="135" y="165"/>
                  <a:pt x="132" y="166"/>
                  <a:pt x="126" y="166"/>
                </a:cubicBezTo>
                <a:cubicBezTo>
                  <a:pt x="119" y="165"/>
                  <a:pt x="117" y="164"/>
                  <a:pt x="112" y="161"/>
                </a:cubicBezTo>
                <a:cubicBezTo>
                  <a:pt x="107" y="159"/>
                  <a:pt x="105" y="161"/>
                  <a:pt x="102" y="162"/>
                </a:cubicBezTo>
                <a:cubicBezTo>
                  <a:pt x="102" y="162"/>
                  <a:pt x="102" y="162"/>
                  <a:pt x="102" y="162"/>
                </a:cubicBezTo>
                <a:cubicBezTo>
                  <a:pt x="111" y="150"/>
                  <a:pt x="122" y="138"/>
                  <a:pt x="133" y="127"/>
                </a:cubicBezTo>
                <a:cubicBezTo>
                  <a:pt x="134" y="127"/>
                  <a:pt x="134" y="127"/>
                  <a:pt x="134" y="127"/>
                </a:cubicBezTo>
                <a:cubicBezTo>
                  <a:pt x="137" y="127"/>
                  <a:pt x="143" y="123"/>
                  <a:pt x="143" y="123"/>
                </a:cubicBezTo>
                <a:cubicBezTo>
                  <a:pt x="143" y="123"/>
                  <a:pt x="149" y="120"/>
                  <a:pt x="150" y="122"/>
                </a:cubicBezTo>
                <a:cubicBezTo>
                  <a:pt x="152" y="125"/>
                  <a:pt x="151" y="127"/>
                  <a:pt x="154" y="127"/>
                </a:cubicBezTo>
                <a:cubicBezTo>
                  <a:pt x="157" y="127"/>
                  <a:pt x="163" y="123"/>
                  <a:pt x="158" y="120"/>
                </a:cubicBezTo>
                <a:cubicBezTo>
                  <a:pt x="154" y="118"/>
                  <a:pt x="151" y="118"/>
                  <a:pt x="148" y="115"/>
                </a:cubicBezTo>
                <a:cubicBezTo>
                  <a:pt x="148" y="115"/>
                  <a:pt x="147" y="115"/>
                  <a:pt x="147" y="114"/>
                </a:cubicBezTo>
                <a:cubicBezTo>
                  <a:pt x="149" y="112"/>
                  <a:pt x="152" y="110"/>
                  <a:pt x="154" y="108"/>
                </a:cubicBezTo>
                <a:cubicBezTo>
                  <a:pt x="156" y="107"/>
                  <a:pt x="160" y="106"/>
                  <a:pt x="160" y="103"/>
                </a:cubicBezTo>
                <a:cubicBezTo>
                  <a:pt x="164" y="100"/>
                  <a:pt x="169" y="96"/>
                  <a:pt x="173" y="93"/>
                </a:cubicBezTo>
                <a:cubicBezTo>
                  <a:pt x="174" y="94"/>
                  <a:pt x="174" y="94"/>
                  <a:pt x="176" y="94"/>
                </a:cubicBezTo>
                <a:cubicBezTo>
                  <a:pt x="179" y="93"/>
                  <a:pt x="180" y="93"/>
                  <a:pt x="182" y="94"/>
                </a:cubicBezTo>
                <a:cubicBezTo>
                  <a:pt x="184" y="95"/>
                  <a:pt x="180" y="101"/>
                  <a:pt x="178" y="102"/>
                </a:cubicBezTo>
                <a:cubicBezTo>
                  <a:pt x="176" y="103"/>
                  <a:pt x="173" y="104"/>
                  <a:pt x="177" y="105"/>
                </a:cubicBezTo>
                <a:cubicBezTo>
                  <a:pt x="181" y="105"/>
                  <a:pt x="185" y="104"/>
                  <a:pt x="185" y="104"/>
                </a:cubicBezTo>
                <a:cubicBezTo>
                  <a:pt x="185" y="104"/>
                  <a:pt x="188" y="101"/>
                  <a:pt x="189" y="99"/>
                </a:cubicBezTo>
                <a:cubicBezTo>
                  <a:pt x="191" y="96"/>
                  <a:pt x="193" y="98"/>
                  <a:pt x="194" y="98"/>
                </a:cubicBezTo>
                <a:cubicBezTo>
                  <a:pt x="196" y="99"/>
                  <a:pt x="202" y="100"/>
                  <a:pt x="196" y="102"/>
                </a:cubicBezTo>
                <a:cubicBezTo>
                  <a:pt x="190" y="104"/>
                  <a:pt x="188" y="106"/>
                  <a:pt x="187" y="108"/>
                </a:cubicBezTo>
                <a:cubicBezTo>
                  <a:pt x="185" y="111"/>
                  <a:pt x="185" y="112"/>
                  <a:pt x="180" y="111"/>
                </a:cubicBezTo>
                <a:cubicBezTo>
                  <a:pt x="175" y="110"/>
                  <a:pt x="172" y="111"/>
                  <a:pt x="170" y="113"/>
                </a:cubicBezTo>
                <a:cubicBezTo>
                  <a:pt x="169" y="115"/>
                  <a:pt x="169" y="122"/>
                  <a:pt x="171" y="121"/>
                </a:cubicBezTo>
                <a:cubicBezTo>
                  <a:pt x="173" y="120"/>
                  <a:pt x="175" y="120"/>
                  <a:pt x="178" y="119"/>
                </a:cubicBezTo>
                <a:cubicBezTo>
                  <a:pt x="180" y="118"/>
                  <a:pt x="190" y="119"/>
                  <a:pt x="192" y="118"/>
                </a:cubicBezTo>
                <a:cubicBezTo>
                  <a:pt x="194" y="118"/>
                  <a:pt x="198" y="122"/>
                  <a:pt x="199" y="121"/>
                </a:cubicBezTo>
                <a:cubicBezTo>
                  <a:pt x="201" y="120"/>
                  <a:pt x="203" y="123"/>
                  <a:pt x="205" y="124"/>
                </a:cubicBezTo>
                <a:cubicBezTo>
                  <a:pt x="207" y="126"/>
                  <a:pt x="207" y="120"/>
                  <a:pt x="211" y="124"/>
                </a:cubicBezTo>
                <a:cubicBezTo>
                  <a:pt x="215" y="127"/>
                  <a:pt x="213" y="127"/>
                  <a:pt x="215" y="127"/>
                </a:cubicBezTo>
                <a:cubicBezTo>
                  <a:pt x="218" y="127"/>
                  <a:pt x="223" y="127"/>
                  <a:pt x="223" y="127"/>
                </a:cubicBezTo>
                <a:cubicBezTo>
                  <a:pt x="223" y="127"/>
                  <a:pt x="224" y="122"/>
                  <a:pt x="228" y="123"/>
                </a:cubicBezTo>
                <a:cubicBezTo>
                  <a:pt x="232" y="124"/>
                  <a:pt x="236" y="128"/>
                  <a:pt x="236" y="125"/>
                </a:cubicBezTo>
                <a:cubicBezTo>
                  <a:pt x="235" y="121"/>
                  <a:pt x="237" y="119"/>
                  <a:pt x="234" y="116"/>
                </a:cubicBezTo>
                <a:cubicBezTo>
                  <a:pt x="230" y="114"/>
                  <a:pt x="225" y="112"/>
                  <a:pt x="225" y="111"/>
                </a:cubicBezTo>
                <a:cubicBezTo>
                  <a:pt x="224" y="110"/>
                  <a:pt x="223" y="108"/>
                  <a:pt x="225" y="107"/>
                </a:cubicBezTo>
                <a:cubicBezTo>
                  <a:pt x="226" y="107"/>
                  <a:pt x="232" y="107"/>
                  <a:pt x="235" y="109"/>
                </a:cubicBezTo>
                <a:cubicBezTo>
                  <a:pt x="238" y="111"/>
                  <a:pt x="240" y="113"/>
                  <a:pt x="243" y="112"/>
                </a:cubicBezTo>
                <a:cubicBezTo>
                  <a:pt x="246" y="110"/>
                  <a:pt x="249" y="109"/>
                  <a:pt x="250" y="107"/>
                </a:cubicBezTo>
                <a:cubicBezTo>
                  <a:pt x="252" y="106"/>
                  <a:pt x="255" y="102"/>
                  <a:pt x="255" y="102"/>
                </a:cubicBezTo>
                <a:cubicBezTo>
                  <a:pt x="255" y="102"/>
                  <a:pt x="243" y="101"/>
                  <a:pt x="241" y="99"/>
                </a:cubicBezTo>
                <a:cubicBezTo>
                  <a:pt x="240" y="97"/>
                  <a:pt x="234" y="95"/>
                  <a:pt x="233" y="95"/>
                </a:cubicBezTo>
                <a:cubicBezTo>
                  <a:pt x="231" y="95"/>
                  <a:pt x="226" y="98"/>
                  <a:pt x="225" y="94"/>
                </a:cubicBezTo>
                <a:cubicBezTo>
                  <a:pt x="224" y="90"/>
                  <a:pt x="225" y="85"/>
                  <a:pt x="223" y="85"/>
                </a:cubicBezTo>
                <a:cubicBezTo>
                  <a:pt x="221" y="84"/>
                  <a:pt x="205" y="83"/>
                  <a:pt x="203" y="82"/>
                </a:cubicBezTo>
                <a:cubicBezTo>
                  <a:pt x="201" y="81"/>
                  <a:pt x="197" y="80"/>
                  <a:pt x="193" y="79"/>
                </a:cubicBezTo>
                <a:cubicBezTo>
                  <a:pt x="202" y="73"/>
                  <a:pt x="211" y="67"/>
                  <a:pt x="220" y="62"/>
                </a:cubicBezTo>
                <a:cubicBezTo>
                  <a:pt x="220" y="62"/>
                  <a:pt x="221" y="62"/>
                  <a:pt x="221" y="62"/>
                </a:cubicBezTo>
                <a:cubicBezTo>
                  <a:pt x="223" y="63"/>
                  <a:pt x="225" y="62"/>
                  <a:pt x="227" y="61"/>
                </a:cubicBezTo>
                <a:cubicBezTo>
                  <a:pt x="228" y="60"/>
                  <a:pt x="229" y="59"/>
                  <a:pt x="229" y="57"/>
                </a:cubicBezTo>
                <a:cubicBezTo>
                  <a:pt x="230" y="57"/>
                  <a:pt x="230" y="57"/>
                  <a:pt x="231" y="56"/>
                </a:cubicBezTo>
                <a:cubicBezTo>
                  <a:pt x="231" y="58"/>
                  <a:pt x="231" y="59"/>
                  <a:pt x="233" y="60"/>
                </a:cubicBezTo>
                <a:cubicBezTo>
                  <a:pt x="236" y="61"/>
                  <a:pt x="243" y="59"/>
                  <a:pt x="245" y="59"/>
                </a:cubicBezTo>
                <a:cubicBezTo>
                  <a:pt x="247" y="59"/>
                  <a:pt x="259" y="60"/>
                  <a:pt x="262" y="61"/>
                </a:cubicBezTo>
                <a:cubicBezTo>
                  <a:pt x="265" y="63"/>
                  <a:pt x="272" y="63"/>
                  <a:pt x="274" y="66"/>
                </a:cubicBezTo>
                <a:cubicBezTo>
                  <a:pt x="276" y="70"/>
                  <a:pt x="275" y="81"/>
                  <a:pt x="276" y="82"/>
                </a:cubicBezTo>
                <a:cubicBezTo>
                  <a:pt x="277" y="84"/>
                  <a:pt x="282" y="78"/>
                  <a:pt x="283" y="77"/>
                </a:cubicBezTo>
                <a:cubicBezTo>
                  <a:pt x="285" y="75"/>
                  <a:pt x="290" y="76"/>
                  <a:pt x="291" y="78"/>
                </a:cubicBezTo>
                <a:cubicBezTo>
                  <a:pt x="293" y="80"/>
                  <a:pt x="297" y="84"/>
                  <a:pt x="296" y="86"/>
                </a:cubicBezTo>
                <a:cubicBezTo>
                  <a:pt x="296" y="88"/>
                  <a:pt x="295" y="90"/>
                  <a:pt x="293" y="89"/>
                </a:cubicBezTo>
                <a:cubicBezTo>
                  <a:pt x="292" y="88"/>
                  <a:pt x="289" y="98"/>
                  <a:pt x="290" y="96"/>
                </a:cubicBezTo>
                <a:cubicBezTo>
                  <a:pt x="291" y="94"/>
                  <a:pt x="291" y="99"/>
                  <a:pt x="289" y="99"/>
                </a:cubicBezTo>
                <a:cubicBezTo>
                  <a:pt x="287" y="99"/>
                  <a:pt x="285" y="99"/>
                  <a:pt x="285" y="99"/>
                </a:cubicBezTo>
                <a:cubicBezTo>
                  <a:pt x="285" y="99"/>
                  <a:pt x="285" y="98"/>
                  <a:pt x="284" y="96"/>
                </a:cubicBezTo>
                <a:cubicBezTo>
                  <a:pt x="283" y="97"/>
                  <a:pt x="282" y="99"/>
                  <a:pt x="282" y="100"/>
                </a:cubicBezTo>
                <a:cubicBezTo>
                  <a:pt x="282" y="102"/>
                  <a:pt x="285" y="108"/>
                  <a:pt x="286" y="109"/>
                </a:cubicBezTo>
                <a:cubicBezTo>
                  <a:pt x="286" y="110"/>
                  <a:pt x="292" y="111"/>
                  <a:pt x="293" y="112"/>
                </a:cubicBezTo>
                <a:cubicBezTo>
                  <a:pt x="295" y="112"/>
                  <a:pt x="290" y="112"/>
                  <a:pt x="291" y="114"/>
                </a:cubicBezTo>
                <a:cubicBezTo>
                  <a:pt x="292" y="116"/>
                  <a:pt x="294" y="121"/>
                  <a:pt x="297" y="122"/>
                </a:cubicBezTo>
                <a:cubicBezTo>
                  <a:pt x="299" y="123"/>
                  <a:pt x="307" y="128"/>
                  <a:pt x="308" y="130"/>
                </a:cubicBezTo>
                <a:cubicBezTo>
                  <a:pt x="309" y="133"/>
                  <a:pt x="316" y="128"/>
                  <a:pt x="317" y="128"/>
                </a:cubicBezTo>
                <a:cubicBezTo>
                  <a:pt x="318" y="128"/>
                  <a:pt x="318" y="134"/>
                  <a:pt x="322" y="134"/>
                </a:cubicBezTo>
                <a:cubicBezTo>
                  <a:pt x="325" y="135"/>
                  <a:pt x="327" y="134"/>
                  <a:pt x="330" y="131"/>
                </a:cubicBezTo>
                <a:cubicBezTo>
                  <a:pt x="333" y="128"/>
                  <a:pt x="333" y="125"/>
                  <a:pt x="333" y="122"/>
                </a:cubicBezTo>
                <a:cubicBezTo>
                  <a:pt x="333" y="119"/>
                  <a:pt x="333" y="117"/>
                  <a:pt x="337" y="118"/>
                </a:cubicBezTo>
                <a:cubicBezTo>
                  <a:pt x="340" y="119"/>
                  <a:pt x="342" y="117"/>
                  <a:pt x="342" y="115"/>
                </a:cubicBezTo>
                <a:cubicBezTo>
                  <a:pt x="342" y="112"/>
                  <a:pt x="339" y="108"/>
                  <a:pt x="344" y="107"/>
                </a:cubicBezTo>
                <a:cubicBezTo>
                  <a:pt x="350" y="106"/>
                  <a:pt x="353" y="103"/>
                  <a:pt x="357" y="103"/>
                </a:cubicBezTo>
                <a:cubicBezTo>
                  <a:pt x="360" y="103"/>
                  <a:pt x="369" y="104"/>
                  <a:pt x="370" y="103"/>
                </a:cubicBezTo>
                <a:cubicBezTo>
                  <a:pt x="372" y="101"/>
                  <a:pt x="376" y="93"/>
                  <a:pt x="379" y="93"/>
                </a:cubicBezTo>
                <a:cubicBezTo>
                  <a:pt x="382" y="92"/>
                  <a:pt x="390" y="94"/>
                  <a:pt x="396" y="93"/>
                </a:cubicBezTo>
                <a:cubicBezTo>
                  <a:pt x="403" y="92"/>
                  <a:pt x="411" y="88"/>
                  <a:pt x="413" y="88"/>
                </a:cubicBezTo>
                <a:cubicBezTo>
                  <a:pt x="415" y="88"/>
                  <a:pt x="421" y="88"/>
                  <a:pt x="419" y="87"/>
                </a:cubicBezTo>
                <a:cubicBezTo>
                  <a:pt x="417" y="85"/>
                  <a:pt x="415" y="81"/>
                  <a:pt x="411" y="81"/>
                </a:cubicBezTo>
                <a:cubicBezTo>
                  <a:pt x="407" y="81"/>
                  <a:pt x="406" y="73"/>
                  <a:pt x="407" y="73"/>
                </a:cubicBezTo>
                <a:cubicBezTo>
                  <a:pt x="408" y="73"/>
                  <a:pt x="418" y="76"/>
                  <a:pt x="417" y="79"/>
                </a:cubicBezTo>
                <a:cubicBezTo>
                  <a:pt x="417" y="82"/>
                  <a:pt x="419" y="85"/>
                  <a:pt x="424" y="84"/>
                </a:cubicBezTo>
                <a:cubicBezTo>
                  <a:pt x="429" y="83"/>
                  <a:pt x="429" y="79"/>
                  <a:pt x="428" y="78"/>
                </a:cubicBezTo>
                <a:cubicBezTo>
                  <a:pt x="426" y="77"/>
                  <a:pt x="426" y="74"/>
                  <a:pt x="425" y="73"/>
                </a:cubicBezTo>
                <a:cubicBezTo>
                  <a:pt x="423" y="71"/>
                  <a:pt x="421" y="65"/>
                  <a:pt x="426" y="65"/>
                </a:cubicBezTo>
                <a:cubicBezTo>
                  <a:pt x="432" y="65"/>
                  <a:pt x="442" y="70"/>
                  <a:pt x="442" y="66"/>
                </a:cubicBezTo>
                <a:cubicBezTo>
                  <a:pt x="441" y="62"/>
                  <a:pt x="441" y="58"/>
                  <a:pt x="443" y="56"/>
                </a:cubicBezTo>
                <a:cubicBezTo>
                  <a:pt x="444" y="54"/>
                  <a:pt x="447" y="53"/>
                  <a:pt x="445" y="52"/>
                </a:cubicBezTo>
                <a:cubicBezTo>
                  <a:pt x="444" y="51"/>
                  <a:pt x="441" y="53"/>
                  <a:pt x="439" y="50"/>
                </a:cubicBezTo>
                <a:cubicBezTo>
                  <a:pt x="438" y="46"/>
                  <a:pt x="441" y="44"/>
                  <a:pt x="443" y="43"/>
                </a:cubicBezTo>
                <a:cubicBezTo>
                  <a:pt x="445" y="41"/>
                  <a:pt x="454" y="33"/>
                  <a:pt x="460" y="32"/>
                </a:cubicBezTo>
                <a:cubicBezTo>
                  <a:pt x="465" y="31"/>
                  <a:pt x="469" y="26"/>
                  <a:pt x="465" y="25"/>
                </a:cubicBezTo>
                <a:cubicBezTo>
                  <a:pt x="461" y="24"/>
                  <a:pt x="453" y="22"/>
                  <a:pt x="448" y="25"/>
                </a:cubicBezTo>
                <a:cubicBezTo>
                  <a:pt x="443" y="29"/>
                  <a:pt x="441" y="32"/>
                  <a:pt x="435" y="31"/>
                </a:cubicBezTo>
                <a:cubicBezTo>
                  <a:pt x="429" y="29"/>
                  <a:pt x="428" y="24"/>
                  <a:pt x="424" y="22"/>
                </a:cubicBezTo>
                <a:cubicBezTo>
                  <a:pt x="419" y="18"/>
                  <a:pt x="422" y="11"/>
                  <a:pt x="417" y="12"/>
                </a:cubicBezTo>
                <a:cubicBezTo>
                  <a:pt x="412" y="12"/>
                  <a:pt x="412" y="12"/>
                  <a:pt x="412" y="12"/>
                </a:cubicBezTo>
                <a:cubicBezTo>
                  <a:pt x="412" y="12"/>
                  <a:pt x="406" y="12"/>
                  <a:pt x="403" y="12"/>
                </a:cubicBezTo>
                <a:cubicBezTo>
                  <a:pt x="398" y="13"/>
                  <a:pt x="395" y="15"/>
                  <a:pt x="392" y="14"/>
                </a:cubicBezTo>
                <a:cubicBezTo>
                  <a:pt x="387" y="13"/>
                  <a:pt x="382" y="15"/>
                  <a:pt x="381" y="16"/>
                </a:cubicBezTo>
                <a:cubicBezTo>
                  <a:pt x="369" y="17"/>
                  <a:pt x="360" y="15"/>
                  <a:pt x="358" y="15"/>
                </a:cubicBezTo>
                <a:cubicBezTo>
                  <a:pt x="357" y="15"/>
                  <a:pt x="366" y="15"/>
                  <a:pt x="373" y="15"/>
                </a:cubicBezTo>
                <a:cubicBezTo>
                  <a:pt x="379" y="14"/>
                  <a:pt x="389" y="13"/>
                  <a:pt x="393" y="12"/>
                </a:cubicBezTo>
                <a:cubicBezTo>
                  <a:pt x="397" y="12"/>
                  <a:pt x="395" y="11"/>
                  <a:pt x="394" y="11"/>
                </a:cubicBezTo>
                <a:cubicBezTo>
                  <a:pt x="403" y="10"/>
                  <a:pt x="412" y="10"/>
                  <a:pt x="421" y="10"/>
                </a:cubicBezTo>
                <a:cubicBezTo>
                  <a:pt x="509" y="10"/>
                  <a:pt x="592" y="38"/>
                  <a:pt x="659" y="86"/>
                </a:cubicBezTo>
                <a:cubicBezTo>
                  <a:pt x="651" y="83"/>
                  <a:pt x="643" y="80"/>
                  <a:pt x="638" y="81"/>
                </a:cubicBezTo>
                <a:cubicBezTo>
                  <a:pt x="628" y="82"/>
                  <a:pt x="603" y="93"/>
                  <a:pt x="601" y="94"/>
                </a:cubicBezTo>
                <a:cubicBezTo>
                  <a:pt x="600" y="95"/>
                  <a:pt x="598" y="100"/>
                  <a:pt x="593" y="104"/>
                </a:cubicBezTo>
                <a:cubicBezTo>
                  <a:pt x="589" y="108"/>
                  <a:pt x="580" y="112"/>
                  <a:pt x="572" y="113"/>
                </a:cubicBezTo>
                <a:cubicBezTo>
                  <a:pt x="564" y="114"/>
                  <a:pt x="556" y="126"/>
                  <a:pt x="556" y="128"/>
                </a:cubicBezTo>
                <a:cubicBezTo>
                  <a:pt x="556" y="130"/>
                  <a:pt x="560" y="137"/>
                  <a:pt x="559" y="138"/>
                </a:cubicBezTo>
                <a:cubicBezTo>
                  <a:pt x="559" y="139"/>
                  <a:pt x="562" y="146"/>
                  <a:pt x="567" y="149"/>
                </a:cubicBezTo>
                <a:cubicBezTo>
                  <a:pt x="571" y="151"/>
                  <a:pt x="579" y="151"/>
                  <a:pt x="580" y="148"/>
                </a:cubicBezTo>
                <a:cubicBezTo>
                  <a:pt x="580" y="145"/>
                  <a:pt x="585" y="140"/>
                  <a:pt x="586" y="144"/>
                </a:cubicBezTo>
                <a:cubicBezTo>
                  <a:pt x="587" y="148"/>
                  <a:pt x="592" y="154"/>
                  <a:pt x="591" y="157"/>
                </a:cubicBezTo>
                <a:cubicBezTo>
                  <a:pt x="591" y="158"/>
                  <a:pt x="591" y="163"/>
                  <a:pt x="592" y="166"/>
                </a:cubicBezTo>
                <a:cubicBezTo>
                  <a:pt x="591" y="167"/>
                  <a:pt x="591" y="167"/>
                  <a:pt x="590" y="167"/>
                </a:cubicBezTo>
                <a:cubicBezTo>
                  <a:pt x="590" y="167"/>
                  <a:pt x="587" y="166"/>
                  <a:pt x="586" y="162"/>
                </a:cubicBezTo>
                <a:cubicBezTo>
                  <a:pt x="585" y="158"/>
                  <a:pt x="587" y="154"/>
                  <a:pt x="585" y="153"/>
                </a:cubicBezTo>
                <a:cubicBezTo>
                  <a:pt x="582" y="152"/>
                  <a:pt x="575" y="153"/>
                  <a:pt x="574" y="156"/>
                </a:cubicBezTo>
                <a:cubicBezTo>
                  <a:pt x="573" y="159"/>
                  <a:pt x="572" y="164"/>
                  <a:pt x="574" y="166"/>
                </a:cubicBezTo>
                <a:cubicBezTo>
                  <a:pt x="576" y="169"/>
                  <a:pt x="581" y="174"/>
                  <a:pt x="577" y="172"/>
                </a:cubicBezTo>
                <a:cubicBezTo>
                  <a:pt x="572" y="171"/>
                  <a:pt x="566" y="170"/>
                  <a:pt x="562" y="173"/>
                </a:cubicBezTo>
                <a:cubicBezTo>
                  <a:pt x="559" y="175"/>
                  <a:pt x="554" y="181"/>
                  <a:pt x="554" y="181"/>
                </a:cubicBezTo>
                <a:cubicBezTo>
                  <a:pt x="554" y="181"/>
                  <a:pt x="543" y="182"/>
                  <a:pt x="543" y="185"/>
                </a:cubicBezTo>
                <a:cubicBezTo>
                  <a:pt x="543" y="188"/>
                  <a:pt x="543" y="192"/>
                  <a:pt x="539" y="192"/>
                </a:cubicBezTo>
                <a:cubicBezTo>
                  <a:pt x="535" y="192"/>
                  <a:pt x="530" y="194"/>
                  <a:pt x="525" y="194"/>
                </a:cubicBezTo>
                <a:cubicBezTo>
                  <a:pt x="520" y="195"/>
                  <a:pt x="520" y="198"/>
                  <a:pt x="514" y="198"/>
                </a:cubicBezTo>
                <a:cubicBezTo>
                  <a:pt x="508" y="198"/>
                  <a:pt x="507" y="201"/>
                  <a:pt x="513" y="203"/>
                </a:cubicBezTo>
                <a:cubicBezTo>
                  <a:pt x="519" y="204"/>
                  <a:pt x="528" y="208"/>
                  <a:pt x="528" y="213"/>
                </a:cubicBezTo>
                <a:cubicBezTo>
                  <a:pt x="529" y="217"/>
                  <a:pt x="528" y="222"/>
                  <a:pt x="526" y="227"/>
                </a:cubicBezTo>
                <a:cubicBezTo>
                  <a:pt x="525" y="230"/>
                  <a:pt x="516" y="227"/>
                  <a:pt x="510" y="227"/>
                </a:cubicBezTo>
                <a:cubicBezTo>
                  <a:pt x="505" y="227"/>
                  <a:pt x="494" y="225"/>
                  <a:pt x="489" y="227"/>
                </a:cubicBezTo>
                <a:cubicBezTo>
                  <a:pt x="485" y="229"/>
                  <a:pt x="486" y="239"/>
                  <a:pt x="488" y="244"/>
                </a:cubicBezTo>
                <a:cubicBezTo>
                  <a:pt x="489" y="249"/>
                  <a:pt x="487" y="251"/>
                  <a:pt x="485" y="253"/>
                </a:cubicBezTo>
                <a:cubicBezTo>
                  <a:pt x="484" y="254"/>
                  <a:pt x="483" y="259"/>
                  <a:pt x="486" y="261"/>
                </a:cubicBezTo>
                <a:cubicBezTo>
                  <a:pt x="488" y="263"/>
                  <a:pt x="490" y="268"/>
                  <a:pt x="492" y="269"/>
                </a:cubicBezTo>
                <a:cubicBezTo>
                  <a:pt x="494" y="269"/>
                  <a:pt x="500" y="267"/>
                  <a:pt x="502" y="270"/>
                </a:cubicBezTo>
                <a:cubicBezTo>
                  <a:pt x="504" y="273"/>
                  <a:pt x="507" y="279"/>
                  <a:pt x="508" y="278"/>
                </a:cubicBezTo>
                <a:cubicBezTo>
                  <a:pt x="509" y="276"/>
                  <a:pt x="511" y="269"/>
                  <a:pt x="513" y="271"/>
                </a:cubicBezTo>
                <a:cubicBezTo>
                  <a:pt x="516" y="272"/>
                  <a:pt x="521" y="270"/>
                  <a:pt x="525" y="270"/>
                </a:cubicBezTo>
                <a:cubicBezTo>
                  <a:pt x="529" y="270"/>
                  <a:pt x="531" y="264"/>
                  <a:pt x="535" y="262"/>
                </a:cubicBezTo>
                <a:cubicBezTo>
                  <a:pt x="539" y="259"/>
                  <a:pt x="537" y="259"/>
                  <a:pt x="535" y="256"/>
                </a:cubicBezTo>
                <a:cubicBezTo>
                  <a:pt x="534" y="253"/>
                  <a:pt x="539" y="249"/>
                  <a:pt x="542" y="246"/>
                </a:cubicBezTo>
                <a:cubicBezTo>
                  <a:pt x="545" y="242"/>
                  <a:pt x="551" y="245"/>
                  <a:pt x="552" y="241"/>
                </a:cubicBezTo>
                <a:cubicBezTo>
                  <a:pt x="553" y="237"/>
                  <a:pt x="554" y="230"/>
                  <a:pt x="557" y="231"/>
                </a:cubicBezTo>
                <a:cubicBezTo>
                  <a:pt x="561" y="231"/>
                  <a:pt x="566" y="234"/>
                  <a:pt x="569" y="234"/>
                </a:cubicBezTo>
                <a:cubicBezTo>
                  <a:pt x="572" y="234"/>
                  <a:pt x="578" y="229"/>
                  <a:pt x="580" y="228"/>
                </a:cubicBezTo>
                <a:cubicBezTo>
                  <a:pt x="581" y="227"/>
                  <a:pt x="588" y="228"/>
                  <a:pt x="589" y="233"/>
                </a:cubicBezTo>
                <a:cubicBezTo>
                  <a:pt x="590" y="237"/>
                  <a:pt x="598" y="243"/>
                  <a:pt x="599" y="244"/>
                </a:cubicBezTo>
                <a:cubicBezTo>
                  <a:pt x="601" y="245"/>
                  <a:pt x="612" y="250"/>
                  <a:pt x="614" y="252"/>
                </a:cubicBezTo>
                <a:cubicBezTo>
                  <a:pt x="616" y="253"/>
                  <a:pt x="619" y="258"/>
                  <a:pt x="620" y="262"/>
                </a:cubicBezTo>
                <a:cubicBezTo>
                  <a:pt x="621" y="266"/>
                  <a:pt x="626" y="271"/>
                  <a:pt x="626" y="268"/>
                </a:cubicBezTo>
                <a:cubicBezTo>
                  <a:pt x="626" y="264"/>
                  <a:pt x="621" y="252"/>
                  <a:pt x="624" y="253"/>
                </a:cubicBezTo>
                <a:cubicBezTo>
                  <a:pt x="627" y="254"/>
                  <a:pt x="630" y="252"/>
                  <a:pt x="630" y="252"/>
                </a:cubicBezTo>
                <a:cubicBezTo>
                  <a:pt x="630" y="252"/>
                  <a:pt x="622" y="245"/>
                  <a:pt x="619" y="244"/>
                </a:cubicBezTo>
                <a:cubicBezTo>
                  <a:pt x="616" y="242"/>
                  <a:pt x="610" y="239"/>
                  <a:pt x="608" y="233"/>
                </a:cubicBezTo>
                <a:cubicBezTo>
                  <a:pt x="605" y="228"/>
                  <a:pt x="598" y="227"/>
                  <a:pt x="599" y="222"/>
                </a:cubicBezTo>
                <a:cubicBezTo>
                  <a:pt x="599" y="217"/>
                  <a:pt x="605" y="220"/>
                  <a:pt x="608" y="224"/>
                </a:cubicBezTo>
                <a:cubicBezTo>
                  <a:pt x="612" y="229"/>
                  <a:pt x="621" y="235"/>
                  <a:pt x="624" y="238"/>
                </a:cubicBezTo>
                <a:cubicBezTo>
                  <a:pt x="627" y="242"/>
                  <a:pt x="632" y="244"/>
                  <a:pt x="633" y="248"/>
                </a:cubicBezTo>
                <a:cubicBezTo>
                  <a:pt x="634" y="253"/>
                  <a:pt x="638" y="258"/>
                  <a:pt x="640" y="261"/>
                </a:cubicBezTo>
                <a:cubicBezTo>
                  <a:pt x="641" y="263"/>
                  <a:pt x="643" y="279"/>
                  <a:pt x="644" y="282"/>
                </a:cubicBezTo>
                <a:cubicBezTo>
                  <a:pt x="645" y="284"/>
                  <a:pt x="652" y="277"/>
                  <a:pt x="654" y="275"/>
                </a:cubicBezTo>
                <a:cubicBezTo>
                  <a:pt x="656" y="273"/>
                  <a:pt x="660" y="272"/>
                  <a:pt x="660" y="268"/>
                </a:cubicBezTo>
                <a:cubicBezTo>
                  <a:pt x="660" y="264"/>
                  <a:pt x="655" y="260"/>
                  <a:pt x="653" y="259"/>
                </a:cubicBezTo>
                <a:cubicBezTo>
                  <a:pt x="651" y="257"/>
                  <a:pt x="657" y="256"/>
                  <a:pt x="659" y="254"/>
                </a:cubicBezTo>
                <a:cubicBezTo>
                  <a:pt x="661" y="252"/>
                  <a:pt x="664" y="249"/>
                  <a:pt x="666" y="252"/>
                </a:cubicBezTo>
                <a:cubicBezTo>
                  <a:pt x="668" y="255"/>
                  <a:pt x="667" y="267"/>
                  <a:pt x="668" y="269"/>
                </a:cubicBezTo>
                <a:cubicBezTo>
                  <a:pt x="669" y="271"/>
                  <a:pt x="677" y="275"/>
                  <a:pt x="679" y="278"/>
                </a:cubicBezTo>
                <a:cubicBezTo>
                  <a:pt x="680" y="280"/>
                  <a:pt x="687" y="282"/>
                  <a:pt x="688" y="280"/>
                </a:cubicBezTo>
                <a:cubicBezTo>
                  <a:pt x="689" y="279"/>
                  <a:pt x="695" y="282"/>
                  <a:pt x="697" y="282"/>
                </a:cubicBezTo>
                <a:cubicBezTo>
                  <a:pt x="698" y="283"/>
                  <a:pt x="703" y="282"/>
                  <a:pt x="706" y="281"/>
                </a:cubicBezTo>
                <a:cubicBezTo>
                  <a:pt x="709" y="280"/>
                  <a:pt x="711" y="277"/>
                  <a:pt x="711" y="284"/>
                </a:cubicBezTo>
                <a:cubicBezTo>
                  <a:pt x="711" y="290"/>
                  <a:pt x="711" y="300"/>
                  <a:pt x="707" y="305"/>
                </a:cubicBezTo>
                <a:cubicBezTo>
                  <a:pt x="704" y="310"/>
                  <a:pt x="705" y="313"/>
                  <a:pt x="701" y="313"/>
                </a:cubicBezTo>
                <a:cubicBezTo>
                  <a:pt x="700" y="312"/>
                  <a:pt x="698" y="312"/>
                  <a:pt x="697" y="313"/>
                </a:cubicBezTo>
                <a:cubicBezTo>
                  <a:pt x="696" y="310"/>
                  <a:pt x="694" y="308"/>
                  <a:pt x="692" y="309"/>
                </a:cubicBezTo>
                <a:cubicBezTo>
                  <a:pt x="687" y="310"/>
                  <a:pt x="681" y="310"/>
                  <a:pt x="678" y="316"/>
                </a:cubicBezTo>
                <a:cubicBezTo>
                  <a:pt x="674" y="322"/>
                  <a:pt x="672" y="323"/>
                  <a:pt x="671" y="320"/>
                </a:cubicBezTo>
                <a:cubicBezTo>
                  <a:pt x="671" y="318"/>
                  <a:pt x="682" y="310"/>
                  <a:pt x="681" y="307"/>
                </a:cubicBezTo>
                <a:cubicBezTo>
                  <a:pt x="679" y="305"/>
                  <a:pt x="670" y="305"/>
                  <a:pt x="665" y="305"/>
                </a:cubicBezTo>
                <a:cubicBezTo>
                  <a:pt x="659" y="305"/>
                  <a:pt x="655" y="301"/>
                  <a:pt x="651" y="299"/>
                </a:cubicBezTo>
                <a:cubicBezTo>
                  <a:pt x="647" y="298"/>
                  <a:pt x="645" y="309"/>
                  <a:pt x="641" y="314"/>
                </a:cubicBezTo>
                <a:cubicBezTo>
                  <a:pt x="637" y="319"/>
                  <a:pt x="631" y="311"/>
                  <a:pt x="627" y="311"/>
                </a:cubicBezTo>
                <a:cubicBezTo>
                  <a:pt x="623" y="310"/>
                  <a:pt x="616" y="303"/>
                  <a:pt x="616" y="303"/>
                </a:cubicBezTo>
                <a:cubicBezTo>
                  <a:pt x="616" y="303"/>
                  <a:pt x="608" y="299"/>
                  <a:pt x="605" y="299"/>
                </a:cubicBezTo>
                <a:cubicBezTo>
                  <a:pt x="602" y="299"/>
                  <a:pt x="596" y="292"/>
                  <a:pt x="594" y="292"/>
                </a:cubicBezTo>
                <a:cubicBezTo>
                  <a:pt x="593" y="292"/>
                  <a:pt x="588" y="287"/>
                  <a:pt x="591" y="285"/>
                </a:cubicBezTo>
                <a:cubicBezTo>
                  <a:pt x="595" y="283"/>
                  <a:pt x="602" y="288"/>
                  <a:pt x="598" y="276"/>
                </a:cubicBezTo>
                <a:cubicBezTo>
                  <a:pt x="594" y="265"/>
                  <a:pt x="583" y="266"/>
                  <a:pt x="580" y="268"/>
                </a:cubicBezTo>
                <a:cubicBezTo>
                  <a:pt x="577" y="269"/>
                  <a:pt x="555" y="268"/>
                  <a:pt x="553" y="268"/>
                </a:cubicBezTo>
                <a:cubicBezTo>
                  <a:pt x="551" y="268"/>
                  <a:pt x="538" y="273"/>
                  <a:pt x="534" y="275"/>
                </a:cubicBezTo>
                <a:cubicBezTo>
                  <a:pt x="530" y="277"/>
                  <a:pt x="523" y="280"/>
                  <a:pt x="521" y="281"/>
                </a:cubicBezTo>
                <a:cubicBezTo>
                  <a:pt x="519" y="282"/>
                  <a:pt x="510" y="278"/>
                  <a:pt x="506" y="281"/>
                </a:cubicBezTo>
                <a:cubicBezTo>
                  <a:pt x="500" y="284"/>
                  <a:pt x="495" y="290"/>
                  <a:pt x="494" y="290"/>
                </a:cubicBezTo>
                <a:cubicBezTo>
                  <a:pt x="493" y="290"/>
                  <a:pt x="489" y="293"/>
                  <a:pt x="486" y="302"/>
                </a:cubicBezTo>
                <a:cubicBezTo>
                  <a:pt x="483" y="310"/>
                  <a:pt x="487" y="317"/>
                  <a:pt x="481" y="320"/>
                </a:cubicBezTo>
                <a:cubicBezTo>
                  <a:pt x="476" y="322"/>
                  <a:pt x="465" y="327"/>
                  <a:pt x="462" y="331"/>
                </a:cubicBezTo>
                <a:cubicBezTo>
                  <a:pt x="458" y="335"/>
                  <a:pt x="455" y="353"/>
                  <a:pt x="450" y="360"/>
                </a:cubicBezTo>
                <a:cubicBezTo>
                  <a:pt x="446" y="367"/>
                  <a:pt x="450" y="374"/>
                  <a:pt x="451" y="378"/>
                </a:cubicBezTo>
                <a:cubicBezTo>
                  <a:pt x="452" y="383"/>
                  <a:pt x="456" y="391"/>
                  <a:pt x="450" y="399"/>
                </a:cubicBezTo>
                <a:cubicBezTo>
                  <a:pt x="445" y="407"/>
                  <a:pt x="446" y="411"/>
                  <a:pt x="443" y="411"/>
                </a:cubicBezTo>
                <a:cubicBezTo>
                  <a:pt x="441" y="412"/>
                  <a:pt x="446" y="414"/>
                  <a:pt x="447" y="420"/>
                </a:cubicBezTo>
                <a:cubicBezTo>
                  <a:pt x="447" y="425"/>
                  <a:pt x="442" y="431"/>
                  <a:pt x="451" y="436"/>
                </a:cubicBezTo>
                <a:cubicBezTo>
                  <a:pt x="460" y="441"/>
                  <a:pt x="468" y="441"/>
                  <a:pt x="471" y="448"/>
                </a:cubicBezTo>
                <a:cubicBezTo>
                  <a:pt x="473" y="454"/>
                  <a:pt x="481" y="469"/>
                  <a:pt x="481" y="469"/>
                </a:cubicBezTo>
                <a:cubicBezTo>
                  <a:pt x="481" y="469"/>
                  <a:pt x="489" y="478"/>
                  <a:pt x="493" y="482"/>
                </a:cubicBezTo>
                <a:cubicBezTo>
                  <a:pt x="497" y="486"/>
                  <a:pt x="498" y="484"/>
                  <a:pt x="499" y="480"/>
                </a:cubicBezTo>
                <a:cubicBezTo>
                  <a:pt x="500" y="476"/>
                  <a:pt x="506" y="475"/>
                  <a:pt x="512" y="475"/>
                </a:cubicBezTo>
                <a:cubicBezTo>
                  <a:pt x="519" y="475"/>
                  <a:pt x="523" y="477"/>
                  <a:pt x="530" y="475"/>
                </a:cubicBezTo>
                <a:cubicBezTo>
                  <a:pt x="536" y="474"/>
                  <a:pt x="541" y="465"/>
                  <a:pt x="543" y="464"/>
                </a:cubicBezTo>
                <a:cubicBezTo>
                  <a:pt x="545" y="463"/>
                  <a:pt x="555" y="461"/>
                  <a:pt x="561" y="465"/>
                </a:cubicBezTo>
                <a:cubicBezTo>
                  <a:pt x="566" y="469"/>
                  <a:pt x="565" y="475"/>
                  <a:pt x="568" y="479"/>
                </a:cubicBezTo>
                <a:cubicBezTo>
                  <a:pt x="571" y="483"/>
                  <a:pt x="577" y="481"/>
                  <a:pt x="581" y="477"/>
                </a:cubicBezTo>
                <a:cubicBezTo>
                  <a:pt x="585" y="473"/>
                  <a:pt x="583" y="475"/>
                  <a:pt x="588" y="478"/>
                </a:cubicBezTo>
                <a:cubicBezTo>
                  <a:pt x="592" y="481"/>
                  <a:pt x="595" y="484"/>
                  <a:pt x="590" y="489"/>
                </a:cubicBezTo>
                <a:cubicBezTo>
                  <a:pt x="586" y="494"/>
                  <a:pt x="588" y="501"/>
                  <a:pt x="585" y="509"/>
                </a:cubicBezTo>
                <a:cubicBezTo>
                  <a:pt x="582" y="516"/>
                  <a:pt x="587" y="516"/>
                  <a:pt x="592" y="519"/>
                </a:cubicBezTo>
                <a:cubicBezTo>
                  <a:pt x="597" y="522"/>
                  <a:pt x="600" y="542"/>
                  <a:pt x="602" y="546"/>
                </a:cubicBezTo>
                <a:cubicBezTo>
                  <a:pt x="605" y="549"/>
                  <a:pt x="601" y="560"/>
                  <a:pt x="603" y="565"/>
                </a:cubicBezTo>
                <a:cubicBezTo>
                  <a:pt x="606" y="571"/>
                  <a:pt x="607" y="575"/>
                  <a:pt x="603" y="578"/>
                </a:cubicBezTo>
                <a:cubicBezTo>
                  <a:pt x="600" y="581"/>
                  <a:pt x="595" y="587"/>
                  <a:pt x="594" y="597"/>
                </a:cubicBezTo>
                <a:cubicBezTo>
                  <a:pt x="593" y="607"/>
                  <a:pt x="595" y="614"/>
                  <a:pt x="596" y="617"/>
                </a:cubicBezTo>
                <a:cubicBezTo>
                  <a:pt x="597" y="620"/>
                  <a:pt x="601" y="629"/>
                  <a:pt x="603" y="632"/>
                </a:cubicBezTo>
                <a:cubicBezTo>
                  <a:pt x="604" y="635"/>
                  <a:pt x="611" y="641"/>
                  <a:pt x="611" y="646"/>
                </a:cubicBezTo>
                <a:cubicBezTo>
                  <a:pt x="611" y="651"/>
                  <a:pt x="604" y="659"/>
                  <a:pt x="606" y="661"/>
                </a:cubicBezTo>
                <a:cubicBezTo>
                  <a:pt x="608" y="664"/>
                  <a:pt x="608" y="668"/>
                  <a:pt x="612" y="671"/>
                </a:cubicBezTo>
                <a:cubicBezTo>
                  <a:pt x="615" y="674"/>
                  <a:pt x="615" y="682"/>
                  <a:pt x="615" y="682"/>
                </a:cubicBezTo>
                <a:cubicBezTo>
                  <a:pt x="615" y="682"/>
                  <a:pt x="616" y="685"/>
                  <a:pt x="616" y="689"/>
                </a:cubicBezTo>
                <a:cubicBezTo>
                  <a:pt x="615" y="694"/>
                  <a:pt x="615" y="697"/>
                  <a:pt x="619" y="698"/>
                </a:cubicBezTo>
                <a:cubicBezTo>
                  <a:pt x="623" y="700"/>
                  <a:pt x="626" y="700"/>
                  <a:pt x="628" y="698"/>
                </a:cubicBezTo>
                <a:cubicBezTo>
                  <a:pt x="630" y="696"/>
                  <a:pt x="639" y="691"/>
                  <a:pt x="644" y="691"/>
                </a:cubicBezTo>
                <a:cubicBezTo>
                  <a:pt x="649" y="691"/>
                  <a:pt x="656" y="692"/>
                  <a:pt x="662" y="687"/>
                </a:cubicBezTo>
                <a:cubicBezTo>
                  <a:pt x="668" y="683"/>
                  <a:pt x="676" y="672"/>
                  <a:pt x="679" y="669"/>
                </a:cubicBezTo>
                <a:cubicBezTo>
                  <a:pt x="682" y="665"/>
                  <a:pt x="689" y="659"/>
                  <a:pt x="689" y="655"/>
                </a:cubicBezTo>
                <a:cubicBezTo>
                  <a:pt x="688" y="652"/>
                  <a:pt x="685" y="647"/>
                  <a:pt x="688" y="644"/>
                </a:cubicBezTo>
                <a:cubicBezTo>
                  <a:pt x="691" y="642"/>
                  <a:pt x="701" y="640"/>
                  <a:pt x="702" y="637"/>
                </a:cubicBezTo>
                <a:cubicBezTo>
                  <a:pt x="703" y="634"/>
                  <a:pt x="701" y="623"/>
                  <a:pt x="700" y="621"/>
                </a:cubicBezTo>
                <a:cubicBezTo>
                  <a:pt x="700" y="619"/>
                  <a:pt x="703" y="614"/>
                  <a:pt x="706" y="609"/>
                </a:cubicBezTo>
                <a:cubicBezTo>
                  <a:pt x="710" y="604"/>
                  <a:pt x="717" y="598"/>
                  <a:pt x="718" y="596"/>
                </a:cubicBezTo>
                <a:cubicBezTo>
                  <a:pt x="720" y="594"/>
                  <a:pt x="727" y="587"/>
                  <a:pt x="728" y="581"/>
                </a:cubicBezTo>
                <a:cubicBezTo>
                  <a:pt x="729" y="574"/>
                  <a:pt x="727" y="567"/>
                  <a:pt x="729" y="563"/>
                </a:cubicBezTo>
                <a:cubicBezTo>
                  <a:pt x="731" y="560"/>
                  <a:pt x="730" y="557"/>
                  <a:pt x="727" y="554"/>
                </a:cubicBezTo>
                <a:cubicBezTo>
                  <a:pt x="724" y="550"/>
                  <a:pt x="724" y="541"/>
                  <a:pt x="723" y="539"/>
                </a:cubicBezTo>
                <a:cubicBezTo>
                  <a:pt x="722" y="537"/>
                  <a:pt x="725" y="524"/>
                  <a:pt x="727" y="523"/>
                </a:cubicBezTo>
                <a:cubicBezTo>
                  <a:pt x="729" y="521"/>
                  <a:pt x="734" y="511"/>
                  <a:pt x="737" y="507"/>
                </a:cubicBezTo>
                <a:cubicBezTo>
                  <a:pt x="740" y="502"/>
                  <a:pt x="748" y="487"/>
                  <a:pt x="752" y="486"/>
                </a:cubicBezTo>
                <a:cubicBezTo>
                  <a:pt x="755" y="485"/>
                  <a:pt x="761" y="477"/>
                  <a:pt x="761" y="472"/>
                </a:cubicBezTo>
                <a:cubicBezTo>
                  <a:pt x="762" y="468"/>
                  <a:pt x="771" y="450"/>
                  <a:pt x="771" y="447"/>
                </a:cubicBezTo>
                <a:cubicBezTo>
                  <a:pt x="772" y="443"/>
                  <a:pt x="775" y="431"/>
                  <a:pt x="774" y="428"/>
                </a:cubicBezTo>
                <a:cubicBezTo>
                  <a:pt x="773" y="425"/>
                  <a:pt x="760" y="433"/>
                  <a:pt x="759" y="434"/>
                </a:cubicBezTo>
                <a:cubicBezTo>
                  <a:pt x="757" y="435"/>
                  <a:pt x="753" y="439"/>
                  <a:pt x="747" y="439"/>
                </a:cubicBezTo>
                <a:cubicBezTo>
                  <a:pt x="742" y="438"/>
                  <a:pt x="745" y="432"/>
                  <a:pt x="744" y="429"/>
                </a:cubicBezTo>
                <a:cubicBezTo>
                  <a:pt x="744" y="426"/>
                  <a:pt x="738" y="414"/>
                  <a:pt x="737" y="414"/>
                </a:cubicBezTo>
                <a:cubicBezTo>
                  <a:pt x="736" y="413"/>
                  <a:pt x="732" y="407"/>
                  <a:pt x="730" y="401"/>
                </a:cubicBezTo>
                <a:cubicBezTo>
                  <a:pt x="728" y="395"/>
                  <a:pt x="721" y="391"/>
                  <a:pt x="718" y="386"/>
                </a:cubicBezTo>
                <a:cubicBezTo>
                  <a:pt x="715" y="381"/>
                  <a:pt x="718" y="367"/>
                  <a:pt x="715" y="360"/>
                </a:cubicBezTo>
                <a:cubicBezTo>
                  <a:pt x="712" y="352"/>
                  <a:pt x="709" y="343"/>
                  <a:pt x="707" y="336"/>
                </a:cubicBezTo>
                <a:cubicBezTo>
                  <a:pt x="706" y="335"/>
                  <a:pt x="705" y="333"/>
                  <a:pt x="704" y="331"/>
                </a:cubicBezTo>
                <a:cubicBezTo>
                  <a:pt x="708" y="330"/>
                  <a:pt x="713" y="329"/>
                  <a:pt x="713" y="331"/>
                </a:cubicBezTo>
                <a:cubicBezTo>
                  <a:pt x="714" y="335"/>
                  <a:pt x="718" y="343"/>
                  <a:pt x="719" y="349"/>
                </a:cubicBezTo>
                <a:cubicBezTo>
                  <a:pt x="720" y="354"/>
                  <a:pt x="724" y="352"/>
                  <a:pt x="724" y="357"/>
                </a:cubicBezTo>
                <a:cubicBezTo>
                  <a:pt x="725" y="363"/>
                  <a:pt x="728" y="375"/>
                  <a:pt x="730" y="376"/>
                </a:cubicBezTo>
                <a:cubicBezTo>
                  <a:pt x="731" y="378"/>
                  <a:pt x="737" y="386"/>
                  <a:pt x="738" y="389"/>
                </a:cubicBezTo>
                <a:cubicBezTo>
                  <a:pt x="739" y="392"/>
                  <a:pt x="741" y="396"/>
                  <a:pt x="742" y="404"/>
                </a:cubicBezTo>
                <a:cubicBezTo>
                  <a:pt x="743" y="411"/>
                  <a:pt x="744" y="422"/>
                  <a:pt x="746" y="423"/>
                </a:cubicBezTo>
                <a:cubicBezTo>
                  <a:pt x="749" y="424"/>
                  <a:pt x="758" y="420"/>
                  <a:pt x="759" y="419"/>
                </a:cubicBezTo>
                <a:cubicBezTo>
                  <a:pt x="761" y="417"/>
                  <a:pt x="771" y="409"/>
                  <a:pt x="775" y="409"/>
                </a:cubicBezTo>
                <a:cubicBezTo>
                  <a:pt x="778" y="408"/>
                  <a:pt x="779" y="404"/>
                  <a:pt x="783" y="403"/>
                </a:cubicBezTo>
                <a:cubicBezTo>
                  <a:pt x="787" y="401"/>
                  <a:pt x="790" y="396"/>
                  <a:pt x="793" y="392"/>
                </a:cubicBezTo>
                <a:cubicBezTo>
                  <a:pt x="796" y="388"/>
                  <a:pt x="799" y="379"/>
                  <a:pt x="800" y="375"/>
                </a:cubicBezTo>
                <a:cubicBezTo>
                  <a:pt x="801" y="372"/>
                  <a:pt x="804" y="370"/>
                  <a:pt x="802" y="366"/>
                </a:cubicBezTo>
                <a:cubicBezTo>
                  <a:pt x="801" y="362"/>
                  <a:pt x="795" y="356"/>
                  <a:pt x="793" y="356"/>
                </a:cubicBezTo>
                <a:cubicBezTo>
                  <a:pt x="791" y="355"/>
                  <a:pt x="791" y="349"/>
                  <a:pt x="790" y="349"/>
                </a:cubicBezTo>
                <a:cubicBezTo>
                  <a:pt x="788" y="349"/>
                  <a:pt x="789" y="352"/>
                  <a:pt x="786" y="354"/>
                </a:cubicBezTo>
                <a:cubicBezTo>
                  <a:pt x="783" y="357"/>
                  <a:pt x="780" y="361"/>
                  <a:pt x="778" y="360"/>
                </a:cubicBezTo>
                <a:cubicBezTo>
                  <a:pt x="776" y="359"/>
                  <a:pt x="779" y="357"/>
                  <a:pt x="776" y="352"/>
                </a:cubicBezTo>
                <a:cubicBezTo>
                  <a:pt x="772" y="348"/>
                  <a:pt x="771" y="347"/>
                  <a:pt x="771" y="343"/>
                </a:cubicBezTo>
                <a:cubicBezTo>
                  <a:pt x="771" y="340"/>
                  <a:pt x="764" y="333"/>
                  <a:pt x="763" y="328"/>
                </a:cubicBezTo>
                <a:cubicBezTo>
                  <a:pt x="762" y="323"/>
                  <a:pt x="768" y="317"/>
                  <a:pt x="769" y="321"/>
                </a:cubicBezTo>
                <a:cubicBezTo>
                  <a:pt x="771" y="326"/>
                  <a:pt x="772" y="333"/>
                  <a:pt x="776" y="336"/>
                </a:cubicBezTo>
                <a:cubicBezTo>
                  <a:pt x="780" y="339"/>
                  <a:pt x="784" y="344"/>
                  <a:pt x="785" y="345"/>
                </a:cubicBezTo>
                <a:cubicBezTo>
                  <a:pt x="787" y="346"/>
                  <a:pt x="791" y="340"/>
                  <a:pt x="792" y="341"/>
                </a:cubicBezTo>
                <a:cubicBezTo>
                  <a:pt x="794" y="342"/>
                  <a:pt x="797" y="351"/>
                  <a:pt x="799" y="353"/>
                </a:cubicBezTo>
                <a:cubicBezTo>
                  <a:pt x="802" y="354"/>
                  <a:pt x="809" y="355"/>
                  <a:pt x="810" y="355"/>
                </a:cubicBezTo>
                <a:cubicBezTo>
                  <a:pt x="811" y="355"/>
                  <a:pt x="816" y="356"/>
                  <a:pt x="817" y="353"/>
                </a:cubicBezTo>
                <a:cubicBezTo>
                  <a:pt x="818" y="351"/>
                  <a:pt x="822" y="349"/>
                  <a:pt x="825" y="348"/>
                </a:cubicBezTo>
                <a:cubicBezTo>
                  <a:pt x="830" y="371"/>
                  <a:pt x="832" y="396"/>
                  <a:pt x="832" y="421"/>
                </a:cubicBezTo>
                <a:cubicBezTo>
                  <a:pt x="832" y="648"/>
                  <a:pt x="647" y="832"/>
                  <a:pt x="421" y="832"/>
                </a:cubicBezTo>
                <a:close/>
                <a:moveTo>
                  <a:pt x="153" y="225"/>
                </a:moveTo>
                <a:cubicBezTo>
                  <a:pt x="151" y="226"/>
                  <a:pt x="148" y="224"/>
                  <a:pt x="148" y="220"/>
                </a:cubicBezTo>
                <a:cubicBezTo>
                  <a:pt x="148" y="217"/>
                  <a:pt x="145" y="227"/>
                  <a:pt x="146" y="230"/>
                </a:cubicBezTo>
                <a:cubicBezTo>
                  <a:pt x="147" y="233"/>
                  <a:pt x="142" y="237"/>
                  <a:pt x="141" y="237"/>
                </a:cubicBezTo>
                <a:cubicBezTo>
                  <a:pt x="139" y="237"/>
                  <a:pt x="138" y="232"/>
                  <a:pt x="139" y="228"/>
                </a:cubicBezTo>
                <a:cubicBezTo>
                  <a:pt x="140" y="223"/>
                  <a:pt x="137" y="220"/>
                  <a:pt x="133" y="220"/>
                </a:cubicBezTo>
                <a:cubicBezTo>
                  <a:pt x="129" y="221"/>
                  <a:pt x="126" y="226"/>
                  <a:pt x="125" y="227"/>
                </a:cubicBezTo>
                <a:cubicBezTo>
                  <a:pt x="123" y="229"/>
                  <a:pt x="122" y="237"/>
                  <a:pt x="123" y="239"/>
                </a:cubicBezTo>
                <a:cubicBezTo>
                  <a:pt x="123" y="241"/>
                  <a:pt x="123" y="248"/>
                  <a:pt x="119" y="248"/>
                </a:cubicBezTo>
                <a:cubicBezTo>
                  <a:pt x="115" y="248"/>
                  <a:pt x="117" y="239"/>
                  <a:pt x="117" y="236"/>
                </a:cubicBezTo>
                <a:cubicBezTo>
                  <a:pt x="118" y="233"/>
                  <a:pt x="117" y="226"/>
                  <a:pt x="119" y="222"/>
                </a:cubicBezTo>
                <a:cubicBezTo>
                  <a:pt x="120" y="218"/>
                  <a:pt x="125" y="216"/>
                  <a:pt x="128" y="215"/>
                </a:cubicBezTo>
                <a:cubicBezTo>
                  <a:pt x="131" y="215"/>
                  <a:pt x="138" y="217"/>
                  <a:pt x="139" y="217"/>
                </a:cubicBezTo>
                <a:cubicBezTo>
                  <a:pt x="140" y="216"/>
                  <a:pt x="146" y="216"/>
                  <a:pt x="149" y="216"/>
                </a:cubicBezTo>
                <a:cubicBezTo>
                  <a:pt x="151" y="216"/>
                  <a:pt x="155" y="225"/>
                  <a:pt x="153" y="225"/>
                </a:cubicBezTo>
                <a:close/>
                <a:moveTo>
                  <a:pt x="160" y="226"/>
                </a:moveTo>
                <a:cubicBezTo>
                  <a:pt x="161" y="227"/>
                  <a:pt x="170" y="224"/>
                  <a:pt x="171" y="227"/>
                </a:cubicBezTo>
                <a:cubicBezTo>
                  <a:pt x="173" y="229"/>
                  <a:pt x="169" y="230"/>
                  <a:pt x="165" y="232"/>
                </a:cubicBezTo>
                <a:cubicBezTo>
                  <a:pt x="161" y="234"/>
                  <a:pt x="160" y="234"/>
                  <a:pt x="158" y="237"/>
                </a:cubicBezTo>
                <a:cubicBezTo>
                  <a:pt x="156" y="239"/>
                  <a:pt x="151" y="241"/>
                  <a:pt x="148" y="244"/>
                </a:cubicBezTo>
                <a:cubicBezTo>
                  <a:pt x="146" y="247"/>
                  <a:pt x="141" y="249"/>
                  <a:pt x="141" y="247"/>
                </a:cubicBezTo>
                <a:cubicBezTo>
                  <a:pt x="140" y="244"/>
                  <a:pt x="141" y="245"/>
                  <a:pt x="142" y="244"/>
                </a:cubicBezTo>
                <a:cubicBezTo>
                  <a:pt x="142" y="242"/>
                  <a:pt x="149" y="238"/>
                  <a:pt x="149" y="238"/>
                </a:cubicBezTo>
                <a:cubicBezTo>
                  <a:pt x="149" y="238"/>
                  <a:pt x="159" y="226"/>
                  <a:pt x="160" y="226"/>
                </a:cubicBezTo>
                <a:close/>
                <a:moveTo>
                  <a:pt x="129" y="212"/>
                </a:moveTo>
                <a:cubicBezTo>
                  <a:pt x="128" y="212"/>
                  <a:pt x="124" y="211"/>
                  <a:pt x="121" y="211"/>
                </a:cubicBezTo>
                <a:cubicBezTo>
                  <a:pt x="117" y="212"/>
                  <a:pt x="118" y="209"/>
                  <a:pt x="117" y="209"/>
                </a:cubicBezTo>
                <a:cubicBezTo>
                  <a:pt x="115" y="210"/>
                  <a:pt x="111" y="211"/>
                  <a:pt x="109" y="213"/>
                </a:cubicBezTo>
                <a:cubicBezTo>
                  <a:pt x="107" y="214"/>
                  <a:pt x="103" y="215"/>
                  <a:pt x="103" y="212"/>
                </a:cubicBezTo>
                <a:cubicBezTo>
                  <a:pt x="104" y="208"/>
                  <a:pt x="105" y="209"/>
                  <a:pt x="110" y="206"/>
                </a:cubicBezTo>
                <a:cubicBezTo>
                  <a:pt x="115" y="203"/>
                  <a:pt x="121" y="196"/>
                  <a:pt x="123" y="199"/>
                </a:cubicBezTo>
                <a:cubicBezTo>
                  <a:pt x="132" y="205"/>
                  <a:pt x="132" y="205"/>
                  <a:pt x="132" y="205"/>
                </a:cubicBezTo>
                <a:cubicBezTo>
                  <a:pt x="134" y="205"/>
                  <a:pt x="131" y="211"/>
                  <a:pt x="129" y="212"/>
                </a:cubicBezTo>
                <a:close/>
                <a:moveTo>
                  <a:pt x="704" y="499"/>
                </a:moveTo>
                <a:cubicBezTo>
                  <a:pt x="706" y="503"/>
                  <a:pt x="700" y="517"/>
                  <a:pt x="696" y="516"/>
                </a:cubicBezTo>
                <a:cubicBezTo>
                  <a:pt x="693" y="515"/>
                  <a:pt x="695" y="503"/>
                  <a:pt x="696" y="501"/>
                </a:cubicBezTo>
                <a:cubicBezTo>
                  <a:pt x="697" y="498"/>
                  <a:pt x="704" y="497"/>
                  <a:pt x="704" y="499"/>
                </a:cubicBezTo>
                <a:close/>
                <a:moveTo>
                  <a:pt x="480" y="167"/>
                </a:moveTo>
                <a:cubicBezTo>
                  <a:pt x="481" y="171"/>
                  <a:pt x="483" y="173"/>
                  <a:pt x="480" y="175"/>
                </a:cubicBezTo>
                <a:cubicBezTo>
                  <a:pt x="478" y="176"/>
                  <a:pt x="481" y="182"/>
                  <a:pt x="485" y="183"/>
                </a:cubicBezTo>
                <a:cubicBezTo>
                  <a:pt x="488" y="183"/>
                  <a:pt x="492" y="180"/>
                  <a:pt x="495" y="179"/>
                </a:cubicBezTo>
                <a:cubicBezTo>
                  <a:pt x="498" y="177"/>
                  <a:pt x="503" y="175"/>
                  <a:pt x="503" y="170"/>
                </a:cubicBezTo>
                <a:cubicBezTo>
                  <a:pt x="502" y="166"/>
                  <a:pt x="501" y="162"/>
                  <a:pt x="499" y="160"/>
                </a:cubicBezTo>
                <a:cubicBezTo>
                  <a:pt x="498" y="158"/>
                  <a:pt x="494" y="158"/>
                  <a:pt x="492" y="158"/>
                </a:cubicBezTo>
                <a:cubicBezTo>
                  <a:pt x="488" y="159"/>
                  <a:pt x="488" y="163"/>
                  <a:pt x="485" y="163"/>
                </a:cubicBezTo>
                <a:cubicBezTo>
                  <a:pt x="482" y="163"/>
                  <a:pt x="479" y="164"/>
                  <a:pt x="480" y="167"/>
                </a:cubicBezTo>
                <a:close/>
                <a:moveTo>
                  <a:pt x="279" y="93"/>
                </a:moveTo>
                <a:cubicBezTo>
                  <a:pt x="276" y="97"/>
                  <a:pt x="278" y="96"/>
                  <a:pt x="280" y="96"/>
                </a:cubicBezTo>
                <a:cubicBezTo>
                  <a:pt x="281" y="96"/>
                  <a:pt x="282" y="95"/>
                  <a:pt x="284" y="95"/>
                </a:cubicBezTo>
                <a:cubicBezTo>
                  <a:pt x="283" y="92"/>
                  <a:pt x="281" y="90"/>
                  <a:pt x="279" y="93"/>
                </a:cubicBezTo>
                <a:close/>
                <a:moveTo>
                  <a:pt x="506" y="162"/>
                </a:moveTo>
                <a:cubicBezTo>
                  <a:pt x="510" y="164"/>
                  <a:pt x="520" y="167"/>
                  <a:pt x="516" y="168"/>
                </a:cubicBezTo>
                <a:cubicBezTo>
                  <a:pt x="513" y="170"/>
                  <a:pt x="503" y="179"/>
                  <a:pt x="502" y="182"/>
                </a:cubicBezTo>
                <a:cubicBezTo>
                  <a:pt x="501" y="185"/>
                  <a:pt x="514" y="184"/>
                  <a:pt x="514" y="184"/>
                </a:cubicBezTo>
                <a:cubicBezTo>
                  <a:pt x="514" y="184"/>
                  <a:pt x="511" y="188"/>
                  <a:pt x="514" y="189"/>
                </a:cubicBezTo>
                <a:cubicBezTo>
                  <a:pt x="516" y="190"/>
                  <a:pt x="517" y="185"/>
                  <a:pt x="521" y="185"/>
                </a:cubicBezTo>
                <a:cubicBezTo>
                  <a:pt x="524" y="186"/>
                  <a:pt x="531" y="188"/>
                  <a:pt x="535" y="188"/>
                </a:cubicBezTo>
                <a:cubicBezTo>
                  <a:pt x="538" y="188"/>
                  <a:pt x="544" y="183"/>
                  <a:pt x="543" y="180"/>
                </a:cubicBezTo>
                <a:cubicBezTo>
                  <a:pt x="542" y="177"/>
                  <a:pt x="538" y="171"/>
                  <a:pt x="534" y="169"/>
                </a:cubicBezTo>
                <a:cubicBezTo>
                  <a:pt x="530" y="167"/>
                  <a:pt x="525" y="158"/>
                  <a:pt x="522" y="156"/>
                </a:cubicBezTo>
                <a:cubicBezTo>
                  <a:pt x="519" y="154"/>
                  <a:pt x="531" y="149"/>
                  <a:pt x="528" y="145"/>
                </a:cubicBezTo>
                <a:cubicBezTo>
                  <a:pt x="525" y="142"/>
                  <a:pt x="516" y="144"/>
                  <a:pt x="512" y="141"/>
                </a:cubicBezTo>
                <a:cubicBezTo>
                  <a:pt x="508" y="139"/>
                  <a:pt x="505" y="141"/>
                  <a:pt x="503" y="144"/>
                </a:cubicBezTo>
                <a:cubicBezTo>
                  <a:pt x="501" y="147"/>
                  <a:pt x="499" y="144"/>
                  <a:pt x="496" y="144"/>
                </a:cubicBezTo>
                <a:cubicBezTo>
                  <a:pt x="492" y="146"/>
                  <a:pt x="494" y="150"/>
                  <a:pt x="496" y="153"/>
                </a:cubicBezTo>
                <a:cubicBezTo>
                  <a:pt x="498" y="155"/>
                  <a:pt x="501" y="160"/>
                  <a:pt x="506" y="162"/>
                </a:cubicBezTo>
                <a:close/>
                <a:moveTo>
                  <a:pt x="454" y="114"/>
                </a:moveTo>
                <a:cubicBezTo>
                  <a:pt x="455" y="117"/>
                  <a:pt x="457" y="119"/>
                  <a:pt x="462" y="117"/>
                </a:cubicBezTo>
                <a:cubicBezTo>
                  <a:pt x="467" y="116"/>
                  <a:pt x="471" y="115"/>
                  <a:pt x="472" y="114"/>
                </a:cubicBezTo>
                <a:cubicBezTo>
                  <a:pt x="473" y="112"/>
                  <a:pt x="481" y="112"/>
                  <a:pt x="481" y="112"/>
                </a:cubicBezTo>
                <a:cubicBezTo>
                  <a:pt x="481" y="112"/>
                  <a:pt x="487" y="107"/>
                  <a:pt x="485" y="105"/>
                </a:cubicBezTo>
                <a:cubicBezTo>
                  <a:pt x="482" y="103"/>
                  <a:pt x="477" y="102"/>
                  <a:pt x="474" y="101"/>
                </a:cubicBezTo>
                <a:cubicBezTo>
                  <a:pt x="472" y="101"/>
                  <a:pt x="469" y="103"/>
                  <a:pt x="463" y="103"/>
                </a:cubicBezTo>
                <a:cubicBezTo>
                  <a:pt x="458" y="103"/>
                  <a:pt x="454" y="105"/>
                  <a:pt x="452" y="103"/>
                </a:cubicBezTo>
                <a:cubicBezTo>
                  <a:pt x="449" y="101"/>
                  <a:pt x="440" y="99"/>
                  <a:pt x="439" y="101"/>
                </a:cubicBezTo>
                <a:cubicBezTo>
                  <a:pt x="438" y="103"/>
                  <a:pt x="435" y="103"/>
                  <a:pt x="438" y="107"/>
                </a:cubicBezTo>
                <a:cubicBezTo>
                  <a:pt x="440" y="111"/>
                  <a:pt x="442" y="113"/>
                  <a:pt x="444" y="113"/>
                </a:cubicBezTo>
                <a:cubicBezTo>
                  <a:pt x="446" y="112"/>
                  <a:pt x="453" y="112"/>
                  <a:pt x="454" y="114"/>
                </a:cubicBezTo>
                <a:close/>
                <a:moveTo>
                  <a:pt x="213" y="386"/>
                </a:moveTo>
                <a:cubicBezTo>
                  <a:pt x="209" y="387"/>
                  <a:pt x="210" y="396"/>
                  <a:pt x="215" y="395"/>
                </a:cubicBezTo>
                <a:cubicBezTo>
                  <a:pt x="219" y="393"/>
                  <a:pt x="217" y="385"/>
                  <a:pt x="213" y="386"/>
                </a:cubicBezTo>
                <a:close/>
                <a:moveTo>
                  <a:pt x="193" y="379"/>
                </a:moveTo>
                <a:cubicBezTo>
                  <a:pt x="190" y="378"/>
                  <a:pt x="186" y="379"/>
                  <a:pt x="184" y="379"/>
                </a:cubicBezTo>
                <a:cubicBezTo>
                  <a:pt x="181" y="380"/>
                  <a:pt x="174" y="388"/>
                  <a:pt x="174" y="388"/>
                </a:cubicBezTo>
                <a:cubicBezTo>
                  <a:pt x="174" y="388"/>
                  <a:pt x="178" y="389"/>
                  <a:pt x="181" y="389"/>
                </a:cubicBezTo>
                <a:cubicBezTo>
                  <a:pt x="184" y="389"/>
                  <a:pt x="186" y="391"/>
                  <a:pt x="189" y="393"/>
                </a:cubicBezTo>
                <a:cubicBezTo>
                  <a:pt x="191" y="395"/>
                  <a:pt x="196" y="391"/>
                  <a:pt x="198" y="391"/>
                </a:cubicBezTo>
                <a:cubicBezTo>
                  <a:pt x="199" y="391"/>
                  <a:pt x="202" y="397"/>
                  <a:pt x="202" y="390"/>
                </a:cubicBezTo>
                <a:cubicBezTo>
                  <a:pt x="202" y="383"/>
                  <a:pt x="197" y="380"/>
                  <a:pt x="193" y="379"/>
                </a:cubicBezTo>
                <a:close/>
                <a:moveTo>
                  <a:pt x="157" y="353"/>
                </a:moveTo>
                <a:cubicBezTo>
                  <a:pt x="161" y="352"/>
                  <a:pt x="159" y="347"/>
                  <a:pt x="155" y="348"/>
                </a:cubicBezTo>
                <a:cubicBezTo>
                  <a:pt x="152" y="348"/>
                  <a:pt x="152" y="354"/>
                  <a:pt x="157" y="353"/>
                </a:cubicBezTo>
                <a:close/>
                <a:moveTo>
                  <a:pt x="157" y="392"/>
                </a:moveTo>
                <a:cubicBezTo>
                  <a:pt x="153" y="393"/>
                  <a:pt x="154" y="402"/>
                  <a:pt x="158" y="401"/>
                </a:cubicBezTo>
                <a:cubicBezTo>
                  <a:pt x="163" y="399"/>
                  <a:pt x="161" y="391"/>
                  <a:pt x="157" y="392"/>
                </a:cubicBezTo>
                <a:close/>
                <a:moveTo>
                  <a:pt x="161" y="370"/>
                </a:moveTo>
                <a:cubicBezTo>
                  <a:pt x="159" y="371"/>
                  <a:pt x="152" y="366"/>
                  <a:pt x="149" y="363"/>
                </a:cubicBezTo>
                <a:cubicBezTo>
                  <a:pt x="146" y="359"/>
                  <a:pt x="140" y="359"/>
                  <a:pt x="138" y="359"/>
                </a:cubicBezTo>
                <a:cubicBezTo>
                  <a:pt x="135" y="359"/>
                  <a:pt x="126" y="363"/>
                  <a:pt x="126" y="363"/>
                </a:cubicBezTo>
                <a:cubicBezTo>
                  <a:pt x="125" y="368"/>
                  <a:pt x="129" y="367"/>
                  <a:pt x="134" y="367"/>
                </a:cubicBezTo>
                <a:cubicBezTo>
                  <a:pt x="139" y="367"/>
                  <a:pt x="147" y="365"/>
                  <a:pt x="149" y="368"/>
                </a:cubicBezTo>
                <a:cubicBezTo>
                  <a:pt x="150" y="371"/>
                  <a:pt x="158" y="375"/>
                  <a:pt x="160" y="377"/>
                </a:cubicBezTo>
                <a:cubicBezTo>
                  <a:pt x="162" y="379"/>
                  <a:pt x="168" y="380"/>
                  <a:pt x="169" y="377"/>
                </a:cubicBezTo>
                <a:cubicBezTo>
                  <a:pt x="169" y="375"/>
                  <a:pt x="164" y="369"/>
                  <a:pt x="161" y="370"/>
                </a:cubicBezTo>
                <a:close/>
              </a:path>
            </a:pathLst>
          </a:custGeom>
          <a:solidFill>
            <a:schemeClr val="accent4"/>
          </a:solidFill>
          <a:ln>
            <a:noFill/>
          </a:ln>
        </p:spPr>
        <p:txBody>
          <a:bodyPr vert="horz" wrap="square" lIns="91440" tIns="45720" rIns="91440" bIns="45720" numCol="1" anchor="t" anchorCtr="0" compatLnSpc="1"/>
          <a:lstStyle/>
          <a:p>
            <a:endParaRPr lang="en-US" sz="2400">
              <a:latin typeface="微软雅黑" panose="020b0503020204020204" pitchFamily="34" charset="-122"/>
            </a:endParaRPr>
          </a:p>
        </p:txBody>
      </p:sp>
      <p:sp>
        <p:nvSpPr>
          <p:cNvPr id="46" name="Freeform 17"/>
          <p:cNvSpPr>
            <a:spLocks noEditPoints="1"/>
          </p:cNvSpPr>
          <p:nvPr/>
        </p:nvSpPr>
        <p:spPr bwMode="auto">
          <a:xfrm>
            <a:off x="6339486" y="1345459"/>
            <a:ext cx="271504" cy="358276"/>
          </a:xfrm>
          <a:custGeom>
            <a:gdLst>
              <a:gd name="T0" fmla="*/ 61 w 160"/>
              <a:gd name="T1" fmla="*/ 71 h 211"/>
              <a:gd name="T2" fmla="*/ 24 w 160"/>
              <a:gd name="T3" fmla="*/ 80 h 211"/>
              <a:gd name="T4" fmla="*/ 49 w 160"/>
              <a:gd name="T5" fmla="*/ 108 h 211"/>
              <a:gd name="T6" fmla="*/ 45 w 160"/>
              <a:gd name="T7" fmla="*/ 146 h 211"/>
              <a:gd name="T8" fmla="*/ 80 w 160"/>
              <a:gd name="T9" fmla="*/ 131 h 211"/>
              <a:gd name="T10" fmla="*/ 112 w 160"/>
              <a:gd name="T11" fmla="*/ 147 h 211"/>
              <a:gd name="T12" fmla="*/ 117 w 160"/>
              <a:gd name="T13" fmla="*/ 141 h 211"/>
              <a:gd name="T14" fmla="*/ 135 w 160"/>
              <a:gd name="T15" fmla="*/ 85 h 211"/>
              <a:gd name="T16" fmla="*/ 132 w 160"/>
              <a:gd name="T17" fmla="*/ 76 h 211"/>
              <a:gd name="T18" fmla="*/ 85 w 160"/>
              <a:gd name="T19" fmla="*/ 42 h 211"/>
              <a:gd name="T20" fmla="*/ 75 w 160"/>
              <a:gd name="T21" fmla="*/ 42 h 211"/>
              <a:gd name="T22" fmla="*/ 96 w 160"/>
              <a:gd name="T23" fmla="*/ 74 h 211"/>
              <a:gd name="T24" fmla="*/ 131 w 160"/>
              <a:gd name="T25" fmla="*/ 81 h 211"/>
              <a:gd name="T26" fmla="*/ 132 w 160"/>
              <a:gd name="T27" fmla="*/ 82 h 211"/>
              <a:gd name="T28" fmla="*/ 106 w 160"/>
              <a:gd name="T29" fmla="*/ 108 h 211"/>
              <a:gd name="T30" fmla="*/ 112 w 160"/>
              <a:gd name="T31" fmla="*/ 142 h 211"/>
              <a:gd name="T32" fmla="*/ 81 w 160"/>
              <a:gd name="T33" fmla="*/ 126 h 211"/>
              <a:gd name="T34" fmla="*/ 79 w 160"/>
              <a:gd name="T35" fmla="*/ 126 h 211"/>
              <a:gd name="T36" fmla="*/ 48 w 160"/>
              <a:gd name="T37" fmla="*/ 142 h 211"/>
              <a:gd name="T38" fmla="*/ 54 w 160"/>
              <a:gd name="T39" fmla="*/ 108 h 211"/>
              <a:gd name="T40" fmla="*/ 28 w 160"/>
              <a:gd name="T41" fmla="*/ 82 h 211"/>
              <a:gd name="T42" fmla="*/ 29 w 160"/>
              <a:gd name="T43" fmla="*/ 81 h 211"/>
              <a:gd name="T44" fmla="*/ 64 w 160"/>
              <a:gd name="T45" fmla="*/ 74 h 211"/>
              <a:gd name="T46" fmla="*/ 80 w 160"/>
              <a:gd name="T47" fmla="*/ 44 h 211"/>
              <a:gd name="T48" fmla="*/ 80 w 160"/>
              <a:gd name="T49" fmla="*/ 0 h 211"/>
              <a:gd name="T50" fmla="*/ 0 w 160"/>
              <a:gd name="T51" fmla="*/ 15 h 211"/>
              <a:gd name="T52" fmla="*/ 34 w 160"/>
              <a:gd name="T53" fmla="*/ 184 h 211"/>
              <a:gd name="T54" fmla="*/ 80 w 160"/>
              <a:gd name="T55" fmla="*/ 211 h 211"/>
              <a:gd name="T56" fmla="*/ 125 w 160"/>
              <a:gd name="T57" fmla="*/ 187 h 211"/>
              <a:gd name="T58" fmla="*/ 160 w 160"/>
              <a:gd name="T59" fmla="*/ 15 h 211"/>
              <a:gd name="T60" fmla="*/ 155 w 160"/>
              <a:gd name="T61" fmla="*/ 145 h 211"/>
              <a:gd name="T62" fmla="*/ 37 w 160"/>
              <a:gd name="T63" fmla="*/ 181 h 211"/>
              <a:gd name="T64" fmla="*/ 5 w 160"/>
              <a:gd name="T65" fmla="*/ 17 h 211"/>
              <a:gd name="T66" fmla="*/ 155 w 160"/>
              <a:gd name="T67" fmla="*/ 17 h 2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 h="211">
                <a:moveTo>
                  <a:pt x="75" y="42"/>
                </a:moveTo>
                <a:cubicBezTo>
                  <a:pt x="61" y="71"/>
                  <a:pt x="61" y="71"/>
                  <a:pt x="61" y="71"/>
                </a:cubicBezTo>
                <a:cubicBezTo>
                  <a:pt x="28" y="76"/>
                  <a:pt x="28" y="76"/>
                  <a:pt x="28" y="76"/>
                </a:cubicBezTo>
                <a:cubicBezTo>
                  <a:pt x="26" y="76"/>
                  <a:pt x="24" y="78"/>
                  <a:pt x="24" y="80"/>
                </a:cubicBezTo>
                <a:cubicBezTo>
                  <a:pt x="23" y="81"/>
                  <a:pt x="24" y="84"/>
                  <a:pt x="25" y="85"/>
                </a:cubicBezTo>
                <a:cubicBezTo>
                  <a:pt x="49" y="108"/>
                  <a:pt x="49" y="108"/>
                  <a:pt x="49" y="108"/>
                </a:cubicBezTo>
                <a:cubicBezTo>
                  <a:pt x="43" y="141"/>
                  <a:pt x="43" y="141"/>
                  <a:pt x="43" y="141"/>
                </a:cubicBezTo>
                <a:cubicBezTo>
                  <a:pt x="43" y="143"/>
                  <a:pt x="44" y="145"/>
                  <a:pt x="45" y="146"/>
                </a:cubicBezTo>
                <a:cubicBezTo>
                  <a:pt x="47" y="147"/>
                  <a:pt x="49" y="147"/>
                  <a:pt x="51" y="146"/>
                </a:cubicBezTo>
                <a:cubicBezTo>
                  <a:pt x="80" y="131"/>
                  <a:pt x="80" y="131"/>
                  <a:pt x="80" y="131"/>
                </a:cubicBezTo>
                <a:cubicBezTo>
                  <a:pt x="109" y="146"/>
                  <a:pt x="109" y="146"/>
                  <a:pt x="109" y="146"/>
                </a:cubicBezTo>
                <a:cubicBezTo>
                  <a:pt x="110" y="146"/>
                  <a:pt x="111" y="147"/>
                  <a:pt x="112" y="147"/>
                </a:cubicBezTo>
                <a:cubicBezTo>
                  <a:pt x="113" y="147"/>
                  <a:pt x="114" y="146"/>
                  <a:pt x="115" y="146"/>
                </a:cubicBezTo>
                <a:cubicBezTo>
                  <a:pt x="116" y="145"/>
                  <a:pt x="117" y="143"/>
                  <a:pt x="117" y="141"/>
                </a:cubicBezTo>
                <a:cubicBezTo>
                  <a:pt x="111" y="108"/>
                  <a:pt x="111" y="108"/>
                  <a:pt x="111" y="108"/>
                </a:cubicBezTo>
                <a:cubicBezTo>
                  <a:pt x="135" y="85"/>
                  <a:pt x="135" y="85"/>
                  <a:pt x="135" y="85"/>
                </a:cubicBezTo>
                <a:cubicBezTo>
                  <a:pt x="136" y="84"/>
                  <a:pt x="137" y="81"/>
                  <a:pt x="136" y="80"/>
                </a:cubicBezTo>
                <a:cubicBezTo>
                  <a:pt x="136" y="78"/>
                  <a:pt x="134" y="76"/>
                  <a:pt x="132" y="76"/>
                </a:cubicBezTo>
                <a:cubicBezTo>
                  <a:pt x="99" y="71"/>
                  <a:pt x="99" y="71"/>
                  <a:pt x="99" y="71"/>
                </a:cubicBezTo>
                <a:cubicBezTo>
                  <a:pt x="85" y="42"/>
                  <a:pt x="85" y="42"/>
                  <a:pt x="85" y="42"/>
                </a:cubicBezTo>
                <a:cubicBezTo>
                  <a:pt x="84" y="40"/>
                  <a:pt x="82" y="39"/>
                  <a:pt x="80" y="39"/>
                </a:cubicBezTo>
                <a:cubicBezTo>
                  <a:pt x="78" y="39"/>
                  <a:pt x="76" y="40"/>
                  <a:pt x="75" y="42"/>
                </a:cubicBezTo>
                <a:close/>
                <a:moveTo>
                  <a:pt x="80" y="44"/>
                </a:moveTo>
                <a:cubicBezTo>
                  <a:pt x="96" y="74"/>
                  <a:pt x="96" y="74"/>
                  <a:pt x="96" y="74"/>
                </a:cubicBezTo>
                <a:cubicBezTo>
                  <a:pt x="96" y="75"/>
                  <a:pt x="97" y="76"/>
                  <a:pt x="97" y="76"/>
                </a:cubicBezTo>
                <a:cubicBezTo>
                  <a:pt x="131" y="81"/>
                  <a:pt x="131" y="81"/>
                  <a:pt x="131" y="81"/>
                </a:cubicBezTo>
                <a:cubicBezTo>
                  <a:pt x="132" y="81"/>
                  <a:pt x="132" y="81"/>
                  <a:pt x="132" y="81"/>
                </a:cubicBezTo>
                <a:cubicBezTo>
                  <a:pt x="132" y="81"/>
                  <a:pt x="132" y="81"/>
                  <a:pt x="132" y="82"/>
                </a:cubicBezTo>
                <a:cubicBezTo>
                  <a:pt x="107" y="106"/>
                  <a:pt x="107" y="106"/>
                  <a:pt x="107" y="106"/>
                </a:cubicBezTo>
                <a:cubicBezTo>
                  <a:pt x="106" y="106"/>
                  <a:pt x="106" y="107"/>
                  <a:pt x="106" y="108"/>
                </a:cubicBezTo>
                <a:cubicBezTo>
                  <a:pt x="112" y="141"/>
                  <a:pt x="112" y="141"/>
                  <a:pt x="112" y="141"/>
                </a:cubicBezTo>
                <a:cubicBezTo>
                  <a:pt x="112" y="142"/>
                  <a:pt x="112" y="142"/>
                  <a:pt x="112" y="142"/>
                </a:cubicBezTo>
                <a:cubicBezTo>
                  <a:pt x="112" y="142"/>
                  <a:pt x="112" y="142"/>
                  <a:pt x="111" y="142"/>
                </a:cubicBezTo>
                <a:cubicBezTo>
                  <a:pt x="81" y="126"/>
                  <a:pt x="81" y="126"/>
                  <a:pt x="81" y="126"/>
                </a:cubicBezTo>
                <a:cubicBezTo>
                  <a:pt x="81" y="126"/>
                  <a:pt x="80" y="126"/>
                  <a:pt x="80" y="126"/>
                </a:cubicBezTo>
                <a:cubicBezTo>
                  <a:pt x="80" y="126"/>
                  <a:pt x="79" y="126"/>
                  <a:pt x="79" y="126"/>
                </a:cubicBezTo>
                <a:cubicBezTo>
                  <a:pt x="48" y="142"/>
                  <a:pt x="48" y="142"/>
                  <a:pt x="48" y="142"/>
                </a:cubicBezTo>
                <a:cubicBezTo>
                  <a:pt x="48" y="142"/>
                  <a:pt x="48" y="142"/>
                  <a:pt x="48" y="142"/>
                </a:cubicBezTo>
                <a:cubicBezTo>
                  <a:pt x="48" y="142"/>
                  <a:pt x="48" y="142"/>
                  <a:pt x="48" y="141"/>
                </a:cubicBezTo>
                <a:cubicBezTo>
                  <a:pt x="54" y="108"/>
                  <a:pt x="54" y="108"/>
                  <a:pt x="54" y="108"/>
                </a:cubicBezTo>
                <a:cubicBezTo>
                  <a:pt x="54" y="107"/>
                  <a:pt x="53" y="106"/>
                  <a:pt x="53" y="106"/>
                </a:cubicBezTo>
                <a:cubicBezTo>
                  <a:pt x="28" y="82"/>
                  <a:pt x="28" y="82"/>
                  <a:pt x="28" y="82"/>
                </a:cubicBezTo>
                <a:cubicBezTo>
                  <a:pt x="28" y="81"/>
                  <a:pt x="28" y="81"/>
                  <a:pt x="28" y="81"/>
                </a:cubicBezTo>
                <a:cubicBezTo>
                  <a:pt x="28" y="81"/>
                  <a:pt x="28" y="81"/>
                  <a:pt x="29" y="81"/>
                </a:cubicBezTo>
                <a:cubicBezTo>
                  <a:pt x="63" y="76"/>
                  <a:pt x="63" y="76"/>
                  <a:pt x="63" y="76"/>
                </a:cubicBezTo>
                <a:cubicBezTo>
                  <a:pt x="63" y="76"/>
                  <a:pt x="64" y="75"/>
                  <a:pt x="64" y="74"/>
                </a:cubicBezTo>
                <a:cubicBezTo>
                  <a:pt x="79" y="44"/>
                  <a:pt x="79" y="44"/>
                  <a:pt x="79" y="44"/>
                </a:cubicBezTo>
                <a:cubicBezTo>
                  <a:pt x="80" y="43"/>
                  <a:pt x="80" y="43"/>
                  <a:pt x="80" y="44"/>
                </a:cubicBezTo>
                <a:close/>
                <a:moveTo>
                  <a:pt x="158" y="13"/>
                </a:moveTo>
                <a:cubicBezTo>
                  <a:pt x="138" y="7"/>
                  <a:pt x="109" y="0"/>
                  <a:pt x="80" y="0"/>
                </a:cubicBezTo>
                <a:cubicBezTo>
                  <a:pt x="56" y="0"/>
                  <a:pt x="31" y="4"/>
                  <a:pt x="2" y="13"/>
                </a:cubicBezTo>
                <a:cubicBezTo>
                  <a:pt x="1" y="13"/>
                  <a:pt x="0" y="14"/>
                  <a:pt x="0" y="15"/>
                </a:cubicBezTo>
                <a:cubicBezTo>
                  <a:pt x="0" y="145"/>
                  <a:pt x="0" y="145"/>
                  <a:pt x="0" y="145"/>
                </a:cubicBezTo>
                <a:cubicBezTo>
                  <a:pt x="0" y="150"/>
                  <a:pt x="5" y="162"/>
                  <a:pt x="34" y="184"/>
                </a:cubicBezTo>
                <a:cubicBezTo>
                  <a:pt x="52" y="198"/>
                  <a:pt x="72" y="209"/>
                  <a:pt x="79" y="211"/>
                </a:cubicBezTo>
                <a:cubicBezTo>
                  <a:pt x="80" y="211"/>
                  <a:pt x="80" y="211"/>
                  <a:pt x="80" y="211"/>
                </a:cubicBezTo>
                <a:cubicBezTo>
                  <a:pt x="80" y="211"/>
                  <a:pt x="80" y="211"/>
                  <a:pt x="80" y="211"/>
                </a:cubicBezTo>
                <a:cubicBezTo>
                  <a:pt x="87" y="210"/>
                  <a:pt x="107" y="199"/>
                  <a:pt x="125" y="187"/>
                </a:cubicBezTo>
                <a:cubicBezTo>
                  <a:pt x="141" y="175"/>
                  <a:pt x="160" y="159"/>
                  <a:pt x="160" y="145"/>
                </a:cubicBezTo>
                <a:cubicBezTo>
                  <a:pt x="160" y="15"/>
                  <a:pt x="160" y="15"/>
                  <a:pt x="160" y="15"/>
                </a:cubicBezTo>
                <a:cubicBezTo>
                  <a:pt x="160" y="14"/>
                  <a:pt x="159" y="13"/>
                  <a:pt x="158" y="13"/>
                </a:cubicBezTo>
                <a:close/>
                <a:moveTo>
                  <a:pt x="155" y="145"/>
                </a:moveTo>
                <a:cubicBezTo>
                  <a:pt x="155" y="167"/>
                  <a:pt x="94" y="203"/>
                  <a:pt x="80" y="206"/>
                </a:cubicBezTo>
                <a:cubicBezTo>
                  <a:pt x="73" y="205"/>
                  <a:pt x="55" y="195"/>
                  <a:pt x="37" y="181"/>
                </a:cubicBezTo>
                <a:cubicBezTo>
                  <a:pt x="17" y="165"/>
                  <a:pt x="5" y="152"/>
                  <a:pt x="5" y="145"/>
                </a:cubicBezTo>
                <a:cubicBezTo>
                  <a:pt x="5" y="17"/>
                  <a:pt x="5" y="17"/>
                  <a:pt x="5" y="17"/>
                </a:cubicBezTo>
                <a:cubicBezTo>
                  <a:pt x="33" y="9"/>
                  <a:pt x="57" y="5"/>
                  <a:pt x="80" y="5"/>
                </a:cubicBezTo>
                <a:cubicBezTo>
                  <a:pt x="108" y="5"/>
                  <a:pt x="136" y="11"/>
                  <a:pt x="155" y="17"/>
                </a:cubicBezTo>
                <a:lnTo>
                  <a:pt x="155" y="1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latin typeface="微软雅黑" panose="020b0503020204020204" pitchFamily="34" charset="-122"/>
            </a:endParaRPr>
          </a:p>
        </p:txBody>
      </p:sp>
      <p:sp>
        <p:nvSpPr>
          <p:cNvPr id="29" name="Text Placeholder 1"/>
          <p:cNvSpPr txBox="1"/>
          <p:nvPr/>
        </p:nvSpPr>
        <p:spPr>
          <a:xfrm>
            <a:off x="6837549" y="1422947"/>
            <a:ext cx="1586362" cy="402860"/>
          </a:xfrm>
          <a:prstGeom prst="rect">
            <a:avLst/>
          </a:prstGeom>
        </p:spPr>
        <p:txBody>
          <a:bodyPr vert="horz" lIns="0" tIns="34290" rIns="68580" bIns="3429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900">
                <a:solidFill>
                  <a:schemeClr val="bg1">
                    <a:lumMod val="65000"/>
                  </a:schemeClr>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sz="900">
              <a:solidFill>
                <a:schemeClr val="bg1">
                  <a:lumMod val="65000"/>
                </a:schemeClr>
              </a:solidFill>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30" name="Text Placeholder 2"/>
          <p:cNvSpPr txBox="1"/>
          <p:nvPr/>
        </p:nvSpPr>
        <p:spPr>
          <a:xfrm>
            <a:off x="6765336" y="1274450"/>
            <a:ext cx="1362098" cy="210688"/>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a:solidFill>
                  <a:schemeClr val="tx1">
                    <a:lumMod val="65000"/>
                    <a:lumOff val="35000"/>
                  </a:schemeClr>
                </a:solidFill>
                <a:latin typeface="微软雅黑" panose="020b0503020204020204" pitchFamily="34" charset="-122"/>
                <a:ea typeface="微软雅黑" panose="020b0503020204020204" pitchFamily="34" charset="-122"/>
              </a:rPr>
              <a:t>单击添加标题</a:t>
            </a:r>
            <a:endParaRPr lang="en-US" altLang="zh-CN" sz="1400">
              <a:solidFill>
                <a:schemeClr val="tx1">
                  <a:lumMod val="65000"/>
                  <a:lumOff val="35000"/>
                </a:schemeClr>
              </a:solidFill>
              <a:latin typeface="Bebas Neue" panose="020b0606020202050201" pitchFamily="34" charset="0"/>
              <a:ea typeface="微软雅黑" panose="020b0503020204020204" pitchFamily="34" charset="-122"/>
            </a:endParaRPr>
          </a:p>
        </p:txBody>
      </p:sp>
      <p:sp>
        <p:nvSpPr>
          <p:cNvPr id="31" name="Text Placeholder 1"/>
          <p:cNvSpPr txBox="1"/>
          <p:nvPr/>
        </p:nvSpPr>
        <p:spPr>
          <a:xfrm>
            <a:off x="7070674" y="2600130"/>
            <a:ext cx="1586362" cy="402860"/>
          </a:xfrm>
          <a:prstGeom prst="rect">
            <a:avLst/>
          </a:prstGeom>
        </p:spPr>
        <p:txBody>
          <a:bodyPr vert="horz" lIns="0" tIns="34290" rIns="68580" bIns="3429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900">
                <a:solidFill>
                  <a:schemeClr val="bg1">
                    <a:lumMod val="65000"/>
                  </a:schemeClr>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sz="900">
              <a:solidFill>
                <a:schemeClr val="bg1">
                  <a:lumMod val="65000"/>
                </a:schemeClr>
              </a:solidFill>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32" name="Text Placeholder 2"/>
          <p:cNvSpPr txBox="1"/>
          <p:nvPr/>
        </p:nvSpPr>
        <p:spPr>
          <a:xfrm>
            <a:off x="6998461" y="2451633"/>
            <a:ext cx="1362098" cy="210688"/>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a:solidFill>
                  <a:schemeClr val="tx1">
                    <a:lumMod val="65000"/>
                    <a:lumOff val="35000"/>
                  </a:schemeClr>
                </a:solidFill>
                <a:latin typeface="微软雅黑" panose="020b0503020204020204" pitchFamily="34" charset="-122"/>
                <a:ea typeface="微软雅黑" panose="020b0503020204020204" pitchFamily="34" charset="-122"/>
              </a:rPr>
              <a:t>单击添加标题</a:t>
            </a:r>
            <a:endParaRPr lang="en-US" altLang="zh-CN" sz="1400">
              <a:solidFill>
                <a:schemeClr val="tx1">
                  <a:lumMod val="65000"/>
                  <a:lumOff val="35000"/>
                </a:schemeClr>
              </a:solidFill>
              <a:latin typeface="Bebas Neue" panose="020b0606020202050201" pitchFamily="34" charset="0"/>
              <a:ea typeface="微软雅黑" panose="020b0503020204020204" pitchFamily="34" charset="-122"/>
            </a:endParaRPr>
          </a:p>
        </p:txBody>
      </p:sp>
      <p:sp>
        <p:nvSpPr>
          <p:cNvPr id="33" name="Text Placeholder 1"/>
          <p:cNvSpPr txBox="1"/>
          <p:nvPr/>
        </p:nvSpPr>
        <p:spPr>
          <a:xfrm>
            <a:off x="6848567" y="3755732"/>
            <a:ext cx="1586362" cy="402860"/>
          </a:xfrm>
          <a:prstGeom prst="rect">
            <a:avLst/>
          </a:prstGeom>
        </p:spPr>
        <p:txBody>
          <a:bodyPr vert="horz" lIns="0" tIns="34290" rIns="68580" bIns="3429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900">
                <a:solidFill>
                  <a:schemeClr val="bg1">
                    <a:lumMod val="65000"/>
                  </a:schemeClr>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sz="900">
              <a:solidFill>
                <a:schemeClr val="bg1">
                  <a:lumMod val="65000"/>
                </a:schemeClr>
              </a:solidFill>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34" name="Text Placeholder 2"/>
          <p:cNvSpPr txBox="1"/>
          <p:nvPr/>
        </p:nvSpPr>
        <p:spPr>
          <a:xfrm>
            <a:off x="6776354" y="3607235"/>
            <a:ext cx="1362098" cy="210688"/>
          </a:xfrm>
          <a:prstGeom prst="rect">
            <a:avLst/>
          </a:prstGeom>
          <a:noFill/>
        </p:spPr>
        <p:txBody>
          <a:bodyPr vert="horz" lIns="68580" tIns="34290" rIns="68580" bIns="3429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a:solidFill>
                  <a:schemeClr val="tx1">
                    <a:lumMod val="65000"/>
                    <a:lumOff val="35000"/>
                  </a:schemeClr>
                </a:solidFill>
                <a:latin typeface="微软雅黑" panose="020b0503020204020204" pitchFamily="34" charset="-122"/>
                <a:ea typeface="微软雅黑" panose="020b0503020204020204" pitchFamily="34" charset="-122"/>
              </a:rPr>
              <a:t>单击添加标题</a:t>
            </a:r>
            <a:endParaRPr lang="en-US" altLang="zh-CN" sz="1400">
              <a:solidFill>
                <a:schemeClr val="tx1">
                  <a:lumMod val="65000"/>
                  <a:lumOff val="35000"/>
                </a:schemeClr>
              </a:solidFill>
              <a:latin typeface="Bebas Neue" panose="020b0606020202050201" pitchFamily="34" charset="0"/>
              <a:ea typeface="微软雅黑" panose="020b0503020204020204" pitchFamily="34" charset="-122"/>
            </a:endParaRPr>
          </a:p>
        </p:txBody>
      </p:sp>
      <p:sp>
        <p:nvSpPr>
          <p:cNvPr id="35" name="Rectangle 71"/>
          <p:cNvSpPr/>
          <p:nvPr/>
        </p:nvSpPr>
        <p:spPr>
          <a:xfrm>
            <a:off x="756050" y="1485456"/>
            <a:ext cx="1662893" cy="346356"/>
          </a:xfrm>
          <a:prstGeom prst="rect">
            <a:avLst/>
          </a:prstGeom>
        </p:spPr>
        <p:txBody>
          <a:bodyPr wrap="square" lIns="68580" tIns="34290" rIns="68580" bIns="34290">
            <a:spAutoFit/>
          </a:bodyPr>
          <a:lstStyle/>
          <a:p>
            <a:pPr algn="r"/>
            <a:r>
              <a:rPr lang="zh-CN" altLang="en-US" sz="900">
                <a:solidFill>
                  <a:schemeClr val="bg1">
                    <a:lumMod val="65000"/>
                  </a:schemeClr>
                </a:solidFill>
                <a:latin typeface="微软雅黑" panose="020b0503020204020204" pitchFamily="34" charset="-122"/>
                <a:ea typeface="微软雅黑" panose="020b0503020204020204" pitchFamily="34" charset="-122"/>
              </a:rPr>
              <a:t>单击此处编辑内容，建议您在展示时采用微软雅黑字体</a:t>
            </a:r>
            <a:endParaRPr lang="en-GB" sz="900">
              <a:solidFill>
                <a:schemeClr val="bg1">
                  <a:lumMod val="65000"/>
                </a:schemeClr>
              </a:solidFill>
              <a:latin typeface="微软雅黑" panose="020b0503020204020204" pitchFamily="34" charset="-122"/>
              <a:ea typeface="微软雅黑" panose="020b0503020204020204" pitchFamily="34" charset="-122"/>
            </a:endParaRPr>
          </a:p>
        </p:txBody>
      </p:sp>
      <p:sp>
        <p:nvSpPr>
          <p:cNvPr id="36" name="TextBox 72"/>
          <p:cNvSpPr txBox="1"/>
          <p:nvPr/>
        </p:nvSpPr>
        <p:spPr>
          <a:xfrm>
            <a:off x="1052527" y="1274451"/>
            <a:ext cx="1369982" cy="253994"/>
          </a:xfrm>
          <a:prstGeom prst="rect">
            <a:avLst/>
          </a:prstGeom>
          <a:noFill/>
        </p:spPr>
        <p:txBody>
          <a:bodyPr wrap="square" lIns="68580" tIns="34290" rIns="68580" bIns="34290" rtlCol="0">
            <a:spAutoFit/>
          </a:bodyPr>
          <a:lstStyle/>
          <a:p>
            <a:pPr algn="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单击添加标题</a:t>
            </a:r>
            <a:endParaRPr lang="en-GB"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0" name="Rectangle 71"/>
          <p:cNvSpPr/>
          <p:nvPr/>
        </p:nvSpPr>
        <p:spPr>
          <a:xfrm>
            <a:off x="529912" y="2662639"/>
            <a:ext cx="1662893" cy="346356"/>
          </a:xfrm>
          <a:prstGeom prst="rect">
            <a:avLst/>
          </a:prstGeom>
        </p:spPr>
        <p:txBody>
          <a:bodyPr wrap="square" lIns="68580" tIns="34290" rIns="68580" bIns="34290">
            <a:spAutoFit/>
          </a:bodyPr>
          <a:lstStyle/>
          <a:p>
            <a:pPr algn="r"/>
            <a:r>
              <a:rPr lang="zh-CN" altLang="en-US" sz="900">
                <a:solidFill>
                  <a:schemeClr val="bg1">
                    <a:lumMod val="65000"/>
                  </a:schemeClr>
                </a:solidFill>
                <a:latin typeface="微软雅黑" panose="020b0503020204020204" pitchFamily="34" charset="-122"/>
                <a:ea typeface="微软雅黑" panose="020b0503020204020204" pitchFamily="34" charset="-122"/>
              </a:rPr>
              <a:t>单击此处编辑内容，建议您在展示时采用微软雅黑字体</a:t>
            </a:r>
            <a:endParaRPr lang="en-GB" sz="900">
              <a:solidFill>
                <a:schemeClr val="bg1">
                  <a:lumMod val="65000"/>
                </a:schemeClr>
              </a:solidFill>
              <a:latin typeface="微软雅黑" panose="020b0503020204020204" pitchFamily="34" charset="-122"/>
              <a:ea typeface="微软雅黑" panose="020b0503020204020204" pitchFamily="34" charset="-122"/>
            </a:endParaRPr>
          </a:p>
        </p:txBody>
      </p:sp>
      <p:sp>
        <p:nvSpPr>
          <p:cNvPr id="41" name="TextBox 72"/>
          <p:cNvSpPr txBox="1"/>
          <p:nvPr/>
        </p:nvSpPr>
        <p:spPr>
          <a:xfrm>
            <a:off x="826389" y="2451633"/>
            <a:ext cx="1369982" cy="253994"/>
          </a:xfrm>
          <a:prstGeom prst="rect">
            <a:avLst/>
          </a:prstGeom>
          <a:noFill/>
        </p:spPr>
        <p:txBody>
          <a:bodyPr wrap="square" lIns="68580" tIns="34290" rIns="68580" bIns="34290" rtlCol="0">
            <a:spAutoFit/>
          </a:bodyPr>
          <a:lstStyle/>
          <a:p>
            <a:pPr algn="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单击添加标题</a:t>
            </a:r>
            <a:endParaRPr lang="en-GB"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Rectangle 71"/>
          <p:cNvSpPr/>
          <p:nvPr/>
        </p:nvSpPr>
        <p:spPr>
          <a:xfrm>
            <a:off x="697369" y="3772393"/>
            <a:ext cx="1662893" cy="346356"/>
          </a:xfrm>
          <a:prstGeom prst="rect">
            <a:avLst/>
          </a:prstGeom>
        </p:spPr>
        <p:txBody>
          <a:bodyPr wrap="square" lIns="68580" tIns="34290" rIns="68580" bIns="34290">
            <a:spAutoFit/>
          </a:bodyPr>
          <a:lstStyle/>
          <a:p>
            <a:pPr algn="r"/>
            <a:r>
              <a:rPr lang="zh-CN" altLang="en-US" sz="900">
                <a:solidFill>
                  <a:schemeClr val="bg1">
                    <a:lumMod val="65000"/>
                  </a:schemeClr>
                </a:solidFill>
                <a:latin typeface="微软雅黑" panose="020b0503020204020204" pitchFamily="34" charset="-122"/>
                <a:ea typeface="微软雅黑" panose="020b0503020204020204" pitchFamily="34" charset="-122"/>
              </a:rPr>
              <a:t>单击此处编辑内容，建议您在展示时采用微软雅黑字体</a:t>
            </a:r>
            <a:endParaRPr lang="en-GB" sz="900">
              <a:solidFill>
                <a:schemeClr val="bg1">
                  <a:lumMod val="65000"/>
                </a:schemeClr>
              </a:solidFill>
              <a:latin typeface="微软雅黑" panose="020b0503020204020204" pitchFamily="34" charset="-122"/>
              <a:ea typeface="微软雅黑" panose="020b0503020204020204" pitchFamily="34" charset="-122"/>
            </a:endParaRPr>
          </a:p>
        </p:txBody>
      </p:sp>
      <p:sp>
        <p:nvSpPr>
          <p:cNvPr id="47" name="TextBox 72"/>
          <p:cNvSpPr txBox="1"/>
          <p:nvPr/>
        </p:nvSpPr>
        <p:spPr>
          <a:xfrm>
            <a:off x="993846" y="3561387"/>
            <a:ext cx="1369982" cy="253994"/>
          </a:xfrm>
          <a:prstGeom prst="rect">
            <a:avLst/>
          </a:prstGeom>
          <a:noFill/>
        </p:spPr>
        <p:txBody>
          <a:bodyPr wrap="square" lIns="68580" tIns="34290" rIns="68580" bIns="34290" rtlCol="0">
            <a:spAutoFit/>
          </a:bodyPr>
          <a:lstStyle/>
          <a:p>
            <a:pPr algn="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单击添加标题</a:t>
            </a:r>
            <a:endParaRPr lang="en-GB"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5="http://schemas.microsoft.com/office/powerpoint/2012/main" Requires="p15">
      <p:transition spd="slow" advClick="0" advTm="0" p14:dur="2000">
        <p15:prstTrans prst="wind"/>
      </p:transition>
    </mc:Choice>
    <mc:Fallback>
      <p:transition spd="slow" advClick="0" advTm="0">
        <p:fade/>
      </p:transition>
    </mc:Fallback>
  </mc:AlternateConten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45100" y="3550556"/>
            <a:ext cx="7777877" cy="709427"/>
          </a:xfrm>
          <a:prstGeom prst="rect">
            <a:avLst/>
          </a:prstGeom>
        </p:spPr>
        <p:txBody>
          <a:bodyPr wrap="square" lIns="68582" tIns="34291" rIns="68582" bIns="34291">
            <a:spAutoFit/>
          </a:bodyPr>
          <a:lstStyle/>
          <a:p>
            <a:pPr>
              <a:lnSpc>
                <a:spcPct val="130000"/>
              </a:lnSpc>
            </a:pP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在此添加标题</a:t>
            </a:r>
            <a:endParaRPr lang="en-US" altLang="zh-CN" sz="140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900">
                <a:solidFill>
                  <a:schemeClr val="bg1">
                    <a:lumMod val="65000"/>
                  </a:schemeClr>
                </a:solidFill>
                <a:latin typeface="微软雅黑" panose="020b0503020204020204" pitchFamily="34" charset="-122"/>
                <a:ea typeface="微软雅黑" panose="020b0503020204020204" pitchFamily="34" charset="-122"/>
              </a:rPr>
              <a:t>在这里输入您的内容，或通复制内容后右键选择保留文本。在这里输入您的内容，或通复制内容后右键选择保留文本。在这里输入您的内容，或通复制内容后右键选择保留文本。在这里输入您的内容，或通复制内容后右键选择保留文本。在这里输入您的内容，或通复制内容后右键选择保留文本。</a:t>
            </a:r>
            <a:endParaRPr lang="zh-CN" altLang="en-US" sz="900">
              <a:solidFill>
                <a:schemeClr val="bg1">
                  <a:lumMod val="65000"/>
                </a:schemeClr>
              </a:solidFill>
              <a:latin typeface="方正细圆简体" pitchFamily="2" charset="-122"/>
              <a:ea typeface="方正细圆简体" pitchFamily="2" charset="-122"/>
            </a:endParaRPr>
          </a:p>
        </p:txBody>
      </p:sp>
      <p:pic>
        <p:nvPicPr>
          <p:cNvPr id="1026" name="Picture 2" descr="F:\PPT加油\免版权\buildings-984195_960_720.jpg"/>
          <p:cNvPicPr>
            <a:picLocks noChangeAspect="1" noChangeArrowheads="1"/>
          </p:cNvPicPr>
          <p:nvPr/>
        </p:nvPicPr>
        <p:blipFill>
          <a:blip r:embed="rId3"/>
          <a:stretch>
            <a:fillRect/>
          </a:stretch>
        </p:blipFill>
        <p:spPr bwMode="auto">
          <a:xfrm>
            <a:off x="1007486" y="987879"/>
            <a:ext cx="3591385" cy="2395005"/>
          </a:xfrm>
          <a:prstGeom prst="roundRect">
            <a:avLst>
              <a:gd name="adj" fmla="val 0"/>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a:stretch>
            <a:fillRect/>
          </a:stretch>
        </p:blipFill>
        <p:spPr bwMode="auto">
          <a:xfrm>
            <a:off x="4805224" y="1000192"/>
            <a:ext cx="1728417" cy="1148317"/>
          </a:xfrm>
          <a:prstGeom prst="roundRect">
            <a:avLst>
              <a:gd name="adj" fmla="val 0"/>
            </a:avLst>
          </a:prstGeom>
          <a:noFill/>
          <a:extLst>
            <a:ext uri="{909E8E84-426E-40DD-AFC4-6F175D3DCCD1}">
              <a14:hiddenFill xmlns:a14="http://schemas.microsoft.com/office/drawing/2010/main">
                <a:solidFill>
                  <a:srgbClr val="FFFFFF"/>
                </a:solidFill>
              </a14:hiddenFill>
            </a:ext>
          </a:extLst>
        </p:spPr>
      </p:pic>
      <p:pic>
        <p:nvPicPr>
          <p:cNvPr id="11" name="Picture 2" descr="F:\PPT加油\免版权\buildings-984195_960_720.jpg"/>
          <p:cNvPicPr>
            <a:picLocks noChangeAspect="1" noChangeArrowheads="1"/>
          </p:cNvPicPr>
          <p:nvPr/>
        </p:nvPicPr>
        <p:blipFill>
          <a:blip r:embed="rId5"/>
          <a:stretch>
            <a:fillRect/>
          </a:stretch>
        </p:blipFill>
        <p:spPr bwMode="auto">
          <a:xfrm>
            <a:off x="6614661" y="2283936"/>
            <a:ext cx="1728417" cy="1021926"/>
          </a:xfrm>
          <a:prstGeom prst="roundRect">
            <a:avLst>
              <a:gd name="adj" fmla="val 0"/>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614661" y="987879"/>
            <a:ext cx="1728417" cy="11524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2" tIns="34291" rIns="68582" bIns="34291" rtlCol="0" anchor="ctr"/>
          <a:lstStyle/>
          <a:p>
            <a:pPr algn="ctr"/>
            <a:endParaRPr lang="zh-CN" altLang="en-US"/>
          </a:p>
        </p:txBody>
      </p:sp>
      <p:sp>
        <p:nvSpPr>
          <p:cNvPr id="14" name="矩形 13"/>
          <p:cNvSpPr/>
          <p:nvPr/>
        </p:nvSpPr>
        <p:spPr>
          <a:xfrm>
            <a:off x="4805224" y="2230400"/>
            <a:ext cx="1728417" cy="11524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2" tIns="34291" rIns="68582" bIns="34291" rtlCol="0" anchor="ctr"/>
          <a:lstStyle/>
          <a:p>
            <a:pPr algn="ctr"/>
            <a:endParaRPr lang="zh-CN" altLang="en-US"/>
          </a:p>
        </p:txBody>
      </p:sp>
      <p:sp>
        <p:nvSpPr>
          <p:cNvPr id="15" name="TextBox 14"/>
          <p:cNvSpPr txBox="1"/>
          <p:nvPr/>
        </p:nvSpPr>
        <p:spPr>
          <a:xfrm>
            <a:off x="6768229" y="1348408"/>
            <a:ext cx="1512183" cy="512450"/>
          </a:xfrm>
          <a:prstGeom prst="rect">
            <a:avLst/>
          </a:prstGeom>
          <a:noFill/>
        </p:spPr>
        <p:txBody>
          <a:bodyPr wrap="square" lIns="68582" tIns="34291" rIns="68582" bIns="34291" rtlCol="0">
            <a:spAutoFit/>
          </a:bodyPr>
          <a:lstStyle/>
          <a:p>
            <a:pPr>
              <a:lnSpc>
                <a:spcPct val="120000"/>
              </a:lnSpc>
              <a:spcBef>
                <a:spcPts val="635"/>
              </a:spcBef>
            </a:pPr>
            <a:r>
              <a:rPr lang="zh-CN" altLang="en-US" sz="800">
                <a:solidFill>
                  <a:schemeClr val="bg1"/>
                </a:solidFill>
                <a:latin typeface="微软雅黑" panose="020b0503020204020204" pitchFamily="34" charset="-122"/>
                <a:ea typeface="微软雅黑" panose="020b0503020204020204" pitchFamily="34" charset="-122"/>
              </a:rPr>
              <a:t>添加适当的文字，一页的文字最好不要超过</a:t>
            </a:r>
            <a:r>
              <a:rPr lang="en-US" altLang="zh-CN" sz="800">
                <a:solidFill>
                  <a:schemeClr val="bg1"/>
                </a:solidFill>
                <a:latin typeface="微软雅黑" panose="020b0503020204020204" pitchFamily="34" charset="-122"/>
                <a:ea typeface="微软雅黑" panose="020b0503020204020204" pitchFamily="34" charset="-122"/>
              </a:rPr>
              <a:t>200,</a:t>
            </a:r>
            <a:r>
              <a:rPr lang="zh-CN" altLang="en-US" sz="800">
                <a:solidFill>
                  <a:schemeClr val="bg1"/>
                </a:solidFill>
                <a:latin typeface="微软雅黑" panose="020b0503020204020204" pitchFamily="34" charset="-122"/>
                <a:ea typeface="微软雅黑" panose="020b0503020204020204" pitchFamily="34" charset="-122"/>
              </a:rPr>
              <a:t>添加适当的文字添</a:t>
            </a:r>
            <a:endParaRPr lang="es-ES" altLang="zh-CN"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9"/>
          <p:cNvSpPr txBox="1"/>
          <p:nvPr/>
        </p:nvSpPr>
        <p:spPr>
          <a:xfrm>
            <a:off x="4968044" y="2644552"/>
            <a:ext cx="1512183" cy="512450"/>
          </a:xfrm>
          <a:prstGeom prst="rect">
            <a:avLst/>
          </a:prstGeom>
          <a:noFill/>
        </p:spPr>
        <p:txBody>
          <a:bodyPr wrap="square" lIns="68582" tIns="34291" rIns="68582" bIns="34291" rtlCol="0">
            <a:spAutoFit/>
          </a:bodyPr>
          <a:lstStyle/>
          <a:p>
            <a:pPr>
              <a:lnSpc>
                <a:spcPct val="120000"/>
              </a:lnSpc>
              <a:spcBef>
                <a:spcPts val="635"/>
              </a:spcBef>
            </a:pPr>
            <a:r>
              <a:rPr lang="zh-CN" altLang="en-US" sz="800">
                <a:solidFill>
                  <a:schemeClr val="bg1"/>
                </a:solidFill>
                <a:latin typeface="微软雅黑" panose="020b0503020204020204" pitchFamily="34" charset="-122"/>
                <a:ea typeface="微软雅黑" panose="020b0503020204020204" pitchFamily="34" charset="-122"/>
              </a:rPr>
              <a:t>添加适当的文字，一页的文字最好不要超过</a:t>
            </a:r>
            <a:r>
              <a:rPr lang="en-US" altLang="zh-CN" sz="800">
                <a:solidFill>
                  <a:schemeClr val="bg1"/>
                </a:solidFill>
                <a:latin typeface="微软雅黑" panose="020b0503020204020204" pitchFamily="34" charset="-122"/>
                <a:ea typeface="微软雅黑" panose="020b0503020204020204" pitchFamily="34" charset="-122"/>
              </a:rPr>
              <a:t>200,</a:t>
            </a:r>
            <a:r>
              <a:rPr lang="zh-CN" altLang="en-US" sz="800">
                <a:solidFill>
                  <a:schemeClr val="bg1"/>
                </a:solidFill>
                <a:latin typeface="微软雅黑" panose="020b0503020204020204" pitchFamily="34" charset="-122"/>
                <a:ea typeface="微软雅黑" panose="020b0503020204020204" pitchFamily="34" charset="-122"/>
              </a:rPr>
              <a:t>添加适当的文字添</a:t>
            </a:r>
            <a:endParaRPr lang="es-ES" altLang="zh-CN" sz="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5="http://schemas.microsoft.com/office/powerpoint/2012/main" Requires="p15">
      <p:transition spd="slow" advClick="0" advTm="0" p14:dur="2000">
        <p15:prstTrans prst="win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0"/>
                                        </p:tgtEl>
                                        <p:attrNameLst>
                                          <p:attrName>ppt_y</p:attrName>
                                        </p:attrNameLst>
                                      </p:cBhvr>
                                      <p:tavLst>
                                        <p:tav tm="0">
                                          <p:val>
                                            <p:strVal val="#ppt_y"/>
                                          </p:val>
                                        </p:tav>
                                        <p:tav tm="100000">
                                          <p:val>
                                            <p:strVal val="#ppt_y"/>
                                          </p:val>
                                        </p:tav>
                                      </p:tavLst>
                                    </p:anim>
                                    <p:anim calcmode="lin" valueType="num">
                                      <p:cBhvr>
                                        <p:cTn id="2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0"/>
                                        </p:tgtEl>
                                      </p:cBhvr>
                                    </p:animEffect>
                                  </p:childTnLst>
                                </p:cTn>
                              </p:par>
                            </p:childTnLst>
                          </p:cTn>
                        </p:par>
                        <p:par>
                          <p:cTn id="27" fill="hold" nodeType="afterGroup">
                            <p:stCondLst>
                              <p:cond delay="2000"/>
                            </p:stCondLst>
                            <p:childTnLst>
                              <p:par>
                                <p:cTn id="28" presetID="2" presetClass="entr" presetSubtype="4"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2500"/>
                            </p:stCondLst>
                            <p:childTnLst>
                              <p:par>
                                <p:cTn id="33" presetID="2" presetClass="entr" presetSubtype="1"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0-#ppt_h/2"/>
                                          </p:val>
                                        </p:tav>
                                        <p:tav tm="100000">
                                          <p:val>
                                            <p:strVal val="#ppt_y"/>
                                          </p:val>
                                        </p:tav>
                                      </p:tavLst>
                                    </p:anim>
                                  </p:childTnLst>
                                </p:cTn>
                              </p:par>
                            </p:childTnLst>
                          </p:cTn>
                        </p:par>
                        <p:par>
                          <p:cTn id="37" fill="hold" nodeType="afterGroup">
                            <p:stCondLst>
                              <p:cond delay="30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5"/>
                                        </p:tgtEl>
                                        <p:attrNameLst>
                                          <p:attrName>ppt_y</p:attrName>
                                        </p:attrNameLst>
                                      </p:cBhvr>
                                      <p:tavLst>
                                        <p:tav tm="0">
                                          <p:val>
                                            <p:strVal val="#ppt_y"/>
                                          </p:val>
                                        </p:tav>
                                        <p:tav tm="100000">
                                          <p:val>
                                            <p:strVal val="#ppt_y"/>
                                          </p:val>
                                        </p:tav>
                                      </p:tavLst>
                                    </p:anim>
                                    <p:anim calcmode="lin" valueType="num">
                                      <p:cBhvr>
                                        <p:cTn id="42"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5"/>
                                        </p:tgtEl>
                                      </p:cBhvr>
                                    </p:animEffect>
                                  </p:childTnLst>
                                </p:cTn>
                              </p:par>
                            </p:childTnLst>
                          </p:cTn>
                        </p:par>
                        <p:par>
                          <p:cTn id="45" fill="hold" nodeType="afterGroup">
                            <p:stCondLst>
                              <p:cond delay="3500"/>
                            </p:stCondLst>
                            <p:childTnLst>
                              <p:par>
                                <p:cTn id="46" presetID="14" presetClass="entr" presetSubtype="10"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randombar(horizontal)">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14" grpId="0" animBg="1"/>
      <p:bldP spid="15" grpId="0"/>
      <p:bldP spid="10"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6" name="25 Rectángulo"/>
          <p:cNvSpPr/>
          <p:nvPr/>
        </p:nvSpPr>
        <p:spPr bwMode="auto">
          <a:xfrm rot="18954276">
            <a:off x="6899131" y="1234862"/>
            <a:ext cx="1525400" cy="1525794"/>
          </a:xfrm>
          <a:prstGeom prst="rect">
            <a:avLst/>
          </a:prstGeom>
          <a:solidFill>
            <a:schemeClr val="accent2">
              <a:lumMod val="40000"/>
              <a:lumOff val="60000"/>
            </a:schemeClr>
          </a:solidFill>
          <a:ln>
            <a:noFill/>
          </a:ln>
        </p:spPr>
        <p:txBody>
          <a:bodyPr lIns="0" tIns="0" rIns="0" bIns="0" rtlCol="0" anchor="ctr"/>
          <a:lstStyle/>
          <a:p>
            <a:pPr algn="ctr" defTabSz="890905"/>
            <a:endParaRPr lang="es-SV" sz="700">
              <a:solidFill>
                <a:srgbClr val="000000"/>
              </a:solidFill>
            </a:endParaRPr>
          </a:p>
        </p:txBody>
      </p:sp>
      <p:grpSp>
        <p:nvGrpSpPr>
          <p:cNvPr id="2" name="26 Grupo"/>
          <p:cNvGrpSpPr/>
          <p:nvPr/>
        </p:nvGrpSpPr>
        <p:grpSpPr>
          <a:xfrm>
            <a:off x="7811853" y="1042634"/>
            <a:ext cx="684588" cy="2579705"/>
            <a:chOff x="11247602" y="4729594"/>
            <a:chExt cx="1825687" cy="6877886"/>
          </a:xfrm>
        </p:grpSpPr>
        <p:sp>
          <p:nvSpPr>
            <p:cNvPr id="28" name="19 Rectángulo"/>
            <p:cNvSpPr>
              <a:spLocks noChangeAspect="1"/>
            </p:cNvSpPr>
            <p:nvPr/>
          </p:nvSpPr>
          <p:spPr bwMode="auto">
            <a:xfrm rot="10800000" flipH="1">
              <a:off x="11247602" y="4729594"/>
              <a:ext cx="1825687" cy="6877886"/>
            </a:xfrm>
            <a:custGeom>
              <a:rect l="l" t="t" r="r" b="b"/>
              <a:pathLst>
                <a:path w="1825686" h="6877886">
                  <a:moveTo>
                    <a:pt x="142971" y="6877845"/>
                  </a:moveTo>
                  <a:cubicBezTo>
                    <a:pt x="210090" y="6879026"/>
                    <a:pt x="296201" y="6855052"/>
                    <a:pt x="399893" y="6770503"/>
                  </a:cubicBezTo>
                  <a:cubicBezTo>
                    <a:pt x="607278" y="6601405"/>
                    <a:pt x="1565131" y="5656843"/>
                    <a:pt x="1568151" y="5532170"/>
                  </a:cubicBezTo>
                  <a:cubicBezTo>
                    <a:pt x="1570653" y="5428935"/>
                    <a:pt x="1568941" y="5086367"/>
                    <a:pt x="1568261" y="4801734"/>
                  </a:cubicBezTo>
                  <a:lnTo>
                    <a:pt x="1569466" y="4801734"/>
                  </a:lnTo>
                  <a:lnTo>
                    <a:pt x="1569466" y="1814977"/>
                  </a:lnTo>
                  <a:lnTo>
                    <a:pt x="1571212" y="1814977"/>
                  </a:lnTo>
                  <a:cubicBezTo>
                    <a:pt x="1572253" y="1625221"/>
                    <a:pt x="1570102" y="1257626"/>
                    <a:pt x="1570058" y="1009784"/>
                  </a:cubicBezTo>
                  <a:lnTo>
                    <a:pt x="1782647" y="1009784"/>
                  </a:lnTo>
                  <a:cubicBezTo>
                    <a:pt x="1795103" y="1009784"/>
                    <a:pt x="1806311" y="1003951"/>
                    <a:pt x="1813843" y="994409"/>
                  </a:cubicBezTo>
                  <a:lnTo>
                    <a:pt x="1814111" y="994409"/>
                  </a:lnTo>
                  <a:lnTo>
                    <a:pt x="1814999" y="993446"/>
                  </a:lnTo>
                  <a:lnTo>
                    <a:pt x="1825687" y="966162"/>
                  </a:lnTo>
                  <a:cubicBezTo>
                    <a:pt x="1825706" y="962870"/>
                    <a:pt x="1825324" y="959573"/>
                    <a:pt x="1824531" y="956352"/>
                  </a:cubicBezTo>
                  <a:cubicBezTo>
                    <a:pt x="1824495" y="954962"/>
                    <a:pt x="1824247" y="953618"/>
                    <a:pt x="1823817" y="952330"/>
                  </a:cubicBezTo>
                  <a:cubicBezTo>
                    <a:pt x="1823840" y="950821"/>
                    <a:pt x="1823377" y="949477"/>
                    <a:pt x="1822654" y="948246"/>
                  </a:cubicBezTo>
                  <a:cubicBezTo>
                    <a:pt x="1819731" y="938516"/>
                    <a:pt x="1813779" y="930307"/>
                    <a:pt x="1805640" y="925474"/>
                  </a:cubicBezTo>
                  <a:lnTo>
                    <a:pt x="969068" y="11980"/>
                  </a:lnTo>
                  <a:cubicBezTo>
                    <a:pt x="961764" y="4008"/>
                    <a:pt x="952186" y="13"/>
                    <a:pt x="942603" y="0"/>
                  </a:cubicBezTo>
                  <a:cubicBezTo>
                    <a:pt x="933020" y="-14"/>
                    <a:pt x="923432" y="3957"/>
                    <a:pt x="916112" y="11911"/>
                  </a:cubicBezTo>
                  <a:lnTo>
                    <a:pt x="72665" y="928434"/>
                  </a:lnTo>
                  <a:cubicBezTo>
                    <a:pt x="67024" y="932825"/>
                    <a:pt x="62836" y="939050"/>
                    <a:pt x="60274" y="946173"/>
                  </a:cubicBezTo>
                  <a:cubicBezTo>
                    <a:pt x="59733" y="947104"/>
                    <a:pt x="59374" y="948117"/>
                    <a:pt x="59392" y="949268"/>
                  </a:cubicBezTo>
                  <a:cubicBezTo>
                    <a:pt x="58184" y="952618"/>
                    <a:pt x="57527" y="956209"/>
                    <a:pt x="57474" y="959939"/>
                  </a:cubicBezTo>
                  <a:cubicBezTo>
                    <a:pt x="57063" y="960952"/>
                    <a:pt x="57044" y="961990"/>
                    <a:pt x="57188" y="963026"/>
                  </a:cubicBezTo>
                  <a:cubicBezTo>
                    <a:pt x="57174" y="963166"/>
                    <a:pt x="57162" y="963306"/>
                    <a:pt x="57149" y="963445"/>
                  </a:cubicBezTo>
                  <a:cubicBezTo>
                    <a:pt x="57149" y="989037"/>
                    <a:pt x="76194" y="1009784"/>
                    <a:pt x="99690" y="1009784"/>
                  </a:cubicBezTo>
                  <a:lnTo>
                    <a:pt x="312735" y="1009784"/>
                  </a:lnTo>
                  <a:cubicBezTo>
                    <a:pt x="312735" y="1009875"/>
                    <a:pt x="312735" y="1009965"/>
                    <a:pt x="312734" y="1010057"/>
                  </a:cubicBezTo>
                  <a:lnTo>
                    <a:pt x="324571" y="1010057"/>
                  </a:lnTo>
                  <a:lnTo>
                    <a:pt x="324571" y="1786399"/>
                  </a:lnTo>
                  <a:lnTo>
                    <a:pt x="322854" y="1786399"/>
                  </a:lnTo>
                  <a:lnTo>
                    <a:pt x="322854" y="4801734"/>
                  </a:lnTo>
                  <a:lnTo>
                    <a:pt x="322508" y="4801734"/>
                  </a:lnTo>
                  <a:lnTo>
                    <a:pt x="322508" y="6509734"/>
                  </a:lnTo>
                  <a:lnTo>
                    <a:pt x="98345" y="6736028"/>
                  </a:lnTo>
                  <a:lnTo>
                    <a:pt x="9548" y="6824825"/>
                  </a:lnTo>
                  <a:lnTo>
                    <a:pt x="9596" y="6824832"/>
                  </a:lnTo>
                  <a:lnTo>
                    <a:pt x="0" y="6834253"/>
                  </a:lnTo>
                  <a:cubicBezTo>
                    <a:pt x="27725" y="6850327"/>
                    <a:pt x="75853" y="6876664"/>
                    <a:pt x="142971" y="6877845"/>
                  </a:cubicBezTo>
                  <a:close/>
                </a:path>
              </a:pathLst>
            </a:custGeom>
            <a:solidFill>
              <a:schemeClr val="accent4">
                <a:lumMod val="20000"/>
                <a:lumOff val="80000"/>
              </a:schemeClr>
            </a:solidFill>
            <a:ln>
              <a:noFill/>
            </a:ln>
            <a:effectLst>
              <a:outerShdw blurRad="469900" dist="304800" dir="6000000" sx="89000" sy="89000" algn="ctr" rotWithShape="0">
                <a:srgbClr val="000000">
                  <a:alpha val="60000"/>
                </a:srgbClr>
              </a:outerShdw>
            </a:effectLst>
          </p:spPr>
          <p:txBody>
            <a:bodyPr vert="horz" wrap="square" lIns="0" tIns="0" rIns="0" bIns="0" rtlCol="0" anchor="ctr">
              <a:scene3d>
                <a:camera prst="orthographicFront">
                  <a:rot lat="0" lon="0" rev="10799999"/>
                </a:camera>
                <a:lightRig rig="threePt" dir="t"/>
              </a:scene3d>
            </a:bodyPr>
            <a:lstStyle/>
            <a:p>
              <a:pPr algn="ctr" defTabSz="890905"/>
              <a:endParaRPr lang="es-MX" sz="2300">
                <a:solidFill>
                  <a:srgbClr val="FFFFFF"/>
                </a:solidFill>
                <a:effectLst>
                  <a:outerShdw blurRad="38100" dist="38100" dir="2700000" algn="tl">
                    <a:srgbClr val="000000">
                      <a:alpha val="43137"/>
                    </a:srgbClr>
                  </a:outerShdw>
                </a:effectLst>
                <a:latin typeface="Oswald" panose="020b0604020202020204" charset="0"/>
                <a:cs typeface="Helvetica" panose="020b0604020202020204" pitchFamily="34" charset="0"/>
              </a:endParaRPr>
            </a:p>
          </p:txBody>
        </p:sp>
        <p:sp>
          <p:nvSpPr>
            <p:cNvPr id="29" name="34 Rectángulo redondeado"/>
            <p:cNvSpPr/>
            <p:nvPr/>
          </p:nvSpPr>
          <p:spPr bwMode="auto">
            <a:xfrm rot="5400000">
              <a:off x="11266318" y="4794266"/>
              <a:ext cx="309361" cy="303855"/>
            </a:xfrm>
            <a:custGeom>
              <a:rect l="l" t="t" r="r" b="b"/>
              <a:pathLst>
                <a:path w="1699457" h="1682246">
                  <a:moveTo>
                    <a:pt x="1326352" y="0"/>
                  </a:moveTo>
                  <a:lnTo>
                    <a:pt x="1699458" y="0"/>
                  </a:lnTo>
                  <a:lnTo>
                    <a:pt x="17212" y="1682246"/>
                  </a:lnTo>
                  <a:cubicBezTo>
                    <a:pt x="5314" y="1616074"/>
                    <a:pt x="0" y="1548019"/>
                    <a:pt x="0" y="1478723"/>
                  </a:cubicBezTo>
                  <a:lnTo>
                    <a:pt x="0" y="1326353"/>
                  </a:lnTo>
                  <a:cubicBezTo>
                    <a:pt x="0" y="593828"/>
                    <a:pt x="593828" y="0"/>
                    <a:pt x="1326352" y="0"/>
                  </a:cubicBezTo>
                  <a:close/>
                </a:path>
              </a:pathLst>
            </a:custGeom>
            <a:solidFill>
              <a:schemeClr val="accent4">
                <a:lumMod val="50000"/>
              </a:schemeClr>
            </a:solidFill>
            <a:ln>
              <a:noFill/>
            </a:ln>
          </p:spPr>
          <p:txBody>
            <a:bodyPr lIns="0" tIns="0" rIns="0" bIns="0" rtlCol="0" anchor="ctr"/>
            <a:lstStyle/>
            <a:p>
              <a:pPr algn="ctr" defTabSz="890905"/>
              <a:endParaRPr lang="es-SV" sz="700">
                <a:solidFill>
                  <a:srgbClr val="000000"/>
                </a:solidFill>
                <a:effectLst>
                  <a:outerShdw blurRad="38100" dist="38100" dir="2700000" algn="tl">
                    <a:srgbClr val="000000">
                      <a:alpha val="43137"/>
                    </a:srgbClr>
                  </a:outerShdw>
                </a:effectLst>
              </a:endParaRPr>
            </a:p>
          </p:txBody>
        </p:sp>
      </p:grpSp>
      <p:sp>
        <p:nvSpPr>
          <p:cNvPr id="21" name="20 Rectángulo"/>
          <p:cNvSpPr/>
          <p:nvPr/>
        </p:nvSpPr>
        <p:spPr bwMode="auto">
          <a:xfrm rot="18954276">
            <a:off x="5698294" y="1234862"/>
            <a:ext cx="1525400" cy="1525794"/>
          </a:xfrm>
          <a:prstGeom prst="rect">
            <a:avLst/>
          </a:prstGeom>
          <a:solidFill>
            <a:schemeClr val="accent1">
              <a:lumMod val="75000"/>
            </a:schemeClr>
          </a:solidFill>
          <a:ln>
            <a:noFill/>
          </a:ln>
        </p:spPr>
        <p:txBody>
          <a:bodyPr lIns="0" tIns="0" rIns="0" bIns="0" rtlCol="0" anchor="ctr"/>
          <a:lstStyle/>
          <a:p>
            <a:pPr algn="ctr" defTabSz="890905"/>
            <a:endParaRPr lang="es-SV" sz="700">
              <a:solidFill>
                <a:srgbClr val="000000"/>
              </a:solidFill>
            </a:endParaRPr>
          </a:p>
        </p:txBody>
      </p:sp>
      <p:grpSp>
        <p:nvGrpSpPr>
          <p:cNvPr id="3" name="21 Grupo"/>
          <p:cNvGrpSpPr/>
          <p:nvPr/>
        </p:nvGrpSpPr>
        <p:grpSpPr>
          <a:xfrm>
            <a:off x="6611696" y="1042634"/>
            <a:ext cx="684588" cy="2579705"/>
            <a:chOff x="11247602" y="4729594"/>
            <a:chExt cx="1825687" cy="6877886"/>
          </a:xfrm>
        </p:grpSpPr>
        <p:sp>
          <p:nvSpPr>
            <p:cNvPr id="23" name="19 Rectángulo"/>
            <p:cNvSpPr>
              <a:spLocks noChangeAspect="1"/>
            </p:cNvSpPr>
            <p:nvPr/>
          </p:nvSpPr>
          <p:spPr bwMode="auto">
            <a:xfrm rot="10800000" flipH="1">
              <a:off x="11247602" y="4729594"/>
              <a:ext cx="1825687" cy="6877886"/>
            </a:xfrm>
            <a:custGeom>
              <a:rect l="l" t="t" r="r" b="b"/>
              <a:pathLst>
                <a:path w="1825686" h="6877886">
                  <a:moveTo>
                    <a:pt x="142971" y="6877845"/>
                  </a:moveTo>
                  <a:cubicBezTo>
                    <a:pt x="210090" y="6879026"/>
                    <a:pt x="296201" y="6855052"/>
                    <a:pt x="399893" y="6770503"/>
                  </a:cubicBezTo>
                  <a:cubicBezTo>
                    <a:pt x="607278" y="6601405"/>
                    <a:pt x="1565131" y="5656843"/>
                    <a:pt x="1568151" y="5532170"/>
                  </a:cubicBezTo>
                  <a:cubicBezTo>
                    <a:pt x="1570653" y="5428935"/>
                    <a:pt x="1568941" y="5086367"/>
                    <a:pt x="1568261" y="4801734"/>
                  </a:cubicBezTo>
                  <a:lnTo>
                    <a:pt x="1569466" y="4801734"/>
                  </a:lnTo>
                  <a:lnTo>
                    <a:pt x="1569466" y="1814977"/>
                  </a:lnTo>
                  <a:lnTo>
                    <a:pt x="1571212" y="1814977"/>
                  </a:lnTo>
                  <a:cubicBezTo>
                    <a:pt x="1572253" y="1625221"/>
                    <a:pt x="1570102" y="1257626"/>
                    <a:pt x="1570058" y="1009784"/>
                  </a:cubicBezTo>
                  <a:lnTo>
                    <a:pt x="1782647" y="1009784"/>
                  </a:lnTo>
                  <a:cubicBezTo>
                    <a:pt x="1795103" y="1009784"/>
                    <a:pt x="1806311" y="1003951"/>
                    <a:pt x="1813843" y="994409"/>
                  </a:cubicBezTo>
                  <a:lnTo>
                    <a:pt x="1814111" y="994409"/>
                  </a:lnTo>
                  <a:lnTo>
                    <a:pt x="1814999" y="993446"/>
                  </a:lnTo>
                  <a:lnTo>
                    <a:pt x="1825687" y="966162"/>
                  </a:lnTo>
                  <a:cubicBezTo>
                    <a:pt x="1825706" y="962870"/>
                    <a:pt x="1825324" y="959573"/>
                    <a:pt x="1824531" y="956352"/>
                  </a:cubicBezTo>
                  <a:cubicBezTo>
                    <a:pt x="1824495" y="954962"/>
                    <a:pt x="1824247" y="953618"/>
                    <a:pt x="1823817" y="952330"/>
                  </a:cubicBezTo>
                  <a:cubicBezTo>
                    <a:pt x="1823840" y="950821"/>
                    <a:pt x="1823377" y="949477"/>
                    <a:pt x="1822654" y="948246"/>
                  </a:cubicBezTo>
                  <a:cubicBezTo>
                    <a:pt x="1819731" y="938516"/>
                    <a:pt x="1813779" y="930307"/>
                    <a:pt x="1805640" y="925474"/>
                  </a:cubicBezTo>
                  <a:lnTo>
                    <a:pt x="969068" y="11980"/>
                  </a:lnTo>
                  <a:cubicBezTo>
                    <a:pt x="961764" y="4008"/>
                    <a:pt x="952186" y="13"/>
                    <a:pt x="942603" y="0"/>
                  </a:cubicBezTo>
                  <a:cubicBezTo>
                    <a:pt x="933020" y="-14"/>
                    <a:pt x="923432" y="3957"/>
                    <a:pt x="916112" y="11911"/>
                  </a:cubicBezTo>
                  <a:lnTo>
                    <a:pt x="72665" y="928434"/>
                  </a:lnTo>
                  <a:cubicBezTo>
                    <a:pt x="67024" y="932825"/>
                    <a:pt x="62836" y="939050"/>
                    <a:pt x="60274" y="946173"/>
                  </a:cubicBezTo>
                  <a:cubicBezTo>
                    <a:pt x="59733" y="947104"/>
                    <a:pt x="59374" y="948117"/>
                    <a:pt x="59392" y="949268"/>
                  </a:cubicBezTo>
                  <a:cubicBezTo>
                    <a:pt x="58184" y="952618"/>
                    <a:pt x="57527" y="956209"/>
                    <a:pt x="57474" y="959939"/>
                  </a:cubicBezTo>
                  <a:cubicBezTo>
                    <a:pt x="57063" y="960952"/>
                    <a:pt x="57044" y="961990"/>
                    <a:pt x="57188" y="963026"/>
                  </a:cubicBezTo>
                  <a:cubicBezTo>
                    <a:pt x="57174" y="963166"/>
                    <a:pt x="57162" y="963306"/>
                    <a:pt x="57149" y="963445"/>
                  </a:cubicBezTo>
                  <a:cubicBezTo>
                    <a:pt x="57149" y="989037"/>
                    <a:pt x="76194" y="1009784"/>
                    <a:pt x="99690" y="1009784"/>
                  </a:cubicBezTo>
                  <a:lnTo>
                    <a:pt x="312735" y="1009784"/>
                  </a:lnTo>
                  <a:cubicBezTo>
                    <a:pt x="312735" y="1009875"/>
                    <a:pt x="312735" y="1009965"/>
                    <a:pt x="312734" y="1010057"/>
                  </a:cubicBezTo>
                  <a:lnTo>
                    <a:pt x="324571" y="1010057"/>
                  </a:lnTo>
                  <a:lnTo>
                    <a:pt x="324571" y="1786399"/>
                  </a:lnTo>
                  <a:lnTo>
                    <a:pt x="322854" y="1786399"/>
                  </a:lnTo>
                  <a:lnTo>
                    <a:pt x="322854" y="4801734"/>
                  </a:lnTo>
                  <a:lnTo>
                    <a:pt x="322508" y="4801734"/>
                  </a:lnTo>
                  <a:lnTo>
                    <a:pt x="322508" y="6509734"/>
                  </a:lnTo>
                  <a:lnTo>
                    <a:pt x="98345" y="6736028"/>
                  </a:lnTo>
                  <a:lnTo>
                    <a:pt x="9548" y="6824825"/>
                  </a:lnTo>
                  <a:lnTo>
                    <a:pt x="9596" y="6824832"/>
                  </a:lnTo>
                  <a:lnTo>
                    <a:pt x="0" y="6834253"/>
                  </a:lnTo>
                  <a:cubicBezTo>
                    <a:pt x="27725" y="6850327"/>
                    <a:pt x="75853" y="6876664"/>
                    <a:pt x="142971" y="6877845"/>
                  </a:cubicBezTo>
                  <a:close/>
                </a:path>
              </a:pathLst>
            </a:custGeom>
            <a:solidFill>
              <a:schemeClr val="accent3"/>
            </a:solidFill>
            <a:ln>
              <a:noFill/>
            </a:ln>
            <a:effectLst>
              <a:outerShdw blurRad="469900" dist="304800" dir="6000000" sx="89000" sy="89000" algn="ctr" rotWithShape="0">
                <a:srgbClr val="000000">
                  <a:alpha val="60000"/>
                </a:srgbClr>
              </a:outerShdw>
            </a:effectLst>
          </p:spPr>
          <p:txBody>
            <a:bodyPr vert="horz" wrap="square" lIns="0" tIns="0" rIns="0" bIns="0" rtlCol="0" anchor="ctr">
              <a:scene3d>
                <a:camera prst="orthographicFront">
                  <a:rot lat="0" lon="0" rev="10799999"/>
                </a:camera>
                <a:lightRig rig="threePt" dir="t"/>
              </a:scene3d>
            </a:bodyPr>
            <a:lstStyle/>
            <a:p>
              <a:pPr algn="ctr" defTabSz="890905"/>
              <a:endParaRPr lang="es-SV" sz="2300">
                <a:solidFill>
                  <a:srgbClr val="FFFFFF"/>
                </a:solidFill>
                <a:effectLst>
                  <a:outerShdw blurRad="38100" dist="38100" dir="2700000" algn="tl">
                    <a:srgbClr val="000000">
                      <a:alpha val="43137"/>
                    </a:srgbClr>
                  </a:outerShdw>
                </a:effectLst>
                <a:latin typeface="Oswald" panose="020b0604020202020204" charset="0"/>
                <a:cs typeface="Helvetica" panose="020b0604020202020204" pitchFamily="34" charset="0"/>
              </a:endParaRPr>
            </a:p>
          </p:txBody>
        </p:sp>
        <p:sp>
          <p:nvSpPr>
            <p:cNvPr id="24" name="34 Rectángulo redondeado"/>
            <p:cNvSpPr/>
            <p:nvPr/>
          </p:nvSpPr>
          <p:spPr bwMode="auto">
            <a:xfrm rot="5400000">
              <a:off x="11266318" y="4794266"/>
              <a:ext cx="309361" cy="303855"/>
            </a:xfrm>
            <a:custGeom>
              <a:rect l="l" t="t" r="r" b="b"/>
              <a:pathLst>
                <a:path w="1699457" h="1682246">
                  <a:moveTo>
                    <a:pt x="1326352" y="0"/>
                  </a:moveTo>
                  <a:lnTo>
                    <a:pt x="1699458" y="0"/>
                  </a:lnTo>
                  <a:lnTo>
                    <a:pt x="17212" y="1682246"/>
                  </a:lnTo>
                  <a:cubicBezTo>
                    <a:pt x="5314" y="1616074"/>
                    <a:pt x="0" y="1548019"/>
                    <a:pt x="0" y="1478723"/>
                  </a:cubicBezTo>
                  <a:lnTo>
                    <a:pt x="0" y="1326353"/>
                  </a:lnTo>
                  <a:cubicBezTo>
                    <a:pt x="0" y="593828"/>
                    <a:pt x="593828" y="0"/>
                    <a:pt x="1326352" y="0"/>
                  </a:cubicBezTo>
                  <a:close/>
                </a:path>
              </a:pathLst>
            </a:custGeom>
            <a:solidFill>
              <a:schemeClr val="accent3">
                <a:lumMod val="50000"/>
              </a:schemeClr>
            </a:solidFill>
            <a:ln>
              <a:noFill/>
            </a:ln>
          </p:spPr>
          <p:txBody>
            <a:bodyPr lIns="0" tIns="0" rIns="0" bIns="0" rtlCol="0" anchor="ctr"/>
            <a:lstStyle/>
            <a:p>
              <a:pPr algn="ctr" defTabSz="890905"/>
              <a:endParaRPr lang="es-SV" sz="700">
                <a:solidFill>
                  <a:srgbClr val="000000"/>
                </a:solidFill>
                <a:effectLst>
                  <a:outerShdw blurRad="38100" dist="38100" dir="2700000" algn="tl">
                    <a:srgbClr val="000000">
                      <a:alpha val="43137"/>
                    </a:srgbClr>
                  </a:outerShdw>
                </a:effectLst>
              </a:endParaRPr>
            </a:p>
          </p:txBody>
        </p:sp>
      </p:grpSp>
      <p:sp>
        <p:nvSpPr>
          <p:cNvPr id="8" name="7 Rectángulo"/>
          <p:cNvSpPr/>
          <p:nvPr/>
        </p:nvSpPr>
        <p:spPr bwMode="auto">
          <a:xfrm rot="18954276">
            <a:off x="4497455" y="1234862"/>
            <a:ext cx="1525400" cy="1525794"/>
          </a:xfrm>
          <a:prstGeom prst="rect">
            <a:avLst/>
          </a:prstGeom>
          <a:solidFill>
            <a:schemeClr val="accent2">
              <a:lumMod val="40000"/>
              <a:lumOff val="60000"/>
            </a:schemeClr>
          </a:solidFill>
          <a:ln>
            <a:noFill/>
          </a:ln>
        </p:spPr>
        <p:txBody>
          <a:bodyPr lIns="0" tIns="0" rIns="0" bIns="0" rtlCol="0" anchor="ctr"/>
          <a:lstStyle/>
          <a:p>
            <a:pPr algn="ctr" defTabSz="890905"/>
            <a:endParaRPr lang="es-SV" sz="700">
              <a:solidFill>
                <a:srgbClr val="000000"/>
              </a:solidFill>
            </a:endParaRPr>
          </a:p>
        </p:txBody>
      </p:sp>
      <p:sp>
        <p:nvSpPr>
          <p:cNvPr id="7" name="6 Rectángulo"/>
          <p:cNvSpPr/>
          <p:nvPr/>
        </p:nvSpPr>
        <p:spPr bwMode="auto">
          <a:xfrm rot="18954276">
            <a:off x="3296616" y="1234862"/>
            <a:ext cx="1525400" cy="1525794"/>
          </a:xfrm>
          <a:prstGeom prst="rect">
            <a:avLst/>
          </a:prstGeom>
          <a:solidFill>
            <a:schemeClr val="accent1">
              <a:lumMod val="75000"/>
            </a:schemeClr>
          </a:solidFill>
          <a:ln>
            <a:noFill/>
          </a:ln>
        </p:spPr>
        <p:txBody>
          <a:bodyPr lIns="0" tIns="0" rIns="0" bIns="0" rtlCol="0" anchor="ctr"/>
          <a:lstStyle/>
          <a:p>
            <a:pPr algn="ctr" defTabSz="890905"/>
            <a:endParaRPr lang="es-SV" sz="700">
              <a:solidFill>
                <a:srgbClr val="000000"/>
              </a:solidFill>
            </a:endParaRPr>
          </a:p>
        </p:txBody>
      </p:sp>
      <p:grpSp>
        <p:nvGrpSpPr>
          <p:cNvPr id="11" name="16 Grupo"/>
          <p:cNvGrpSpPr/>
          <p:nvPr/>
        </p:nvGrpSpPr>
        <p:grpSpPr>
          <a:xfrm>
            <a:off x="4212728" y="1043527"/>
            <a:ext cx="684588" cy="2579705"/>
            <a:chOff x="11247602" y="4729594"/>
            <a:chExt cx="1825687" cy="6877886"/>
          </a:xfrm>
        </p:grpSpPr>
        <p:sp>
          <p:nvSpPr>
            <p:cNvPr id="12" name="19 Rectángulo"/>
            <p:cNvSpPr>
              <a:spLocks noChangeAspect="1"/>
            </p:cNvSpPr>
            <p:nvPr/>
          </p:nvSpPr>
          <p:spPr bwMode="auto">
            <a:xfrm rot="10800000" flipH="1">
              <a:off x="11247602" y="4729594"/>
              <a:ext cx="1825687" cy="6877886"/>
            </a:xfrm>
            <a:custGeom>
              <a:rect l="l" t="t" r="r" b="b"/>
              <a:pathLst>
                <a:path w="1825686" h="6877886">
                  <a:moveTo>
                    <a:pt x="142971" y="6877845"/>
                  </a:moveTo>
                  <a:cubicBezTo>
                    <a:pt x="210090" y="6879026"/>
                    <a:pt x="296201" y="6855052"/>
                    <a:pt x="399893" y="6770503"/>
                  </a:cubicBezTo>
                  <a:cubicBezTo>
                    <a:pt x="607278" y="6601405"/>
                    <a:pt x="1565131" y="5656843"/>
                    <a:pt x="1568151" y="5532170"/>
                  </a:cubicBezTo>
                  <a:cubicBezTo>
                    <a:pt x="1570653" y="5428935"/>
                    <a:pt x="1568941" y="5086367"/>
                    <a:pt x="1568261" y="4801734"/>
                  </a:cubicBezTo>
                  <a:lnTo>
                    <a:pt x="1569466" y="4801734"/>
                  </a:lnTo>
                  <a:lnTo>
                    <a:pt x="1569466" y="1814977"/>
                  </a:lnTo>
                  <a:lnTo>
                    <a:pt x="1571212" y="1814977"/>
                  </a:lnTo>
                  <a:cubicBezTo>
                    <a:pt x="1572253" y="1625221"/>
                    <a:pt x="1570102" y="1257626"/>
                    <a:pt x="1570058" y="1009784"/>
                  </a:cubicBezTo>
                  <a:lnTo>
                    <a:pt x="1782647" y="1009784"/>
                  </a:lnTo>
                  <a:cubicBezTo>
                    <a:pt x="1795103" y="1009784"/>
                    <a:pt x="1806311" y="1003951"/>
                    <a:pt x="1813843" y="994409"/>
                  </a:cubicBezTo>
                  <a:lnTo>
                    <a:pt x="1814111" y="994409"/>
                  </a:lnTo>
                  <a:lnTo>
                    <a:pt x="1814999" y="993446"/>
                  </a:lnTo>
                  <a:lnTo>
                    <a:pt x="1825687" y="966162"/>
                  </a:lnTo>
                  <a:cubicBezTo>
                    <a:pt x="1825706" y="962870"/>
                    <a:pt x="1825324" y="959573"/>
                    <a:pt x="1824531" y="956352"/>
                  </a:cubicBezTo>
                  <a:cubicBezTo>
                    <a:pt x="1824495" y="954962"/>
                    <a:pt x="1824247" y="953618"/>
                    <a:pt x="1823817" y="952330"/>
                  </a:cubicBezTo>
                  <a:cubicBezTo>
                    <a:pt x="1823840" y="950821"/>
                    <a:pt x="1823377" y="949477"/>
                    <a:pt x="1822654" y="948246"/>
                  </a:cubicBezTo>
                  <a:cubicBezTo>
                    <a:pt x="1819731" y="938516"/>
                    <a:pt x="1813779" y="930307"/>
                    <a:pt x="1805640" y="925474"/>
                  </a:cubicBezTo>
                  <a:lnTo>
                    <a:pt x="969068" y="11980"/>
                  </a:lnTo>
                  <a:cubicBezTo>
                    <a:pt x="961764" y="4008"/>
                    <a:pt x="952186" y="13"/>
                    <a:pt x="942603" y="0"/>
                  </a:cubicBezTo>
                  <a:cubicBezTo>
                    <a:pt x="933020" y="-14"/>
                    <a:pt x="923432" y="3957"/>
                    <a:pt x="916112" y="11911"/>
                  </a:cubicBezTo>
                  <a:lnTo>
                    <a:pt x="72665" y="928434"/>
                  </a:lnTo>
                  <a:cubicBezTo>
                    <a:pt x="67024" y="932825"/>
                    <a:pt x="62836" y="939050"/>
                    <a:pt x="60274" y="946173"/>
                  </a:cubicBezTo>
                  <a:cubicBezTo>
                    <a:pt x="59733" y="947104"/>
                    <a:pt x="59374" y="948117"/>
                    <a:pt x="59392" y="949268"/>
                  </a:cubicBezTo>
                  <a:cubicBezTo>
                    <a:pt x="58184" y="952618"/>
                    <a:pt x="57527" y="956209"/>
                    <a:pt x="57474" y="959939"/>
                  </a:cubicBezTo>
                  <a:cubicBezTo>
                    <a:pt x="57063" y="960952"/>
                    <a:pt x="57044" y="961990"/>
                    <a:pt x="57188" y="963026"/>
                  </a:cubicBezTo>
                  <a:cubicBezTo>
                    <a:pt x="57174" y="963166"/>
                    <a:pt x="57162" y="963306"/>
                    <a:pt x="57149" y="963445"/>
                  </a:cubicBezTo>
                  <a:cubicBezTo>
                    <a:pt x="57149" y="989037"/>
                    <a:pt x="76194" y="1009784"/>
                    <a:pt x="99690" y="1009784"/>
                  </a:cubicBezTo>
                  <a:lnTo>
                    <a:pt x="312735" y="1009784"/>
                  </a:lnTo>
                  <a:cubicBezTo>
                    <a:pt x="312735" y="1009875"/>
                    <a:pt x="312735" y="1009965"/>
                    <a:pt x="312734" y="1010057"/>
                  </a:cubicBezTo>
                  <a:lnTo>
                    <a:pt x="324571" y="1010057"/>
                  </a:lnTo>
                  <a:lnTo>
                    <a:pt x="324571" y="1786399"/>
                  </a:lnTo>
                  <a:lnTo>
                    <a:pt x="322854" y="1786399"/>
                  </a:lnTo>
                  <a:lnTo>
                    <a:pt x="322854" y="4801734"/>
                  </a:lnTo>
                  <a:lnTo>
                    <a:pt x="322508" y="4801734"/>
                  </a:lnTo>
                  <a:lnTo>
                    <a:pt x="322508" y="6509734"/>
                  </a:lnTo>
                  <a:lnTo>
                    <a:pt x="98345" y="6736028"/>
                  </a:lnTo>
                  <a:lnTo>
                    <a:pt x="9548" y="6824825"/>
                  </a:lnTo>
                  <a:lnTo>
                    <a:pt x="9596" y="6824832"/>
                  </a:lnTo>
                  <a:lnTo>
                    <a:pt x="0" y="6834253"/>
                  </a:lnTo>
                  <a:cubicBezTo>
                    <a:pt x="27725" y="6850327"/>
                    <a:pt x="75853" y="6876664"/>
                    <a:pt x="142971" y="6877845"/>
                  </a:cubicBezTo>
                  <a:close/>
                </a:path>
              </a:pathLst>
            </a:custGeom>
            <a:solidFill>
              <a:schemeClr val="accent1"/>
            </a:solidFill>
            <a:ln>
              <a:noFill/>
            </a:ln>
            <a:effectLst>
              <a:outerShdw blurRad="469900" dist="304800" dir="6000000" sx="89000" sy="89000" algn="ctr" rotWithShape="0">
                <a:srgbClr val="000000">
                  <a:alpha val="60000"/>
                </a:srgbClr>
              </a:outerShdw>
            </a:effectLst>
          </p:spPr>
          <p:txBody>
            <a:bodyPr vert="horz" wrap="square" lIns="0" tIns="0" rIns="0" bIns="0" rtlCol="0" anchor="ctr">
              <a:scene3d>
                <a:camera prst="orthographicFront">
                  <a:rot lat="0" lon="0" rev="10799999"/>
                </a:camera>
                <a:lightRig rig="threePt" dir="t"/>
              </a:scene3d>
            </a:bodyPr>
            <a:lstStyle/>
            <a:p>
              <a:pPr algn="ctr" defTabSz="890905"/>
              <a:endParaRPr lang="es-SV" sz="2200">
                <a:solidFill>
                  <a:srgbClr val="FFFFFF"/>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34 Rectángulo redondeado"/>
            <p:cNvSpPr/>
            <p:nvPr/>
          </p:nvSpPr>
          <p:spPr bwMode="auto">
            <a:xfrm rot="5400000">
              <a:off x="11266318" y="4796647"/>
              <a:ext cx="309361" cy="303855"/>
            </a:xfrm>
            <a:custGeom>
              <a:rect l="l" t="t" r="r" b="b"/>
              <a:pathLst>
                <a:path w="1699457" h="1682246">
                  <a:moveTo>
                    <a:pt x="1326352" y="0"/>
                  </a:moveTo>
                  <a:lnTo>
                    <a:pt x="1699458" y="0"/>
                  </a:lnTo>
                  <a:lnTo>
                    <a:pt x="17212" y="1682246"/>
                  </a:lnTo>
                  <a:cubicBezTo>
                    <a:pt x="5314" y="1616074"/>
                    <a:pt x="0" y="1548019"/>
                    <a:pt x="0" y="1478723"/>
                  </a:cubicBezTo>
                  <a:lnTo>
                    <a:pt x="0" y="1326353"/>
                  </a:lnTo>
                  <a:cubicBezTo>
                    <a:pt x="0" y="593828"/>
                    <a:pt x="593828" y="0"/>
                    <a:pt x="1326352" y="0"/>
                  </a:cubicBezTo>
                  <a:close/>
                </a:path>
              </a:pathLst>
            </a:custGeom>
            <a:solidFill>
              <a:schemeClr val="accent1">
                <a:lumMod val="50000"/>
              </a:schemeClr>
            </a:solidFill>
            <a:ln>
              <a:noFill/>
            </a:ln>
          </p:spPr>
          <p:txBody>
            <a:bodyPr lIns="0" tIns="0" rIns="0" bIns="0" rtlCol="0" anchor="ctr"/>
            <a:lstStyle/>
            <a:p>
              <a:pPr algn="ctr" defTabSz="890905"/>
              <a:endParaRPr lang="es-SV" sz="700">
                <a:solidFill>
                  <a:srgbClr val="000000"/>
                </a:solidFill>
                <a:effectLst>
                  <a:outerShdw blurRad="38100" dist="38100" dir="2700000" algn="tl">
                    <a:srgbClr val="000000">
                      <a:alpha val="43137"/>
                    </a:srgbClr>
                  </a:outerShdw>
                </a:effectLst>
              </a:endParaRPr>
            </a:p>
          </p:txBody>
        </p:sp>
      </p:grpSp>
      <p:grpSp>
        <p:nvGrpSpPr>
          <p:cNvPr id="13" name="17 Grupo"/>
          <p:cNvGrpSpPr/>
          <p:nvPr/>
        </p:nvGrpSpPr>
        <p:grpSpPr>
          <a:xfrm>
            <a:off x="5411116" y="1042634"/>
            <a:ext cx="684588" cy="2579705"/>
            <a:chOff x="11247602" y="4729594"/>
            <a:chExt cx="1825687" cy="6877886"/>
          </a:xfrm>
        </p:grpSpPr>
        <p:sp>
          <p:nvSpPr>
            <p:cNvPr id="19" name="19 Rectángulo"/>
            <p:cNvSpPr>
              <a:spLocks noChangeAspect="1"/>
            </p:cNvSpPr>
            <p:nvPr/>
          </p:nvSpPr>
          <p:spPr bwMode="auto">
            <a:xfrm rot="10800000" flipH="1">
              <a:off x="11247602" y="4729594"/>
              <a:ext cx="1825687" cy="6877886"/>
            </a:xfrm>
            <a:custGeom>
              <a:rect l="l" t="t" r="r" b="b"/>
              <a:pathLst>
                <a:path w="1825686" h="6877886">
                  <a:moveTo>
                    <a:pt x="142971" y="6877845"/>
                  </a:moveTo>
                  <a:cubicBezTo>
                    <a:pt x="210090" y="6879026"/>
                    <a:pt x="296201" y="6855052"/>
                    <a:pt x="399893" y="6770503"/>
                  </a:cubicBezTo>
                  <a:cubicBezTo>
                    <a:pt x="607278" y="6601405"/>
                    <a:pt x="1565131" y="5656843"/>
                    <a:pt x="1568151" y="5532170"/>
                  </a:cubicBezTo>
                  <a:cubicBezTo>
                    <a:pt x="1570653" y="5428935"/>
                    <a:pt x="1568941" y="5086367"/>
                    <a:pt x="1568261" y="4801734"/>
                  </a:cubicBezTo>
                  <a:lnTo>
                    <a:pt x="1569466" y="4801734"/>
                  </a:lnTo>
                  <a:lnTo>
                    <a:pt x="1569466" y="1814977"/>
                  </a:lnTo>
                  <a:lnTo>
                    <a:pt x="1571212" y="1814977"/>
                  </a:lnTo>
                  <a:cubicBezTo>
                    <a:pt x="1572253" y="1625221"/>
                    <a:pt x="1570102" y="1257626"/>
                    <a:pt x="1570058" y="1009784"/>
                  </a:cubicBezTo>
                  <a:lnTo>
                    <a:pt x="1782647" y="1009784"/>
                  </a:lnTo>
                  <a:cubicBezTo>
                    <a:pt x="1795103" y="1009784"/>
                    <a:pt x="1806311" y="1003951"/>
                    <a:pt x="1813843" y="994409"/>
                  </a:cubicBezTo>
                  <a:lnTo>
                    <a:pt x="1814111" y="994409"/>
                  </a:lnTo>
                  <a:lnTo>
                    <a:pt x="1814999" y="993446"/>
                  </a:lnTo>
                  <a:lnTo>
                    <a:pt x="1825687" y="966162"/>
                  </a:lnTo>
                  <a:cubicBezTo>
                    <a:pt x="1825706" y="962870"/>
                    <a:pt x="1825324" y="959573"/>
                    <a:pt x="1824531" y="956352"/>
                  </a:cubicBezTo>
                  <a:cubicBezTo>
                    <a:pt x="1824495" y="954962"/>
                    <a:pt x="1824247" y="953618"/>
                    <a:pt x="1823817" y="952330"/>
                  </a:cubicBezTo>
                  <a:cubicBezTo>
                    <a:pt x="1823840" y="950821"/>
                    <a:pt x="1823377" y="949477"/>
                    <a:pt x="1822654" y="948246"/>
                  </a:cubicBezTo>
                  <a:cubicBezTo>
                    <a:pt x="1819731" y="938516"/>
                    <a:pt x="1813779" y="930307"/>
                    <a:pt x="1805640" y="925474"/>
                  </a:cubicBezTo>
                  <a:lnTo>
                    <a:pt x="969068" y="11980"/>
                  </a:lnTo>
                  <a:cubicBezTo>
                    <a:pt x="961764" y="4008"/>
                    <a:pt x="952186" y="13"/>
                    <a:pt x="942603" y="0"/>
                  </a:cubicBezTo>
                  <a:cubicBezTo>
                    <a:pt x="933020" y="-14"/>
                    <a:pt x="923432" y="3957"/>
                    <a:pt x="916112" y="11911"/>
                  </a:cubicBezTo>
                  <a:lnTo>
                    <a:pt x="72665" y="928434"/>
                  </a:lnTo>
                  <a:cubicBezTo>
                    <a:pt x="67024" y="932825"/>
                    <a:pt x="62836" y="939050"/>
                    <a:pt x="60274" y="946173"/>
                  </a:cubicBezTo>
                  <a:cubicBezTo>
                    <a:pt x="59733" y="947104"/>
                    <a:pt x="59374" y="948117"/>
                    <a:pt x="59392" y="949268"/>
                  </a:cubicBezTo>
                  <a:cubicBezTo>
                    <a:pt x="58184" y="952618"/>
                    <a:pt x="57527" y="956209"/>
                    <a:pt x="57474" y="959939"/>
                  </a:cubicBezTo>
                  <a:cubicBezTo>
                    <a:pt x="57063" y="960952"/>
                    <a:pt x="57044" y="961990"/>
                    <a:pt x="57188" y="963026"/>
                  </a:cubicBezTo>
                  <a:cubicBezTo>
                    <a:pt x="57174" y="963166"/>
                    <a:pt x="57162" y="963306"/>
                    <a:pt x="57149" y="963445"/>
                  </a:cubicBezTo>
                  <a:cubicBezTo>
                    <a:pt x="57149" y="989037"/>
                    <a:pt x="76194" y="1009784"/>
                    <a:pt x="99690" y="1009784"/>
                  </a:cubicBezTo>
                  <a:lnTo>
                    <a:pt x="312735" y="1009784"/>
                  </a:lnTo>
                  <a:cubicBezTo>
                    <a:pt x="312735" y="1009875"/>
                    <a:pt x="312735" y="1009965"/>
                    <a:pt x="312734" y="1010057"/>
                  </a:cubicBezTo>
                  <a:lnTo>
                    <a:pt x="324571" y="1010057"/>
                  </a:lnTo>
                  <a:lnTo>
                    <a:pt x="324571" y="1786399"/>
                  </a:lnTo>
                  <a:lnTo>
                    <a:pt x="322854" y="1786399"/>
                  </a:lnTo>
                  <a:lnTo>
                    <a:pt x="322854" y="4801734"/>
                  </a:lnTo>
                  <a:lnTo>
                    <a:pt x="322508" y="4801734"/>
                  </a:lnTo>
                  <a:lnTo>
                    <a:pt x="322508" y="6509734"/>
                  </a:lnTo>
                  <a:lnTo>
                    <a:pt x="98345" y="6736028"/>
                  </a:lnTo>
                  <a:lnTo>
                    <a:pt x="9548" y="6824825"/>
                  </a:lnTo>
                  <a:lnTo>
                    <a:pt x="9596" y="6824832"/>
                  </a:lnTo>
                  <a:lnTo>
                    <a:pt x="0" y="6834253"/>
                  </a:lnTo>
                  <a:cubicBezTo>
                    <a:pt x="27725" y="6850327"/>
                    <a:pt x="75853" y="6876664"/>
                    <a:pt x="142971" y="6877845"/>
                  </a:cubicBezTo>
                  <a:close/>
                </a:path>
              </a:pathLst>
            </a:custGeom>
            <a:solidFill>
              <a:schemeClr val="accent2">
                <a:lumMod val="20000"/>
                <a:lumOff val="80000"/>
              </a:schemeClr>
            </a:solidFill>
            <a:ln>
              <a:noFill/>
            </a:ln>
            <a:effectLst>
              <a:outerShdw blurRad="469900" dist="304800" dir="6000000" sx="89000" sy="89000" algn="ctr" rotWithShape="0">
                <a:srgbClr val="000000">
                  <a:alpha val="60000"/>
                </a:srgbClr>
              </a:outerShdw>
            </a:effectLst>
          </p:spPr>
          <p:txBody>
            <a:bodyPr vert="horz" wrap="square" lIns="0" tIns="0" rIns="0" bIns="0" rtlCol="0" anchor="ctr">
              <a:scene3d>
                <a:camera prst="orthographicFront">
                  <a:rot lat="0" lon="0" rev="10799999"/>
                </a:camera>
                <a:lightRig rig="threePt" dir="t"/>
              </a:scene3d>
            </a:bodyPr>
            <a:lstStyle/>
            <a:p>
              <a:pPr algn="ctr" defTabSz="890905"/>
              <a:endParaRPr lang="es-SV" sz="2300">
                <a:solidFill>
                  <a:srgbClr val="FFFFFF"/>
                </a:solidFill>
                <a:effectLst>
                  <a:outerShdw blurRad="38100" dist="38100" dir="2700000" algn="tl">
                    <a:srgbClr val="000000">
                      <a:alpha val="43137"/>
                    </a:srgbClr>
                  </a:outerShdw>
                </a:effectLst>
                <a:latin typeface="Oswald" panose="020b0604020202020204" charset="0"/>
                <a:cs typeface="Helvetica" panose="020b0604020202020204" pitchFamily="34" charset="0"/>
              </a:endParaRPr>
            </a:p>
          </p:txBody>
        </p:sp>
        <p:sp>
          <p:nvSpPr>
            <p:cNvPr id="20" name="34 Rectángulo redondeado"/>
            <p:cNvSpPr/>
            <p:nvPr/>
          </p:nvSpPr>
          <p:spPr bwMode="auto">
            <a:xfrm rot="5400000">
              <a:off x="11266318" y="4796647"/>
              <a:ext cx="309361" cy="303855"/>
            </a:xfrm>
            <a:custGeom>
              <a:rect l="l" t="t" r="r" b="b"/>
              <a:pathLst>
                <a:path w="1699457" h="1682246">
                  <a:moveTo>
                    <a:pt x="1326352" y="0"/>
                  </a:moveTo>
                  <a:lnTo>
                    <a:pt x="1699458" y="0"/>
                  </a:lnTo>
                  <a:lnTo>
                    <a:pt x="17212" y="1682246"/>
                  </a:lnTo>
                  <a:cubicBezTo>
                    <a:pt x="5314" y="1616074"/>
                    <a:pt x="0" y="1548019"/>
                    <a:pt x="0" y="1478723"/>
                  </a:cubicBezTo>
                  <a:lnTo>
                    <a:pt x="0" y="1326353"/>
                  </a:lnTo>
                  <a:cubicBezTo>
                    <a:pt x="0" y="593828"/>
                    <a:pt x="593828" y="0"/>
                    <a:pt x="1326352" y="0"/>
                  </a:cubicBezTo>
                  <a:close/>
                </a:path>
              </a:pathLst>
            </a:custGeom>
            <a:solidFill>
              <a:schemeClr val="accent2">
                <a:lumMod val="50000"/>
              </a:schemeClr>
            </a:solidFill>
            <a:ln>
              <a:noFill/>
            </a:ln>
          </p:spPr>
          <p:txBody>
            <a:bodyPr lIns="0" tIns="0" rIns="0" bIns="0" rtlCol="0" anchor="ctr"/>
            <a:lstStyle/>
            <a:p>
              <a:pPr algn="ctr" defTabSz="890905"/>
              <a:endParaRPr lang="es-SV" sz="700">
                <a:solidFill>
                  <a:srgbClr val="000000"/>
                </a:solidFill>
                <a:effectLst>
                  <a:outerShdw blurRad="38100" dist="38100" dir="2700000" algn="tl">
                    <a:srgbClr val="000000">
                      <a:alpha val="43137"/>
                    </a:srgbClr>
                  </a:outerShdw>
                </a:effectLst>
              </a:endParaRPr>
            </a:p>
          </p:txBody>
        </p:sp>
      </p:grpSp>
      <p:sp>
        <p:nvSpPr>
          <p:cNvPr id="31" name="Textbox 1"/>
          <p:cNvSpPr/>
          <p:nvPr/>
        </p:nvSpPr>
        <p:spPr>
          <a:xfrm>
            <a:off x="3923928" y="4156707"/>
            <a:ext cx="1230708" cy="551615"/>
          </a:xfrm>
          <a:prstGeom prst="rect">
            <a:avLst/>
          </a:prstGeom>
        </p:spPr>
        <p:txBody>
          <a:bodyPr wrap="square" lIns="89126" tIns="44540" rIns="89126" bIns="44540">
            <a:spAutoFit/>
          </a:bodyPr>
          <a:lstStyle/>
          <a:p>
            <a:pPr lvl="0" algn="ctr" defTabSz="890905"/>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lvl="0" algn="ctr" defTabSz="890905"/>
            <a:r>
              <a:rPr lang="zh-CN" altLang="en-US" sz="900" kern="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a:t>
            </a:r>
            <a:endParaRPr lang="id-ID" altLang="zh-CN" sz="900" kern="0">
              <a:solidFill>
                <a:schemeClr val="tx1">
                  <a:lumMod val="50000"/>
                  <a:lumOff val="50000"/>
                </a:schemeClr>
              </a:solidFill>
            </a:endParaRPr>
          </a:p>
        </p:txBody>
      </p:sp>
      <p:sp>
        <p:nvSpPr>
          <p:cNvPr id="32" name="Textbox 1"/>
          <p:cNvSpPr/>
          <p:nvPr/>
        </p:nvSpPr>
        <p:spPr>
          <a:xfrm>
            <a:off x="5118311" y="4156706"/>
            <a:ext cx="1210263" cy="551615"/>
          </a:xfrm>
          <a:prstGeom prst="rect">
            <a:avLst/>
          </a:prstGeom>
        </p:spPr>
        <p:txBody>
          <a:bodyPr wrap="square" lIns="89126" tIns="44540" rIns="89126" bIns="44540">
            <a:spAutoFit/>
          </a:bodyPr>
          <a:lstStyle/>
          <a:p>
            <a:pPr lvl="0" algn="ctr" defTabSz="890905"/>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lvl="0" algn="ctr" defTabSz="890905"/>
            <a:r>
              <a:rPr lang="zh-CN" altLang="en-US" sz="900" kern="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a:t>
            </a:r>
            <a:endParaRPr lang="id-ID" altLang="zh-CN" sz="900" kern="0">
              <a:solidFill>
                <a:schemeClr val="tx1">
                  <a:lumMod val="50000"/>
                  <a:lumOff val="50000"/>
                </a:schemeClr>
              </a:solidFill>
            </a:endParaRPr>
          </a:p>
        </p:txBody>
      </p:sp>
      <p:sp>
        <p:nvSpPr>
          <p:cNvPr id="33" name="Textbox 1"/>
          <p:cNvSpPr/>
          <p:nvPr/>
        </p:nvSpPr>
        <p:spPr>
          <a:xfrm>
            <a:off x="6298954" y="4156707"/>
            <a:ext cx="1233636" cy="551615"/>
          </a:xfrm>
          <a:prstGeom prst="rect">
            <a:avLst/>
          </a:prstGeom>
        </p:spPr>
        <p:txBody>
          <a:bodyPr wrap="square" lIns="89126" tIns="44540" rIns="89126" bIns="44540">
            <a:spAutoFit/>
          </a:bodyPr>
          <a:lstStyle/>
          <a:p>
            <a:pPr lvl="0" algn="ctr" defTabSz="890905"/>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lvl="0" algn="ctr" defTabSz="890905"/>
            <a:r>
              <a:rPr lang="zh-CN" altLang="en-US" sz="900" kern="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a:t>
            </a:r>
            <a:endParaRPr lang="id-ID" altLang="zh-CN" sz="900" kern="0">
              <a:solidFill>
                <a:schemeClr val="tx1">
                  <a:lumMod val="50000"/>
                  <a:lumOff val="50000"/>
                </a:schemeClr>
              </a:solidFill>
            </a:endParaRPr>
          </a:p>
        </p:txBody>
      </p:sp>
      <p:sp>
        <p:nvSpPr>
          <p:cNvPr id="34" name="Textbox 1"/>
          <p:cNvSpPr/>
          <p:nvPr/>
        </p:nvSpPr>
        <p:spPr>
          <a:xfrm>
            <a:off x="7495302" y="4156707"/>
            <a:ext cx="1313312" cy="551615"/>
          </a:xfrm>
          <a:prstGeom prst="rect">
            <a:avLst/>
          </a:prstGeom>
        </p:spPr>
        <p:txBody>
          <a:bodyPr wrap="square" lIns="89126" tIns="44540" rIns="89126" bIns="44540">
            <a:spAutoFit/>
          </a:bodyPr>
          <a:lstStyle/>
          <a:p>
            <a:pPr lvl="0" algn="ctr" defTabSz="890905"/>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lvl="0" algn="ctr" defTabSz="890905"/>
            <a:r>
              <a:rPr lang="zh-CN" altLang="en-US" sz="900" kern="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a:t>
            </a:r>
            <a:endParaRPr lang="id-ID" altLang="zh-CN" sz="900" kern="0">
              <a:solidFill>
                <a:schemeClr val="tx1">
                  <a:lumMod val="50000"/>
                  <a:lumOff val="50000"/>
                </a:schemeClr>
              </a:solidFill>
            </a:endParaRPr>
          </a:p>
        </p:txBody>
      </p:sp>
      <p:grpSp>
        <p:nvGrpSpPr>
          <p:cNvPr id="14" name="Group 4"/>
          <p:cNvGrpSpPr>
            <a:grpSpLocks noChangeAspect="1"/>
          </p:cNvGrpSpPr>
          <p:nvPr/>
        </p:nvGrpSpPr>
        <p:grpSpPr>
          <a:xfrm>
            <a:off x="6378644" y="1829057"/>
            <a:ext cx="175092" cy="254658"/>
            <a:chOff x="14052" y="2464"/>
            <a:chExt cx="1099" cy="1598"/>
          </a:xfrm>
          <a:solidFill>
            <a:schemeClr val="bg1"/>
          </a:solidFill>
        </p:grpSpPr>
        <p:sp>
          <p:nvSpPr>
            <p:cNvPr id="36" name="Freeform 6"/>
            <p:cNvSpPr>
              <a:spLocks noEditPoints="1"/>
            </p:cNvSpPr>
            <p:nvPr/>
          </p:nvSpPr>
          <p:spPr bwMode="auto">
            <a:xfrm>
              <a:off x="14052" y="2464"/>
              <a:ext cx="1099" cy="1598"/>
            </a:xfrm>
            <a:custGeom>
              <a:gdLst>
                <a:gd name="T0" fmla="*/ 934 w 2198"/>
                <a:gd name="T1" fmla="*/ 2932 h 3195"/>
                <a:gd name="T2" fmla="*/ 1014 w 2198"/>
                <a:gd name="T3" fmla="*/ 2988 h 3195"/>
                <a:gd name="T4" fmla="*/ 1127 w 2198"/>
                <a:gd name="T5" fmla="*/ 2995 h 3195"/>
                <a:gd name="T6" fmla="*/ 1215 w 2198"/>
                <a:gd name="T7" fmla="*/ 2979 h 3195"/>
                <a:gd name="T8" fmla="*/ 1278 w 2198"/>
                <a:gd name="T9" fmla="*/ 2915 h 3195"/>
                <a:gd name="T10" fmla="*/ 1420 w 2198"/>
                <a:gd name="T11" fmla="*/ 2506 h 3195"/>
                <a:gd name="T12" fmla="*/ 816 w 2198"/>
                <a:gd name="T13" fmla="*/ 2631 h 3195"/>
                <a:gd name="T14" fmla="*/ 862 w 2198"/>
                <a:gd name="T15" fmla="*/ 2775 h 3195"/>
                <a:gd name="T16" fmla="*/ 1394 w 2198"/>
                <a:gd name="T17" fmla="*/ 2594 h 3195"/>
                <a:gd name="T18" fmla="*/ 734 w 2198"/>
                <a:gd name="T19" fmla="*/ 2362 h 3195"/>
                <a:gd name="T20" fmla="*/ 1469 w 2198"/>
                <a:gd name="T21" fmla="*/ 2350 h 3195"/>
                <a:gd name="T22" fmla="*/ 1026 w 2198"/>
                <a:gd name="T23" fmla="*/ 203 h 3195"/>
                <a:gd name="T24" fmla="*/ 749 w 2198"/>
                <a:gd name="T25" fmla="*/ 271 h 3195"/>
                <a:gd name="T26" fmla="*/ 514 w 2198"/>
                <a:gd name="T27" fmla="*/ 417 h 3195"/>
                <a:gd name="T28" fmla="*/ 335 w 2198"/>
                <a:gd name="T29" fmla="*/ 625 h 3195"/>
                <a:gd name="T30" fmla="*/ 226 w 2198"/>
                <a:gd name="T31" fmla="*/ 882 h 3195"/>
                <a:gd name="T32" fmla="*/ 202 w 2198"/>
                <a:gd name="T33" fmla="*/ 1150 h 3195"/>
                <a:gd name="T34" fmla="*/ 261 w 2198"/>
                <a:gd name="T35" fmla="*/ 1368 h 3195"/>
                <a:gd name="T36" fmla="*/ 369 w 2198"/>
                <a:gd name="T37" fmla="*/ 1600 h 3195"/>
                <a:gd name="T38" fmla="*/ 524 w 2198"/>
                <a:gd name="T39" fmla="*/ 1882 h 3195"/>
                <a:gd name="T40" fmla="*/ 1619 w 2198"/>
                <a:gd name="T41" fmla="*/ 1989 h 3195"/>
                <a:gd name="T42" fmla="*/ 1798 w 2198"/>
                <a:gd name="T43" fmla="*/ 1658 h 3195"/>
                <a:gd name="T44" fmla="*/ 1915 w 2198"/>
                <a:gd name="T45" fmla="*/ 1425 h 3195"/>
                <a:gd name="T46" fmla="*/ 1987 w 2198"/>
                <a:gd name="T47" fmla="*/ 1202 h 3195"/>
                <a:gd name="T48" fmla="*/ 1986 w 2198"/>
                <a:gd name="T49" fmla="*/ 953 h 3195"/>
                <a:gd name="T50" fmla="*/ 1898 w 2198"/>
                <a:gd name="T51" fmla="*/ 685 h 3195"/>
                <a:gd name="T52" fmla="*/ 1735 w 2198"/>
                <a:gd name="T53" fmla="*/ 464 h 3195"/>
                <a:gd name="T54" fmla="*/ 1512 w 2198"/>
                <a:gd name="T55" fmla="*/ 300 h 3195"/>
                <a:gd name="T56" fmla="*/ 1245 w 2198"/>
                <a:gd name="T57" fmla="*/ 211 h 3195"/>
                <a:gd name="T58" fmla="*/ 1181 w 2198"/>
                <a:gd name="T59" fmla="*/ 3 h 3195"/>
                <a:gd name="T60" fmla="*/ 1491 w 2198"/>
                <a:gd name="T61" fmla="*/ 72 h 3195"/>
                <a:gd name="T62" fmla="*/ 1761 w 2198"/>
                <a:gd name="T63" fmla="*/ 221 h 3195"/>
                <a:gd name="T64" fmla="*/ 1977 w 2198"/>
                <a:gd name="T65" fmla="*/ 437 h 3195"/>
                <a:gd name="T66" fmla="*/ 2126 w 2198"/>
                <a:gd name="T67" fmla="*/ 707 h 3195"/>
                <a:gd name="T68" fmla="*/ 2195 w 2198"/>
                <a:gd name="T69" fmla="*/ 1016 h 3195"/>
                <a:gd name="T70" fmla="*/ 2170 w 2198"/>
                <a:gd name="T71" fmla="*/ 1300 h 3195"/>
                <a:gd name="T72" fmla="*/ 2066 w 2198"/>
                <a:gd name="T73" fmla="*/ 1574 h 3195"/>
                <a:gd name="T74" fmla="*/ 1923 w 2198"/>
                <a:gd name="T75" fmla="*/ 1846 h 3195"/>
                <a:gd name="T76" fmla="*/ 1779 w 2198"/>
                <a:gd name="T77" fmla="*/ 2112 h 3195"/>
                <a:gd name="T78" fmla="*/ 1673 w 2198"/>
                <a:gd name="T79" fmla="*/ 2370 h 3195"/>
                <a:gd name="T80" fmla="*/ 1597 w 2198"/>
                <a:gd name="T81" fmla="*/ 2611 h 3195"/>
                <a:gd name="T82" fmla="*/ 1536 w 2198"/>
                <a:gd name="T83" fmla="*/ 2815 h 3195"/>
                <a:gd name="T84" fmla="*/ 1472 w 2198"/>
                <a:gd name="T85" fmla="*/ 2977 h 3195"/>
                <a:gd name="T86" fmla="*/ 1390 w 2198"/>
                <a:gd name="T87" fmla="*/ 3096 h 3195"/>
                <a:gd name="T88" fmla="*/ 1271 w 2198"/>
                <a:gd name="T89" fmla="*/ 3170 h 3195"/>
                <a:gd name="T90" fmla="*/ 1099 w 2198"/>
                <a:gd name="T91" fmla="*/ 3195 h 3195"/>
                <a:gd name="T92" fmla="*/ 924 w 2198"/>
                <a:gd name="T93" fmla="*/ 3168 h 3195"/>
                <a:gd name="T94" fmla="*/ 803 w 2198"/>
                <a:gd name="T95" fmla="*/ 3088 h 3195"/>
                <a:gd name="T96" fmla="*/ 719 w 2198"/>
                <a:gd name="T97" fmla="*/ 2958 h 3195"/>
                <a:gd name="T98" fmla="*/ 653 w 2198"/>
                <a:gd name="T99" fmla="*/ 2782 h 3195"/>
                <a:gd name="T100" fmla="*/ 588 w 2198"/>
                <a:gd name="T101" fmla="*/ 2562 h 3195"/>
                <a:gd name="T102" fmla="*/ 503 w 2198"/>
                <a:gd name="T103" fmla="*/ 2302 h 3195"/>
                <a:gd name="T104" fmla="*/ 377 w 2198"/>
                <a:gd name="T105" fmla="*/ 2030 h 3195"/>
                <a:gd name="T106" fmla="*/ 221 w 2198"/>
                <a:gd name="T107" fmla="*/ 1746 h 3195"/>
                <a:gd name="T108" fmla="*/ 81 w 2198"/>
                <a:gd name="T109" fmla="*/ 1457 h 3195"/>
                <a:gd name="T110" fmla="*/ 4 w 2198"/>
                <a:gd name="T111" fmla="*/ 1169 h 3195"/>
                <a:gd name="T112" fmla="*/ 27 w 2198"/>
                <a:gd name="T113" fmla="*/ 858 h 3195"/>
                <a:gd name="T114" fmla="*/ 137 w 2198"/>
                <a:gd name="T115" fmla="*/ 566 h 3195"/>
                <a:gd name="T116" fmla="*/ 322 w 2198"/>
                <a:gd name="T117" fmla="*/ 322 h 3195"/>
                <a:gd name="T118" fmla="*/ 567 w 2198"/>
                <a:gd name="T119" fmla="*/ 137 h 3195"/>
                <a:gd name="T120" fmla="*/ 858 w 2198"/>
                <a:gd name="T121" fmla="*/ 27 h 3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3195">
                  <a:moveTo>
                    <a:pt x="1323" y="2818"/>
                  </a:moveTo>
                  <a:lnTo>
                    <a:pt x="899" y="2871"/>
                  </a:lnTo>
                  <a:lnTo>
                    <a:pt x="917" y="2904"/>
                  </a:lnTo>
                  <a:lnTo>
                    <a:pt x="934" y="2932"/>
                  </a:lnTo>
                  <a:lnTo>
                    <a:pt x="951" y="2953"/>
                  </a:lnTo>
                  <a:lnTo>
                    <a:pt x="971" y="2970"/>
                  </a:lnTo>
                  <a:lnTo>
                    <a:pt x="991" y="2981"/>
                  </a:lnTo>
                  <a:lnTo>
                    <a:pt x="1014" y="2988"/>
                  </a:lnTo>
                  <a:lnTo>
                    <a:pt x="1039" y="2993"/>
                  </a:lnTo>
                  <a:lnTo>
                    <a:pt x="1067" y="2995"/>
                  </a:lnTo>
                  <a:lnTo>
                    <a:pt x="1099" y="2995"/>
                  </a:lnTo>
                  <a:lnTo>
                    <a:pt x="1127" y="2995"/>
                  </a:lnTo>
                  <a:lnTo>
                    <a:pt x="1153" y="2994"/>
                  </a:lnTo>
                  <a:lnTo>
                    <a:pt x="1175" y="2991"/>
                  </a:lnTo>
                  <a:lnTo>
                    <a:pt x="1196" y="2986"/>
                  </a:lnTo>
                  <a:lnTo>
                    <a:pt x="1215" y="2979"/>
                  </a:lnTo>
                  <a:lnTo>
                    <a:pt x="1232" y="2969"/>
                  </a:lnTo>
                  <a:lnTo>
                    <a:pt x="1249" y="2954"/>
                  </a:lnTo>
                  <a:lnTo>
                    <a:pt x="1264" y="2937"/>
                  </a:lnTo>
                  <a:lnTo>
                    <a:pt x="1278" y="2915"/>
                  </a:lnTo>
                  <a:lnTo>
                    <a:pt x="1294" y="2888"/>
                  </a:lnTo>
                  <a:lnTo>
                    <a:pt x="1308" y="2855"/>
                  </a:lnTo>
                  <a:lnTo>
                    <a:pt x="1323" y="2818"/>
                  </a:lnTo>
                  <a:close/>
                  <a:moveTo>
                    <a:pt x="1420" y="2506"/>
                  </a:moveTo>
                  <a:lnTo>
                    <a:pt x="802" y="2583"/>
                  </a:lnTo>
                  <a:lnTo>
                    <a:pt x="802" y="2585"/>
                  </a:lnTo>
                  <a:lnTo>
                    <a:pt x="803" y="2587"/>
                  </a:lnTo>
                  <a:lnTo>
                    <a:pt x="816" y="2631"/>
                  </a:lnTo>
                  <a:lnTo>
                    <a:pt x="829" y="2672"/>
                  </a:lnTo>
                  <a:lnTo>
                    <a:pt x="841" y="2709"/>
                  </a:lnTo>
                  <a:lnTo>
                    <a:pt x="852" y="2743"/>
                  </a:lnTo>
                  <a:lnTo>
                    <a:pt x="862" y="2775"/>
                  </a:lnTo>
                  <a:lnTo>
                    <a:pt x="1358" y="2713"/>
                  </a:lnTo>
                  <a:lnTo>
                    <a:pt x="1369" y="2677"/>
                  </a:lnTo>
                  <a:lnTo>
                    <a:pt x="1381" y="2637"/>
                  </a:lnTo>
                  <a:lnTo>
                    <a:pt x="1394" y="2594"/>
                  </a:lnTo>
                  <a:lnTo>
                    <a:pt x="1407" y="2551"/>
                  </a:lnTo>
                  <a:lnTo>
                    <a:pt x="1420" y="2506"/>
                  </a:lnTo>
                  <a:close/>
                  <a:moveTo>
                    <a:pt x="711" y="2297"/>
                  </a:moveTo>
                  <a:lnTo>
                    <a:pt x="734" y="2362"/>
                  </a:lnTo>
                  <a:lnTo>
                    <a:pt x="754" y="2425"/>
                  </a:lnTo>
                  <a:lnTo>
                    <a:pt x="772" y="2487"/>
                  </a:lnTo>
                  <a:lnTo>
                    <a:pt x="1452" y="2402"/>
                  </a:lnTo>
                  <a:lnTo>
                    <a:pt x="1469" y="2350"/>
                  </a:lnTo>
                  <a:lnTo>
                    <a:pt x="1488" y="2297"/>
                  </a:lnTo>
                  <a:lnTo>
                    <a:pt x="711" y="2297"/>
                  </a:lnTo>
                  <a:close/>
                  <a:moveTo>
                    <a:pt x="1099" y="200"/>
                  </a:moveTo>
                  <a:lnTo>
                    <a:pt x="1026" y="203"/>
                  </a:lnTo>
                  <a:lnTo>
                    <a:pt x="953" y="211"/>
                  </a:lnTo>
                  <a:lnTo>
                    <a:pt x="883" y="226"/>
                  </a:lnTo>
                  <a:lnTo>
                    <a:pt x="815" y="246"/>
                  </a:lnTo>
                  <a:lnTo>
                    <a:pt x="749" y="271"/>
                  </a:lnTo>
                  <a:lnTo>
                    <a:pt x="686" y="300"/>
                  </a:lnTo>
                  <a:lnTo>
                    <a:pt x="625" y="335"/>
                  </a:lnTo>
                  <a:lnTo>
                    <a:pt x="568" y="374"/>
                  </a:lnTo>
                  <a:lnTo>
                    <a:pt x="514" y="417"/>
                  </a:lnTo>
                  <a:lnTo>
                    <a:pt x="464" y="464"/>
                  </a:lnTo>
                  <a:lnTo>
                    <a:pt x="417" y="514"/>
                  </a:lnTo>
                  <a:lnTo>
                    <a:pt x="374" y="568"/>
                  </a:lnTo>
                  <a:lnTo>
                    <a:pt x="335" y="625"/>
                  </a:lnTo>
                  <a:lnTo>
                    <a:pt x="300" y="685"/>
                  </a:lnTo>
                  <a:lnTo>
                    <a:pt x="271" y="749"/>
                  </a:lnTo>
                  <a:lnTo>
                    <a:pt x="246" y="815"/>
                  </a:lnTo>
                  <a:lnTo>
                    <a:pt x="226" y="882"/>
                  </a:lnTo>
                  <a:lnTo>
                    <a:pt x="212" y="953"/>
                  </a:lnTo>
                  <a:lnTo>
                    <a:pt x="203" y="1024"/>
                  </a:lnTo>
                  <a:lnTo>
                    <a:pt x="200" y="1099"/>
                  </a:lnTo>
                  <a:lnTo>
                    <a:pt x="202" y="1150"/>
                  </a:lnTo>
                  <a:lnTo>
                    <a:pt x="210" y="1203"/>
                  </a:lnTo>
                  <a:lnTo>
                    <a:pt x="223" y="1257"/>
                  </a:lnTo>
                  <a:lnTo>
                    <a:pt x="240" y="1312"/>
                  </a:lnTo>
                  <a:lnTo>
                    <a:pt x="261" y="1368"/>
                  </a:lnTo>
                  <a:lnTo>
                    <a:pt x="284" y="1426"/>
                  </a:lnTo>
                  <a:lnTo>
                    <a:pt x="310" y="1484"/>
                  </a:lnTo>
                  <a:lnTo>
                    <a:pt x="338" y="1541"/>
                  </a:lnTo>
                  <a:lnTo>
                    <a:pt x="369" y="1600"/>
                  </a:lnTo>
                  <a:lnTo>
                    <a:pt x="401" y="1658"/>
                  </a:lnTo>
                  <a:lnTo>
                    <a:pt x="432" y="1718"/>
                  </a:lnTo>
                  <a:lnTo>
                    <a:pt x="465" y="1776"/>
                  </a:lnTo>
                  <a:lnTo>
                    <a:pt x="524" y="1882"/>
                  </a:lnTo>
                  <a:lnTo>
                    <a:pt x="580" y="1989"/>
                  </a:lnTo>
                  <a:lnTo>
                    <a:pt x="634" y="2097"/>
                  </a:lnTo>
                  <a:lnTo>
                    <a:pt x="1566" y="2097"/>
                  </a:lnTo>
                  <a:lnTo>
                    <a:pt x="1619" y="1989"/>
                  </a:lnTo>
                  <a:lnTo>
                    <a:pt x="1675" y="1882"/>
                  </a:lnTo>
                  <a:lnTo>
                    <a:pt x="1733" y="1777"/>
                  </a:lnTo>
                  <a:lnTo>
                    <a:pt x="1766" y="1718"/>
                  </a:lnTo>
                  <a:lnTo>
                    <a:pt x="1798" y="1658"/>
                  </a:lnTo>
                  <a:lnTo>
                    <a:pt x="1829" y="1600"/>
                  </a:lnTo>
                  <a:lnTo>
                    <a:pt x="1860" y="1541"/>
                  </a:lnTo>
                  <a:lnTo>
                    <a:pt x="1888" y="1483"/>
                  </a:lnTo>
                  <a:lnTo>
                    <a:pt x="1915" y="1425"/>
                  </a:lnTo>
                  <a:lnTo>
                    <a:pt x="1938" y="1367"/>
                  </a:lnTo>
                  <a:lnTo>
                    <a:pt x="1959" y="1311"/>
                  </a:lnTo>
                  <a:lnTo>
                    <a:pt x="1975" y="1256"/>
                  </a:lnTo>
                  <a:lnTo>
                    <a:pt x="1987" y="1202"/>
                  </a:lnTo>
                  <a:lnTo>
                    <a:pt x="1996" y="1150"/>
                  </a:lnTo>
                  <a:lnTo>
                    <a:pt x="1999" y="1099"/>
                  </a:lnTo>
                  <a:lnTo>
                    <a:pt x="1996" y="1024"/>
                  </a:lnTo>
                  <a:lnTo>
                    <a:pt x="1986" y="953"/>
                  </a:lnTo>
                  <a:lnTo>
                    <a:pt x="1972" y="882"/>
                  </a:lnTo>
                  <a:lnTo>
                    <a:pt x="1953" y="815"/>
                  </a:lnTo>
                  <a:lnTo>
                    <a:pt x="1927" y="749"/>
                  </a:lnTo>
                  <a:lnTo>
                    <a:pt x="1898" y="685"/>
                  </a:lnTo>
                  <a:lnTo>
                    <a:pt x="1864" y="625"/>
                  </a:lnTo>
                  <a:lnTo>
                    <a:pt x="1825" y="568"/>
                  </a:lnTo>
                  <a:lnTo>
                    <a:pt x="1781" y="514"/>
                  </a:lnTo>
                  <a:lnTo>
                    <a:pt x="1735" y="464"/>
                  </a:lnTo>
                  <a:lnTo>
                    <a:pt x="1684" y="417"/>
                  </a:lnTo>
                  <a:lnTo>
                    <a:pt x="1630" y="374"/>
                  </a:lnTo>
                  <a:lnTo>
                    <a:pt x="1573" y="335"/>
                  </a:lnTo>
                  <a:lnTo>
                    <a:pt x="1512" y="300"/>
                  </a:lnTo>
                  <a:lnTo>
                    <a:pt x="1449" y="271"/>
                  </a:lnTo>
                  <a:lnTo>
                    <a:pt x="1383" y="246"/>
                  </a:lnTo>
                  <a:lnTo>
                    <a:pt x="1315" y="226"/>
                  </a:lnTo>
                  <a:lnTo>
                    <a:pt x="1245" y="211"/>
                  </a:lnTo>
                  <a:lnTo>
                    <a:pt x="1173" y="203"/>
                  </a:lnTo>
                  <a:lnTo>
                    <a:pt x="1099" y="200"/>
                  </a:lnTo>
                  <a:close/>
                  <a:moveTo>
                    <a:pt x="1099" y="0"/>
                  </a:moveTo>
                  <a:lnTo>
                    <a:pt x="1181" y="3"/>
                  </a:lnTo>
                  <a:lnTo>
                    <a:pt x="1262" y="12"/>
                  </a:lnTo>
                  <a:lnTo>
                    <a:pt x="1340" y="27"/>
                  </a:lnTo>
                  <a:lnTo>
                    <a:pt x="1416" y="46"/>
                  </a:lnTo>
                  <a:lnTo>
                    <a:pt x="1491" y="72"/>
                  </a:lnTo>
                  <a:lnTo>
                    <a:pt x="1562" y="102"/>
                  </a:lnTo>
                  <a:lnTo>
                    <a:pt x="1632" y="137"/>
                  </a:lnTo>
                  <a:lnTo>
                    <a:pt x="1697" y="177"/>
                  </a:lnTo>
                  <a:lnTo>
                    <a:pt x="1761" y="221"/>
                  </a:lnTo>
                  <a:lnTo>
                    <a:pt x="1820" y="270"/>
                  </a:lnTo>
                  <a:lnTo>
                    <a:pt x="1876" y="322"/>
                  </a:lnTo>
                  <a:lnTo>
                    <a:pt x="1928" y="378"/>
                  </a:lnTo>
                  <a:lnTo>
                    <a:pt x="1977" y="437"/>
                  </a:lnTo>
                  <a:lnTo>
                    <a:pt x="2021" y="500"/>
                  </a:lnTo>
                  <a:lnTo>
                    <a:pt x="2061" y="566"/>
                  </a:lnTo>
                  <a:lnTo>
                    <a:pt x="2096" y="635"/>
                  </a:lnTo>
                  <a:lnTo>
                    <a:pt x="2126" y="707"/>
                  </a:lnTo>
                  <a:lnTo>
                    <a:pt x="2152" y="781"/>
                  </a:lnTo>
                  <a:lnTo>
                    <a:pt x="2171" y="858"/>
                  </a:lnTo>
                  <a:lnTo>
                    <a:pt x="2187" y="936"/>
                  </a:lnTo>
                  <a:lnTo>
                    <a:pt x="2195" y="1016"/>
                  </a:lnTo>
                  <a:lnTo>
                    <a:pt x="2198" y="1099"/>
                  </a:lnTo>
                  <a:lnTo>
                    <a:pt x="2195" y="1165"/>
                  </a:lnTo>
                  <a:lnTo>
                    <a:pt x="2186" y="1233"/>
                  </a:lnTo>
                  <a:lnTo>
                    <a:pt x="2170" y="1300"/>
                  </a:lnTo>
                  <a:lnTo>
                    <a:pt x="2150" y="1368"/>
                  </a:lnTo>
                  <a:lnTo>
                    <a:pt x="2126" y="1437"/>
                  </a:lnTo>
                  <a:lnTo>
                    <a:pt x="2098" y="1505"/>
                  </a:lnTo>
                  <a:lnTo>
                    <a:pt x="2066" y="1574"/>
                  </a:lnTo>
                  <a:lnTo>
                    <a:pt x="2032" y="1642"/>
                  </a:lnTo>
                  <a:lnTo>
                    <a:pt x="1998" y="1711"/>
                  </a:lnTo>
                  <a:lnTo>
                    <a:pt x="1961" y="1778"/>
                  </a:lnTo>
                  <a:lnTo>
                    <a:pt x="1923" y="1846"/>
                  </a:lnTo>
                  <a:lnTo>
                    <a:pt x="1885" y="1914"/>
                  </a:lnTo>
                  <a:lnTo>
                    <a:pt x="1848" y="1980"/>
                  </a:lnTo>
                  <a:lnTo>
                    <a:pt x="1813" y="2047"/>
                  </a:lnTo>
                  <a:lnTo>
                    <a:pt x="1779" y="2112"/>
                  </a:lnTo>
                  <a:lnTo>
                    <a:pt x="1748" y="2177"/>
                  </a:lnTo>
                  <a:lnTo>
                    <a:pt x="1720" y="2241"/>
                  </a:lnTo>
                  <a:lnTo>
                    <a:pt x="1695" y="2304"/>
                  </a:lnTo>
                  <a:lnTo>
                    <a:pt x="1673" y="2370"/>
                  </a:lnTo>
                  <a:lnTo>
                    <a:pt x="1651" y="2434"/>
                  </a:lnTo>
                  <a:lnTo>
                    <a:pt x="1632" y="2495"/>
                  </a:lnTo>
                  <a:lnTo>
                    <a:pt x="1614" y="2554"/>
                  </a:lnTo>
                  <a:lnTo>
                    <a:pt x="1597" y="2611"/>
                  </a:lnTo>
                  <a:lnTo>
                    <a:pt x="1582" y="2665"/>
                  </a:lnTo>
                  <a:lnTo>
                    <a:pt x="1566" y="2717"/>
                  </a:lnTo>
                  <a:lnTo>
                    <a:pt x="1551" y="2768"/>
                  </a:lnTo>
                  <a:lnTo>
                    <a:pt x="1536" y="2815"/>
                  </a:lnTo>
                  <a:lnTo>
                    <a:pt x="1521" y="2859"/>
                  </a:lnTo>
                  <a:lnTo>
                    <a:pt x="1506" y="2901"/>
                  </a:lnTo>
                  <a:lnTo>
                    <a:pt x="1490" y="2940"/>
                  </a:lnTo>
                  <a:lnTo>
                    <a:pt x="1472" y="2977"/>
                  </a:lnTo>
                  <a:lnTo>
                    <a:pt x="1454" y="3012"/>
                  </a:lnTo>
                  <a:lnTo>
                    <a:pt x="1435" y="3042"/>
                  </a:lnTo>
                  <a:lnTo>
                    <a:pt x="1413" y="3071"/>
                  </a:lnTo>
                  <a:lnTo>
                    <a:pt x="1390" y="3096"/>
                  </a:lnTo>
                  <a:lnTo>
                    <a:pt x="1364" y="3120"/>
                  </a:lnTo>
                  <a:lnTo>
                    <a:pt x="1336" y="3139"/>
                  </a:lnTo>
                  <a:lnTo>
                    <a:pt x="1305" y="3157"/>
                  </a:lnTo>
                  <a:lnTo>
                    <a:pt x="1271" y="3170"/>
                  </a:lnTo>
                  <a:lnTo>
                    <a:pt x="1233" y="3181"/>
                  </a:lnTo>
                  <a:lnTo>
                    <a:pt x="1192" y="3189"/>
                  </a:lnTo>
                  <a:lnTo>
                    <a:pt x="1148" y="3193"/>
                  </a:lnTo>
                  <a:lnTo>
                    <a:pt x="1099" y="3195"/>
                  </a:lnTo>
                  <a:lnTo>
                    <a:pt x="1049" y="3193"/>
                  </a:lnTo>
                  <a:lnTo>
                    <a:pt x="1003" y="3188"/>
                  </a:lnTo>
                  <a:lnTo>
                    <a:pt x="962" y="3180"/>
                  </a:lnTo>
                  <a:lnTo>
                    <a:pt x="924" y="3168"/>
                  </a:lnTo>
                  <a:lnTo>
                    <a:pt x="889" y="3153"/>
                  </a:lnTo>
                  <a:lnTo>
                    <a:pt x="857" y="3134"/>
                  </a:lnTo>
                  <a:lnTo>
                    <a:pt x="829" y="3113"/>
                  </a:lnTo>
                  <a:lnTo>
                    <a:pt x="803" y="3088"/>
                  </a:lnTo>
                  <a:lnTo>
                    <a:pt x="780" y="3061"/>
                  </a:lnTo>
                  <a:lnTo>
                    <a:pt x="757" y="3029"/>
                  </a:lnTo>
                  <a:lnTo>
                    <a:pt x="738" y="2995"/>
                  </a:lnTo>
                  <a:lnTo>
                    <a:pt x="719" y="2958"/>
                  </a:lnTo>
                  <a:lnTo>
                    <a:pt x="702" y="2919"/>
                  </a:lnTo>
                  <a:lnTo>
                    <a:pt x="685" y="2876"/>
                  </a:lnTo>
                  <a:lnTo>
                    <a:pt x="669" y="2831"/>
                  </a:lnTo>
                  <a:lnTo>
                    <a:pt x="653" y="2782"/>
                  </a:lnTo>
                  <a:lnTo>
                    <a:pt x="638" y="2731"/>
                  </a:lnTo>
                  <a:lnTo>
                    <a:pt x="621" y="2678"/>
                  </a:lnTo>
                  <a:lnTo>
                    <a:pt x="605" y="2621"/>
                  </a:lnTo>
                  <a:lnTo>
                    <a:pt x="588" y="2562"/>
                  </a:lnTo>
                  <a:lnTo>
                    <a:pt x="568" y="2501"/>
                  </a:lnTo>
                  <a:lnTo>
                    <a:pt x="549" y="2437"/>
                  </a:lnTo>
                  <a:lnTo>
                    <a:pt x="526" y="2371"/>
                  </a:lnTo>
                  <a:lnTo>
                    <a:pt x="503" y="2302"/>
                  </a:lnTo>
                  <a:lnTo>
                    <a:pt x="476" y="2235"/>
                  </a:lnTo>
                  <a:lnTo>
                    <a:pt x="447" y="2168"/>
                  </a:lnTo>
                  <a:lnTo>
                    <a:pt x="413" y="2100"/>
                  </a:lnTo>
                  <a:lnTo>
                    <a:pt x="377" y="2030"/>
                  </a:lnTo>
                  <a:lnTo>
                    <a:pt x="338" y="1960"/>
                  </a:lnTo>
                  <a:lnTo>
                    <a:pt x="299" y="1889"/>
                  </a:lnTo>
                  <a:lnTo>
                    <a:pt x="260" y="1818"/>
                  </a:lnTo>
                  <a:lnTo>
                    <a:pt x="221" y="1746"/>
                  </a:lnTo>
                  <a:lnTo>
                    <a:pt x="182" y="1675"/>
                  </a:lnTo>
                  <a:lnTo>
                    <a:pt x="145" y="1602"/>
                  </a:lnTo>
                  <a:lnTo>
                    <a:pt x="111" y="1530"/>
                  </a:lnTo>
                  <a:lnTo>
                    <a:pt x="81" y="1457"/>
                  </a:lnTo>
                  <a:lnTo>
                    <a:pt x="53" y="1386"/>
                  </a:lnTo>
                  <a:lnTo>
                    <a:pt x="31" y="1313"/>
                  </a:lnTo>
                  <a:lnTo>
                    <a:pt x="14" y="1241"/>
                  </a:lnTo>
                  <a:lnTo>
                    <a:pt x="4" y="1169"/>
                  </a:lnTo>
                  <a:lnTo>
                    <a:pt x="0" y="1099"/>
                  </a:lnTo>
                  <a:lnTo>
                    <a:pt x="3" y="1016"/>
                  </a:lnTo>
                  <a:lnTo>
                    <a:pt x="12" y="936"/>
                  </a:lnTo>
                  <a:lnTo>
                    <a:pt x="27" y="858"/>
                  </a:lnTo>
                  <a:lnTo>
                    <a:pt x="47" y="781"/>
                  </a:lnTo>
                  <a:lnTo>
                    <a:pt x="72" y="707"/>
                  </a:lnTo>
                  <a:lnTo>
                    <a:pt x="102" y="635"/>
                  </a:lnTo>
                  <a:lnTo>
                    <a:pt x="137" y="566"/>
                  </a:lnTo>
                  <a:lnTo>
                    <a:pt x="177" y="500"/>
                  </a:lnTo>
                  <a:lnTo>
                    <a:pt x="221" y="437"/>
                  </a:lnTo>
                  <a:lnTo>
                    <a:pt x="270" y="378"/>
                  </a:lnTo>
                  <a:lnTo>
                    <a:pt x="322" y="322"/>
                  </a:lnTo>
                  <a:lnTo>
                    <a:pt x="378" y="270"/>
                  </a:lnTo>
                  <a:lnTo>
                    <a:pt x="437" y="221"/>
                  </a:lnTo>
                  <a:lnTo>
                    <a:pt x="501" y="177"/>
                  </a:lnTo>
                  <a:lnTo>
                    <a:pt x="567" y="137"/>
                  </a:lnTo>
                  <a:lnTo>
                    <a:pt x="636" y="102"/>
                  </a:lnTo>
                  <a:lnTo>
                    <a:pt x="707" y="72"/>
                  </a:lnTo>
                  <a:lnTo>
                    <a:pt x="782" y="46"/>
                  </a:lnTo>
                  <a:lnTo>
                    <a:pt x="858" y="27"/>
                  </a:lnTo>
                  <a:lnTo>
                    <a:pt x="937" y="12"/>
                  </a:lnTo>
                  <a:lnTo>
                    <a:pt x="1017" y="3"/>
                  </a:lnTo>
                  <a:lnTo>
                    <a:pt x="1099" y="0"/>
                  </a:lnTo>
                  <a:close/>
                </a:path>
              </a:pathLst>
            </a:custGeom>
            <a:grpFill/>
            <a:ln w="0">
              <a:noFill/>
              <a:prstDash val="solid"/>
              <a:round/>
            </a:ln>
          </p:spPr>
          <p:txBody>
            <a:bodyPr vert="horz" wrap="square" lIns="91440" tIns="45721" rIns="91440" bIns="45721" numCol="1" anchor="t" anchorCtr="0" compatLnSpc="1"/>
            <a:lstStyle/>
            <a:p>
              <a:pPr defTabSz="890905"/>
              <a:endParaRPr lang="es-ES" sz="700">
                <a:solidFill>
                  <a:srgbClr val="000000"/>
                </a:solidFill>
              </a:endParaRPr>
            </a:p>
          </p:txBody>
        </p:sp>
        <p:sp>
          <p:nvSpPr>
            <p:cNvPr id="37" name="Freeform 7"/>
            <p:cNvSpPr/>
            <p:nvPr/>
          </p:nvSpPr>
          <p:spPr bwMode="auto">
            <a:xfrm>
              <a:off x="14302" y="2714"/>
              <a:ext cx="324" cy="324"/>
            </a:xfrm>
            <a:custGeom>
              <a:gdLst>
                <a:gd name="T0" fmla="*/ 599 w 649"/>
                <a:gd name="T1" fmla="*/ 0 h 649"/>
                <a:gd name="T2" fmla="*/ 615 w 649"/>
                <a:gd name="T3" fmla="*/ 2 h 649"/>
                <a:gd name="T4" fmla="*/ 628 w 649"/>
                <a:gd name="T5" fmla="*/ 10 h 649"/>
                <a:gd name="T6" fmla="*/ 639 w 649"/>
                <a:gd name="T7" fmla="*/ 21 h 649"/>
                <a:gd name="T8" fmla="*/ 646 w 649"/>
                <a:gd name="T9" fmla="*/ 34 h 649"/>
                <a:gd name="T10" fmla="*/ 649 w 649"/>
                <a:gd name="T11" fmla="*/ 49 h 649"/>
                <a:gd name="T12" fmla="*/ 646 w 649"/>
                <a:gd name="T13" fmla="*/ 66 h 649"/>
                <a:gd name="T14" fmla="*/ 639 w 649"/>
                <a:gd name="T15" fmla="*/ 80 h 649"/>
                <a:gd name="T16" fmla="*/ 628 w 649"/>
                <a:gd name="T17" fmla="*/ 90 h 649"/>
                <a:gd name="T18" fmla="*/ 615 w 649"/>
                <a:gd name="T19" fmla="*/ 97 h 649"/>
                <a:gd name="T20" fmla="*/ 599 w 649"/>
                <a:gd name="T21" fmla="*/ 100 h 649"/>
                <a:gd name="T22" fmla="*/ 544 w 649"/>
                <a:gd name="T23" fmla="*/ 104 h 649"/>
                <a:gd name="T24" fmla="*/ 492 w 649"/>
                <a:gd name="T25" fmla="*/ 112 h 649"/>
                <a:gd name="T26" fmla="*/ 441 w 649"/>
                <a:gd name="T27" fmla="*/ 126 h 649"/>
                <a:gd name="T28" fmla="*/ 393 w 649"/>
                <a:gd name="T29" fmla="*/ 144 h 649"/>
                <a:gd name="T30" fmla="*/ 347 w 649"/>
                <a:gd name="T31" fmla="*/ 168 h 649"/>
                <a:gd name="T32" fmla="*/ 304 w 649"/>
                <a:gd name="T33" fmla="*/ 196 h 649"/>
                <a:gd name="T34" fmla="*/ 264 w 649"/>
                <a:gd name="T35" fmla="*/ 229 h 649"/>
                <a:gd name="T36" fmla="*/ 229 w 649"/>
                <a:gd name="T37" fmla="*/ 265 h 649"/>
                <a:gd name="T38" fmla="*/ 196 w 649"/>
                <a:gd name="T39" fmla="*/ 305 h 649"/>
                <a:gd name="T40" fmla="*/ 168 w 649"/>
                <a:gd name="T41" fmla="*/ 348 h 649"/>
                <a:gd name="T42" fmla="*/ 144 w 649"/>
                <a:gd name="T43" fmla="*/ 394 h 649"/>
                <a:gd name="T44" fmla="*/ 125 w 649"/>
                <a:gd name="T45" fmla="*/ 442 h 649"/>
                <a:gd name="T46" fmla="*/ 111 w 649"/>
                <a:gd name="T47" fmla="*/ 493 h 649"/>
                <a:gd name="T48" fmla="*/ 103 w 649"/>
                <a:gd name="T49" fmla="*/ 545 h 649"/>
                <a:gd name="T50" fmla="*/ 100 w 649"/>
                <a:gd name="T51" fmla="*/ 600 h 649"/>
                <a:gd name="T52" fmla="*/ 97 w 649"/>
                <a:gd name="T53" fmla="*/ 615 h 649"/>
                <a:gd name="T54" fmla="*/ 90 w 649"/>
                <a:gd name="T55" fmla="*/ 628 h 649"/>
                <a:gd name="T56" fmla="*/ 79 w 649"/>
                <a:gd name="T57" fmla="*/ 640 h 649"/>
                <a:gd name="T58" fmla="*/ 65 w 649"/>
                <a:gd name="T59" fmla="*/ 647 h 649"/>
                <a:gd name="T60" fmla="*/ 50 w 649"/>
                <a:gd name="T61" fmla="*/ 649 h 649"/>
                <a:gd name="T62" fmla="*/ 33 w 649"/>
                <a:gd name="T63" fmla="*/ 647 h 649"/>
                <a:gd name="T64" fmla="*/ 20 w 649"/>
                <a:gd name="T65" fmla="*/ 640 h 649"/>
                <a:gd name="T66" fmla="*/ 9 w 649"/>
                <a:gd name="T67" fmla="*/ 628 h 649"/>
                <a:gd name="T68" fmla="*/ 2 w 649"/>
                <a:gd name="T69" fmla="*/ 615 h 649"/>
                <a:gd name="T70" fmla="*/ 0 w 649"/>
                <a:gd name="T71" fmla="*/ 600 h 649"/>
                <a:gd name="T72" fmla="*/ 3 w 649"/>
                <a:gd name="T73" fmla="*/ 539 h 649"/>
                <a:gd name="T74" fmla="*/ 12 w 649"/>
                <a:gd name="T75" fmla="*/ 478 h 649"/>
                <a:gd name="T76" fmla="*/ 26 w 649"/>
                <a:gd name="T77" fmla="*/ 421 h 649"/>
                <a:gd name="T78" fmla="*/ 47 w 649"/>
                <a:gd name="T79" fmla="*/ 366 h 649"/>
                <a:gd name="T80" fmla="*/ 72 w 649"/>
                <a:gd name="T81" fmla="*/ 314 h 649"/>
                <a:gd name="T82" fmla="*/ 102 w 649"/>
                <a:gd name="T83" fmla="*/ 265 h 649"/>
                <a:gd name="T84" fmla="*/ 137 w 649"/>
                <a:gd name="T85" fmla="*/ 218 h 649"/>
                <a:gd name="T86" fmla="*/ 175 w 649"/>
                <a:gd name="T87" fmla="*/ 176 h 649"/>
                <a:gd name="T88" fmla="*/ 218 w 649"/>
                <a:gd name="T89" fmla="*/ 137 h 649"/>
                <a:gd name="T90" fmla="*/ 264 w 649"/>
                <a:gd name="T91" fmla="*/ 103 h 649"/>
                <a:gd name="T92" fmla="*/ 313 w 649"/>
                <a:gd name="T93" fmla="*/ 73 h 649"/>
                <a:gd name="T94" fmla="*/ 365 w 649"/>
                <a:gd name="T95" fmla="*/ 47 h 649"/>
                <a:gd name="T96" fmla="*/ 421 w 649"/>
                <a:gd name="T97" fmla="*/ 27 h 649"/>
                <a:gd name="T98" fmla="*/ 479 w 649"/>
                <a:gd name="T99" fmla="*/ 13 h 649"/>
                <a:gd name="T100" fmla="*/ 538 w 649"/>
                <a:gd name="T101" fmla="*/ 3 h 649"/>
                <a:gd name="T102" fmla="*/ 599 w 649"/>
                <a:gd name="T103" fmla="*/ 0 h 6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9" h="649">
                  <a:moveTo>
                    <a:pt x="599" y="0"/>
                  </a:moveTo>
                  <a:lnTo>
                    <a:pt x="615" y="2"/>
                  </a:lnTo>
                  <a:lnTo>
                    <a:pt x="628" y="10"/>
                  </a:lnTo>
                  <a:lnTo>
                    <a:pt x="639" y="21"/>
                  </a:lnTo>
                  <a:lnTo>
                    <a:pt x="646" y="34"/>
                  </a:lnTo>
                  <a:lnTo>
                    <a:pt x="649" y="49"/>
                  </a:lnTo>
                  <a:lnTo>
                    <a:pt x="646" y="66"/>
                  </a:lnTo>
                  <a:lnTo>
                    <a:pt x="639" y="80"/>
                  </a:lnTo>
                  <a:lnTo>
                    <a:pt x="628" y="90"/>
                  </a:lnTo>
                  <a:lnTo>
                    <a:pt x="615" y="97"/>
                  </a:lnTo>
                  <a:lnTo>
                    <a:pt x="599" y="100"/>
                  </a:lnTo>
                  <a:lnTo>
                    <a:pt x="544" y="104"/>
                  </a:lnTo>
                  <a:lnTo>
                    <a:pt x="492" y="112"/>
                  </a:lnTo>
                  <a:lnTo>
                    <a:pt x="441" y="126"/>
                  </a:lnTo>
                  <a:lnTo>
                    <a:pt x="393" y="144"/>
                  </a:lnTo>
                  <a:lnTo>
                    <a:pt x="347" y="168"/>
                  </a:lnTo>
                  <a:lnTo>
                    <a:pt x="304" y="196"/>
                  </a:lnTo>
                  <a:lnTo>
                    <a:pt x="264" y="229"/>
                  </a:lnTo>
                  <a:lnTo>
                    <a:pt x="229" y="265"/>
                  </a:lnTo>
                  <a:lnTo>
                    <a:pt x="196" y="305"/>
                  </a:lnTo>
                  <a:lnTo>
                    <a:pt x="168" y="348"/>
                  </a:lnTo>
                  <a:lnTo>
                    <a:pt x="144" y="394"/>
                  </a:lnTo>
                  <a:lnTo>
                    <a:pt x="125" y="442"/>
                  </a:lnTo>
                  <a:lnTo>
                    <a:pt x="111" y="493"/>
                  </a:lnTo>
                  <a:lnTo>
                    <a:pt x="103" y="545"/>
                  </a:lnTo>
                  <a:lnTo>
                    <a:pt x="100" y="600"/>
                  </a:lnTo>
                  <a:lnTo>
                    <a:pt x="97" y="615"/>
                  </a:lnTo>
                  <a:lnTo>
                    <a:pt x="90" y="628"/>
                  </a:lnTo>
                  <a:lnTo>
                    <a:pt x="79" y="640"/>
                  </a:lnTo>
                  <a:lnTo>
                    <a:pt x="65" y="647"/>
                  </a:lnTo>
                  <a:lnTo>
                    <a:pt x="50" y="649"/>
                  </a:lnTo>
                  <a:lnTo>
                    <a:pt x="33" y="647"/>
                  </a:lnTo>
                  <a:lnTo>
                    <a:pt x="20" y="640"/>
                  </a:lnTo>
                  <a:lnTo>
                    <a:pt x="9" y="628"/>
                  </a:lnTo>
                  <a:lnTo>
                    <a:pt x="2" y="615"/>
                  </a:lnTo>
                  <a:lnTo>
                    <a:pt x="0" y="600"/>
                  </a:lnTo>
                  <a:lnTo>
                    <a:pt x="3" y="539"/>
                  </a:lnTo>
                  <a:lnTo>
                    <a:pt x="12" y="478"/>
                  </a:lnTo>
                  <a:lnTo>
                    <a:pt x="26" y="421"/>
                  </a:lnTo>
                  <a:lnTo>
                    <a:pt x="47" y="366"/>
                  </a:lnTo>
                  <a:lnTo>
                    <a:pt x="72" y="314"/>
                  </a:lnTo>
                  <a:lnTo>
                    <a:pt x="102" y="265"/>
                  </a:lnTo>
                  <a:lnTo>
                    <a:pt x="137" y="218"/>
                  </a:lnTo>
                  <a:lnTo>
                    <a:pt x="175" y="176"/>
                  </a:lnTo>
                  <a:lnTo>
                    <a:pt x="218" y="137"/>
                  </a:lnTo>
                  <a:lnTo>
                    <a:pt x="264" y="103"/>
                  </a:lnTo>
                  <a:lnTo>
                    <a:pt x="313" y="73"/>
                  </a:lnTo>
                  <a:lnTo>
                    <a:pt x="365" y="47"/>
                  </a:lnTo>
                  <a:lnTo>
                    <a:pt x="421" y="27"/>
                  </a:lnTo>
                  <a:lnTo>
                    <a:pt x="479" y="13"/>
                  </a:lnTo>
                  <a:lnTo>
                    <a:pt x="538" y="3"/>
                  </a:lnTo>
                  <a:lnTo>
                    <a:pt x="599" y="0"/>
                  </a:lnTo>
                  <a:close/>
                </a:path>
              </a:pathLst>
            </a:custGeom>
            <a:grpFill/>
            <a:ln w="0">
              <a:noFill/>
              <a:prstDash val="solid"/>
              <a:round/>
            </a:ln>
          </p:spPr>
          <p:txBody>
            <a:bodyPr vert="horz" wrap="square" lIns="91440" tIns="45721" rIns="91440" bIns="45721" numCol="1" anchor="t" anchorCtr="0" compatLnSpc="1"/>
            <a:lstStyle/>
            <a:p>
              <a:pPr defTabSz="890905"/>
              <a:endParaRPr lang="es-ES" sz="700">
                <a:solidFill>
                  <a:srgbClr val="000000"/>
                </a:solidFill>
              </a:endParaRPr>
            </a:p>
          </p:txBody>
        </p:sp>
      </p:grpSp>
      <p:sp>
        <p:nvSpPr>
          <p:cNvPr id="38" name="Freeform 12"/>
          <p:cNvSpPr>
            <a:spLocks noChangeAspect="1" noEditPoints="1"/>
          </p:cNvSpPr>
          <p:nvPr/>
        </p:nvSpPr>
        <p:spPr bwMode="auto">
          <a:xfrm>
            <a:off x="5151584" y="1829056"/>
            <a:ext cx="257301" cy="254659"/>
          </a:xfrm>
          <a:custGeom>
            <a:gdLst>
              <a:gd name="T0" fmla="*/ 1210 w 3228"/>
              <a:gd name="T1" fmla="*/ 2995 h 3195"/>
              <a:gd name="T2" fmla="*/ 1118 w 3228"/>
              <a:gd name="T3" fmla="*/ 2762 h 3195"/>
              <a:gd name="T4" fmla="*/ 822 w 3228"/>
              <a:gd name="T5" fmla="*/ 1897 h 3195"/>
              <a:gd name="T6" fmla="*/ 2035 w 3228"/>
              <a:gd name="T7" fmla="*/ 1697 h 3195"/>
              <a:gd name="T8" fmla="*/ 2490 w 3228"/>
              <a:gd name="T9" fmla="*/ 1561 h 3195"/>
              <a:gd name="T10" fmla="*/ 2490 w 3228"/>
              <a:gd name="T11" fmla="*/ 1235 h 3195"/>
              <a:gd name="T12" fmla="*/ 2035 w 3228"/>
              <a:gd name="T13" fmla="*/ 1099 h 3195"/>
              <a:gd name="T14" fmla="*/ 234 w 3228"/>
              <a:gd name="T15" fmla="*/ 1235 h 3195"/>
              <a:gd name="T16" fmla="*/ 234 w 3228"/>
              <a:gd name="T17" fmla="*/ 1561 h 3195"/>
              <a:gd name="T18" fmla="*/ 1111 w 3228"/>
              <a:gd name="T19" fmla="*/ 1697 h 3195"/>
              <a:gd name="T20" fmla="*/ 1011 w 3228"/>
              <a:gd name="T21" fmla="*/ 1347 h 3195"/>
              <a:gd name="T22" fmla="*/ 1859 w 3228"/>
              <a:gd name="T23" fmla="*/ 897 h 3195"/>
              <a:gd name="T24" fmla="*/ 1334 w 3228"/>
              <a:gd name="T25" fmla="*/ 1099 h 3195"/>
              <a:gd name="T26" fmla="*/ 1142 w 3228"/>
              <a:gd name="T27" fmla="*/ 1235 h 3195"/>
              <a:gd name="T28" fmla="*/ 1142 w 3228"/>
              <a:gd name="T29" fmla="*/ 1561 h 3195"/>
              <a:gd name="T30" fmla="*/ 1311 w 3228"/>
              <a:gd name="T31" fmla="*/ 1698 h 3195"/>
              <a:gd name="T32" fmla="*/ 1800 w 3228"/>
              <a:gd name="T33" fmla="*/ 1856 h 3195"/>
              <a:gd name="T34" fmla="*/ 1823 w 3228"/>
              <a:gd name="T35" fmla="*/ 1194 h 3195"/>
              <a:gd name="T36" fmla="*/ 2376 w 3228"/>
              <a:gd name="T37" fmla="*/ 251 h 3195"/>
              <a:gd name="T38" fmla="*/ 2141 w 3228"/>
              <a:gd name="T39" fmla="*/ 616 h 3195"/>
              <a:gd name="T40" fmla="*/ 2449 w 3228"/>
              <a:gd name="T41" fmla="*/ 923 h 3195"/>
              <a:gd name="T42" fmla="*/ 2689 w 3228"/>
              <a:gd name="T43" fmla="*/ 1190 h 3195"/>
              <a:gd name="T44" fmla="*/ 2689 w 3228"/>
              <a:gd name="T45" fmla="*/ 1606 h 3195"/>
              <a:gd name="T46" fmla="*/ 2449 w 3228"/>
              <a:gd name="T47" fmla="*/ 1872 h 3195"/>
              <a:gd name="T48" fmla="*/ 2141 w 3228"/>
              <a:gd name="T49" fmla="*/ 2180 h 3195"/>
              <a:gd name="T50" fmla="*/ 2376 w 3228"/>
              <a:gd name="T51" fmla="*/ 2545 h 3195"/>
              <a:gd name="T52" fmla="*/ 2674 w 3228"/>
              <a:gd name="T53" fmla="*/ 2541 h 3195"/>
              <a:gd name="T54" fmla="*/ 2916 w 3228"/>
              <a:gd name="T55" fmla="*/ 2148 h 3195"/>
              <a:gd name="T56" fmla="*/ 3025 w 3228"/>
              <a:gd name="T57" fmla="*/ 1491 h 3195"/>
              <a:gd name="T58" fmla="*/ 2958 w 3228"/>
              <a:gd name="T59" fmla="*/ 794 h 3195"/>
              <a:gd name="T60" fmla="*/ 2745 w 3228"/>
              <a:gd name="T61" fmla="*/ 322 h 3195"/>
              <a:gd name="T62" fmla="*/ 2573 w 3228"/>
              <a:gd name="T63" fmla="*/ 3 h 3195"/>
              <a:gd name="T64" fmla="*/ 2912 w 3228"/>
              <a:gd name="T65" fmla="*/ 208 h 3195"/>
              <a:gd name="T66" fmla="*/ 3129 w 3228"/>
              <a:gd name="T67" fmla="*/ 659 h 3195"/>
              <a:gd name="T68" fmla="*/ 3224 w 3228"/>
              <a:gd name="T69" fmla="*/ 1244 h 3195"/>
              <a:gd name="T70" fmla="*/ 3193 w 3228"/>
              <a:gd name="T71" fmla="*/ 1855 h 3195"/>
              <a:gd name="T72" fmla="*/ 3035 w 3228"/>
              <a:gd name="T73" fmla="*/ 2386 h 3195"/>
              <a:gd name="T74" fmla="*/ 2757 w 3228"/>
              <a:gd name="T75" fmla="*/ 2728 h 3195"/>
              <a:gd name="T76" fmla="*/ 2375 w 3228"/>
              <a:gd name="T77" fmla="*/ 2771 h 3195"/>
              <a:gd name="T78" fmla="*/ 2067 w 3228"/>
              <a:gd name="T79" fmla="*/ 2491 h 3195"/>
              <a:gd name="T80" fmla="*/ 1773 w 3228"/>
              <a:gd name="T81" fmla="*/ 2088 h 3195"/>
              <a:gd name="T82" fmla="*/ 1382 w 3228"/>
              <a:gd name="T83" fmla="*/ 1906 h 3195"/>
              <a:gd name="T84" fmla="*/ 1343 w 3228"/>
              <a:gd name="T85" fmla="*/ 1926 h 3195"/>
              <a:gd name="T86" fmla="*/ 1311 w 3228"/>
              <a:gd name="T87" fmla="*/ 2696 h 3195"/>
              <a:gd name="T88" fmla="*/ 1394 w 3228"/>
              <a:gd name="T89" fmla="*/ 2825 h 3195"/>
              <a:gd name="T90" fmla="*/ 1373 w 3228"/>
              <a:gd name="T91" fmla="*/ 3114 h 3195"/>
              <a:gd name="T92" fmla="*/ 774 w 3228"/>
              <a:gd name="T93" fmla="*/ 3192 h 3195"/>
              <a:gd name="T94" fmla="*/ 608 w 3228"/>
              <a:gd name="T95" fmla="*/ 3028 h 3195"/>
              <a:gd name="T96" fmla="*/ 506 w 3228"/>
              <a:gd name="T97" fmla="*/ 1925 h 3195"/>
              <a:gd name="T98" fmla="*/ 198 w 3228"/>
              <a:gd name="T99" fmla="*/ 1830 h 3195"/>
              <a:gd name="T100" fmla="*/ 9 w 3228"/>
              <a:gd name="T101" fmla="*/ 1506 h 3195"/>
              <a:gd name="T102" fmla="*/ 77 w 3228"/>
              <a:gd name="T103" fmla="*/ 1101 h 3195"/>
              <a:gd name="T104" fmla="*/ 359 w 3228"/>
              <a:gd name="T105" fmla="*/ 902 h 3195"/>
              <a:gd name="T106" fmla="*/ 1673 w 3228"/>
              <a:gd name="T107" fmla="*/ 788 h 3195"/>
              <a:gd name="T108" fmla="*/ 2034 w 3228"/>
              <a:gd name="T109" fmla="*/ 356 h 3195"/>
              <a:gd name="T110" fmla="*/ 2286 w 3228"/>
              <a:gd name="T111" fmla="*/ 68 h 3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7" h="3195">
                <a:moveTo>
                  <a:pt x="752" y="1897"/>
                </a:moveTo>
                <a:lnTo>
                  <a:pt x="771" y="1933"/>
                </a:lnTo>
                <a:lnTo>
                  <a:pt x="786" y="1972"/>
                </a:lnTo>
                <a:lnTo>
                  <a:pt x="798" y="2012"/>
                </a:lnTo>
                <a:lnTo>
                  <a:pt x="804" y="2054"/>
                </a:lnTo>
                <a:lnTo>
                  <a:pt x="807" y="2097"/>
                </a:lnTo>
                <a:lnTo>
                  <a:pt x="807" y="2995"/>
                </a:lnTo>
                <a:lnTo>
                  <a:pt x="1210" y="2995"/>
                </a:lnTo>
                <a:lnTo>
                  <a:pt x="1210" y="2910"/>
                </a:lnTo>
                <a:lnTo>
                  <a:pt x="1196" y="2894"/>
                </a:lnTo>
                <a:lnTo>
                  <a:pt x="1183" y="2879"/>
                </a:lnTo>
                <a:lnTo>
                  <a:pt x="1169" y="2860"/>
                </a:lnTo>
                <a:lnTo>
                  <a:pt x="1155" y="2840"/>
                </a:lnTo>
                <a:lnTo>
                  <a:pt x="1141" y="2817"/>
                </a:lnTo>
                <a:lnTo>
                  <a:pt x="1129" y="2791"/>
                </a:lnTo>
                <a:lnTo>
                  <a:pt x="1118" y="2762"/>
                </a:lnTo>
                <a:lnTo>
                  <a:pt x="1112" y="2731"/>
                </a:lnTo>
                <a:lnTo>
                  <a:pt x="1109" y="2696"/>
                </a:lnTo>
                <a:lnTo>
                  <a:pt x="1109" y="1997"/>
                </a:lnTo>
                <a:lnTo>
                  <a:pt x="1111" y="1963"/>
                </a:lnTo>
                <a:lnTo>
                  <a:pt x="1117" y="1930"/>
                </a:lnTo>
                <a:lnTo>
                  <a:pt x="1127" y="1898"/>
                </a:lnTo>
                <a:lnTo>
                  <a:pt x="822" y="1898"/>
                </a:lnTo>
                <a:lnTo>
                  <a:pt x="822" y="1897"/>
                </a:lnTo>
                <a:lnTo>
                  <a:pt x="752" y="1897"/>
                </a:lnTo>
                <a:close/>
                <a:moveTo>
                  <a:pt x="2035" y="1099"/>
                </a:moveTo>
                <a:lnTo>
                  <a:pt x="2025" y="1196"/>
                </a:lnTo>
                <a:lnTo>
                  <a:pt x="2020" y="1296"/>
                </a:lnTo>
                <a:lnTo>
                  <a:pt x="2018" y="1398"/>
                </a:lnTo>
                <a:lnTo>
                  <a:pt x="2020" y="1500"/>
                </a:lnTo>
                <a:lnTo>
                  <a:pt x="2025" y="1600"/>
                </a:lnTo>
                <a:lnTo>
                  <a:pt x="2035" y="1697"/>
                </a:lnTo>
                <a:lnTo>
                  <a:pt x="2320" y="1697"/>
                </a:lnTo>
                <a:lnTo>
                  <a:pt x="2350" y="1694"/>
                </a:lnTo>
                <a:lnTo>
                  <a:pt x="2378" y="1685"/>
                </a:lnTo>
                <a:lnTo>
                  <a:pt x="2405" y="1670"/>
                </a:lnTo>
                <a:lnTo>
                  <a:pt x="2430" y="1649"/>
                </a:lnTo>
                <a:lnTo>
                  <a:pt x="2453" y="1624"/>
                </a:lnTo>
                <a:lnTo>
                  <a:pt x="2472" y="1594"/>
                </a:lnTo>
                <a:lnTo>
                  <a:pt x="2490" y="1561"/>
                </a:lnTo>
                <a:lnTo>
                  <a:pt x="2503" y="1525"/>
                </a:lnTo>
                <a:lnTo>
                  <a:pt x="2513" y="1485"/>
                </a:lnTo>
                <a:lnTo>
                  <a:pt x="2520" y="1442"/>
                </a:lnTo>
                <a:lnTo>
                  <a:pt x="2523" y="1398"/>
                </a:lnTo>
                <a:lnTo>
                  <a:pt x="2520" y="1353"/>
                </a:lnTo>
                <a:lnTo>
                  <a:pt x="2513" y="1311"/>
                </a:lnTo>
                <a:lnTo>
                  <a:pt x="2503" y="1271"/>
                </a:lnTo>
                <a:lnTo>
                  <a:pt x="2490" y="1235"/>
                </a:lnTo>
                <a:lnTo>
                  <a:pt x="2472" y="1201"/>
                </a:lnTo>
                <a:lnTo>
                  <a:pt x="2453" y="1171"/>
                </a:lnTo>
                <a:lnTo>
                  <a:pt x="2430" y="1147"/>
                </a:lnTo>
                <a:lnTo>
                  <a:pt x="2405" y="1126"/>
                </a:lnTo>
                <a:lnTo>
                  <a:pt x="2378" y="1111"/>
                </a:lnTo>
                <a:lnTo>
                  <a:pt x="2350" y="1102"/>
                </a:lnTo>
                <a:lnTo>
                  <a:pt x="2320" y="1099"/>
                </a:lnTo>
                <a:lnTo>
                  <a:pt x="2035" y="1099"/>
                </a:lnTo>
                <a:close/>
                <a:moveTo>
                  <a:pt x="403" y="1099"/>
                </a:moveTo>
                <a:lnTo>
                  <a:pt x="373" y="1102"/>
                </a:lnTo>
                <a:lnTo>
                  <a:pt x="346" y="1111"/>
                </a:lnTo>
                <a:lnTo>
                  <a:pt x="319" y="1126"/>
                </a:lnTo>
                <a:lnTo>
                  <a:pt x="294" y="1147"/>
                </a:lnTo>
                <a:lnTo>
                  <a:pt x="271" y="1171"/>
                </a:lnTo>
                <a:lnTo>
                  <a:pt x="252" y="1201"/>
                </a:lnTo>
                <a:lnTo>
                  <a:pt x="234" y="1235"/>
                </a:lnTo>
                <a:lnTo>
                  <a:pt x="221" y="1271"/>
                </a:lnTo>
                <a:lnTo>
                  <a:pt x="210" y="1311"/>
                </a:lnTo>
                <a:lnTo>
                  <a:pt x="204" y="1353"/>
                </a:lnTo>
                <a:lnTo>
                  <a:pt x="202" y="1398"/>
                </a:lnTo>
                <a:lnTo>
                  <a:pt x="204" y="1442"/>
                </a:lnTo>
                <a:lnTo>
                  <a:pt x="210" y="1485"/>
                </a:lnTo>
                <a:lnTo>
                  <a:pt x="221" y="1525"/>
                </a:lnTo>
                <a:lnTo>
                  <a:pt x="234" y="1561"/>
                </a:lnTo>
                <a:lnTo>
                  <a:pt x="252" y="1594"/>
                </a:lnTo>
                <a:lnTo>
                  <a:pt x="271" y="1624"/>
                </a:lnTo>
                <a:lnTo>
                  <a:pt x="294" y="1649"/>
                </a:lnTo>
                <a:lnTo>
                  <a:pt x="319" y="1670"/>
                </a:lnTo>
                <a:lnTo>
                  <a:pt x="346" y="1685"/>
                </a:lnTo>
                <a:lnTo>
                  <a:pt x="373" y="1694"/>
                </a:lnTo>
                <a:lnTo>
                  <a:pt x="403" y="1697"/>
                </a:lnTo>
                <a:lnTo>
                  <a:pt x="1111" y="1697"/>
                </a:lnTo>
                <a:lnTo>
                  <a:pt x="1086" y="1665"/>
                </a:lnTo>
                <a:lnTo>
                  <a:pt x="1064" y="1628"/>
                </a:lnTo>
                <a:lnTo>
                  <a:pt x="1045" y="1587"/>
                </a:lnTo>
                <a:lnTo>
                  <a:pt x="1030" y="1544"/>
                </a:lnTo>
                <a:lnTo>
                  <a:pt x="1018" y="1497"/>
                </a:lnTo>
                <a:lnTo>
                  <a:pt x="1011" y="1449"/>
                </a:lnTo>
                <a:lnTo>
                  <a:pt x="1009" y="1398"/>
                </a:lnTo>
                <a:lnTo>
                  <a:pt x="1011" y="1347"/>
                </a:lnTo>
                <a:lnTo>
                  <a:pt x="1018" y="1298"/>
                </a:lnTo>
                <a:lnTo>
                  <a:pt x="1030" y="1252"/>
                </a:lnTo>
                <a:lnTo>
                  <a:pt x="1045" y="1208"/>
                </a:lnTo>
                <a:lnTo>
                  <a:pt x="1064" y="1168"/>
                </a:lnTo>
                <a:lnTo>
                  <a:pt x="1086" y="1132"/>
                </a:lnTo>
                <a:lnTo>
                  <a:pt x="1111" y="1099"/>
                </a:lnTo>
                <a:lnTo>
                  <a:pt x="403" y="1099"/>
                </a:lnTo>
                <a:close/>
                <a:moveTo>
                  <a:pt x="1859" y="897"/>
                </a:moveTo>
                <a:lnTo>
                  <a:pt x="1800" y="943"/>
                </a:lnTo>
                <a:lnTo>
                  <a:pt x="1739" y="982"/>
                </a:lnTo>
                <a:lnTo>
                  <a:pt x="1675" y="1017"/>
                </a:lnTo>
                <a:lnTo>
                  <a:pt x="1610" y="1046"/>
                </a:lnTo>
                <a:lnTo>
                  <a:pt x="1542" y="1068"/>
                </a:lnTo>
                <a:lnTo>
                  <a:pt x="1474" y="1085"/>
                </a:lnTo>
                <a:lnTo>
                  <a:pt x="1405" y="1095"/>
                </a:lnTo>
                <a:lnTo>
                  <a:pt x="1334" y="1099"/>
                </a:lnTo>
                <a:lnTo>
                  <a:pt x="1311" y="1099"/>
                </a:lnTo>
                <a:lnTo>
                  <a:pt x="1281" y="1102"/>
                </a:lnTo>
                <a:lnTo>
                  <a:pt x="1254" y="1111"/>
                </a:lnTo>
                <a:lnTo>
                  <a:pt x="1227" y="1126"/>
                </a:lnTo>
                <a:lnTo>
                  <a:pt x="1202" y="1147"/>
                </a:lnTo>
                <a:lnTo>
                  <a:pt x="1179" y="1171"/>
                </a:lnTo>
                <a:lnTo>
                  <a:pt x="1160" y="1201"/>
                </a:lnTo>
                <a:lnTo>
                  <a:pt x="1142" y="1235"/>
                </a:lnTo>
                <a:lnTo>
                  <a:pt x="1129" y="1271"/>
                </a:lnTo>
                <a:lnTo>
                  <a:pt x="1118" y="1311"/>
                </a:lnTo>
                <a:lnTo>
                  <a:pt x="1112" y="1353"/>
                </a:lnTo>
                <a:lnTo>
                  <a:pt x="1110" y="1398"/>
                </a:lnTo>
                <a:lnTo>
                  <a:pt x="1112" y="1442"/>
                </a:lnTo>
                <a:lnTo>
                  <a:pt x="1118" y="1485"/>
                </a:lnTo>
                <a:lnTo>
                  <a:pt x="1129" y="1525"/>
                </a:lnTo>
                <a:lnTo>
                  <a:pt x="1142" y="1561"/>
                </a:lnTo>
                <a:lnTo>
                  <a:pt x="1160" y="1594"/>
                </a:lnTo>
                <a:lnTo>
                  <a:pt x="1179" y="1624"/>
                </a:lnTo>
                <a:lnTo>
                  <a:pt x="1202" y="1649"/>
                </a:lnTo>
                <a:lnTo>
                  <a:pt x="1227" y="1670"/>
                </a:lnTo>
                <a:lnTo>
                  <a:pt x="1254" y="1685"/>
                </a:lnTo>
                <a:lnTo>
                  <a:pt x="1281" y="1694"/>
                </a:lnTo>
                <a:lnTo>
                  <a:pt x="1311" y="1697"/>
                </a:lnTo>
                <a:lnTo>
                  <a:pt x="1311" y="1698"/>
                </a:lnTo>
                <a:lnTo>
                  <a:pt x="1334" y="1698"/>
                </a:lnTo>
                <a:lnTo>
                  <a:pt x="1405" y="1702"/>
                </a:lnTo>
                <a:lnTo>
                  <a:pt x="1474" y="1713"/>
                </a:lnTo>
                <a:lnTo>
                  <a:pt x="1542" y="1729"/>
                </a:lnTo>
                <a:lnTo>
                  <a:pt x="1610" y="1751"/>
                </a:lnTo>
                <a:lnTo>
                  <a:pt x="1675" y="1780"/>
                </a:lnTo>
                <a:lnTo>
                  <a:pt x="1739" y="1815"/>
                </a:lnTo>
                <a:lnTo>
                  <a:pt x="1800" y="1856"/>
                </a:lnTo>
                <a:lnTo>
                  <a:pt x="1859" y="1901"/>
                </a:lnTo>
                <a:lnTo>
                  <a:pt x="1844" y="1802"/>
                </a:lnTo>
                <a:lnTo>
                  <a:pt x="1831" y="1703"/>
                </a:lnTo>
                <a:lnTo>
                  <a:pt x="1823" y="1602"/>
                </a:lnTo>
                <a:lnTo>
                  <a:pt x="1818" y="1500"/>
                </a:lnTo>
                <a:lnTo>
                  <a:pt x="1816" y="1398"/>
                </a:lnTo>
                <a:lnTo>
                  <a:pt x="1818" y="1296"/>
                </a:lnTo>
                <a:lnTo>
                  <a:pt x="1823" y="1194"/>
                </a:lnTo>
                <a:lnTo>
                  <a:pt x="1831" y="1094"/>
                </a:lnTo>
                <a:lnTo>
                  <a:pt x="1844" y="995"/>
                </a:lnTo>
                <a:lnTo>
                  <a:pt x="1859" y="897"/>
                </a:lnTo>
                <a:close/>
                <a:moveTo>
                  <a:pt x="2523" y="200"/>
                </a:moveTo>
                <a:lnTo>
                  <a:pt x="2485" y="203"/>
                </a:lnTo>
                <a:lnTo>
                  <a:pt x="2447" y="213"/>
                </a:lnTo>
                <a:lnTo>
                  <a:pt x="2411" y="229"/>
                </a:lnTo>
                <a:lnTo>
                  <a:pt x="2376" y="251"/>
                </a:lnTo>
                <a:lnTo>
                  <a:pt x="2342" y="279"/>
                </a:lnTo>
                <a:lnTo>
                  <a:pt x="2309" y="313"/>
                </a:lnTo>
                <a:lnTo>
                  <a:pt x="2277" y="351"/>
                </a:lnTo>
                <a:lnTo>
                  <a:pt x="2247" y="394"/>
                </a:lnTo>
                <a:lnTo>
                  <a:pt x="2218" y="443"/>
                </a:lnTo>
                <a:lnTo>
                  <a:pt x="2190" y="496"/>
                </a:lnTo>
                <a:lnTo>
                  <a:pt x="2165" y="554"/>
                </a:lnTo>
                <a:lnTo>
                  <a:pt x="2141" y="616"/>
                </a:lnTo>
                <a:lnTo>
                  <a:pt x="2118" y="681"/>
                </a:lnTo>
                <a:lnTo>
                  <a:pt x="2099" y="751"/>
                </a:lnTo>
                <a:lnTo>
                  <a:pt x="2080" y="823"/>
                </a:lnTo>
                <a:lnTo>
                  <a:pt x="2065" y="899"/>
                </a:lnTo>
                <a:lnTo>
                  <a:pt x="2320" y="899"/>
                </a:lnTo>
                <a:lnTo>
                  <a:pt x="2365" y="902"/>
                </a:lnTo>
                <a:lnTo>
                  <a:pt x="2408" y="910"/>
                </a:lnTo>
                <a:lnTo>
                  <a:pt x="2449" y="923"/>
                </a:lnTo>
                <a:lnTo>
                  <a:pt x="2489" y="943"/>
                </a:lnTo>
                <a:lnTo>
                  <a:pt x="2526" y="966"/>
                </a:lnTo>
                <a:lnTo>
                  <a:pt x="2560" y="994"/>
                </a:lnTo>
                <a:lnTo>
                  <a:pt x="2592" y="1025"/>
                </a:lnTo>
                <a:lnTo>
                  <a:pt x="2622" y="1061"/>
                </a:lnTo>
                <a:lnTo>
                  <a:pt x="2648" y="1101"/>
                </a:lnTo>
                <a:lnTo>
                  <a:pt x="2670" y="1144"/>
                </a:lnTo>
                <a:lnTo>
                  <a:pt x="2689" y="1190"/>
                </a:lnTo>
                <a:lnTo>
                  <a:pt x="2704" y="1239"/>
                </a:lnTo>
                <a:lnTo>
                  <a:pt x="2715" y="1290"/>
                </a:lnTo>
                <a:lnTo>
                  <a:pt x="2722" y="1343"/>
                </a:lnTo>
                <a:lnTo>
                  <a:pt x="2724" y="1398"/>
                </a:lnTo>
                <a:lnTo>
                  <a:pt x="2722" y="1453"/>
                </a:lnTo>
                <a:lnTo>
                  <a:pt x="2715" y="1506"/>
                </a:lnTo>
                <a:lnTo>
                  <a:pt x="2704" y="1557"/>
                </a:lnTo>
                <a:lnTo>
                  <a:pt x="2689" y="1606"/>
                </a:lnTo>
                <a:lnTo>
                  <a:pt x="2670" y="1651"/>
                </a:lnTo>
                <a:lnTo>
                  <a:pt x="2648" y="1694"/>
                </a:lnTo>
                <a:lnTo>
                  <a:pt x="2622" y="1734"/>
                </a:lnTo>
                <a:lnTo>
                  <a:pt x="2592" y="1770"/>
                </a:lnTo>
                <a:lnTo>
                  <a:pt x="2560" y="1802"/>
                </a:lnTo>
                <a:lnTo>
                  <a:pt x="2526" y="1830"/>
                </a:lnTo>
                <a:lnTo>
                  <a:pt x="2489" y="1854"/>
                </a:lnTo>
                <a:lnTo>
                  <a:pt x="2449" y="1872"/>
                </a:lnTo>
                <a:lnTo>
                  <a:pt x="2408" y="1885"/>
                </a:lnTo>
                <a:lnTo>
                  <a:pt x="2365" y="1894"/>
                </a:lnTo>
                <a:lnTo>
                  <a:pt x="2320" y="1897"/>
                </a:lnTo>
                <a:lnTo>
                  <a:pt x="2065" y="1897"/>
                </a:lnTo>
                <a:lnTo>
                  <a:pt x="2080" y="1973"/>
                </a:lnTo>
                <a:lnTo>
                  <a:pt x="2099" y="2046"/>
                </a:lnTo>
                <a:lnTo>
                  <a:pt x="2118" y="2115"/>
                </a:lnTo>
                <a:lnTo>
                  <a:pt x="2141" y="2180"/>
                </a:lnTo>
                <a:lnTo>
                  <a:pt x="2165" y="2242"/>
                </a:lnTo>
                <a:lnTo>
                  <a:pt x="2190" y="2300"/>
                </a:lnTo>
                <a:lnTo>
                  <a:pt x="2218" y="2353"/>
                </a:lnTo>
                <a:lnTo>
                  <a:pt x="2247" y="2401"/>
                </a:lnTo>
                <a:lnTo>
                  <a:pt x="2277" y="2445"/>
                </a:lnTo>
                <a:lnTo>
                  <a:pt x="2309" y="2484"/>
                </a:lnTo>
                <a:lnTo>
                  <a:pt x="2342" y="2517"/>
                </a:lnTo>
                <a:lnTo>
                  <a:pt x="2376" y="2545"/>
                </a:lnTo>
                <a:lnTo>
                  <a:pt x="2411" y="2567"/>
                </a:lnTo>
                <a:lnTo>
                  <a:pt x="2447" y="2583"/>
                </a:lnTo>
                <a:lnTo>
                  <a:pt x="2485" y="2593"/>
                </a:lnTo>
                <a:lnTo>
                  <a:pt x="2523" y="2596"/>
                </a:lnTo>
                <a:lnTo>
                  <a:pt x="2562" y="2593"/>
                </a:lnTo>
                <a:lnTo>
                  <a:pt x="2600" y="2582"/>
                </a:lnTo>
                <a:lnTo>
                  <a:pt x="2638" y="2564"/>
                </a:lnTo>
                <a:lnTo>
                  <a:pt x="2674" y="2541"/>
                </a:lnTo>
                <a:lnTo>
                  <a:pt x="2710" y="2510"/>
                </a:lnTo>
                <a:lnTo>
                  <a:pt x="2745" y="2474"/>
                </a:lnTo>
                <a:lnTo>
                  <a:pt x="2777" y="2433"/>
                </a:lnTo>
                <a:lnTo>
                  <a:pt x="2809" y="2386"/>
                </a:lnTo>
                <a:lnTo>
                  <a:pt x="2837" y="2332"/>
                </a:lnTo>
                <a:lnTo>
                  <a:pt x="2865" y="2275"/>
                </a:lnTo>
                <a:lnTo>
                  <a:pt x="2892" y="2214"/>
                </a:lnTo>
                <a:lnTo>
                  <a:pt x="2916" y="2148"/>
                </a:lnTo>
                <a:lnTo>
                  <a:pt x="2937" y="2077"/>
                </a:lnTo>
                <a:lnTo>
                  <a:pt x="2958" y="2003"/>
                </a:lnTo>
                <a:lnTo>
                  <a:pt x="2976" y="1925"/>
                </a:lnTo>
                <a:lnTo>
                  <a:pt x="2991" y="1843"/>
                </a:lnTo>
                <a:lnTo>
                  <a:pt x="3004" y="1760"/>
                </a:lnTo>
                <a:lnTo>
                  <a:pt x="3014" y="1673"/>
                </a:lnTo>
                <a:lnTo>
                  <a:pt x="3021" y="1583"/>
                </a:lnTo>
                <a:lnTo>
                  <a:pt x="3025" y="1491"/>
                </a:lnTo>
                <a:lnTo>
                  <a:pt x="3026" y="1398"/>
                </a:lnTo>
                <a:lnTo>
                  <a:pt x="3025" y="1304"/>
                </a:lnTo>
                <a:lnTo>
                  <a:pt x="3021" y="1212"/>
                </a:lnTo>
                <a:lnTo>
                  <a:pt x="3014" y="1123"/>
                </a:lnTo>
                <a:lnTo>
                  <a:pt x="3004" y="1037"/>
                </a:lnTo>
                <a:lnTo>
                  <a:pt x="2991" y="952"/>
                </a:lnTo>
                <a:lnTo>
                  <a:pt x="2976" y="871"/>
                </a:lnTo>
                <a:lnTo>
                  <a:pt x="2958" y="794"/>
                </a:lnTo>
                <a:lnTo>
                  <a:pt x="2937" y="719"/>
                </a:lnTo>
                <a:lnTo>
                  <a:pt x="2916" y="649"/>
                </a:lnTo>
                <a:lnTo>
                  <a:pt x="2892" y="582"/>
                </a:lnTo>
                <a:lnTo>
                  <a:pt x="2865" y="520"/>
                </a:lnTo>
                <a:lnTo>
                  <a:pt x="2837" y="463"/>
                </a:lnTo>
                <a:lnTo>
                  <a:pt x="2809" y="411"/>
                </a:lnTo>
                <a:lnTo>
                  <a:pt x="2777" y="364"/>
                </a:lnTo>
                <a:lnTo>
                  <a:pt x="2745" y="322"/>
                </a:lnTo>
                <a:lnTo>
                  <a:pt x="2710" y="286"/>
                </a:lnTo>
                <a:lnTo>
                  <a:pt x="2674" y="255"/>
                </a:lnTo>
                <a:lnTo>
                  <a:pt x="2638" y="232"/>
                </a:lnTo>
                <a:lnTo>
                  <a:pt x="2600" y="214"/>
                </a:lnTo>
                <a:lnTo>
                  <a:pt x="2562" y="203"/>
                </a:lnTo>
                <a:lnTo>
                  <a:pt x="2523" y="200"/>
                </a:lnTo>
                <a:close/>
                <a:moveTo>
                  <a:pt x="2523" y="0"/>
                </a:moveTo>
                <a:lnTo>
                  <a:pt x="2573" y="3"/>
                </a:lnTo>
                <a:lnTo>
                  <a:pt x="2622" y="11"/>
                </a:lnTo>
                <a:lnTo>
                  <a:pt x="2668" y="25"/>
                </a:lnTo>
                <a:lnTo>
                  <a:pt x="2714" y="44"/>
                </a:lnTo>
                <a:lnTo>
                  <a:pt x="2757" y="67"/>
                </a:lnTo>
                <a:lnTo>
                  <a:pt x="2798" y="96"/>
                </a:lnTo>
                <a:lnTo>
                  <a:pt x="2837" y="130"/>
                </a:lnTo>
                <a:lnTo>
                  <a:pt x="2876" y="166"/>
                </a:lnTo>
                <a:lnTo>
                  <a:pt x="2912" y="208"/>
                </a:lnTo>
                <a:lnTo>
                  <a:pt x="2946" y="253"/>
                </a:lnTo>
                <a:lnTo>
                  <a:pt x="2978" y="302"/>
                </a:lnTo>
                <a:lnTo>
                  <a:pt x="3008" y="354"/>
                </a:lnTo>
                <a:lnTo>
                  <a:pt x="3035" y="410"/>
                </a:lnTo>
                <a:lnTo>
                  <a:pt x="3062" y="468"/>
                </a:lnTo>
                <a:lnTo>
                  <a:pt x="3087" y="529"/>
                </a:lnTo>
                <a:lnTo>
                  <a:pt x="3109" y="592"/>
                </a:lnTo>
                <a:lnTo>
                  <a:pt x="3129" y="659"/>
                </a:lnTo>
                <a:lnTo>
                  <a:pt x="3149" y="726"/>
                </a:lnTo>
                <a:lnTo>
                  <a:pt x="3166" y="797"/>
                </a:lnTo>
                <a:lnTo>
                  <a:pt x="3180" y="868"/>
                </a:lnTo>
                <a:lnTo>
                  <a:pt x="3193" y="942"/>
                </a:lnTo>
                <a:lnTo>
                  <a:pt x="3204" y="1015"/>
                </a:lnTo>
                <a:lnTo>
                  <a:pt x="3213" y="1091"/>
                </a:lnTo>
                <a:lnTo>
                  <a:pt x="3220" y="1167"/>
                </a:lnTo>
                <a:lnTo>
                  <a:pt x="3224" y="1244"/>
                </a:lnTo>
                <a:lnTo>
                  <a:pt x="3227" y="1320"/>
                </a:lnTo>
                <a:lnTo>
                  <a:pt x="3228" y="1398"/>
                </a:lnTo>
                <a:lnTo>
                  <a:pt x="3227" y="1475"/>
                </a:lnTo>
                <a:lnTo>
                  <a:pt x="3224" y="1552"/>
                </a:lnTo>
                <a:lnTo>
                  <a:pt x="3220" y="1629"/>
                </a:lnTo>
                <a:lnTo>
                  <a:pt x="3213" y="1704"/>
                </a:lnTo>
                <a:lnTo>
                  <a:pt x="3204" y="1780"/>
                </a:lnTo>
                <a:lnTo>
                  <a:pt x="3193" y="1855"/>
                </a:lnTo>
                <a:lnTo>
                  <a:pt x="3180" y="1927"/>
                </a:lnTo>
                <a:lnTo>
                  <a:pt x="3166" y="1999"/>
                </a:lnTo>
                <a:lnTo>
                  <a:pt x="3149" y="2069"/>
                </a:lnTo>
                <a:lnTo>
                  <a:pt x="3129" y="2137"/>
                </a:lnTo>
                <a:lnTo>
                  <a:pt x="3109" y="2203"/>
                </a:lnTo>
                <a:lnTo>
                  <a:pt x="3087" y="2266"/>
                </a:lnTo>
                <a:lnTo>
                  <a:pt x="3062" y="2327"/>
                </a:lnTo>
                <a:lnTo>
                  <a:pt x="3035" y="2386"/>
                </a:lnTo>
                <a:lnTo>
                  <a:pt x="3008" y="2442"/>
                </a:lnTo>
                <a:lnTo>
                  <a:pt x="2978" y="2494"/>
                </a:lnTo>
                <a:lnTo>
                  <a:pt x="2946" y="2543"/>
                </a:lnTo>
                <a:lnTo>
                  <a:pt x="2912" y="2588"/>
                </a:lnTo>
                <a:lnTo>
                  <a:pt x="2876" y="2629"/>
                </a:lnTo>
                <a:lnTo>
                  <a:pt x="2837" y="2666"/>
                </a:lnTo>
                <a:lnTo>
                  <a:pt x="2798" y="2699"/>
                </a:lnTo>
                <a:lnTo>
                  <a:pt x="2757" y="2728"/>
                </a:lnTo>
                <a:lnTo>
                  <a:pt x="2714" y="2751"/>
                </a:lnTo>
                <a:lnTo>
                  <a:pt x="2668" y="2771"/>
                </a:lnTo>
                <a:lnTo>
                  <a:pt x="2622" y="2784"/>
                </a:lnTo>
                <a:lnTo>
                  <a:pt x="2573" y="2793"/>
                </a:lnTo>
                <a:lnTo>
                  <a:pt x="2523" y="2795"/>
                </a:lnTo>
                <a:lnTo>
                  <a:pt x="2471" y="2793"/>
                </a:lnTo>
                <a:lnTo>
                  <a:pt x="2423" y="2784"/>
                </a:lnTo>
                <a:lnTo>
                  <a:pt x="2375" y="2771"/>
                </a:lnTo>
                <a:lnTo>
                  <a:pt x="2330" y="2751"/>
                </a:lnTo>
                <a:lnTo>
                  <a:pt x="2286" y="2727"/>
                </a:lnTo>
                <a:lnTo>
                  <a:pt x="2245" y="2698"/>
                </a:lnTo>
                <a:lnTo>
                  <a:pt x="2206" y="2665"/>
                </a:lnTo>
                <a:lnTo>
                  <a:pt x="2168" y="2628"/>
                </a:lnTo>
                <a:lnTo>
                  <a:pt x="2132" y="2586"/>
                </a:lnTo>
                <a:lnTo>
                  <a:pt x="2099" y="2540"/>
                </a:lnTo>
                <a:lnTo>
                  <a:pt x="2067" y="2491"/>
                </a:lnTo>
                <a:lnTo>
                  <a:pt x="2036" y="2439"/>
                </a:lnTo>
                <a:lnTo>
                  <a:pt x="2034" y="2440"/>
                </a:lnTo>
                <a:lnTo>
                  <a:pt x="1995" y="2371"/>
                </a:lnTo>
                <a:lnTo>
                  <a:pt x="1955" y="2306"/>
                </a:lnTo>
                <a:lnTo>
                  <a:pt x="1913" y="2246"/>
                </a:lnTo>
                <a:lnTo>
                  <a:pt x="1869" y="2188"/>
                </a:lnTo>
                <a:lnTo>
                  <a:pt x="1822" y="2136"/>
                </a:lnTo>
                <a:lnTo>
                  <a:pt x="1773" y="2088"/>
                </a:lnTo>
                <a:lnTo>
                  <a:pt x="1723" y="2047"/>
                </a:lnTo>
                <a:lnTo>
                  <a:pt x="1670" y="2009"/>
                </a:lnTo>
                <a:lnTo>
                  <a:pt x="1617" y="1976"/>
                </a:lnTo>
                <a:lnTo>
                  <a:pt x="1562" y="1950"/>
                </a:lnTo>
                <a:lnTo>
                  <a:pt x="1505" y="1928"/>
                </a:lnTo>
                <a:lnTo>
                  <a:pt x="1449" y="1913"/>
                </a:lnTo>
                <a:lnTo>
                  <a:pt x="1390" y="1904"/>
                </a:lnTo>
                <a:lnTo>
                  <a:pt x="1382" y="1906"/>
                </a:lnTo>
                <a:lnTo>
                  <a:pt x="1372" y="1908"/>
                </a:lnTo>
                <a:lnTo>
                  <a:pt x="1363" y="1912"/>
                </a:lnTo>
                <a:lnTo>
                  <a:pt x="1363" y="1912"/>
                </a:lnTo>
                <a:lnTo>
                  <a:pt x="1362" y="1912"/>
                </a:lnTo>
                <a:lnTo>
                  <a:pt x="1362" y="1913"/>
                </a:lnTo>
                <a:lnTo>
                  <a:pt x="1361" y="1913"/>
                </a:lnTo>
                <a:lnTo>
                  <a:pt x="1361" y="1913"/>
                </a:lnTo>
                <a:lnTo>
                  <a:pt x="1343" y="1926"/>
                </a:lnTo>
                <a:lnTo>
                  <a:pt x="1330" y="1942"/>
                </a:lnTo>
                <a:lnTo>
                  <a:pt x="1324" y="1952"/>
                </a:lnTo>
                <a:lnTo>
                  <a:pt x="1317" y="1970"/>
                </a:lnTo>
                <a:lnTo>
                  <a:pt x="1312" y="1990"/>
                </a:lnTo>
                <a:lnTo>
                  <a:pt x="1312" y="1992"/>
                </a:lnTo>
                <a:lnTo>
                  <a:pt x="1311" y="1994"/>
                </a:lnTo>
                <a:lnTo>
                  <a:pt x="1311" y="1997"/>
                </a:lnTo>
                <a:lnTo>
                  <a:pt x="1311" y="2696"/>
                </a:lnTo>
                <a:lnTo>
                  <a:pt x="1313" y="2711"/>
                </a:lnTo>
                <a:lnTo>
                  <a:pt x="1320" y="2726"/>
                </a:lnTo>
                <a:lnTo>
                  <a:pt x="1329" y="2740"/>
                </a:lnTo>
                <a:lnTo>
                  <a:pt x="1341" y="2755"/>
                </a:lnTo>
                <a:lnTo>
                  <a:pt x="1355" y="2771"/>
                </a:lnTo>
                <a:lnTo>
                  <a:pt x="1368" y="2788"/>
                </a:lnTo>
                <a:lnTo>
                  <a:pt x="1382" y="2805"/>
                </a:lnTo>
                <a:lnTo>
                  <a:pt x="1394" y="2825"/>
                </a:lnTo>
                <a:lnTo>
                  <a:pt x="1403" y="2846"/>
                </a:lnTo>
                <a:lnTo>
                  <a:pt x="1409" y="2870"/>
                </a:lnTo>
                <a:lnTo>
                  <a:pt x="1411" y="2895"/>
                </a:lnTo>
                <a:lnTo>
                  <a:pt x="1411" y="2995"/>
                </a:lnTo>
                <a:lnTo>
                  <a:pt x="1409" y="3028"/>
                </a:lnTo>
                <a:lnTo>
                  <a:pt x="1401" y="3059"/>
                </a:lnTo>
                <a:lnTo>
                  <a:pt x="1390" y="3087"/>
                </a:lnTo>
                <a:lnTo>
                  <a:pt x="1373" y="3114"/>
                </a:lnTo>
                <a:lnTo>
                  <a:pt x="1353" y="3137"/>
                </a:lnTo>
                <a:lnTo>
                  <a:pt x="1329" y="3157"/>
                </a:lnTo>
                <a:lnTo>
                  <a:pt x="1303" y="3173"/>
                </a:lnTo>
                <a:lnTo>
                  <a:pt x="1274" y="3185"/>
                </a:lnTo>
                <a:lnTo>
                  <a:pt x="1243" y="3192"/>
                </a:lnTo>
                <a:lnTo>
                  <a:pt x="1210" y="3195"/>
                </a:lnTo>
                <a:lnTo>
                  <a:pt x="807" y="3195"/>
                </a:lnTo>
                <a:lnTo>
                  <a:pt x="774" y="3192"/>
                </a:lnTo>
                <a:lnTo>
                  <a:pt x="743" y="3185"/>
                </a:lnTo>
                <a:lnTo>
                  <a:pt x="714" y="3173"/>
                </a:lnTo>
                <a:lnTo>
                  <a:pt x="687" y="3157"/>
                </a:lnTo>
                <a:lnTo>
                  <a:pt x="664" y="3137"/>
                </a:lnTo>
                <a:lnTo>
                  <a:pt x="644" y="3114"/>
                </a:lnTo>
                <a:lnTo>
                  <a:pt x="627" y="3087"/>
                </a:lnTo>
                <a:lnTo>
                  <a:pt x="615" y="3059"/>
                </a:lnTo>
                <a:lnTo>
                  <a:pt x="608" y="3028"/>
                </a:lnTo>
                <a:lnTo>
                  <a:pt x="605" y="2995"/>
                </a:lnTo>
                <a:lnTo>
                  <a:pt x="605" y="2097"/>
                </a:lnTo>
                <a:lnTo>
                  <a:pt x="602" y="2061"/>
                </a:lnTo>
                <a:lnTo>
                  <a:pt x="592" y="2027"/>
                </a:lnTo>
                <a:lnTo>
                  <a:pt x="578" y="1997"/>
                </a:lnTo>
                <a:lnTo>
                  <a:pt x="557" y="1968"/>
                </a:lnTo>
                <a:lnTo>
                  <a:pt x="533" y="1944"/>
                </a:lnTo>
                <a:lnTo>
                  <a:pt x="506" y="1925"/>
                </a:lnTo>
                <a:lnTo>
                  <a:pt x="474" y="1910"/>
                </a:lnTo>
                <a:lnTo>
                  <a:pt x="440" y="1901"/>
                </a:lnTo>
                <a:lnTo>
                  <a:pt x="403" y="1897"/>
                </a:lnTo>
                <a:lnTo>
                  <a:pt x="359" y="1894"/>
                </a:lnTo>
                <a:lnTo>
                  <a:pt x="316" y="1885"/>
                </a:lnTo>
                <a:lnTo>
                  <a:pt x="274" y="1872"/>
                </a:lnTo>
                <a:lnTo>
                  <a:pt x="235" y="1854"/>
                </a:lnTo>
                <a:lnTo>
                  <a:pt x="198" y="1830"/>
                </a:lnTo>
                <a:lnTo>
                  <a:pt x="164" y="1802"/>
                </a:lnTo>
                <a:lnTo>
                  <a:pt x="132" y="1770"/>
                </a:lnTo>
                <a:lnTo>
                  <a:pt x="103" y="1734"/>
                </a:lnTo>
                <a:lnTo>
                  <a:pt x="77" y="1694"/>
                </a:lnTo>
                <a:lnTo>
                  <a:pt x="55" y="1651"/>
                </a:lnTo>
                <a:lnTo>
                  <a:pt x="35" y="1606"/>
                </a:lnTo>
                <a:lnTo>
                  <a:pt x="21" y="1557"/>
                </a:lnTo>
                <a:lnTo>
                  <a:pt x="9" y="1506"/>
                </a:lnTo>
                <a:lnTo>
                  <a:pt x="2" y="1453"/>
                </a:lnTo>
                <a:lnTo>
                  <a:pt x="0" y="1398"/>
                </a:lnTo>
                <a:lnTo>
                  <a:pt x="2" y="1343"/>
                </a:lnTo>
                <a:lnTo>
                  <a:pt x="9" y="1290"/>
                </a:lnTo>
                <a:lnTo>
                  <a:pt x="21" y="1239"/>
                </a:lnTo>
                <a:lnTo>
                  <a:pt x="35" y="1190"/>
                </a:lnTo>
                <a:lnTo>
                  <a:pt x="55" y="1144"/>
                </a:lnTo>
                <a:lnTo>
                  <a:pt x="77" y="1101"/>
                </a:lnTo>
                <a:lnTo>
                  <a:pt x="103" y="1061"/>
                </a:lnTo>
                <a:lnTo>
                  <a:pt x="132" y="1025"/>
                </a:lnTo>
                <a:lnTo>
                  <a:pt x="164" y="994"/>
                </a:lnTo>
                <a:lnTo>
                  <a:pt x="198" y="966"/>
                </a:lnTo>
                <a:lnTo>
                  <a:pt x="235" y="943"/>
                </a:lnTo>
                <a:lnTo>
                  <a:pt x="274" y="923"/>
                </a:lnTo>
                <a:lnTo>
                  <a:pt x="316" y="910"/>
                </a:lnTo>
                <a:lnTo>
                  <a:pt x="359" y="902"/>
                </a:lnTo>
                <a:lnTo>
                  <a:pt x="403" y="899"/>
                </a:lnTo>
                <a:lnTo>
                  <a:pt x="1334" y="899"/>
                </a:lnTo>
                <a:lnTo>
                  <a:pt x="1393" y="896"/>
                </a:lnTo>
                <a:lnTo>
                  <a:pt x="1452" y="885"/>
                </a:lnTo>
                <a:lnTo>
                  <a:pt x="1508" y="870"/>
                </a:lnTo>
                <a:lnTo>
                  <a:pt x="1564" y="849"/>
                </a:lnTo>
                <a:lnTo>
                  <a:pt x="1619" y="821"/>
                </a:lnTo>
                <a:lnTo>
                  <a:pt x="1673" y="788"/>
                </a:lnTo>
                <a:lnTo>
                  <a:pt x="1724" y="751"/>
                </a:lnTo>
                <a:lnTo>
                  <a:pt x="1774" y="708"/>
                </a:lnTo>
                <a:lnTo>
                  <a:pt x="1822" y="660"/>
                </a:lnTo>
                <a:lnTo>
                  <a:pt x="1869" y="608"/>
                </a:lnTo>
                <a:lnTo>
                  <a:pt x="1914" y="551"/>
                </a:lnTo>
                <a:lnTo>
                  <a:pt x="1956" y="490"/>
                </a:lnTo>
                <a:lnTo>
                  <a:pt x="1995" y="426"/>
                </a:lnTo>
                <a:lnTo>
                  <a:pt x="2034" y="356"/>
                </a:lnTo>
                <a:lnTo>
                  <a:pt x="2036" y="357"/>
                </a:lnTo>
                <a:lnTo>
                  <a:pt x="2066" y="305"/>
                </a:lnTo>
                <a:lnTo>
                  <a:pt x="2098" y="256"/>
                </a:lnTo>
                <a:lnTo>
                  <a:pt x="2132" y="210"/>
                </a:lnTo>
                <a:lnTo>
                  <a:pt x="2168" y="169"/>
                </a:lnTo>
                <a:lnTo>
                  <a:pt x="2205" y="131"/>
                </a:lnTo>
                <a:lnTo>
                  <a:pt x="2245" y="97"/>
                </a:lnTo>
                <a:lnTo>
                  <a:pt x="2286" y="68"/>
                </a:lnTo>
                <a:lnTo>
                  <a:pt x="2330" y="45"/>
                </a:lnTo>
                <a:lnTo>
                  <a:pt x="2375" y="26"/>
                </a:lnTo>
                <a:lnTo>
                  <a:pt x="2423" y="11"/>
                </a:lnTo>
                <a:lnTo>
                  <a:pt x="2471" y="3"/>
                </a:lnTo>
                <a:lnTo>
                  <a:pt x="2523" y="0"/>
                </a:lnTo>
                <a:close/>
              </a:path>
            </a:pathLst>
          </a:custGeom>
          <a:solidFill>
            <a:schemeClr val="bg1"/>
          </a:solidFill>
          <a:ln w="0">
            <a:noFill/>
            <a:prstDash val="solid"/>
            <a:round/>
          </a:ln>
        </p:spPr>
        <p:txBody>
          <a:bodyPr vert="horz" wrap="square" lIns="33738" tIns="16841" rIns="33738" bIns="16841" numCol="1" anchor="t" anchorCtr="0" compatLnSpc="1"/>
          <a:lstStyle/>
          <a:p>
            <a:pPr defTabSz="890905"/>
            <a:endParaRPr lang="es-ES" sz="700">
              <a:solidFill>
                <a:srgbClr val="000000"/>
              </a:solidFill>
            </a:endParaRPr>
          </a:p>
        </p:txBody>
      </p:sp>
      <p:grpSp>
        <p:nvGrpSpPr>
          <p:cNvPr id="15" name="Group 15"/>
          <p:cNvGrpSpPr>
            <a:grpSpLocks noChangeAspect="1"/>
          </p:cNvGrpSpPr>
          <p:nvPr/>
        </p:nvGrpSpPr>
        <p:grpSpPr>
          <a:xfrm>
            <a:off x="3924445" y="1829056"/>
            <a:ext cx="257301" cy="254659"/>
            <a:chOff x="12172" y="2923"/>
            <a:chExt cx="1615" cy="1598"/>
          </a:xfrm>
          <a:solidFill>
            <a:schemeClr val="bg1"/>
          </a:solidFill>
        </p:grpSpPr>
        <p:sp>
          <p:nvSpPr>
            <p:cNvPr id="40" name="Freeform 17"/>
            <p:cNvSpPr>
              <a:spLocks noEditPoints="1"/>
            </p:cNvSpPr>
            <p:nvPr/>
          </p:nvSpPr>
          <p:spPr bwMode="auto">
            <a:xfrm>
              <a:off x="12172" y="2923"/>
              <a:ext cx="1615" cy="1598"/>
            </a:xfrm>
            <a:custGeom>
              <a:gdLst>
                <a:gd name="T0" fmla="*/ 214 w 3228"/>
                <a:gd name="T1" fmla="*/ 2737 h 3195"/>
                <a:gd name="T2" fmla="*/ 177 w 3228"/>
                <a:gd name="T3" fmla="*/ 2843 h 3195"/>
                <a:gd name="T4" fmla="*/ 220 w 3228"/>
                <a:gd name="T5" fmla="*/ 2956 h 3195"/>
                <a:gd name="T6" fmla="*/ 324 w 3228"/>
                <a:gd name="T7" fmla="*/ 3016 h 3195"/>
                <a:gd name="T8" fmla="*/ 440 w 3228"/>
                <a:gd name="T9" fmla="*/ 2998 h 3195"/>
                <a:gd name="T10" fmla="*/ 1241 w 3228"/>
                <a:gd name="T11" fmla="*/ 2116 h 3195"/>
                <a:gd name="T12" fmla="*/ 1046 w 3228"/>
                <a:gd name="T13" fmla="*/ 1910 h 3195"/>
                <a:gd name="T14" fmla="*/ 1786 w 3228"/>
                <a:gd name="T15" fmla="*/ 226 h 3195"/>
                <a:gd name="T16" fmla="*/ 1508 w 3228"/>
                <a:gd name="T17" fmla="*/ 336 h 3195"/>
                <a:gd name="T18" fmla="*/ 1278 w 3228"/>
                <a:gd name="T19" fmla="*/ 519 h 3195"/>
                <a:gd name="T20" fmla="*/ 1111 w 3228"/>
                <a:gd name="T21" fmla="*/ 759 h 3195"/>
                <a:gd name="T22" fmla="*/ 1021 w 3228"/>
                <a:gd name="T23" fmla="*/ 1044 h 3195"/>
                <a:gd name="T24" fmla="*/ 1021 w 3228"/>
                <a:gd name="T25" fmla="*/ 1353 h 3195"/>
                <a:gd name="T26" fmla="*/ 1111 w 3228"/>
                <a:gd name="T27" fmla="*/ 1637 h 3195"/>
                <a:gd name="T28" fmla="*/ 1278 w 3228"/>
                <a:gd name="T29" fmla="*/ 1878 h 3195"/>
                <a:gd name="T30" fmla="*/ 1508 w 3228"/>
                <a:gd name="T31" fmla="*/ 2061 h 3195"/>
                <a:gd name="T32" fmla="*/ 1786 w 3228"/>
                <a:gd name="T33" fmla="*/ 2170 h 3195"/>
                <a:gd name="T34" fmla="*/ 2097 w 3228"/>
                <a:gd name="T35" fmla="*/ 2194 h 3195"/>
                <a:gd name="T36" fmla="*/ 2393 w 3228"/>
                <a:gd name="T37" fmla="*/ 2125 h 3195"/>
                <a:gd name="T38" fmla="*/ 2649 w 3228"/>
                <a:gd name="T39" fmla="*/ 1977 h 3195"/>
                <a:gd name="T40" fmla="*/ 2849 w 3228"/>
                <a:gd name="T41" fmla="*/ 1764 h 3195"/>
                <a:gd name="T42" fmla="*/ 2980 w 3228"/>
                <a:gd name="T43" fmla="*/ 1499 h 3195"/>
                <a:gd name="T44" fmla="*/ 3026 w 3228"/>
                <a:gd name="T45" fmla="*/ 1198 h 3195"/>
                <a:gd name="T46" fmla="*/ 2980 w 3228"/>
                <a:gd name="T47" fmla="*/ 897 h 3195"/>
                <a:gd name="T48" fmla="*/ 2849 w 3228"/>
                <a:gd name="T49" fmla="*/ 632 h 3195"/>
                <a:gd name="T50" fmla="*/ 2649 w 3228"/>
                <a:gd name="T51" fmla="*/ 419 h 3195"/>
                <a:gd name="T52" fmla="*/ 2393 w 3228"/>
                <a:gd name="T53" fmla="*/ 271 h 3195"/>
                <a:gd name="T54" fmla="*/ 2097 w 3228"/>
                <a:gd name="T55" fmla="*/ 203 h 3195"/>
                <a:gd name="T56" fmla="*/ 2104 w 3228"/>
                <a:gd name="T57" fmla="*/ 3 h 3195"/>
                <a:gd name="T58" fmla="*/ 2432 w 3228"/>
                <a:gd name="T59" fmla="*/ 72 h 3195"/>
                <a:gd name="T60" fmla="*/ 2720 w 3228"/>
                <a:gd name="T61" fmla="*/ 222 h 3195"/>
                <a:gd name="T62" fmla="*/ 2955 w 3228"/>
                <a:gd name="T63" fmla="*/ 440 h 3195"/>
                <a:gd name="T64" fmla="*/ 3125 w 3228"/>
                <a:gd name="T65" fmla="*/ 713 h 3195"/>
                <a:gd name="T66" fmla="*/ 3217 w 3228"/>
                <a:gd name="T67" fmla="*/ 1028 h 3195"/>
                <a:gd name="T68" fmla="*/ 3217 w 3228"/>
                <a:gd name="T69" fmla="*/ 1367 h 3195"/>
                <a:gd name="T70" fmla="*/ 3125 w 3228"/>
                <a:gd name="T71" fmla="*/ 1683 h 3195"/>
                <a:gd name="T72" fmla="*/ 2955 w 3228"/>
                <a:gd name="T73" fmla="*/ 1957 h 3195"/>
                <a:gd name="T74" fmla="*/ 2720 w 3228"/>
                <a:gd name="T75" fmla="*/ 2174 h 3195"/>
                <a:gd name="T76" fmla="*/ 2432 w 3228"/>
                <a:gd name="T77" fmla="*/ 2324 h 3195"/>
                <a:gd name="T78" fmla="*/ 2104 w 3228"/>
                <a:gd name="T79" fmla="*/ 2393 h 3195"/>
                <a:gd name="T80" fmla="*/ 1762 w 3228"/>
                <a:gd name="T81" fmla="*/ 2369 h 3195"/>
                <a:gd name="T82" fmla="*/ 1452 w 3228"/>
                <a:gd name="T83" fmla="*/ 2256 h 3195"/>
                <a:gd name="T84" fmla="*/ 549 w 3228"/>
                <a:gd name="T85" fmla="*/ 3139 h 3195"/>
                <a:gd name="T86" fmla="*/ 398 w 3228"/>
                <a:gd name="T87" fmla="*/ 3193 h 3195"/>
                <a:gd name="T88" fmla="*/ 218 w 3228"/>
                <a:gd name="T89" fmla="*/ 3168 h 3195"/>
                <a:gd name="T90" fmla="*/ 74 w 3228"/>
                <a:gd name="T91" fmla="*/ 3059 h 3195"/>
                <a:gd name="T92" fmla="*/ 3 w 3228"/>
                <a:gd name="T93" fmla="*/ 2891 h 3195"/>
                <a:gd name="T94" fmla="*/ 22 w 3228"/>
                <a:gd name="T95" fmla="*/ 2723 h 3195"/>
                <a:gd name="T96" fmla="*/ 107 w 3228"/>
                <a:gd name="T97" fmla="*/ 2592 h 3195"/>
                <a:gd name="T98" fmla="*/ 881 w 3228"/>
                <a:gd name="T99" fmla="*/ 1609 h 3195"/>
                <a:gd name="T100" fmla="*/ 810 w 3228"/>
                <a:gd name="T101" fmla="*/ 1284 h 3195"/>
                <a:gd name="T102" fmla="*/ 834 w 3228"/>
                <a:gd name="T103" fmla="*/ 947 h 3195"/>
                <a:gd name="T104" fmla="*/ 946 w 3228"/>
                <a:gd name="T105" fmla="*/ 640 h 3195"/>
                <a:gd name="T106" fmla="*/ 1134 w 3228"/>
                <a:gd name="T107" fmla="*/ 380 h 3195"/>
                <a:gd name="T108" fmla="*/ 1384 w 3228"/>
                <a:gd name="T109" fmla="*/ 177 h 3195"/>
                <a:gd name="T110" fmla="*/ 1683 w 3228"/>
                <a:gd name="T111" fmla="*/ 46 h 3195"/>
                <a:gd name="T112" fmla="*/ 2018 w 3228"/>
                <a:gd name="T113" fmla="*/ 0 h 3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27" h="3195">
                  <a:moveTo>
                    <a:pt x="1046" y="1910"/>
                  </a:moveTo>
                  <a:lnTo>
                    <a:pt x="232" y="2715"/>
                  </a:lnTo>
                  <a:lnTo>
                    <a:pt x="232" y="2716"/>
                  </a:lnTo>
                  <a:lnTo>
                    <a:pt x="214" y="2737"/>
                  </a:lnTo>
                  <a:lnTo>
                    <a:pt x="199" y="2760"/>
                  </a:lnTo>
                  <a:lnTo>
                    <a:pt x="188" y="2786"/>
                  </a:lnTo>
                  <a:lnTo>
                    <a:pt x="181" y="2813"/>
                  </a:lnTo>
                  <a:lnTo>
                    <a:pt x="177" y="2843"/>
                  </a:lnTo>
                  <a:lnTo>
                    <a:pt x="181" y="2875"/>
                  </a:lnTo>
                  <a:lnTo>
                    <a:pt x="189" y="2904"/>
                  </a:lnTo>
                  <a:lnTo>
                    <a:pt x="202" y="2932"/>
                  </a:lnTo>
                  <a:lnTo>
                    <a:pt x="220" y="2956"/>
                  </a:lnTo>
                  <a:lnTo>
                    <a:pt x="241" y="2978"/>
                  </a:lnTo>
                  <a:lnTo>
                    <a:pt x="266" y="2995"/>
                  </a:lnTo>
                  <a:lnTo>
                    <a:pt x="294" y="3008"/>
                  </a:lnTo>
                  <a:lnTo>
                    <a:pt x="324" y="3016"/>
                  </a:lnTo>
                  <a:lnTo>
                    <a:pt x="356" y="3019"/>
                  </a:lnTo>
                  <a:lnTo>
                    <a:pt x="386" y="3017"/>
                  </a:lnTo>
                  <a:lnTo>
                    <a:pt x="414" y="3010"/>
                  </a:lnTo>
                  <a:lnTo>
                    <a:pt x="440" y="2998"/>
                  </a:lnTo>
                  <a:lnTo>
                    <a:pt x="463" y="2983"/>
                  </a:lnTo>
                  <a:lnTo>
                    <a:pt x="484" y="2965"/>
                  </a:lnTo>
                  <a:lnTo>
                    <a:pt x="1297" y="2160"/>
                  </a:lnTo>
                  <a:lnTo>
                    <a:pt x="1241" y="2116"/>
                  </a:lnTo>
                  <a:lnTo>
                    <a:pt x="1188" y="2069"/>
                  </a:lnTo>
                  <a:lnTo>
                    <a:pt x="1137" y="2019"/>
                  </a:lnTo>
                  <a:lnTo>
                    <a:pt x="1091" y="1966"/>
                  </a:lnTo>
                  <a:lnTo>
                    <a:pt x="1046" y="1910"/>
                  </a:lnTo>
                  <a:close/>
                  <a:moveTo>
                    <a:pt x="2018" y="200"/>
                  </a:moveTo>
                  <a:lnTo>
                    <a:pt x="1939" y="203"/>
                  </a:lnTo>
                  <a:lnTo>
                    <a:pt x="1861" y="211"/>
                  </a:lnTo>
                  <a:lnTo>
                    <a:pt x="1786" y="226"/>
                  </a:lnTo>
                  <a:lnTo>
                    <a:pt x="1714" y="246"/>
                  </a:lnTo>
                  <a:lnTo>
                    <a:pt x="1643" y="271"/>
                  </a:lnTo>
                  <a:lnTo>
                    <a:pt x="1574" y="301"/>
                  </a:lnTo>
                  <a:lnTo>
                    <a:pt x="1508" y="336"/>
                  </a:lnTo>
                  <a:lnTo>
                    <a:pt x="1447" y="376"/>
                  </a:lnTo>
                  <a:lnTo>
                    <a:pt x="1387" y="419"/>
                  </a:lnTo>
                  <a:lnTo>
                    <a:pt x="1331" y="467"/>
                  </a:lnTo>
                  <a:lnTo>
                    <a:pt x="1278" y="519"/>
                  </a:lnTo>
                  <a:lnTo>
                    <a:pt x="1231" y="574"/>
                  </a:lnTo>
                  <a:lnTo>
                    <a:pt x="1187" y="632"/>
                  </a:lnTo>
                  <a:lnTo>
                    <a:pt x="1146" y="694"/>
                  </a:lnTo>
                  <a:lnTo>
                    <a:pt x="1111" y="759"/>
                  </a:lnTo>
                  <a:lnTo>
                    <a:pt x="1081" y="827"/>
                  </a:lnTo>
                  <a:lnTo>
                    <a:pt x="1055" y="897"/>
                  </a:lnTo>
                  <a:lnTo>
                    <a:pt x="1036" y="969"/>
                  </a:lnTo>
                  <a:lnTo>
                    <a:pt x="1021" y="1044"/>
                  </a:lnTo>
                  <a:lnTo>
                    <a:pt x="1012" y="1120"/>
                  </a:lnTo>
                  <a:lnTo>
                    <a:pt x="1009" y="1198"/>
                  </a:lnTo>
                  <a:lnTo>
                    <a:pt x="1012" y="1277"/>
                  </a:lnTo>
                  <a:lnTo>
                    <a:pt x="1021" y="1353"/>
                  </a:lnTo>
                  <a:lnTo>
                    <a:pt x="1036" y="1428"/>
                  </a:lnTo>
                  <a:lnTo>
                    <a:pt x="1055" y="1499"/>
                  </a:lnTo>
                  <a:lnTo>
                    <a:pt x="1081" y="1570"/>
                  </a:lnTo>
                  <a:lnTo>
                    <a:pt x="1111" y="1637"/>
                  </a:lnTo>
                  <a:lnTo>
                    <a:pt x="1146" y="1702"/>
                  </a:lnTo>
                  <a:lnTo>
                    <a:pt x="1187" y="1764"/>
                  </a:lnTo>
                  <a:lnTo>
                    <a:pt x="1231" y="1823"/>
                  </a:lnTo>
                  <a:lnTo>
                    <a:pt x="1278" y="1878"/>
                  </a:lnTo>
                  <a:lnTo>
                    <a:pt x="1331" y="1930"/>
                  </a:lnTo>
                  <a:lnTo>
                    <a:pt x="1387" y="1977"/>
                  </a:lnTo>
                  <a:lnTo>
                    <a:pt x="1447" y="2021"/>
                  </a:lnTo>
                  <a:lnTo>
                    <a:pt x="1508" y="2061"/>
                  </a:lnTo>
                  <a:lnTo>
                    <a:pt x="1574" y="2096"/>
                  </a:lnTo>
                  <a:lnTo>
                    <a:pt x="1643" y="2125"/>
                  </a:lnTo>
                  <a:lnTo>
                    <a:pt x="1714" y="2151"/>
                  </a:lnTo>
                  <a:lnTo>
                    <a:pt x="1786" y="2170"/>
                  </a:lnTo>
                  <a:lnTo>
                    <a:pt x="1861" y="2184"/>
                  </a:lnTo>
                  <a:lnTo>
                    <a:pt x="1939" y="2194"/>
                  </a:lnTo>
                  <a:lnTo>
                    <a:pt x="2018" y="2197"/>
                  </a:lnTo>
                  <a:lnTo>
                    <a:pt x="2097" y="2194"/>
                  </a:lnTo>
                  <a:lnTo>
                    <a:pt x="2174" y="2184"/>
                  </a:lnTo>
                  <a:lnTo>
                    <a:pt x="2249" y="2170"/>
                  </a:lnTo>
                  <a:lnTo>
                    <a:pt x="2323" y="2151"/>
                  </a:lnTo>
                  <a:lnTo>
                    <a:pt x="2393" y="2125"/>
                  </a:lnTo>
                  <a:lnTo>
                    <a:pt x="2462" y="2096"/>
                  </a:lnTo>
                  <a:lnTo>
                    <a:pt x="2527" y="2061"/>
                  </a:lnTo>
                  <a:lnTo>
                    <a:pt x="2590" y="2021"/>
                  </a:lnTo>
                  <a:lnTo>
                    <a:pt x="2649" y="1977"/>
                  </a:lnTo>
                  <a:lnTo>
                    <a:pt x="2704" y="1930"/>
                  </a:lnTo>
                  <a:lnTo>
                    <a:pt x="2757" y="1878"/>
                  </a:lnTo>
                  <a:lnTo>
                    <a:pt x="2805" y="1823"/>
                  </a:lnTo>
                  <a:lnTo>
                    <a:pt x="2849" y="1764"/>
                  </a:lnTo>
                  <a:lnTo>
                    <a:pt x="2889" y="1702"/>
                  </a:lnTo>
                  <a:lnTo>
                    <a:pt x="2924" y="1637"/>
                  </a:lnTo>
                  <a:lnTo>
                    <a:pt x="2955" y="1570"/>
                  </a:lnTo>
                  <a:lnTo>
                    <a:pt x="2980" y="1499"/>
                  </a:lnTo>
                  <a:lnTo>
                    <a:pt x="3000" y="1428"/>
                  </a:lnTo>
                  <a:lnTo>
                    <a:pt x="3015" y="1353"/>
                  </a:lnTo>
                  <a:lnTo>
                    <a:pt x="3024" y="1277"/>
                  </a:lnTo>
                  <a:lnTo>
                    <a:pt x="3026" y="1198"/>
                  </a:lnTo>
                  <a:lnTo>
                    <a:pt x="3024" y="1120"/>
                  </a:lnTo>
                  <a:lnTo>
                    <a:pt x="3015" y="1044"/>
                  </a:lnTo>
                  <a:lnTo>
                    <a:pt x="3000" y="969"/>
                  </a:lnTo>
                  <a:lnTo>
                    <a:pt x="2980" y="897"/>
                  </a:lnTo>
                  <a:lnTo>
                    <a:pt x="2955" y="827"/>
                  </a:lnTo>
                  <a:lnTo>
                    <a:pt x="2924" y="759"/>
                  </a:lnTo>
                  <a:lnTo>
                    <a:pt x="2889" y="694"/>
                  </a:lnTo>
                  <a:lnTo>
                    <a:pt x="2849" y="632"/>
                  </a:lnTo>
                  <a:lnTo>
                    <a:pt x="2805" y="574"/>
                  </a:lnTo>
                  <a:lnTo>
                    <a:pt x="2757" y="519"/>
                  </a:lnTo>
                  <a:lnTo>
                    <a:pt x="2704" y="467"/>
                  </a:lnTo>
                  <a:lnTo>
                    <a:pt x="2649" y="419"/>
                  </a:lnTo>
                  <a:lnTo>
                    <a:pt x="2590" y="376"/>
                  </a:lnTo>
                  <a:lnTo>
                    <a:pt x="2527" y="336"/>
                  </a:lnTo>
                  <a:lnTo>
                    <a:pt x="2462" y="301"/>
                  </a:lnTo>
                  <a:lnTo>
                    <a:pt x="2393" y="271"/>
                  </a:lnTo>
                  <a:lnTo>
                    <a:pt x="2323" y="246"/>
                  </a:lnTo>
                  <a:lnTo>
                    <a:pt x="2249" y="226"/>
                  </a:lnTo>
                  <a:lnTo>
                    <a:pt x="2174" y="211"/>
                  </a:lnTo>
                  <a:lnTo>
                    <a:pt x="2097" y="203"/>
                  </a:lnTo>
                  <a:lnTo>
                    <a:pt x="2018" y="200"/>
                  </a:lnTo>
                  <a:close/>
                  <a:moveTo>
                    <a:pt x="2018" y="0"/>
                  </a:moveTo>
                  <a:lnTo>
                    <a:pt x="2018" y="0"/>
                  </a:lnTo>
                  <a:lnTo>
                    <a:pt x="2104" y="3"/>
                  </a:lnTo>
                  <a:lnTo>
                    <a:pt x="2189" y="11"/>
                  </a:lnTo>
                  <a:lnTo>
                    <a:pt x="2272" y="27"/>
                  </a:lnTo>
                  <a:lnTo>
                    <a:pt x="2352" y="46"/>
                  </a:lnTo>
                  <a:lnTo>
                    <a:pt x="2432" y="72"/>
                  </a:lnTo>
                  <a:lnTo>
                    <a:pt x="2508" y="102"/>
                  </a:lnTo>
                  <a:lnTo>
                    <a:pt x="2582" y="137"/>
                  </a:lnTo>
                  <a:lnTo>
                    <a:pt x="2652" y="177"/>
                  </a:lnTo>
                  <a:lnTo>
                    <a:pt x="2720" y="222"/>
                  </a:lnTo>
                  <a:lnTo>
                    <a:pt x="2784" y="271"/>
                  </a:lnTo>
                  <a:lnTo>
                    <a:pt x="2845" y="323"/>
                  </a:lnTo>
                  <a:lnTo>
                    <a:pt x="2902" y="380"/>
                  </a:lnTo>
                  <a:lnTo>
                    <a:pt x="2955" y="440"/>
                  </a:lnTo>
                  <a:lnTo>
                    <a:pt x="3005" y="503"/>
                  </a:lnTo>
                  <a:lnTo>
                    <a:pt x="3049" y="570"/>
                  </a:lnTo>
                  <a:lnTo>
                    <a:pt x="3090" y="640"/>
                  </a:lnTo>
                  <a:lnTo>
                    <a:pt x="3125" y="713"/>
                  </a:lnTo>
                  <a:lnTo>
                    <a:pt x="3156" y="788"/>
                  </a:lnTo>
                  <a:lnTo>
                    <a:pt x="3182" y="866"/>
                  </a:lnTo>
                  <a:lnTo>
                    <a:pt x="3202" y="947"/>
                  </a:lnTo>
                  <a:lnTo>
                    <a:pt x="3217" y="1028"/>
                  </a:lnTo>
                  <a:lnTo>
                    <a:pt x="3225" y="1113"/>
                  </a:lnTo>
                  <a:lnTo>
                    <a:pt x="3228" y="1198"/>
                  </a:lnTo>
                  <a:lnTo>
                    <a:pt x="3225" y="1284"/>
                  </a:lnTo>
                  <a:lnTo>
                    <a:pt x="3217" y="1367"/>
                  </a:lnTo>
                  <a:lnTo>
                    <a:pt x="3202" y="1450"/>
                  </a:lnTo>
                  <a:lnTo>
                    <a:pt x="3182" y="1530"/>
                  </a:lnTo>
                  <a:lnTo>
                    <a:pt x="3156" y="1607"/>
                  </a:lnTo>
                  <a:lnTo>
                    <a:pt x="3125" y="1683"/>
                  </a:lnTo>
                  <a:lnTo>
                    <a:pt x="3090" y="1756"/>
                  </a:lnTo>
                  <a:lnTo>
                    <a:pt x="3049" y="1826"/>
                  </a:lnTo>
                  <a:lnTo>
                    <a:pt x="3005" y="1892"/>
                  </a:lnTo>
                  <a:lnTo>
                    <a:pt x="2955" y="1957"/>
                  </a:lnTo>
                  <a:lnTo>
                    <a:pt x="2902" y="2017"/>
                  </a:lnTo>
                  <a:lnTo>
                    <a:pt x="2845" y="2073"/>
                  </a:lnTo>
                  <a:lnTo>
                    <a:pt x="2784" y="2126"/>
                  </a:lnTo>
                  <a:lnTo>
                    <a:pt x="2720" y="2174"/>
                  </a:lnTo>
                  <a:lnTo>
                    <a:pt x="2652" y="2219"/>
                  </a:lnTo>
                  <a:lnTo>
                    <a:pt x="2582" y="2259"/>
                  </a:lnTo>
                  <a:lnTo>
                    <a:pt x="2508" y="2294"/>
                  </a:lnTo>
                  <a:lnTo>
                    <a:pt x="2432" y="2324"/>
                  </a:lnTo>
                  <a:lnTo>
                    <a:pt x="2352" y="2350"/>
                  </a:lnTo>
                  <a:lnTo>
                    <a:pt x="2272" y="2369"/>
                  </a:lnTo>
                  <a:lnTo>
                    <a:pt x="2189" y="2385"/>
                  </a:lnTo>
                  <a:lnTo>
                    <a:pt x="2104" y="2393"/>
                  </a:lnTo>
                  <a:lnTo>
                    <a:pt x="2018" y="2396"/>
                  </a:lnTo>
                  <a:lnTo>
                    <a:pt x="1930" y="2393"/>
                  </a:lnTo>
                  <a:lnTo>
                    <a:pt x="1846" y="2384"/>
                  </a:lnTo>
                  <a:lnTo>
                    <a:pt x="1762" y="2369"/>
                  </a:lnTo>
                  <a:lnTo>
                    <a:pt x="1681" y="2349"/>
                  </a:lnTo>
                  <a:lnTo>
                    <a:pt x="1601" y="2323"/>
                  </a:lnTo>
                  <a:lnTo>
                    <a:pt x="1525" y="2292"/>
                  </a:lnTo>
                  <a:lnTo>
                    <a:pt x="1452" y="2256"/>
                  </a:lnTo>
                  <a:lnTo>
                    <a:pt x="610" y="3089"/>
                  </a:lnTo>
                  <a:lnTo>
                    <a:pt x="610" y="3089"/>
                  </a:lnTo>
                  <a:lnTo>
                    <a:pt x="581" y="3116"/>
                  </a:lnTo>
                  <a:lnTo>
                    <a:pt x="549" y="3139"/>
                  </a:lnTo>
                  <a:lnTo>
                    <a:pt x="514" y="3159"/>
                  </a:lnTo>
                  <a:lnTo>
                    <a:pt x="478" y="3174"/>
                  </a:lnTo>
                  <a:lnTo>
                    <a:pt x="438" y="3186"/>
                  </a:lnTo>
                  <a:lnTo>
                    <a:pt x="398" y="3193"/>
                  </a:lnTo>
                  <a:lnTo>
                    <a:pt x="356" y="3195"/>
                  </a:lnTo>
                  <a:lnTo>
                    <a:pt x="307" y="3192"/>
                  </a:lnTo>
                  <a:lnTo>
                    <a:pt x="262" y="3183"/>
                  </a:lnTo>
                  <a:lnTo>
                    <a:pt x="218" y="3168"/>
                  </a:lnTo>
                  <a:lnTo>
                    <a:pt x="176" y="3147"/>
                  </a:lnTo>
                  <a:lnTo>
                    <a:pt x="138" y="3122"/>
                  </a:lnTo>
                  <a:lnTo>
                    <a:pt x="104" y="3092"/>
                  </a:lnTo>
                  <a:lnTo>
                    <a:pt x="74" y="3059"/>
                  </a:lnTo>
                  <a:lnTo>
                    <a:pt x="48" y="3021"/>
                  </a:lnTo>
                  <a:lnTo>
                    <a:pt x="28" y="2980"/>
                  </a:lnTo>
                  <a:lnTo>
                    <a:pt x="12" y="2936"/>
                  </a:lnTo>
                  <a:lnTo>
                    <a:pt x="3" y="2891"/>
                  </a:lnTo>
                  <a:lnTo>
                    <a:pt x="0" y="2843"/>
                  </a:lnTo>
                  <a:lnTo>
                    <a:pt x="2" y="2801"/>
                  </a:lnTo>
                  <a:lnTo>
                    <a:pt x="9" y="2761"/>
                  </a:lnTo>
                  <a:lnTo>
                    <a:pt x="22" y="2723"/>
                  </a:lnTo>
                  <a:lnTo>
                    <a:pt x="37" y="2686"/>
                  </a:lnTo>
                  <a:lnTo>
                    <a:pt x="57" y="2652"/>
                  </a:lnTo>
                  <a:lnTo>
                    <a:pt x="80" y="2620"/>
                  </a:lnTo>
                  <a:lnTo>
                    <a:pt x="107" y="2592"/>
                  </a:lnTo>
                  <a:lnTo>
                    <a:pt x="106" y="2591"/>
                  </a:lnTo>
                  <a:lnTo>
                    <a:pt x="948" y="1758"/>
                  </a:lnTo>
                  <a:lnTo>
                    <a:pt x="912" y="1685"/>
                  </a:lnTo>
                  <a:lnTo>
                    <a:pt x="881" y="1609"/>
                  </a:lnTo>
                  <a:lnTo>
                    <a:pt x="854" y="1531"/>
                  </a:lnTo>
                  <a:lnTo>
                    <a:pt x="835" y="1451"/>
                  </a:lnTo>
                  <a:lnTo>
                    <a:pt x="819" y="1368"/>
                  </a:lnTo>
                  <a:lnTo>
                    <a:pt x="810" y="1284"/>
                  </a:lnTo>
                  <a:lnTo>
                    <a:pt x="807" y="1198"/>
                  </a:lnTo>
                  <a:lnTo>
                    <a:pt x="810" y="1113"/>
                  </a:lnTo>
                  <a:lnTo>
                    <a:pt x="819" y="1028"/>
                  </a:lnTo>
                  <a:lnTo>
                    <a:pt x="834" y="947"/>
                  </a:lnTo>
                  <a:lnTo>
                    <a:pt x="854" y="866"/>
                  </a:lnTo>
                  <a:lnTo>
                    <a:pt x="879" y="788"/>
                  </a:lnTo>
                  <a:lnTo>
                    <a:pt x="910" y="713"/>
                  </a:lnTo>
                  <a:lnTo>
                    <a:pt x="946" y="640"/>
                  </a:lnTo>
                  <a:lnTo>
                    <a:pt x="986" y="570"/>
                  </a:lnTo>
                  <a:lnTo>
                    <a:pt x="1031" y="503"/>
                  </a:lnTo>
                  <a:lnTo>
                    <a:pt x="1080" y="440"/>
                  </a:lnTo>
                  <a:lnTo>
                    <a:pt x="1134" y="380"/>
                  </a:lnTo>
                  <a:lnTo>
                    <a:pt x="1191" y="323"/>
                  </a:lnTo>
                  <a:lnTo>
                    <a:pt x="1252" y="271"/>
                  </a:lnTo>
                  <a:lnTo>
                    <a:pt x="1316" y="222"/>
                  </a:lnTo>
                  <a:lnTo>
                    <a:pt x="1384" y="177"/>
                  </a:lnTo>
                  <a:lnTo>
                    <a:pt x="1454" y="137"/>
                  </a:lnTo>
                  <a:lnTo>
                    <a:pt x="1528" y="102"/>
                  </a:lnTo>
                  <a:lnTo>
                    <a:pt x="1604" y="72"/>
                  </a:lnTo>
                  <a:lnTo>
                    <a:pt x="1683" y="46"/>
                  </a:lnTo>
                  <a:lnTo>
                    <a:pt x="1763" y="27"/>
                  </a:lnTo>
                  <a:lnTo>
                    <a:pt x="1847" y="11"/>
                  </a:lnTo>
                  <a:lnTo>
                    <a:pt x="1931" y="3"/>
                  </a:lnTo>
                  <a:lnTo>
                    <a:pt x="2018" y="0"/>
                  </a:lnTo>
                  <a:close/>
                </a:path>
              </a:pathLst>
            </a:custGeom>
            <a:grpFill/>
            <a:ln w="0">
              <a:noFill/>
              <a:prstDash val="solid"/>
              <a:round/>
            </a:ln>
          </p:spPr>
          <p:txBody>
            <a:bodyPr vert="horz" wrap="square" lIns="91440" tIns="45721" rIns="91440" bIns="45721" numCol="1" anchor="t" anchorCtr="0" compatLnSpc="1"/>
            <a:lstStyle/>
            <a:p>
              <a:pPr defTabSz="890905"/>
              <a:endParaRPr lang="es-ES" sz="700">
                <a:solidFill>
                  <a:srgbClr val="000000"/>
                </a:solidFill>
              </a:endParaRPr>
            </a:p>
          </p:txBody>
        </p:sp>
        <p:sp>
          <p:nvSpPr>
            <p:cNvPr id="41" name="Freeform 18"/>
            <p:cNvSpPr/>
            <p:nvPr/>
          </p:nvSpPr>
          <p:spPr bwMode="auto">
            <a:xfrm>
              <a:off x="12828" y="3173"/>
              <a:ext cx="378" cy="374"/>
            </a:xfrm>
            <a:custGeom>
              <a:gdLst>
                <a:gd name="T0" fmla="*/ 707 w 757"/>
                <a:gd name="T1" fmla="*/ 0 h 749"/>
                <a:gd name="T2" fmla="*/ 723 w 757"/>
                <a:gd name="T3" fmla="*/ 2 h 749"/>
                <a:gd name="T4" fmla="*/ 736 w 757"/>
                <a:gd name="T5" fmla="*/ 10 h 749"/>
                <a:gd name="T6" fmla="*/ 747 w 757"/>
                <a:gd name="T7" fmla="*/ 21 h 749"/>
                <a:gd name="T8" fmla="*/ 755 w 757"/>
                <a:gd name="T9" fmla="*/ 34 h 749"/>
                <a:gd name="T10" fmla="*/ 757 w 757"/>
                <a:gd name="T11" fmla="*/ 49 h 749"/>
                <a:gd name="T12" fmla="*/ 755 w 757"/>
                <a:gd name="T13" fmla="*/ 66 h 749"/>
                <a:gd name="T14" fmla="*/ 747 w 757"/>
                <a:gd name="T15" fmla="*/ 79 h 749"/>
                <a:gd name="T16" fmla="*/ 736 w 757"/>
                <a:gd name="T17" fmla="*/ 90 h 749"/>
                <a:gd name="T18" fmla="*/ 723 w 757"/>
                <a:gd name="T19" fmla="*/ 97 h 749"/>
                <a:gd name="T20" fmla="*/ 707 w 757"/>
                <a:gd name="T21" fmla="*/ 100 h 749"/>
                <a:gd name="T22" fmla="*/ 645 w 757"/>
                <a:gd name="T23" fmla="*/ 104 h 749"/>
                <a:gd name="T24" fmla="*/ 584 w 757"/>
                <a:gd name="T25" fmla="*/ 112 h 749"/>
                <a:gd name="T26" fmla="*/ 527 w 757"/>
                <a:gd name="T27" fmla="*/ 127 h 749"/>
                <a:gd name="T28" fmla="*/ 471 w 757"/>
                <a:gd name="T29" fmla="*/ 147 h 749"/>
                <a:gd name="T30" fmla="*/ 418 w 757"/>
                <a:gd name="T31" fmla="*/ 172 h 749"/>
                <a:gd name="T32" fmla="*/ 369 w 757"/>
                <a:gd name="T33" fmla="*/ 203 h 749"/>
                <a:gd name="T34" fmla="*/ 321 w 757"/>
                <a:gd name="T35" fmla="*/ 236 h 749"/>
                <a:gd name="T36" fmla="*/ 279 w 757"/>
                <a:gd name="T37" fmla="*/ 275 h 749"/>
                <a:gd name="T38" fmla="*/ 240 w 757"/>
                <a:gd name="T39" fmla="*/ 318 h 749"/>
                <a:gd name="T40" fmla="*/ 205 w 757"/>
                <a:gd name="T41" fmla="*/ 364 h 749"/>
                <a:gd name="T42" fmla="*/ 175 w 757"/>
                <a:gd name="T43" fmla="*/ 414 h 749"/>
                <a:gd name="T44" fmla="*/ 149 w 757"/>
                <a:gd name="T45" fmla="*/ 466 h 749"/>
                <a:gd name="T46" fmla="*/ 128 w 757"/>
                <a:gd name="T47" fmla="*/ 521 h 749"/>
                <a:gd name="T48" fmla="*/ 114 w 757"/>
                <a:gd name="T49" fmla="*/ 578 h 749"/>
                <a:gd name="T50" fmla="*/ 105 w 757"/>
                <a:gd name="T51" fmla="*/ 638 h 749"/>
                <a:gd name="T52" fmla="*/ 101 w 757"/>
                <a:gd name="T53" fmla="*/ 699 h 749"/>
                <a:gd name="T54" fmla="*/ 98 w 757"/>
                <a:gd name="T55" fmla="*/ 715 h 749"/>
                <a:gd name="T56" fmla="*/ 91 w 757"/>
                <a:gd name="T57" fmla="*/ 729 h 749"/>
                <a:gd name="T58" fmla="*/ 81 w 757"/>
                <a:gd name="T59" fmla="*/ 740 h 749"/>
                <a:gd name="T60" fmla="*/ 67 w 757"/>
                <a:gd name="T61" fmla="*/ 746 h 749"/>
                <a:gd name="T62" fmla="*/ 51 w 757"/>
                <a:gd name="T63" fmla="*/ 749 h 749"/>
                <a:gd name="T64" fmla="*/ 35 w 757"/>
                <a:gd name="T65" fmla="*/ 746 h 749"/>
                <a:gd name="T66" fmla="*/ 21 w 757"/>
                <a:gd name="T67" fmla="*/ 740 h 749"/>
                <a:gd name="T68" fmla="*/ 10 w 757"/>
                <a:gd name="T69" fmla="*/ 729 h 749"/>
                <a:gd name="T70" fmla="*/ 2 w 757"/>
                <a:gd name="T71" fmla="*/ 715 h 749"/>
                <a:gd name="T72" fmla="*/ 0 w 757"/>
                <a:gd name="T73" fmla="*/ 699 h 749"/>
                <a:gd name="T74" fmla="*/ 3 w 757"/>
                <a:gd name="T75" fmla="*/ 632 h 749"/>
                <a:gd name="T76" fmla="*/ 13 w 757"/>
                <a:gd name="T77" fmla="*/ 566 h 749"/>
                <a:gd name="T78" fmla="*/ 28 w 757"/>
                <a:gd name="T79" fmla="*/ 503 h 749"/>
                <a:gd name="T80" fmla="*/ 50 w 757"/>
                <a:gd name="T81" fmla="*/ 442 h 749"/>
                <a:gd name="T82" fmla="*/ 77 w 757"/>
                <a:gd name="T83" fmla="*/ 383 h 749"/>
                <a:gd name="T84" fmla="*/ 108 w 757"/>
                <a:gd name="T85" fmla="*/ 328 h 749"/>
                <a:gd name="T86" fmla="*/ 144 w 757"/>
                <a:gd name="T87" fmla="*/ 276 h 749"/>
                <a:gd name="T88" fmla="*/ 185 w 757"/>
                <a:gd name="T89" fmla="*/ 228 h 749"/>
                <a:gd name="T90" fmla="*/ 230 w 757"/>
                <a:gd name="T91" fmla="*/ 183 h 749"/>
                <a:gd name="T92" fmla="*/ 279 w 757"/>
                <a:gd name="T93" fmla="*/ 142 h 749"/>
                <a:gd name="T94" fmla="*/ 332 w 757"/>
                <a:gd name="T95" fmla="*/ 107 h 749"/>
                <a:gd name="T96" fmla="*/ 388 w 757"/>
                <a:gd name="T97" fmla="*/ 75 h 749"/>
                <a:gd name="T98" fmla="*/ 447 w 757"/>
                <a:gd name="T99" fmla="*/ 49 h 749"/>
                <a:gd name="T100" fmla="*/ 508 w 757"/>
                <a:gd name="T101" fmla="*/ 28 h 749"/>
                <a:gd name="T102" fmla="*/ 573 w 757"/>
                <a:gd name="T103" fmla="*/ 13 h 749"/>
                <a:gd name="T104" fmla="*/ 639 w 757"/>
                <a:gd name="T105" fmla="*/ 3 h 749"/>
                <a:gd name="T106" fmla="*/ 707 w 757"/>
                <a:gd name="T107" fmla="*/ 0 h 7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7" h="749">
                  <a:moveTo>
                    <a:pt x="707" y="0"/>
                  </a:moveTo>
                  <a:lnTo>
                    <a:pt x="723" y="2"/>
                  </a:lnTo>
                  <a:lnTo>
                    <a:pt x="736" y="10"/>
                  </a:lnTo>
                  <a:lnTo>
                    <a:pt x="747" y="21"/>
                  </a:lnTo>
                  <a:lnTo>
                    <a:pt x="755" y="34"/>
                  </a:lnTo>
                  <a:lnTo>
                    <a:pt x="757" y="49"/>
                  </a:lnTo>
                  <a:lnTo>
                    <a:pt x="755" y="66"/>
                  </a:lnTo>
                  <a:lnTo>
                    <a:pt x="747" y="79"/>
                  </a:lnTo>
                  <a:lnTo>
                    <a:pt x="736" y="90"/>
                  </a:lnTo>
                  <a:lnTo>
                    <a:pt x="723" y="97"/>
                  </a:lnTo>
                  <a:lnTo>
                    <a:pt x="707" y="100"/>
                  </a:lnTo>
                  <a:lnTo>
                    <a:pt x="645" y="104"/>
                  </a:lnTo>
                  <a:lnTo>
                    <a:pt x="584" y="112"/>
                  </a:lnTo>
                  <a:lnTo>
                    <a:pt x="527" y="127"/>
                  </a:lnTo>
                  <a:lnTo>
                    <a:pt x="471" y="147"/>
                  </a:lnTo>
                  <a:lnTo>
                    <a:pt x="418" y="172"/>
                  </a:lnTo>
                  <a:lnTo>
                    <a:pt x="369" y="203"/>
                  </a:lnTo>
                  <a:lnTo>
                    <a:pt x="321" y="236"/>
                  </a:lnTo>
                  <a:lnTo>
                    <a:pt x="279" y="275"/>
                  </a:lnTo>
                  <a:lnTo>
                    <a:pt x="240" y="318"/>
                  </a:lnTo>
                  <a:lnTo>
                    <a:pt x="205" y="364"/>
                  </a:lnTo>
                  <a:lnTo>
                    <a:pt x="175" y="414"/>
                  </a:lnTo>
                  <a:lnTo>
                    <a:pt x="149" y="466"/>
                  </a:lnTo>
                  <a:lnTo>
                    <a:pt x="128" y="521"/>
                  </a:lnTo>
                  <a:lnTo>
                    <a:pt x="114" y="578"/>
                  </a:lnTo>
                  <a:lnTo>
                    <a:pt x="105" y="638"/>
                  </a:lnTo>
                  <a:lnTo>
                    <a:pt x="101" y="699"/>
                  </a:lnTo>
                  <a:lnTo>
                    <a:pt x="98" y="715"/>
                  </a:lnTo>
                  <a:lnTo>
                    <a:pt x="91" y="729"/>
                  </a:lnTo>
                  <a:lnTo>
                    <a:pt x="81" y="740"/>
                  </a:lnTo>
                  <a:lnTo>
                    <a:pt x="67" y="746"/>
                  </a:lnTo>
                  <a:lnTo>
                    <a:pt x="51" y="749"/>
                  </a:lnTo>
                  <a:lnTo>
                    <a:pt x="35" y="746"/>
                  </a:lnTo>
                  <a:lnTo>
                    <a:pt x="21" y="740"/>
                  </a:lnTo>
                  <a:lnTo>
                    <a:pt x="10" y="729"/>
                  </a:lnTo>
                  <a:lnTo>
                    <a:pt x="2" y="715"/>
                  </a:lnTo>
                  <a:lnTo>
                    <a:pt x="0" y="699"/>
                  </a:lnTo>
                  <a:lnTo>
                    <a:pt x="3" y="632"/>
                  </a:lnTo>
                  <a:lnTo>
                    <a:pt x="13" y="566"/>
                  </a:lnTo>
                  <a:lnTo>
                    <a:pt x="28" y="503"/>
                  </a:lnTo>
                  <a:lnTo>
                    <a:pt x="50" y="442"/>
                  </a:lnTo>
                  <a:lnTo>
                    <a:pt x="77" y="383"/>
                  </a:lnTo>
                  <a:lnTo>
                    <a:pt x="108" y="328"/>
                  </a:lnTo>
                  <a:lnTo>
                    <a:pt x="144" y="276"/>
                  </a:lnTo>
                  <a:lnTo>
                    <a:pt x="185" y="228"/>
                  </a:lnTo>
                  <a:lnTo>
                    <a:pt x="230" y="183"/>
                  </a:lnTo>
                  <a:lnTo>
                    <a:pt x="279" y="142"/>
                  </a:lnTo>
                  <a:lnTo>
                    <a:pt x="332" y="107"/>
                  </a:lnTo>
                  <a:lnTo>
                    <a:pt x="388" y="75"/>
                  </a:lnTo>
                  <a:lnTo>
                    <a:pt x="447" y="49"/>
                  </a:lnTo>
                  <a:lnTo>
                    <a:pt x="508" y="28"/>
                  </a:lnTo>
                  <a:lnTo>
                    <a:pt x="573" y="13"/>
                  </a:lnTo>
                  <a:lnTo>
                    <a:pt x="639" y="3"/>
                  </a:lnTo>
                  <a:lnTo>
                    <a:pt x="707" y="0"/>
                  </a:lnTo>
                  <a:close/>
                </a:path>
              </a:pathLst>
            </a:custGeom>
            <a:grpFill/>
            <a:ln w="0">
              <a:noFill/>
              <a:prstDash val="solid"/>
              <a:round/>
            </a:ln>
          </p:spPr>
          <p:txBody>
            <a:bodyPr vert="horz" wrap="square" lIns="91440" tIns="45721" rIns="91440" bIns="45721" numCol="1" anchor="t" anchorCtr="0" compatLnSpc="1"/>
            <a:lstStyle/>
            <a:p>
              <a:pPr defTabSz="890905"/>
              <a:endParaRPr lang="es-ES" sz="700">
                <a:solidFill>
                  <a:srgbClr val="000000"/>
                </a:solidFill>
              </a:endParaRPr>
            </a:p>
          </p:txBody>
        </p:sp>
      </p:grpSp>
      <p:grpSp>
        <p:nvGrpSpPr>
          <p:cNvPr id="16" name="Group 27"/>
          <p:cNvGrpSpPr>
            <a:grpSpLocks noChangeAspect="1"/>
          </p:cNvGrpSpPr>
          <p:nvPr/>
        </p:nvGrpSpPr>
        <p:grpSpPr>
          <a:xfrm>
            <a:off x="7523651" y="1829056"/>
            <a:ext cx="257143" cy="254659"/>
            <a:chOff x="12867" y="5760"/>
            <a:chExt cx="1614" cy="1598"/>
          </a:xfrm>
          <a:solidFill>
            <a:schemeClr val="bg1"/>
          </a:solidFill>
        </p:grpSpPr>
        <p:sp>
          <p:nvSpPr>
            <p:cNvPr id="43" name="Freeform 29"/>
            <p:cNvSpPr>
              <a:spLocks noEditPoints="1"/>
            </p:cNvSpPr>
            <p:nvPr/>
          </p:nvSpPr>
          <p:spPr bwMode="auto">
            <a:xfrm>
              <a:off x="12867" y="5760"/>
              <a:ext cx="1614" cy="1598"/>
            </a:xfrm>
            <a:custGeom>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w="0">
              <a:noFill/>
              <a:prstDash val="solid"/>
              <a:round/>
            </a:ln>
          </p:spPr>
          <p:txBody>
            <a:bodyPr vert="horz" wrap="square" lIns="91440" tIns="45721" rIns="91440" bIns="45721" numCol="1" anchor="t" anchorCtr="0" compatLnSpc="1"/>
            <a:lstStyle/>
            <a:p>
              <a:pPr defTabSz="890905"/>
              <a:endParaRPr lang="es-ES" sz="700">
                <a:solidFill>
                  <a:srgbClr val="000000"/>
                </a:solidFill>
              </a:endParaRPr>
            </a:p>
          </p:txBody>
        </p:sp>
        <p:sp>
          <p:nvSpPr>
            <p:cNvPr id="44" name="Freeform 30"/>
            <p:cNvSpPr>
              <a:spLocks noEditPoints="1"/>
            </p:cNvSpPr>
            <p:nvPr/>
          </p:nvSpPr>
          <p:spPr bwMode="auto">
            <a:xfrm>
              <a:off x="13321" y="6209"/>
              <a:ext cx="706" cy="699"/>
            </a:xfrm>
            <a:custGeom>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w="0">
              <a:noFill/>
              <a:prstDash val="solid"/>
              <a:round/>
            </a:ln>
          </p:spPr>
          <p:txBody>
            <a:bodyPr vert="horz" wrap="square" lIns="91440" tIns="45721" rIns="91440" bIns="45721" numCol="1" anchor="t" anchorCtr="0" compatLnSpc="1"/>
            <a:lstStyle/>
            <a:p>
              <a:pPr defTabSz="890905"/>
              <a:endParaRPr lang="es-ES" sz="700">
                <a:solidFill>
                  <a:srgbClr val="000000"/>
                </a:solidFill>
              </a:endParaRPr>
            </a:p>
          </p:txBody>
        </p:sp>
        <p:sp>
          <p:nvSpPr>
            <p:cNvPr id="45" name="Freeform 31"/>
            <p:cNvSpPr>
              <a:spLocks noEditPoints="1"/>
            </p:cNvSpPr>
            <p:nvPr/>
          </p:nvSpPr>
          <p:spPr bwMode="auto">
            <a:xfrm>
              <a:off x="13473" y="6359"/>
              <a:ext cx="403" cy="400"/>
            </a:xfrm>
            <a:custGeom>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5"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w="0">
              <a:noFill/>
              <a:prstDash val="solid"/>
              <a:round/>
            </a:ln>
          </p:spPr>
          <p:txBody>
            <a:bodyPr vert="horz" wrap="square" lIns="91440" tIns="45721" rIns="91440" bIns="45721" numCol="1" anchor="t" anchorCtr="0" compatLnSpc="1"/>
            <a:lstStyle/>
            <a:p>
              <a:pPr defTabSz="890905"/>
              <a:endParaRPr lang="es-ES" sz="700">
                <a:solidFill>
                  <a:srgbClr val="000000"/>
                </a:solidFill>
              </a:endParaRPr>
            </a:p>
          </p:txBody>
        </p:sp>
      </p:grpSp>
      <p:sp>
        <p:nvSpPr>
          <p:cNvPr id="46" name="2 Rectángulo"/>
          <p:cNvSpPr/>
          <p:nvPr/>
        </p:nvSpPr>
        <p:spPr bwMode="auto">
          <a:xfrm>
            <a:off x="449462" y="1938979"/>
            <a:ext cx="2616354" cy="83439"/>
          </a:xfrm>
          <a:prstGeom prst="rect">
            <a:avLst/>
          </a:prstGeom>
          <a:solidFill>
            <a:schemeClr val="accent1"/>
          </a:solidFill>
          <a:ln>
            <a:noFill/>
          </a:ln>
        </p:spPr>
        <p:txBody>
          <a:bodyPr lIns="0" tIns="0" rIns="0" bIns="0" rtlCol="0" anchor="ctr"/>
          <a:lstStyle/>
          <a:p>
            <a:pPr algn="ctr" defTabSz="890905"/>
            <a:endParaRPr lang="es-SV" sz="700">
              <a:solidFill>
                <a:srgbClr val="000000"/>
              </a:solidFill>
            </a:endParaRPr>
          </a:p>
        </p:txBody>
      </p:sp>
      <p:sp>
        <p:nvSpPr>
          <p:cNvPr id="47" name="Textbox 1"/>
          <p:cNvSpPr/>
          <p:nvPr/>
        </p:nvSpPr>
        <p:spPr>
          <a:xfrm>
            <a:off x="449462" y="1560215"/>
            <a:ext cx="2616354" cy="274616"/>
          </a:xfrm>
          <a:prstGeom prst="rect">
            <a:avLst/>
          </a:prstGeom>
        </p:spPr>
        <p:txBody>
          <a:bodyPr wrap="square" lIns="89126" tIns="44540" rIns="89126" bIns="44540">
            <a:spAutoFit/>
          </a:bodyPr>
          <a:lstStyle/>
          <a:p>
            <a:pPr lvl="0" algn="ctr" defTabSz="890905"/>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Textbox 1"/>
          <p:cNvSpPr/>
          <p:nvPr/>
        </p:nvSpPr>
        <p:spPr>
          <a:xfrm>
            <a:off x="449462" y="2130682"/>
            <a:ext cx="2616354" cy="1197946"/>
          </a:xfrm>
          <a:prstGeom prst="rect">
            <a:avLst/>
          </a:prstGeom>
        </p:spPr>
        <p:txBody>
          <a:bodyPr wrap="square" lIns="89126" tIns="44540" rIns="89126" bIns="44540">
            <a:spAutoFit/>
          </a:bodyPr>
          <a:lstStyle/>
          <a:p>
            <a:pPr algn="just" defTabSz="890905"/>
            <a:r>
              <a:rPr lang="zh-CN" altLang="en-US" sz="800" kern="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此处添加详细文本描述，建议与标题相关此处添加详细文本描述，建议与标题相关此处添加详细文本描述，建议与标题相关此处添加详细文本描述，建议与标题相关此处添加详细文本描述，建议与标题相关</a:t>
            </a:r>
            <a:endParaRPr lang="en-US" altLang="zh-CN" sz="800" kern="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a:p>
            <a:pPr algn="just" defTabSz="890905"/>
            <a:endParaRPr lang="en-US" altLang="zh-CN" sz="800" kern="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a:p>
            <a:pPr algn="just" defTabSz="890905"/>
            <a:r>
              <a:rPr lang="zh-CN" altLang="en-US" sz="800" kern="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此处添加详细文本描述，建议与标题相关此处添加详细文本描述，建议与标题相关此处添加详细文本描述，建议与标题相关此处添加详细文本描述</a:t>
            </a:r>
            <a:endParaRPr lang="id-ID" altLang="zh-CN" sz="800" kern="0">
              <a:solidFill>
                <a:schemeClr val="tx1">
                  <a:lumMod val="50000"/>
                  <a:lumOff val="50000"/>
                </a:schemeClr>
              </a:solidFill>
            </a:endParaRPr>
          </a:p>
          <a:p>
            <a:pPr lvl="0" algn="just" defTabSz="890905"/>
            <a:endParaRPr lang="id-ID" altLang="zh-CN" sz="800" kern="0">
              <a:solidFill>
                <a:schemeClr val="tx1">
                  <a:lumMod val="50000"/>
                  <a:lumOff val="50000"/>
                </a:schemeClr>
              </a:solidFill>
            </a:endParaRPr>
          </a:p>
        </p:txBody>
      </p:sp>
      <p:sp>
        <p:nvSpPr>
          <p:cNvPr id="52" name="53 Elipse"/>
          <p:cNvSpPr>
            <a:spLocks noChangeAspect="1"/>
          </p:cNvSpPr>
          <p:nvPr/>
        </p:nvSpPr>
        <p:spPr bwMode="auto">
          <a:xfrm>
            <a:off x="4361468" y="3658197"/>
            <a:ext cx="406385" cy="406489"/>
          </a:xfrm>
          <a:prstGeom prst="ellipse">
            <a:avLst/>
          </a:prstGeom>
          <a:noFill/>
          <a:ln w="19050">
            <a:solidFill>
              <a:schemeClr val="accent1"/>
            </a:solidFill>
          </a:ln>
        </p:spPr>
        <p:txBody>
          <a:bodyPr lIns="0" tIns="0" rIns="0" bIns="0" rtlCol="0" anchor="ctr"/>
          <a:lstStyle/>
          <a:p>
            <a:pPr algn="ctr" defTabSz="890905"/>
            <a:r>
              <a:rPr lang="en-US" sz="160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01</a:t>
            </a:r>
            <a:endParaRPr lang="en-US" sz="160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3" name="54 Elipse"/>
          <p:cNvSpPr>
            <a:spLocks noChangeAspect="1"/>
          </p:cNvSpPr>
          <p:nvPr/>
        </p:nvSpPr>
        <p:spPr bwMode="auto">
          <a:xfrm>
            <a:off x="5562217" y="3658197"/>
            <a:ext cx="406385" cy="406489"/>
          </a:xfrm>
          <a:prstGeom prst="ellipse">
            <a:avLst/>
          </a:prstGeom>
          <a:noFill/>
          <a:ln w="19050">
            <a:solidFill>
              <a:schemeClr val="accent2"/>
            </a:solidFill>
          </a:ln>
        </p:spPr>
        <p:txBody>
          <a:bodyPr lIns="0" tIns="0" rIns="0" bIns="0" rtlCol="0" anchor="ctr"/>
          <a:lstStyle/>
          <a:p>
            <a:pPr algn="ctr" defTabSz="890905"/>
            <a:r>
              <a:rPr lang="en-US" sz="160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02</a:t>
            </a:r>
            <a:endParaRPr lang="en-US" sz="160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4" name="55 Elipse"/>
          <p:cNvSpPr>
            <a:spLocks noChangeAspect="1"/>
          </p:cNvSpPr>
          <p:nvPr/>
        </p:nvSpPr>
        <p:spPr bwMode="auto">
          <a:xfrm>
            <a:off x="6762965" y="3658197"/>
            <a:ext cx="406385" cy="406489"/>
          </a:xfrm>
          <a:prstGeom prst="ellipse">
            <a:avLst/>
          </a:prstGeom>
          <a:noFill/>
          <a:ln w="19050">
            <a:solidFill>
              <a:schemeClr val="accent3"/>
            </a:solidFill>
          </a:ln>
        </p:spPr>
        <p:txBody>
          <a:bodyPr lIns="0" tIns="0" rIns="0" bIns="0" rtlCol="0" anchor="ctr"/>
          <a:lstStyle/>
          <a:p>
            <a:pPr algn="ctr" defTabSz="890905"/>
            <a:r>
              <a:rPr lang="en-US" sz="160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03</a:t>
            </a:r>
            <a:endParaRPr lang="en-US" sz="160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5" name="56 Elipse"/>
          <p:cNvSpPr>
            <a:spLocks noChangeAspect="1"/>
          </p:cNvSpPr>
          <p:nvPr/>
        </p:nvSpPr>
        <p:spPr bwMode="auto">
          <a:xfrm>
            <a:off x="7963714" y="3658197"/>
            <a:ext cx="406385" cy="406489"/>
          </a:xfrm>
          <a:prstGeom prst="ellipse">
            <a:avLst/>
          </a:prstGeom>
          <a:noFill/>
          <a:ln w="19050">
            <a:solidFill>
              <a:schemeClr val="accent4"/>
            </a:solidFill>
          </a:ln>
        </p:spPr>
        <p:txBody>
          <a:bodyPr lIns="0" tIns="0" rIns="0" bIns="0" rtlCol="0" anchor="ctr"/>
          <a:lstStyle/>
          <a:p>
            <a:pPr algn="ctr" defTabSz="890905"/>
            <a:r>
              <a:rPr lang="en-US" sz="160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04</a:t>
            </a:r>
            <a:endParaRPr lang="en-US" sz="160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cSld>
  <p:clrMapOvr>
    <a:masterClrMapping/>
  </p:clrMapOvr>
  <mc:AlternateContent>
    <mc:Choice xmlns:p15="http://schemas.microsoft.com/office/powerpoint/2012/main" Requires="p15">
      <p:transition spd="slow" advClick="0" advTm="0" p14:dur="2000">
        <p15:prstTrans prst="win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childTnLst>
                          </p:cTn>
                        </p:par>
                        <p:par>
                          <p:cTn id="11" fill="hold" nodeType="afterGroup">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wipe(left)">
                                      <p:cBhvr>
                                        <p:cTn id="14" dur="500"/>
                                        <p:tgtEl>
                                          <p:spTgt spid="46"/>
                                        </p:tgtEl>
                                      </p:cBhvr>
                                    </p:animEffect>
                                  </p:childTnLst>
                                </p:cTn>
                              </p:par>
                            </p:childTnLst>
                          </p:cTn>
                        </p:par>
                        <p:par>
                          <p:cTn id="15" fill="hold" nodeType="afterGroup">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40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60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nodeType="afterGroup">
                            <p:stCondLst>
                              <p:cond delay="2100"/>
                            </p:stCondLst>
                            <p:childTnLst>
                              <p:par>
                                <p:cTn id="29" presetID="25"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1"/>
                                        </p:tgtEl>
                                      </p:cBhvr>
                                    </p:animEffect>
                                  </p:childTnLst>
                                </p:cTn>
                              </p:par>
                              <p:par>
                                <p:cTn id="39" presetID="25" presetClass="entr" presetSubtype="0" fill="hold" nodeType="withEffect">
                                  <p:stCondLst>
                                    <p:cond delay="25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4" dur="1000" fill="hold"/>
                                        <p:tgtEl>
                                          <p:spTgt spid="13"/>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3"/>
                                        </p:tgtEl>
                                      </p:cBhvr>
                                    </p:animEffect>
                                  </p:childTnLst>
                                </p:cTn>
                              </p:par>
                              <p:par>
                                <p:cTn id="49" presetID="25" presetClass="entr" presetSubtype="0" fill="hold" nodeType="withEffect">
                                  <p:stCondLst>
                                    <p:cond delay="500"/>
                                  </p:stCondLst>
                                  <p:childTnLst>
                                    <p:set>
                                      <p:cBhvr>
                                        <p:cTn id="50" dur="1" fill="hold">
                                          <p:stCondLst>
                                            <p:cond delay="0"/>
                                          </p:stCondLst>
                                        </p:cTn>
                                        <p:tgtEl>
                                          <p:spTgt spid="3"/>
                                        </p:tgtEl>
                                        <p:attrNameLst>
                                          <p:attrName>style.visibility</p:attrName>
                                        </p:attrNameLst>
                                      </p:cBhvr>
                                      <p:to>
                                        <p:strVal val="visible"/>
                                      </p:to>
                                    </p:set>
                                    <p:anim calcmode="lin" valueType="num">
                                      <p:cBhvr>
                                        <p:cTn id="51"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54" dur="1000" fill="hold"/>
                                        <p:tgtEl>
                                          <p:spTgt spid="3"/>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
                                        </p:tgtEl>
                                      </p:cBhvr>
                                    </p:animEffect>
                                  </p:childTnLst>
                                </p:cTn>
                              </p:par>
                              <p:par>
                                <p:cTn id="59" presetID="25" presetClass="entr" presetSubtype="0" fill="hold" nodeType="withEffect">
                                  <p:stCondLst>
                                    <p:cond delay="750"/>
                                  </p:stCondLst>
                                  <p:childTnLst>
                                    <p:set>
                                      <p:cBhvr>
                                        <p:cTn id="60" dur="1" fill="hold">
                                          <p:stCondLst>
                                            <p:cond delay="0"/>
                                          </p:stCondLst>
                                        </p:cTn>
                                        <p:tgtEl>
                                          <p:spTgt spid="2"/>
                                        </p:tgtEl>
                                        <p:attrNameLst>
                                          <p:attrName>style.visibility</p:attrName>
                                        </p:attrNameLst>
                                      </p:cBhvr>
                                      <p:to>
                                        <p:strVal val="visible"/>
                                      </p:to>
                                    </p:set>
                                    <p:anim calcmode="lin" valueType="num">
                                      <p:cBhvr>
                                        <p:cTn id="61"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64" dur="1000" fill="hold"/>
                                        <p:tgtEl>
                                          <p:spTgt spid="2"/>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2"/>
                                        </p:tgtEl>
                                      </p:cBhvr>
                                    </p:animEffect>
                                  </p:childTnLst>
                                </p:cTn>
                              </p:par>
                            </p:childTnLst>
                          </p:cTn>
                        </p:par>
                        <p:par>
                          <p:cTn id="69" fill="hold" nodeType="afterGroup">
                            <p:stCondLst>
                              <p:cond delay="3850"/>
                            </p:stCondLst>
                            <p:childTnLst>
                              <p:par>
                                <p:cTn id="70" presetID="2" presetClass="entr" presetSubtype="4" decel="100000"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500" fill="hold"/>
                                        <p:tgtEl>
                                          <p:spTgt spid="15"/>
                                        </p:tgtEl>
                                        <p:attrNameLst>
                                          <p:attrName>ppt_x</p:attrName>
                                        </p:attrNameLst>
                                      </p:cBhvr>
                                      <p:tavLst>
                                        <p:tav tm="0">
                                          <p:val>
                                            <p:strVal val="#ppt_x"/>
                                          </p:val>
                                        </p:tav>
                                        <p:tav tm="100000">
                                          <p:val>
                                            <p:strVal val="#ppt_x"/>
                                          </p:val>
                                        </p:tav>
                                      </p:tavLst>
                                    </p:anim>
                                    <p:anim calcmode="lin" valueType="num">
                                      <p:cBhvr additive="base">
                                        <p:cTn id="73" dur="500" fill="hold"/>
                                        <p:tgtEl>
                                          <p:spTgt spid="15"/>
                                        </p:tgtEl>
                                        <p:attrNameLst>
                                          <p:attrName>ppt_y</p:attrName>
                                        </p:attrNameLst>
                                      </p:cBhvr>
                                      <p:tavLst>
                                        <p:tav tm="0">
                                          <p:val>
                                            <p:strVal val="1+#ppt_h/2"/>
                                          </p:val>
                                        </p:tav>
                                        <p:tav tm="100000">
                                          <p:val>
                                            <p:strVal val="#ppt_y"/>
                                          </p:val>
                                        </p:tav>
                                      </p:tavLst>
                                    </p:anim>
                                  </p:childTnLst>
                                </p:cTn>
                              </p:par>
                              <p:par>
                                <p:cTn id="74" presetID="2" presetClass="entr" presetSubtype="4" decel="100000" fill="hold" grpId="0" nodeType="withEffect">
                                  <p:stCondLst>
                                    <p:cond delay="0"/>
                                  </p:stCondLst>
                                  <p:childTnLst>
                                    <p:set>
                                      <p:cBhvr>
                                        <p:cTn id="75" dur="1" fill="hold">
                                          <p:stCondLst>
                                            <p:cond delay="0"/>
                                          </p:stCondLst>
                                        </p:cTn>
                                        <p:tgtEl>
                                          <p:spTgt spid="38"/>
                                        </p:tgtEl>
                                        <p:attrNameLst>
                                          <p:attrName>style.visibility</p:attrName>
                                        </p:attrNameLst>
                                      </p:cBhvr>
                                      <p:to>
                                        <p:strVal val="visible"/>
                                      </p:to>
                                    </p:set>
                                    <p:anim calcmode="lin" valueType="num">
                                      <p:cBhvr additive="base">
                                        <p:cTn id="76" dur="500" fill="hold"/>
                                        <p:tgtEl>
                                          <p:spTgt spid="38"/>
                                        </p:tgtEl>
                                        <p:attrNameLst>
                                          <p:attrName>ppt_x</p:attrName>
                                        </p:attrNameLst>
                                      </p:cBhvr>
                                      <p:tavLst>
                                        <p:tav tm="0">
                                          <p:val>
                                            <p:strVal val="#ppt_x"/>
                                          </p:val>
                                        </p:tav>
                                        <p:tav tm="100000">
                                          <p:val>
                                            <p:strVal val="#ppt_x"/>
                                          </p:val>
                                        </p:tav>
                                      </p:tavLst>
                                    </p:anim>
                                    <p:anim calcmode="lin" valueType="num">
                                      <p:cBhvr additive="base">
                                        <p:cTn id="77" dur="500" fill="hold"/>
                                        <p:tgtEl>
                                          <p:spTgt spid="38"/>
                                        </p:tgtEl>
                                        <p:attrNameLst>
                                          <p:attrName>ppt_y</p:attrName>
                                        </p:attrNameLst>
                                      </p:cBhvr>
                                      <p:tavLst>
                                        <p:tav tm="0">
                                          <p:val>
                                            <p:strVal val="1+#ppt_h/2"/>
                                          </p:val>
                                        </p:tav>
                                        <p:tav tm="100000">
                                          <p:val>
                                            <p:strVal val="#ppt_y"/>
                                          </p:val>
                                        </p:tav>
                                      </p:tavLst>
                                    </p:anim>
                                  </p:childTnLst>
                                </p:cTn>
                              </p:par>
                              <p:par>
                                <p:cTn id="78" presetID="2" presetClass="entr" presetSubtype="4" decel="100000" fill="hold" nodeType="withEffect">
                                  <p:stCondLst>
                                    <p:cond delay="0"/>
                                  </p:stCondLst>
                                  <p:childTnLst>
                                    <p:set>
                                      <p:cBhvr>
                                        <p:cTn id="79" dur="1" fill="hold">
                                          <p:stCondLst>
                                            <p:cond delay="0"/>
                                          </p:stCondLst>
                                        </p:cTn>
                                        <p:tgtEl>
                                          <p:spTgt spid="14"/>
                                        </p:tgtEl>
                                        <p:attrNameLst>
                                          <p:attrName>style.visibility</p:attrName>
                                        </p:attrNameLst>
                                      </p:cBhvr>
                                      <p:to>
                                        <p:strVal val="visible"/>
                                      </p:to>
                                    </p:set>
                                    <p:anim calcmode="lin" valueType="num">
                                      <p:cBhvr additive="base">
                                        <p:cTn id="80" dur="500" fill="hold"/>
                                        <p:tgtEl>
                                          <p:spTgt spid="14"/>
                                        </p:tgtEl>
                                        <p:attrNameLst>
                                          <p:attrName>ppt_x</p:attrName>
                                        </p:attrNameLst>
                                      </p:cBhvr>
                                      <p:tavLst>
                                        <p:tav tm="0">
                                          <p:val>
                                            <p:strVal val="#ppt_x"/>
                                          </p:val>
                                        </p:tav>
                                        <p:tav tm="100000">
                                          <p:val>
                                            <p:strVal val="#ppt_x"/>
                                          </p:val>
                                        </p:tav>
                                      </p:tavLst>
                                    </p:anim>
                                    <p:anim calcmode="lin" valueType="num">
                                      <p:cBhvr additive="base">
                                        <p:cTn id="81" dur="500" fill="hold"/>
                                        <p:tgtEl>
                                          <p:spTgt spid="14"/>
                                        </p:tgtEl>
                                        <p:attrNameLst>
                                          <p:attrName>ppt_y</p:attrName>
                                        </p:attrNameLst>
                                      </p:cBhvr>
                                      <p:tavLst>
                                        <p:tav tm="0">
                                          <p:val>
                                            <p:strVal val="1+#ppt_h/2"/>
                                          </p:val>
                                        </p:tav>
                                        <p:tav tm="100000">
                                          <p:val>
                                            <p:strVal val="#ppt_y"/>
                                          </p:val>
                                        </p:tav>
                                      </p:tavLst>
                                    </p:anim>
                                  </p:childTnLst>
                                </p:cTn>
                              </p:par>
                              <p:par>
                                <p:cTn id="82" presetID="2" presetClass="entr" presetSubtype="4" decel="100000" fill="hold" nodeType="withEffect">
                                  <p:stCondLst>
                                    <p:cond delay="0"/>
                                  </p:stCondLst>
                                  <p:childTnLst>
                                    <p:set>
                                      <p:cBhvr>
                                        <p:cTn id="83" dur="1" fill="hold">
                                          <p:stCondLst>
                                            <p:cond delay="0"/>
                                          </p:stCondLst>
                                        </p:cTn>
                                        <p:tgtEl>
                                          <p:spTgt spid="16"/>
                                        </p:tgtEl>
                                        <p:attrNameLst>
                                          <p:attrName>style.visibility</p:attrName>
                                        </p:attrNameLst>
                                      </p:cBhvr>
                                      <p:to>
                                        <p:strVal val="visible"/>
                                      </p:to>
                                    </p:set>
                                    <p:anim calcmode="lin" valueType="num">
                                      <p:cBhvr additive="base">
                                        <p:cTn id="84" dur="500" fill="hold"/>
                                        <p:tgtEl>
                                          <p:spTgt spid="16"/>
                                        </p:tgtEl>
                                        <p:attrNameLst>
                                          <p:attrName>ppt_x</p:attrName>
                                        </p:attrNameLst>
                                      </p:cBhvr>
                                      <p:tavLst>
                                        <p:tav tm="0">
                                          <p:val>
                                            <p:strVal val="#ppt_x"/>
                                          </p:val>
                                        </p:tav>
                                        <p:tav tm="100000">
                                          <p:val>
                                            <p:strVal val="#ppt_x"/>
                                          </p:val>
                                        </p:tav>
                                      </p:tavLst>
                                    </p:anim>
                                    <p:anim calcmode="lin" valueType="num">
                                      <p:cBhvr additive="base">
                                        <p:cTn id="85" dur="500" fill="hold"/>
                                        <p:tgtEl>
                                          <p:spTgt spid="16"/>
                                        </p:tgtEl>
                                        <p:attrNameLst>
                                          <p:attrName>ppt_y</p:attrName>
                                        </p:attrNameLst>
                                      </p:cBhvr>
                                      <p:tavLst>
                                        <p:tav tm="0">
                                          <p:val>
                                            <p:strVal val="1+#ppt_h/2"/>
                                          </p:val>
                                        </p:tav>
                                        <p:tav tm="100000">
                                          <p:val>
                                            <p:strVal val="#ppt_y"/>
                                          </p:val>
                                        </p:tav>
                                      </p:tavLst>
                                    </p:anim>
                                  </p:childTnLst>
                                </p:cTn>
                              </p:par>
                            </p:childTnLst>
                          </p:cTn>
                        </p:par>
                        <p:par>
                          <p:cTn id="86" fill="hold" nodeType="afterGroup">
                            <p:stCondLst>
                              <p:cond delay="4350"/>
                            </p:stCondLst>
                            <p:childTnLst>
                              <p:par>
                                <p:cTn id="87" presetID="12" presetClass="entr" presetSubtype="4"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 calcmode="lin" valueType="num">
                                      <p:cBhvr additive="base">
                                        <p:cTn id="89" dur="500"/>
                                        <p:tgtEl>
                                          <p:spTgt spid="52"/>
                                        </p:tgtEl>
                                        <p:attrNameLst>
                                          <p:attrName>ppt_y</p:attrName>
                                        </p:attrNameLst>
                                      </p:cBhvr>
                                      <p:tavLst>
                                        <p:tav tm="0">
                                          <p:val>
                                            <p:strVal val="#ppt_y+#ppt_h*1.125000"/>
                                          </p:val>
                                        </p:tav>
                                        <p:tav tm="100000">
                                          <p:val>
                                            <p:strVal val="#ppt_y"/>
                                          </p:val>
                                        </p:tav>
                                      </p:tavLst>
                                    </p:anim>
                                    <p:animEffect transition="in" filter="wipe(up)">
                                      <p:cBhvr>
                                        <p:cTn id="90" dur="500"/>
                                        <p:tgtEl>
                                          <p:spTgt spid="52"/>
                                        </p:tgtEl>
                                      </p:cBhvr>
                                    </p:animEffect>
                                  </p:childTnLst>
                                </p:cTn>
                              </p:par>
                              <p:par>
                                <p:cTn id="91" presetID="12" presetClass="entr" presetSubtype="4" fill="hold" grpId="0" nodeType="withEffect">
                                  <p:stCondLst>
                                    <p:cond delay="150"/>
                                  </p:stCondLst>
                                  <p:childTnLst>
                                    <p:set>
                                      <p:cBhvr>
                                        <p:cTn id="92" dur="1" fill="hold">
                                          <p:stCondLst>
                                            <p:cond delay="0"/>
                                          </p:stCondLst>
                                        </p:cTn>
                                        <p:tgtEl>
                                          <p:spTgt spid="53"/>
                                        </p:tgtEl>
                                        <p:attrNameLst>
                                          <p:attrName>style.visibility</p:attrName>
                                        </p:attrNameLst>
                                      </p:cBhvr>
                                      <p:to>
                                        <p:strVal val="visible"/>
                                      </p:to>
                                    </p:set>
                                    <p:anim calcmode="lin" valueType="num">
                                      <p:cBhvr additive="base">
                                        <p:cTn id="93" dur="500"/>
                                        <p:tgtEl>
                                          <p:spTgt spid="53"/>
                                        </p:tgtEl>
                                        <p:attrNameLst>
                                          <p:attrName>ppt_y</p:attrName>
                                        </p:attrNameLst>
                                      </p:cBhvr>
                                      <p:tavLst>
                                        <p:tav tm="0">
                                          <p:val>
                                            <p:strVal val="#ppt_y+#ppt_h*1.125000"/>
                                          </p:val>
                                        </p:tav>
                                        <p:tav tm="100000">
                                          <p:val>
                                            <p:strVal val="#ppt_y"/>
                                          </p:val>
                                        </p:tav>
                                      </p:tavLst>
                                    </p:anim>
                                    <p:animEffect transition="in" filter="wipe(up)">
                                      <p:cBhvr>
                                        <p:cTn id="94" dur="500"/>
                                        <p:tgtEl>
                                          <p:spTgt spid="53"/>
                                        </p:tgtEl>
                                      </p:cBhvr>
                                    </p:animEffect>
                                  </p:childTnLst>
                                </p:cTn>
                              </p:par>
                              <p:par>
                                <p:cTn id="95" presetID="12" presetClass="entr" presetSubtype="4" fill="hold" grpId="0" nodeType="withEffect">
                                  <p:stCondLst>
                                    <p:cond delay="300"/>
                                  </p:stCondLst>
                                  <p:childTnLst>
                                    <p:set>
                                      <p:cBhvr>
                                        <p:cTn id="96" dur="1" fill="hold">
                                          <p:stCondLst>
                                            <p:cond delay="0"/>
                                          </p:stCondLst>
                                        </p:cTn>
                                        <p:tgtEl>
                                          <p:spTgt spid="54"/>
                                        </p:tgtEl>
                                        <p:attrNameLst>
                                          <p:attrName>style.visibility</p:attrName>
                                        </p:attrNameLst>
                                      </p:cBhvr>
                                      <p:to>
                                        <p:strVal val="visible"/>
                                      </p:to>
                                    </p:set>
                                    <p:anim calcmode="lin" valueType="num">
                                      <p:cBhvr additive="base">
                                        <p:cTn id="97" dur="500"/>
                                        <p:tgtEl>
                                          <p:spTgt spid="54"/>
                                        </p:tgtEl>
                                        <p:attrNameLst>
                                          <p:attrName>ppt_y</p:attrName>
                                        </p:attrNameLst>
                                      </p:cBhvr>
                                      <p:tavLst>
                                        <p:tav tm="0">
                                          <p:val>
                                            <p:strVal val="#ppt_y+#ppt_h*1.125000"/>
                                          </p:val>
                                        </p:tav>
                                        <p:tav tm="100000">
                                          <p:val>
                                            <p:strVal val="#ppt_y"/>
                                          </p:val>
                                        </p:tav>
                                      </p:tavLst>
                                    </p:anim>
                                    <p:animEffect transition="in" filter="wipe(up)">
                                      <p:cBhvr>
                                        <p:cTn id="98" dur="500"/>
                                        <p:tgtEl>
                                          <p:spTgt spid="54"/>
                                        </p:tgtEl>
                                      </p:cBhvr>
                                    </p:animEffect>
                                  </p:childTnLst>
                                </p:cTn>
                              </p:par>
                              <p:par>
                                <p:cTn id="99" presetID="12" presetClass="entr" presetSubtype="4" fill="hold" grpId="0" nodeType="withEffect">
                                  <p:stCondLst>
                                    <p:cond delay="45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500"/>
                                        <p:tgtEl>
                                          <p:spTgt spid="55"/>
                                        </p:tgtEl>
                                        <p:attrNameLst>
                                          <p:attrName>ppt_y</p:attrName>
                                        </p:attrNameLst>
                                      </p:cBhvr>
                                      <p:tavLst>
                                        <p:tav tm="0">
                                          <p:val>
                                            <p:strVal val="#ppt_y+#ppt_h*1.125000"/>
                                          </p:val>
                                        </p:tav>
                                        <p:tav tm="100000">
                                          <p:val>
                                            <p:strVal val="#ppt_y"/>
                                          </p:val>
                                        </p:tav>
                                      </p:tavLst>
                                    </p:anim>
                                    <p:animEffect transition="in" filter="wipe(up)">
                                      <p:cBhvr>
                                        <p:cTn id="102" dur="500"/>
                                        <p:tgtEl>
                                          <p:spTgt spid="55"/>
                                        </p:tgtEl>
                                      </p:cBhvr>
                                    </p:animEffect>
                                  </p:childTnLst>
                                </p:cTn>
                              </p:par>
                              <p:par>
                                <p:cTn id="103" presetID="10" presetClass="entr" presetSubtype="0" fill="hold" grpId="0" nodeType="withEffect">
                                  <p:stCondLst>
                                    <p:cond delay="450"/>
                                  </p:stCondLst>
                                  <p:childTnLst>
                                    <p:set>
                                      <p:cBhvr>
                                        <p:cTn id="104" dur="1" fill="hold">
                                          <p:stCondLst>
                                            <p:cond delay="0"/>
                                          </p:stCondLst>
                                        </p:cTn>
                                        <p:tgtEl>
                                          <p:spTgt spid="31"/>
                                        </p:tgtEl>
                                        <p:attrNameLst>
                                          <p:attrName>style.visibility</p:attrName>
                                        </p:attrNameLst>
                                      </p:cBhvr>
                                      <p:to>
                                        <p:strVal val="visible"/>
                                      </p:to>
                                    </p:set>
                                    <p:animEffect transition="in" filter="fade">
                                      <p:cBhvr>
                                        <p:cTn id="105" dur="500"/>
                                        <p:tgtEl>
                                          <p:spTgt spid="31"/>
                                        </p:tgtEl>
                                      </p:cBhvr>
                                    </p:animEffect>
                                  </p:childTnLst>
                                </p:cTn>
                              </p:par>
                              <p:par>
                                <p:cTn id="106" presetID="10" presetClass="entr" presetSubtype="0" fill="hold" grpId="0" nodeType="withEffect">
                                  <p:stCondLst>
                                    <p:cond delay="55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500"/>
                                        <p:tgtEl>
                                          <p:spTgt spid="32"/>
                                        </p:tgtEl>
                                      </p:cBhvr>
                                    </p:animEffect>
                                  </p:childTnLst>
                                </p:cTn>
                              </p:par>
                              <p:par>
                                <p:cTn id="109" presetID="10" presetClass="entr" presetSubtype="0" fill="hold" grpId="0" nodeType="withEffect">
                                  <p:stCondLst>
                                    <p:cond delay="65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500"/>
                                        <p:tgtEl>
                                          <p:spTgt spid="33"/>
                                        </p:tgtEl>
                                      </p:cBhvr>
                                    </p:animEffect>
                                  </p:childTnLst>
                                </p:cTn>
                              </p:par>
                              <p:par>
                                <p:cTn id="112" presetID="10" presetClass="entr" presetSubtype="0" fill="hold" grpId="0" nodeType="withEffect">
                                  <p:stCondLst>
                                    <p:cond delay="750"/>
                                  </p:stCondLst>
                                  <p:childTnLst>
                                    <p:set>
                                      <p:cBhvr>
                                        <p:cTn id="113" dur="1" fill="hold">
                                          <p:stCondLst>
                                            <p:cond delay="0"/>
                                          </p:stCondLst>
                                        </p:cTn>
                                        <p:tgtEl>
                                          <p:spTgt spid="34"/>
                                        </p:tgtEl>
                                        <p:attrNameLst>
                                          <p:attrName>style.visibility</p:attrName>
                                        </p:attrNameLst>
                                      </p:cBhvr>
                                      <p:to>
                                        <p:strVal val="visible"/>
                                      </p:to>
                                    </p:set>
                                    <p:animEffect transition="in" filter="fade">
                                      <p:cBhvr>
                                        <p:cTn id="11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1" grpId="0" animBg="1"/>
      <p:bldP spid="8" grpId="0" animBg="1"/>
      <p:bldP spid="7" grpId="0" animBg="1"/>
      <p:bldP spid="31" grpId="0"/>
      <p:bldP spid="32" grpId="0"/>
      <p:bldP spid="33" grpId="0"/>
      <p:bldP spid="34" grpId="0"/>
      <p:bldP spid="38" grpId="0" animBg="1"/>
      <p:bldP spid="46" grpId="0" animBg="1"/>
      <p:bldP spid="47" grpId="0"/>
      <p:bldP spid="48" grpId="0"/>
      <p:bldP spid="52" grpId="0" animBg="1"/>
      <p:bldP spid="53" grpId="0" animBg="1"/>
      <p:bldP spid="54" grpId="0" animBg="1"/>
      <p:bldP spid="55"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任意多边形: 形状 9"/>
          <p:cNvSpPr/>
          <p:nvPr/>
        </p:nvSpPr>
        <p:spPr>
          <a:xfrm rot="5400000">
            <a:off x="6581117" y="-1780017"/>
            <a:ext cx="1604615" cy="7634447"/>
          </a:xfrm>
          <a:custGeom>
            <a:gdLst>
              <a:gd name="connsiteX0" fmla="*/ 0 w 2436548"/>
              <a:gd name="connsiteY0" fmla="*/ 6270161 h 7058152"/>
              <a:gd name="connsiteX1" fmla="*/ 0 w 2436548"/>
              <a:gd name="connsiteY1" fmla="*/ 5379975 h 7058152"/>
              <a:gd name="connsiteX2" fmla="*/ 0 w 2436548"/>
              <a:gd name="connsiteY2" fmla="*/ 5239276 h 7058152"/>
              <a:gd name="connsiteX3" fmla="*/ 0 w 2436548"/>
              <a:gd name="connsiteY3" fmla="*/ 4489789 h 7058152"/>
              <a:gd name="connsiteX4" fmla="*/ 0 w 2436548"/>
              <a:gd name="connsiteY4" fmla="*/ 4349089 h 7058152"/>
              <a:gd name="connsiteX5" fmla="*/ 0 w 2436548"/>
              <a:gd name="connsiteY5" fmla="*/ 3599603 h 7058152"/>
              <a:gd name="connsiteX6" fmla="*/ 0 w 2436548"/>
              <a:gd name="connsiteY6" fmla="*/ 3458903 h 7058152"/>
              <a:gd name="connsiteX7" fmla="*/ 0 w 2436548"/>
              <a:gd name="connsiteY7" fmla="*/ 2709417 h 7058152"/>
              <a:gd name="connsiteX8" fmla="*/ 0 w 2436548"/>
              <a:gd name="connsiteY8" fmla="*/ 2568717 h 7058152"/>
              <a:gd name="connsiteX9" fmla="*/ 0 w 2436548"/>
              <a:gd name="connsiteY9" fmla="*/ 1819231 h 7058152"/>
              <a:gd name="connsiteX10" fmla="*/ 0 w 2436548"/>
              <a:gd name="connsiteY10" fmla="*/ 1678531 h 7058152"/>
              <a:gd name="connsiteX11" fmla="*/ 0 w 2436548"/>
              <a:gd name="connsiteY11" fmla="*/ 788345 h 7058152"/>
              <a:gd name="connsiteX12" fmla="*/ 144192 w 2436548"/>
              <a:gd name="connsiteY12" fmla="*/ 548276 h 7058152"/>
              <a:gd name="connsiteX13" fmla="*/ 1074083 w 2436548"/>
              <a:gd name="connsiteY13" fmla="*/ 32834 h 7058152"/>
              <a:gd name="connsiteX14" fmla="*/ 1218275 w 2436548"/>
              <a:gd name="connsiteY14" fmla="*/ 0 h 7058152"/>
              <a:gd name="connsiteX15" fmla="*/ 1362467 w 2436548"/>
              <a:gd name="connsiteY15" fmla="*/ 32834 h 7058152"/>
              <a:gd name="connsiteX16" fmla="*/ 2292356 w 2436548"/>
              <a:gd name="connsiteY16" fmla="*/ 548276 h 7058152"/>
              <a:gd name="connsiteX17" fmla="*/ 2436548 w 2436548"/>
              <a:gd name="connsiteY17" fmla="*/ 788345 h 7058152"/>
              <a:gd name="connsiteX18" fmla="*/ 2436548 w 2436548"/>
              <a:gd name="connsiteY18" fmla="*/ 1567550 h 7058152"/>
              <a:gd name="connsiteX19" fmla="*/ 2436548 w 2436548"/>
              <a:gd name="connsiteY19" fmla="*/ 1678531 h 7058152"/>
              <a:gd name="connsiteX20" fmla="*/ 2436548 w 2436548"/>
              <a:gd name="connsiteY20" fmla="*/ 1690370 h 7058152"/>
              <a:gd name="connsiteX21" fmla="*/ 2436548 w 2436548"/>
              <a:gd name="connsiteY21" fmla="*/ 1764868 h 7058152"/>
              <a:gd name="connsiteX22" fmla="*/ 2436548 w 2436548"/>
              <a:gd name="connsiteY22" fmla="*/ 1803123 h 7058152"/>
              <a:gd name="connsiteX23" fmla="*/ 2436548 w 2436548"/>
              <a:gd name="connsiteY23" fmla="*/ 1817218 h 7058152"/>
              <a:gd name="connsiteX24" fmla="*/ 2436548 w 2436548"/>
              <a:gd name="connsiteY24" fmla="*/ 1819231 h 7058152"/>
              <a:gd name="connsiteX25" fmla="*/ 2436548 w 2436548"/>
              <a:gd name="connsiteY25" fmla="*/ 1942135 h 7058152"/>
              <a:gd name="connsiteX26" fmla="*/ 2436548 w 2436548"/>
              <a:gd name="connsiteY26" fmla="*/ 2457736 h 7058152"/>
              <a:gd name="connsiteX27" fmla="*/ 2436548 w 2436548"/>
              <a:gd name="connsiteY27" fmla="*/ 2568717 h 7058152"/>
              <a:gd name="connsiteX28" fmla="*/ 2436548 w 2436548"/>
              <a:gd name="connsiteY28" fmla="*/ 2580556 h 7058152"/>
              <a:gd name="connsiteX29" fmla="*/ 2436548 w 2436548"/>
              <a:gd name="connsiteY29" fmla="*/ 2655054 h 7058152"/>
              <a:gd name="connsiteX30" fmla="*/ 2436548 w 2436548"/>
              <a:gd name="connsiteY30" fmla="*/ 2693309 h 7058152"/>
              <a:gd name="connsiteX31" fmla="*/ 2436548 w 2436548"/>
              <a:gd name="connsiteY31" fmla="*/ 2707403 h 7058152"/>
              <a:gd name="connsiteX32" fmla="*/ 2436548 w 2436548"/>
              <a:gd name="connsiteY32" fmla="*/ 2709417 h 7058152"/>
              <a:gd name="connsiteX33" fmla="*/ 2436548 w 2436548"/>
              <a:gd name="connsiteY33" fmla="*/ 2832321 h 7058152"/>
              <a:gd name="connsiteX34" fmla="*/ 2436548 w 2436548"/>
              <a:gd name="connsiteY34" fmla="*/ 3347922 h 7058152"/>
              <a:gd name="connsiteX35" fmla="*/ 2436548 w 2436548"/>
              <a:gd name="connsiteY35" fmla="*/ 3458903 h 7058152"/>
              <a:gd name="connsiteX36" fmla="*/ 2436548 w 2436548"/>
              <a:gd name="connsiteY36" fmla="*/ 3470742 h 7058152"/>
              <a:gd name="connsiteX37" fmla="*/ 2436548 w 2436548"/>
              <a:gd name="connsiteY37" fmla="*/ 3545240 h 7058152"/>
              <a:gd name="connsiteX38" fmla="*/ 2436548 w 2436548"/>
              <a:gd name="connsiteY38" fmla="*/ 3583495 h 7058152"/>
              <a:gd name="connsiteX39" fmla="*/ 2436548 w 2436548"/>
              <a:gd name="connsiteY39" fmla="*/ 3597589 h 7058152"/>
              <a:gd name="connsiteX40" fmla="*/ 2436548 w 2436548"/>
              <a:gd name="connsiteY40" fmla="*/ 3599603 h 7058152"/>
              <a:gd name="connsiteX41" fmla="*/ 2436548 w 2436548"/>
              <a:gd name="connsiteY41" fmla="*/ 3618952 h 7058152"/>
              <a:gd name="connsiteX42" fmla="*/ 2436548 w 2436548"/>
              <a:gd name="connsiteY42" fmla="*/ 4306313 h 7058152"/>
              <a:gd name="connsiteX43" fmla="*/ 2436548 w 2436548"/>
              <a:gd name="connsiteY43" fmla="*/ 4349089 h 7058152"/>
              <a:gd name="connsiteX44" fmla="*/ 2436548 w 2436548"/>
              <a:gd name="connsiteY44" fmla="*/ 4360928 h 7058152"/>
              <a:gd name="connsiteX45" fmla="*/ 2436548 w 2436548"/>
              <a:gd name="connsiteY45" fmla="*/ 4435426 h 7058152"/>
              <a:gd name="connsiteX46" fmla="*/ 2436548 w 2436548"/>
              <a:gd name="connsiteY46" fmla="*/ 4473682 h 7058152"/>
              <a:gd name="connsiteX47" fmla="*/ 2436548 w 2436548"/>
              <a:gd name="connsiteY47" fmla="*/ 4487776 h 7058152"/>
              <a:gd name="connsiteX48" fmla="*/ 2436548 w 2436548"/>
              <a:gd name="connsiteY48" fmla="*/ 4489789 h 7058152"/>
              <a:gd name="connsiteX49" fmla="*/ 2436548 w 2436548"/>
              <a:gd name="connsiteY49" fmla="*/ 4509139 h 7058152"/>
              <a:gd name="connsiteX50" fmla="*/ 2436548 w 2436548"/>
              <a:gd name="connsiteY50" fmla="*/ 5196500 h 7058152"/>
              <a:gd name="connsiteX51" fmla="*/ 2436548 w 2436548"/>
              <a:gd name="connsiteY51" fmla="*/ 5239276 h 7058152"/>
              <a:gd name="connsiteX52" fmla="*/ 2436548 w 2436548"/>
              <a:gd name="connsiteY52" fmla="*/ 5251115 h 7058152"/>
              <a:gd name="connsiteX53" fmla="*/ 2436548 w 2436548"/>
              <a:gd name="connsiteY53" fmla="*/ 5293649 h 7058152"/>
              <a:gd name="connsiteX54" fmla="*/ 2436548 w 2436548"/>
              <a:gd name="connsiteY54" fmla="*/ 5325612 h 7058152"/>
              <a:gd name="connsiteX55" fmla="*/ 2436548 w 2436548"/>
              <a:gd name="connsiteY55" fmla="*/ 5363868 h 7058152"/>
              <a:gd name="connsiteX56" fmla="*/ 2436548 w 2436548"/>
              <a:gd name="connsiteY56" fmla="*/ 5377962 h 7058152"/>
              <a:gd name="connsiteX57" fmla="*/ 2436548 w 2436548"/>
              <a:gd name="connsiteY57" fmla="*/ 5379975 h 7058152"/>
              <a:gd name="connsiteX58" fmla="*/ 2436548 w 2436548"/>
              <a:gd name="connsiteY58" fmla="*/ 5420738 h 7058152"/>
              <a:gd name="connsiteX59" fmla="*/ 2436548 w 2436548"/>
              <a:gd name="connsiteY59" fmla="*/ 6270161 h 7058152"/>
              <a:gd name="connsiteX60" fmla="*/ 2292356 w 2436548"/>
              <a:gd name="connsiteY60" fmla="*/ 6510230 h 7058152"/>
              <a:gd name="connsiteX61" fmla="*/ 1362466 w 2436548"/>
              <a:gd name="connsiteY61" fmla="*/ 7024261 h 7058152"/>
              <a:gd name="connsiteX62" fmla="*/ 1074083 w 2436548"/>
              <a:gd name="connsiteY62" fmla="*/ 7024261 h 7058152"/>
              <a:gd name="connsiteX63" fmla="*/ 144192 w 2436548"/>
              <a:gd name="connsiteY63" fmla="*/ 6510230 h 7058152"/>
              <a:gd name="connsiteX64" fmla="*/ 0 w 2436548"/>
              <a:gd name="connsiteY64" fmla="*/ 6270161 h 70581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436548" h="7058152">
                <a:moveTo>
                  <a:pt x="0" y="6270161"/>
                </a:moveTo>
                <a:lnTo>
                  <a:pt x="0" y="5379975"/>
                </a:lnTo>
                <a:lnTo>
                  <a:pt x="0" y="5239276"/>
                </a:lnTo>
                <a:lnTo>
                  <a:pt x="0" y="4489789"/>
                </a:lnTo>
                <a:lnTo>
                  <a:pt x="0" y="4349089"/>
                </a:lnTo>
                <a:lnTo>
                  <a:pt x="0" y="3599603"/>
                </a:lnTo>
                <a:lnTo>
                  <a:pt x="0" y="3458903"/>
                </a:lnTo>
                <a:lnTo>
                  <a:pt x="0" y="2709417"/>
                </a:lnTo>
                <a:lnTo>
                  <a:pt x="0" y="2568717"/>
                </a:lnTo>
                <a:lnTo>
                  <a:pt x="0" y="1819231"/>
                </a:lnTo>
                <a:lnTo>
                  <a:pt x="0" y="1678531"/>
                </a:lnTo>
                <a:lnTo>
                  <a:pt x="0" y="788345"/>
                </a:lnTo>
                <a:cubicBezTo>
                  <a:pt x="0" y="699379"/>
                  <a:pt x="64740" y="592053"/>
                  <a:pt x="144192" y="548276"/>
                </a:cubicBezTo>
                <a:cubicBezTo>
                  <a:pt x="1074083" y="32834"/>
                  <a:pt x="1074083" y="32834"/>
                  <a:pt x="1074083" y="32834"/>
                </a:cubicBezTo>
                <a:cubicBezTo>
                  <a:pt x="1113809" y="10945"/>
                  <a:pt x="1166041" y="0"/>
                  <a:pt x="1218275" y="0"/>
                </a:cubicBezTo>
                <a:cubicBezTo>
                  <a:pt x="1270507" y="0"/>
                  <a:pt x="1322740" y="10945"/>
                  <a:pt x="1362467" y="32834"/>
                </a:cubicBezTo>
                <a:cubicBezTo>
                  <a:pt x="2292356" y="548276"/>
                  <a:pt x="2292356" y="548276"/>
                  <a:pt x="2292356" y="548276"/>
                </a:cubicBezTo>
                <a:cubicBezTo>
                  <a:pt x="2371809" y="592053"/>
                  <a:pt x="2436548" y="699379"/>
                  <a:pt x="2436548" y="788345"/>
                </a:cubicBezTo>
                <a:cubicBezTo>
                  <a:pt x="2436548" y="1174927"/>
                  <a:pt x="2436548" y="1416541"/>
                  <a:pt x="2436548" y="1567550"/>
                </a:cubicBezTo>
                <a:lnTo>
                  <a:pt x="2436548" y="1678531"/>
                </a:lnTo>
                <a:lnTo>
                  <a:pt x="2436548" y="1690370"/>
                </a:lnTo>
                <a:lnTo>
                  <a:pt x="2436548" y="1764868"/>
                </a:lnTo>
                <a:lnTo>
                  <a:pt x="2436548" y="1803123"/>
                </a:lnTo>
                <a:lnTo>
                  <a:pt x="2436548" y="1817218"/>
                </a:lnTo>
                <a:lnTo>
                  <a:pt x="2436548" y="1819231"/>
                </a:lnTo>
                <a:lnTo>
                  <a:pt x="2436548" y="1942135"/>
                </a:lnTo>
                <a:cubicBezTo>
                  <a:pt x="2436548" y="2180257"/>
                  <a:pt x="2436548" y="2344479"/>
                  <a:pt x="2436548" y="2457736"/>
                </a:cubicBezTo>
                <a:lnTo>
                  <a:pt x="2436548" y="2568717"/>
                </a:lnTo>
                <a:lnTo>
                  <a:pt x="2436548" y="2580556"/>
                </a:lnTo>
                <a:lnTo>
                  <a:pt x="2436548" y="2655054"/>
                </a:lnTo>
                <a:lnTo>
                  <a:pt x="2436548" y="2693309"/>
                </a:lnTo>
                <a:lnTo>
                  <a:pt x="2436548" y="2707403"/>
                </a:lnTo>
                <a:lnTo>
                  <a:pt x="2436548" y="2709417"/>
                </a:lnTo>
                <a:lnTo>
                  <a:pt x="2436548" y="2832321"/>
                </a:lnTo>
                <a:cubicBezTo>
                  <a:pt x="2436548" y="3070443"/>
                  <a:pt x="2436548" y="3234665"/>
                  <a:pt x="2436548" y="3347922"/>
                </a:cubicBezTo>
                <a:lnTo>
                  <a:pt x="2436548" y="3458903"/>
                </a:lnTo>
                <a:lnTo>
                  <a:pt x="2436548" y="3470742"/>
                </a:lnTo>
                <a:lnTo>
                  <a:pt x="2436548" y="3545240"/>
                </a:lnTo>
                <a:lnTo>
                  <a:pt x="2436548" y="3583495"/>
                </a:lnTo>
                <a:lnTo>
                  <a:pt x="2436548" y="3597589"/>
                </a:lnTo>
                <a:lnTo>
                  <a:pt x="2436548" y="3599603"/>
                </a:lnTo>
                <a:lnTo>
                  <a:pt x="2436548" y="3618952"/>
                </a:lnTo>
                <a:cubicBezTo>
                  <a:pt x="2436548" y="3971605"/>
                  <a:pt x="2436548" y="4181448"/>
                  <a:pt x="2436548" y="4306313"/>
                </a:cubicBezTo>
                <a:lnTo>
                  <a:pt x="2436548" y="4349089"/>
                </a:lnTo>
                <a:lnTo>
                  <a:pt x="2436548" y="4360928"/>
                </a:lnTo>
                <a:lnTo>
                  <a:pt x="2436548" y="4435426"/>
                </a:lnTo>
                <a:lnTo>
                  <a:pt x="2436548" y="4473682"/>
                </a:lnTo>
                <a:lnTo>
                  <a:pt x="2436548" y="4487776"/>
                </a:lnTo>
                <a:lnTo>
                  <a:pt x="2436548" y="4489789"/>
                </a:lnTo>
                <a:lnTo>
                  <a:pt x="2436548" y="4509139"/>
                </a:lnTo>
                <a:cubicBezTo>
                  <a:pt x="2436548" y="4861792"/>
                  <a:pt x="2436548" y="5071635"/>
                  <a:pt x="2436548" y="5196500"/>
                </a:cubicBezTo>
                <a:lnTo>
                  <a:pt x="2436548" y="5239276"/>
                </a:lnTo>
                <a:lnTo>
                  <a:pt x="2436548" y="5251115"/>
                </a:lnTo>
                <a:lnTo>
                  <a:pt x="2436548" y="5293649"/>
                </a:lnTo>
                <a:lnTo>
                  <a:pt x="2436548" y="5325612"/>
                </a:lnTo>
                <a:lnTo>
                  <a:pt x="2436548" y="5363868"/>
                </a:lnTo>
                <a:lnTo>
                  <a:pt x="2436548" y="5377962"/>
                </a:lnTo>
                <a:lnTo>
                  <a:pt x="2436548" y="5379975"/>
                </a:lnTo>
                <a:lnTo>
                  <a:pt x="2436548" y="5420738"/>
                </a:lnTo>
                <a:cubicBezTo>
                  <a:pt x="2436548" y="6270161"/>
                  <a:pt x="2436548" y="6270161"/>
                  <a:pt x="2436548" y="6270161"/>
                </a:cubicBezTo>
                <a:cubicBezTo>
                  <a:pt x="2436548" y="6357715"/>
                  <a:pt x="2371809" y="6465040"/>
                  <a:pt x="2292356" y="6510230"/>
                </a:cubicBezTo>
                <a:cubicBezTo>
                  <a:pt x="1362466" y="7024261"/>
                  <a:pt x="1362466" y="7024261"/>
                  <a:pt x="1362466" y="7024261"/>
                </a:cubicBezTo>
                <a:cubicBezTo>
                  <a:pt x="1283014" y="7069450"/>
                  <a:pt x="1153535" y="7069450"/>
                  <a:pt x="1074083" y="7024261"/>
                </a:cubicBezTo>
                <a:cubicBezTo>
                  <a:pt x="144192" y="6510230"/>
                  <a:pt x="144192" y="6510230"/>
                  <a:pt x="144192" y="6510230"/>
                </a:cubicBezTo>
                <a:cubicBezTo>
                  <a:pt x="64740" y="6465040"/>
                  <a:pt x="0" y="6357715"/>
                  <a:pt x="0" y="6270161"/>
                </a:cubicBezTo>
                <a:close/>
              </a:path>
            </a:pathLst>
          </a:custGeom>
          <a:solidFill>
            <a:schemeClr val="accent1"/>
          </a:solidFill>
          <a:ln w="22225">
            <a:solidFill>
              <a:schemeClr val="bg1"/>
            </a:solidFill>
          </a:ln>
        </p:spPr>
        <p:style>
          <a:lnRef idx="1">
            <a:schemeClr val="accent1"/>
          </a:lnRef>
          <a:fillRef idx="0">
            <a:schemeClr val="accent1"/>
          </a:fillRef>
          <a:effectRef idx="0">
            <a:schemeClr val="accent1"/>
          </a:effectRef>
          <a:fontRef idx="minor">
            <a:schemeClr val="tx1"/>
          </a:fontRef>
        </p:style>
        <p:txBody>
          <a:bodyPr wrap="square" anchor="ctr">
            <a:noAutofit/>
          </a:bodyPr>
          <a:lstStyle/>
          <a:p>
            <a:pPr algn="ctr"/>
            <a:endParaRPr>
              <a:cs typeface="+mn-ea"/>
              <a:sym typeface="+mn-lt"/>
            </a:endParaRPr>
          </a:p>
        </p:txBody>
      </p:sp>
      <p:sp>
        <p:nvSpPr>
          <p:cNvPr id="6" name="TextBox 12"/>
          <p:cNvSpPr txBox="1">
            <a:spLocks noChangeArrowheads="1"/>
          </p:cNvSpPr>
          <p:nvPr/>
        </p:nvSpPr>
        <p:spPr bwMode="auto">
          <a:xfrm>
            <a:off x="4411516" y="1446733"/>
            <a:ext cx="1222093" cy="1177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7200">
                <a:solidFill>
                  <a:schemeClr val="bg1"/>
                </a:solidFill>
                <a:latin typeface="微软雅黑" panose="020b0503020204020204" pitchFamily="34" charset="-122"/>
                <a:ea typeface="微软雅黑" panose="020b0503020204020204" pitchFamily="34" charset="-122"/>
              </a:rPr>
              <a:t>02</a:t>
            </a:r>
            <a:endParaRPr lang="zh-CN" altLang="en-US" sz="7200">
              <a:solidFill>
                <a:schemeClr val="bg1"/>
              </a:solidFill>
              <a:latin typeface="微软雅黑" panose="020b0503020204020204" pitchFamily="34" charset="-122"/>
              <a:ea typeface="微软雅黑" panose="020b0503020204020204" pitchFamily="34" charset="-122"/>
            </a:endParaRPr>
          </a:p>
        </p:txBody>
      </p:sp>
      <p:sp>
        <p:nvSpPr>
          <p:cNvPr id="8" name="TextBox 11"/>
          <p:cNvSpPr txBox="1">
            <a:spLocks noChangeArrowheads="1"/>
          </p:cNvSpPr>
          <p:nvPr/>
        </p:nvSpPr>
        <p:spPr bwMode="auto">
          <a:xfrm>
            <a:off x="5670985" y="1848703"/>
            <a:ext cx="1369569"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685800">
              <a:defRPr/>
            </a:pPr>
            <a:r>
              <a:rPr lang="zh-CN" altLang="en-US" sz="2400" b="1">
                <a:solidFill>
                  <a:schemeClr val="bg1"/>
                </a:solidFill>
                <a:latin typeface="微软雅黑" panose="020b0503020204020204" pitchFamily="34" charset="-122"/>
                <a:ea typeface="微软雅黑" panose="020b0503020204020204" pitchFamily="34" charset="-122"/>
              </a:rPr>
              <a:t>产品运行</a:t>
            </a:r>
            <a:endParaRPr lang="zh-CN" altLang="en-US" sz="2400" kern="0">
              <a:solidFill>
                <a:schemeClr val="bg1"/>
              </a:solidFill>
              <a:latin typeface="微软雅黑" panose="020b0503020204020204" pitchFamily="34" charset="-122"/>
              <a:ea typeface="微软雅黑" panose="020b0503020204020204" pitchFamily="34" charset="-122"/>
            </a:endParaRPr>
          </a:p>
        </p:txBody>
      </p:sp>
      <p:sp>
        <p:nvSpPr>
          <p:cNvPr id="9" name="TextBox 1"/>
          <p:cNvSpPr txBox="1">
            <a:spLocks noChangeArrowheads="1"/>
          </p:cNvSpPr>
          <p:nvPr/>
        </p:nvSpPr>
        <p:spPr bwMode="auto">
          <a:xfrm>
            <a:off x="4526172" y="3092690"/>
            <a:ext cx="4696372" cy="37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rPr>
              <a:t>这里可以用一段简洁的文字描述出本章中心思想，或者作为章节导语。还可以列出本章的小节标题。</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任意多边形: 形状 11"/>
          <p:cNvSpPr/>
          <p:nvPr/>
        </p:nvSpPr>
        <p:spPr>
          <a:xfrm rot="5400000">
            <a:off x="-560174" y="558810"/>
            <a:ext cx="1407123" cy="5364155"/>
          </a:xfrm>
          <a:custGeom>
            <a:gdLst>
              <a:gd name="connsiteX0" fmla="*/ 0 w 2436548"/>
              <a:gd name="connsiteY0" fmla="*/ 6270161 h 7058152"/>
              <a:gd name="connsiteX1" fmla="*/ 0 w 2436548"/>
              <a:gd name="connsiteY1" fmla="*/ 5379975 h 7058152"/>
              <a:gd name="connsiteX2" fmla="*/ 0 w 2436548"/>
              <a:gd name="connsiteY2" fmla="*/ 5239276 h 7058152"/>
              <a:gd name="connsiteX3" fmla="*/ 0 w 2436548"/>
              <a:gd name="connsiteY3" fmla="*/ 4489789 h 7058152"/>
              <a:gd name="connsiteX4" fmla="*/ 0 w 2436548"/>
              <a:gd name="connsiteY4" fmla="*/ 4349089 h 7058152"/>
              <a:gd name="connsiteX5" fmla="*/ 0 w 2436548"/>
              <a:gd name="connsiteY5" fmla="*/ 3599603 h 7058152"/>
              <a:gd name="connsiteX6" fmla="*/ 0 w 2436548"/>
              <a:gd name="connsiteY6" fmla="*/ 3458903 h 7058152"/>
              <a:gd name="connsiteX7" fmla="*/ 0 w 2436548"/>
              <a:gd name="connsiteY7" fmla="*/ 2709417 h 7058152"/>
              <a:gd name="connsiteX8" fmla="*/ 0 w 2436548"/>
              <a:gd name="connsiteY8" fmla="*/ 2568717 h 7058152"/>
              <a:gd name="connsiteX9" fmla="*/ 0 w 2436548"/>
              <a:gd name="connsiteY9" fmla="*/ 1819231 h 7058152"/>
              <a:gd name="connsiteX10" fmla="*/ 0 w 2436548"/>
              <a:gd name="connsiteY10" fmla="*/ 1678531 h 7058152"/>
              <a:gd name="connsiteX11" fmla="*/ 0 w 2436548"/>
              <a:gd name="connsiteY11" fmla="*/ 788345 h 7058152"/>
              <a:gd name="connsiteX12" fmla="*/ 144192 w 2436548"/>
              <a:gd name="connsiteY12" fmla="*/ 548276 h 7058152"/>
              <a:gd name="connsiteX13" fmla="*/ 1074083 w 2436548"/>
              <a:gd name="connsiteY13" fmla="*/ 32834 h 7058152"/>
              <a:gd name="connsiteX14" fmla="*/ 1218275 w 2436548"/>
              <a:gd name="connsiteY14" fmla="*/ 0 h 7058152"/>
              <a:gd name="connsiteX15" fmla="*/ 1362467 w 2436548"/>
              <a:gd name="connsiteY15" fmla="*/ 32834 h 7058152"/>
              <a:gd name="connsiteX16" fmla="*/ 2292356 w 2436548"/>
              <a:gd name="connsiteY16" fmla="*/ 548276 h 7058152"/>
              <a:gd name="connsiteX17" fmla="*/ 2436548 w 2436548"/>
              <a:gd name="connsiteY17" fmla="*/ 788345 h 7058152"/>
              <a:gd name="connsiteX18" fmla="*/ 2436548 w 2436548"/>
              <a:gd name="connsiteY18" fmla="*/ 1567550 h 7058152"/>
              <a:gd name="connsiteX19" fmla="*/ 2436548 w 2436548"/>
              <a:gd name="connsiteY19" fmla="*/ 1678531 h 7058152"/>
              <a:gd name="connsiteX20" fmla="*/ 2436548 w 2436548"/>
              <a:gd name="connsiteY20" fmla="*/ 1690370 h 7058152"/>
              <a:gd name="connsiteX21" fmla="*/ 2436548 w 2436548"/>
              <a:gd name="connsiteY21" fmla="*/ 1764868 h 7058152"/>
              <a:gd name="connsiteX22" fmla="*/ 2436548 w 2436548"/>
              <a:gd name="connsiteY22" fmla="*/ 1803123 h 7058152"/>
              <a:gd name="connsiteX23" fmla="*/ 2436548 w 2436548"/>
              <a:gd name="connsiteY23" fmla="*/ 1817218 h 7058152"/>
              <a:gd name="connsiteX24" fmla="*/ 2436548 w 2436548"/>
              <a:gd name="connsiteY24" fmla="*/ 1819231 h 7058152"/>
              <a:gd name="connsiteX25" fmla="*/ 2436548 w 2436548"/>
              <a:gd name="connsiteY25" fmla="*/ 1942135 h 7058152"/>
              <a:gd name="connsiteX26" fmla="*/ 2436548 w 2436548"/>
              <a:gd name="connsiteY26" fmla="*/ 2457736 h 7058152"/>
              <a:gd name="connsiteX27" fmla="*/ 2436548 w 2436548"/>
              <a:gd name="connsiteY27" fmla="*/ 2568717 h 7058152"/>
              <a:gd name="connsiteX28" fmla="*/ 2436548 w 2436548"/>
              <a:gd name="connsiteY28" fmla="*/ 2580556 h 7058152"/>
              <a:gd name="connsiteX29" fmla="*/ 2436548 w 2436548"/>
              <a:gd name="connsiteY29" fmla="*/ 2655054 h 7058152"/>
              <a:gd name="connsiteX30" fmla="*/ 2436548 w 2436548"/>
              <a:gd name="connsiteY30" fmla="*/ 2693309 h 7058152"/>
              <a:gd name="connsiteX31" fmla="*/ 2436548 w 2436548"/>
              <a:gd name="connsiteY31" fmla="*/ 2707403 h 7058152"/>
              <a:gd name="connsiteX32" fmla="*/ 2436548 w 2436548"/>
              <a:gd name="connsiteY32" fmla="*/ 2709417 h 7058152"/>
              <a:gd name="connsiteX33" fmla="*/ 2436548 w 2436548"/>
              <a:gd name="connsiteY33" fmla="*/ 2832321 h 7058152"/>
              <a:gd name="connsiteX34" fmla="*/ 2436548 w 2436548"/>
              <a:gd name="connsiteY34" fmla="*/ 3347922 h 7058152"/>
              <a:gd name="connsiteX35" fmla="*/ 2436548 w 2436548"/>
              <a:gd name="connsiteY35" fmla="*/ 3458903 h 7058152"/>
              <a:gd name="connsiteX36" fmla="*/ 2436548 w 2436548"/>
              <a:gd name="connsiteY36" fmla="*/ 3470742 h 7058152"/>
              <a:gd name="connsiteX37" fmla="*/ 2436548 w 2436548"/>
              <a:gd name="connsiteY37" fmla="*/ 3545240 h 7058152"/>
              <a:gd name="connsiteX38" fmla="*/ 2436548 w 2436548"/>
              <a:gd name="connsiteY38" fmla="*/ 3583495 h 7058152"/>
              <a:gd name="connsiteX39" fmla="*/ 2436548 w 2436548"/>
              <a:gd name="connsiteY39" fmla="*/ 3597589 h 7058152"/>
              <a:gd name="connsiteX40" fmla="*/ 2436548 w 2436548"/>
              <a:gd name="connsiteY40" fmla="*/ 3599603 h 7058152"/>
              <a:gd name="connsiteX41" fmla="*/ 2436548 w 2436548"/>
              <a:gd name="connsiteY41" fmla="*/ 3618952 h 7058152"/>
              <a:gd name="connsiteX42" fmla="*/ 2436548 w 2436548"/>
              <a:gd name="connsiteY42" fmla="*/ 4306313 h 7058152"/>
              <a:gd name="connsiteX43" fmla="*/ 2436548 w 2436548"/>
              <a:gd name="connsiteY43" fmla="*/ 4349089 h 7058152"/>
              <a:gd name="connsiteX44" fmla="*/ 2436548 w 2436548"/>
              <a:gd name="connsiteY44" fmla="*/ 4360928 h 7058152"/>
              <a:gd name="connsiteX45" fmla="*/ 2436548 w 2436548"/>
              <a:gd name="connsiteY45" fmla="*/ 4435426 h 7058152"/>
              <a:gd name="connsiteX46" fmla="*/ 2436548 w 2436548"/>
              <a:gd name="connsiteY46" fmla="*/ 4473682 h 7058152"/>
              <a:gd name="connsiteX47" fmla="*/ 2436548 w 2436548"/>
              <a:gd name="connsiteY47" fmla="*/ 4487776 h 7058152"/>
              <a:gd name="connsiteX48" fmla="*/ 2436548 w 2436548"/>
              <a:gd name="connsiteY48" fmla="*/ 4489789 h 7058152"/>
              <a:gd name="connsiteX49" fmla="*/ 2436548 w 2436548"/>
              <a:gd name="connsiteY49" fmla="*/ 4509139 h 7058152"/>
              <a:gd name="connsiteX50" fmla="*/ 2436548 w 2436548"/>
              <a:gd name="connsiteY50" fmla="*/ 5196500 h 7058152"/>
              <a:gd name="connsiteX51" fmla="*/ 2436548 w 2436548"/>
              <a:gd name="connsiteY51" fmla="*/ 5239276 h 7058152"/>
              <a:gd name="connsiteX52" fmla="*/ 2436548 w 2436548"/>
              <a:gd name="connsiteY52" fmla="*/ 5251115 h 7058152"/>
              <a:gd name="connsiteX53" fmla="*/ 2436548 w 2436548"/>
              <a:gd name="connsiteY53" fmla="*/ 5293649 h 7058152"/>
              <a:gd name="connsiteX54" fmla="*/ 2436548 w 2436548"/>
              <a:gd name="connsiteY54" fmla="*/ 5325612 h 7058152"/>
              <a:gd name="connsiteX55" fmla="*/ 2436548 w 2436548"/>
              <a:gd name="connsiteY55" fmla="*/ 5363868 h 7058152"/>
              <a:gd name="connsiteX56" fmla="*/ 2436548 w 2436548"/>
              <a:gd name="connsiteY56" fmla="*/ 5377962 h 7058152"/>
              <a:gd name="connsiteX57" fmla="*/ 2436548 w 2436548"/>
              <a:gd name="connsiteY57" fmla="*/ 5379975 h 7058152"/>
              <a:gd name="connsiteX58" fmla="*/ 2436548 w 2436548"/>
              <a:gd name="connsiteY58" fmla="*/ 5420738 h 7058152"/>
              <a:gd name="connsiteX59" fmla="*/ 2436548 w 2436548"/>
              <a:gd name="connsiteY59" fmla="*/ 6270161 h 7058152"/>
              <a:gd name="connsiteX60" fmla="*/ 2292356 w 2436548"/>
              <a:gd name="connsiteY60" fmla="*/ 6510230 h 7058152"/>
              <a:gd name="connsiteX61" fmla="*/ 1362466 w 2436548"/>
              <a:gd name="connsiteY61" fmla="*/ 7024261 h 7058152"/>
              <a:gd name="connsiteX62" fmla="*/ 1074083 w 2436548"/>
              <a:gd name="connsiteY62" fmla="*/ 7024261 h 7058152"/>
              <a:gd name="connsiteX63" fmla="*/ 144192 w 2436548"/>
              <a:gd name="connsiteY63" fmla="*/ 6510230 h 7058152"/>
              <a:gd name="connsiteX64" fmla="*/ 0 w 2436548"/>
              <a:gd name="connsiteY64" fmla="*/ 6270161 h 70581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436548" h="7058152">
                <a:moveTo>
                  <a:pt x="0" y="6270161"/>
                </a:moveTo>
                <a:lnTo>
                  <a:pt x="0" y="5379975"/>
                </a:lnTo>
                <a:lnTo>
                  <a:pt x="0" y="5239276"/>
                </a:lnTo>
                <a:lnTo>
                  <a:pt x="0" y="4489789"/>
                </a:lnTo>
                <a:lnTo>
                  <a:pt x="0" y="4349089"/>
                </a:lnTo>
                <a:lnTo>
                  <a:pt x="0" y="3599603"/>
                </a:lnTo>
                <a:lnTo>
                  <a:pt x="0" y="3458903"/>
                </a:lnTo>
                <a:lnTo>
                  <a:pt x="0" y="2709417"/>
                </a:lnTo>
                <a:lnTo>
                  <a:pt x="0" y="2568717"/>
                </a:lnTo>
                <a:lnTo>
                  <a:pt x="0" y="1819231"/>
                </a:lnTo>
                <a:lnTo>
                  <a:pt x="0" y="1678531"/>
                </a:lnTo>
                <a:lnTo>
                  <a:pt x="0" y="788345"/>
                </a:lnTo>
                <a:cubicBezTo>
                  <a:pt x="0" y="699379"/>
                  <a:pt x="64740" y="592053"/>
                  <a:pt x="144192" y="548276"/>
                </a:cubicBezTo>
                <a:cubicBezTo>
                  <a:pt x="1074083" y="32834"/>
                  <a:pt x="1074083" y="32834"/>
                  <a:pt x="1074083" y="32834"/>
                </a:cubicBezTo>
                <a:cubicBezTo>
                  <a:pt x="1113809" y="10945"/>
                  <a:pt x="1166041" y="0"/>
                  <a:pt x="1218275" y="0"/>
                </a:cubicBezTo>
                <a:cubicBezTo>
                  <a:pt x="1270507" y="0"/>
                  <a:pt x="1322740" y="10945"/>
                  <a:pt x="1362467" y="32834"/>
                </a:cubicBezTo>
                <a:cubicBezTo>
                  <a:pt x="2292356" y="548276"/>
                  <a:pt x="2292356" y="548276"/>
                  <a:pt x="2292356" y="548276"/>
                </a:cubicBezTo>
                <a:cubicBezTo>
                  <a:pt x="2371809" y="592053"/>
                  <a:pt x="2436548" y="699379"/>
                  <a:pt x="2436548" y="788345"/>
                </a:cubicBezTo>
                <a:cubicBezTo>
                  <a:pt x="2436548" y="1174927"/>
                  <a:pt x="2436548" y="1416541"/>
                  <a:pt x="2436548" y="1567550"/>
                </a:cubicBezTo>
                <a:lnTo>
                  <a:pt x="2436548" y="1678531"/>
                </a:lnTo>
                <a:lnTo>
                  <a:pt x="2436548" y="1690370"/>
                </a:lnTo>
                <a:lnTo>
                  <a:pt x="2436548" y="1764868"/>
                </a:lnTo>
                <a:lnTo>
                  <a:pt x="2436548" y="1803123"/>
                </a:lnTo>
                <a:lnTo>
                  <a:pt x="2436548" y="1817218"/>
                </a:lnTo>
                <a:lnTo>
                  <a:pt x="2436548" y="1819231"/>
                </a:lnTo>
                <a:lnTo>
                  <a:pt x="2436548" y="1942135"/>
                </a:lnTo>
                <a:cubicBezTo>
                  <a:pt x="2436548" y="2180257"/>
                  <a:pt x="2436548" y="2344479"/>
                  <a:pt x="2436548" y="2457736"/>
                </a:cubicBezTo>
                <a:lnTo>
                  <a:pt x="2436548" y="2568717"/>
                </a:lnTo>
                <a:lnTo>
                  <a:pt x="2436548" y="2580556"/>
                </a:lnTo>
                <a:lnTo>
                  <a:pt x="2436548" y="2655054"/>
                </a:lnTo>
                <a:lnTo>
                  <a:pt x="2436548" y="2693309"/>
                </a:lnTo>
                <a:lnTo>
                  <a:pt x="2436548" y="2707403"/>
                </a:lnTo>
                <a:lnTo>
                  <a:pt x="2436548" y="2709417"/>
                </a:lnTo>
                <a:lnTo>
                  <a:pt x="2436548" y="2832321"/>
                </a:lnTo>
                <a:cubicBezTo>
                  <a:pt x="2436548" y="3070443"/>
                  <a:pt x="2436548" y="3234665"/>
                  <a:pt x="2436548" y="3347922"/>
                </a:cubicBezTo>
                <a:lnTo>
                  <a:pt x="2436548" y="3458903"/>
                </a:lnTo>
                <a:lnTo>
                  <a:pt x="2436548" y="3470742"/>
                </a:lnTo>
                <a:lnTo>
                  <a:pt x="2436548" y="3545240"/>
                </a:lnTo>
                <a:lnTo>
                  <a:pt x="2436548" y="3583495"/>
                </a:lnTo>
                <a:lnTo>
                  <a:pt x="2436548" y="3597589"/>
                </a:lnTo>
                <a:lnTo>
                  <a:pt x="2436548" y="3599603"/>
                </a:lnTo>
                <a:lnTo>
                  <a:pt x="2436548" y="3618952"/>
                </a:lnTo>
                <a:cubicBezTo>
                  <a:pt x="2436548" y="3971605"/>
                  <a:pt x="2436548" y="4181448"/>
                  <a:pt x="2436548" y="4306313"/>
                </a:cubicBezTo>
                <a:lnTo>
                  <a:pt x="2436548" y="4349089"/>
                </a:lnTo>
                <a:lnTo>
                  <a:pt x="2436548" y="4360928"/>
                </a:lnTo>
                <a:lnTo>
                  <a:pt x="2436548" y="4435426"/>
                </a:lnTo>
                <a:lnTo>
                  <a:pt x="2436548" y="4473682"/>
                </a:lnTo>
                <a:lnTo>
                  <a:pt x="2436548" y="4487776"/>
                </a:lnTo>
                <a:lnTo>
                  <a:pt x="2436548" y="4489789"/>
                </a:lnTo>
                <a:lnTo>
                  <a:pt x="2436548" y="4509139"/>
                </a:lnTo>
                <a:cubicBezTo>
                  <a:pt x="2436548" y="4861792"/>
                  <a:pt x="2436548" y="5071635"/>
                  <a:pt x="2436548" y="5196500"/>
                </a:cubicBezTo>
                <a:lnTo>
                  <a:pt x="2436548" y="5239276"/>
                </a:lnTo>
                <a:lnTo>
                  <a:pt x="2436548" y="5251115"/>
                </a:lnTo>
                <a:lnTo>
                  <a:pt x="2436548" y="5293649"/>
                </a:lnTo>
                <a:lnTo>
                  <a:pt x="2436548" y="5325612"/>
                </a:lnTo>
                <a:lnTo>
                  <a:pt x="2436548" y="5363868"/>
                </a:lnTo>
                <a:lnTo>
                  <a:pt x="2436548" y="5377962"/>
                </a:lnTo>
                <a:lnTo>
                  <a:pt x="2436548" y="5379975"/>
                </a:lnTo>
                <a:lnTo>
                  <a:pt x="2436548" y="5420738"/>
                </a:lnTo>
                <a:cubicBezTo>
                  <a:pt x="2436548" y="6270161"/>
                  <a:pt x="2436548" y="6270161"/>
                  <a:pt x="2436548" y="6270161"/>
                </a:cubicBezTo>
                <a:cubicBezTo>
                  <a:pt x="2436548" y="6357715"/>
                  <a:pt x="2371809" y="6465040"/>
                  <a:pt x="2292356" y="6510230"/>
                </a:cubicBezTo>
                <a:cubicBezTo>
                  <a:pt x="1362466" y="7024261"/>
                  <a:pt x="1362466" y="7024261"/>
                  <a:pt x="1362466" y="7024261"/>
                </a:cubicBezTo>
                <a:cubicBezTo>
                  <a:pt x="1283014" y="7069450"/>
                  <a:pt x="1153535" y="7069450"/>
                  <a:pt x="1074083" y="7024261"/>
                </a:cubicBezTo>
                <a:cubicBezTo>
                  <a:pt x="144192" y="6510230"/>
                  <a:pt x="144192" y="6510230"/>
                  <a:pt x="144192" y="6510230"/>
                </a:cubicBezTo>
                <a:cubicBezTo>
                  <a:pt x="64740" y="6465040"/>
                  <a:pt x="0" y="6357715"/>
                  <a:pt x="0" y="6270161"/>
                </a:cubicBezTo>
                <a:close/>
              </a:path>
            </a:pathLst>
          </a:custGeom>
          <a:solidFill>
            <a:schemeClr val="accent2"/>
          </a:solidFill>
          <a:ln w="22225">
            <a:solidFill>
              <a:schemeClr val="bg1"/>
            </a:solidFill>
          </a:ln>
        </p:spPr>
        <p:style>
          <a:lnRef idx="1">
            <a:schemeClr val="accent1"/>
          </a:lnRef>
          <a:fillRef idx="0">
            <a:schemeClr val="accent1"/>
          </a:fillRef>
          <a:effectRef idx="0">
            <a:schemeClr val="accent1"/>
          </a:effectRef>
          <a:fontRef idx="minor">
            <a:schemeClr val="tx1"/>
          </a:fontRef>
        </p:style>
        <p:txBody>
          <a:bodyPr wrap="square" anchor="ctr">
            <a:noAutofit/>
          </a:bodyPr>
          <a:lstStyle/>
          <a:p>
            <a:pPr algn="ctr"/>
            <a:endParaRPr>
              <a:cs typeface="+mn-ea"/>
              <a:sym typeface="+mn-lt"/>
            </a:endParaRPr>
          </a:p>
        </p:txBody>
      </p:sp>
    </p:spTree>
  </p:cSld>
  <p:clrMapOvr>
    <a:masterClrMapping/>
  </p:clrMapOvr>
  <mc:AlternateContent>
    <mc:Choice xmlns:p15="http://schemas.microsoft.com/office/powerpoint/2012/main" Requires="p15">
      <p:transition spd="slow" advClick="0" advTm="0" p14:dur="3250">
        <p15:prstTrans prst="origami"/>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31"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 calcmode="lin" valueType="num">
                                      <p:cBhvr>
                                        <p:cTn id="20" dur="500" fill="hold"/>
                                        <p:tgtEl>
                                          <p:spTgt spid="6"/>
                                        </p:tgtEl>
                                        <p:attrNameLst>
                                          <p:attrName>style.rotation</p:attrName>
                                        </p:attrNameLst>
                                      </p:cBhvr>
                                      <p:tavLst>
                                        <p:tav tm="0">
                                          <p:val>
                                            <p:fltVal val="90"/>
                                          </p:val>
                                        </p:tav>
                                        <p:tav tm="100000">
                                          <p:val>
                                            <p:fltVal val="0"/>
                                          </p:val>
                                        </p:tav>
                                      </p:tavLst>
                                    </p:anim>
                                    <p:animEffect transition="in" filter="fade">
                                      <p:cBhvr>
                                        <p:cTn id="21" dur="500"/>
                                        <p:tgtEl>
                                          <p:spTgt spid="6"/>
                                        </p:tgtEl>
                                      </p:cBhvr>
                                    </p:animEffect>
                                  </p:childTnLst>
                                </p:cTn>
                              </p:par>
                            </p:childTnLst>
                          </p:cTn>
                        </p:par>
                        <p:par>
                          <p:cTn id="22" fill="hold" nodeType="afterGroup">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nodeType="afterGroup">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P spid="8" grpId="0"/>
      <p:bldP spid="9" grpId="0"/>
      <p:bldP spid="12"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组合 39"/>
          <p:cNvGrpSpPr/>
          <p:nvPr/>
        </p:nvGrpSpPr>
        <p:grpSpPr>
          <a:xfrm>
            <a:off x="5302833" y="1262268"/>
            <a:ext cx="340535" cy="390632"/>
            <a:chOff x="7102527" y="1473958"/>
            <a:chExt cx="454047" cy="520682"/>
          </a:xfrm>
        </p:grpSpPr>
        <p:sp>
          <p:nvSpPr>
            <p:cNvPr id="5" name="Freeform 74"/>
            <p:cNvSpPr/>
            <p:nvPr/>
          </p:nvSpPr>
          <p:spPr bwMode="auto">
            <a:xfrm>
              <a:off x="7102527" y="1473958"/>
              <a:ext cx="454047" cy="520682"/>
            </a:xfrm>
            <a:custGeom>
              <a:gdLst>
                <a:gd name="T0" fmla="*/ 0 w 293"/>
                <a:gd name="T1" fmla="*/ 85 h 336"/>
                <a:gd name="T2" fmla="*/ 144 w 293"/>
                <a:gd name="T3" fmla="*/ 0 h 336"/>
                <a:gd name="T4" fmla="*/ 291 w 293"/>
                <a:gd name="T5" fmla="*/ 80 h 336"/>
                <a:gd name="T6" fmla="*/ 293 w 293"/>
                <a:gd name="T7" fmla="*/ 249 h 336"/>
                <a:gd name="T8" fmla="*/ 149 w 293"/>
                <a:gd name="T9" fmla="*/ 336 h 336"/>
                <a:gd name="T10" fmla="*/ 2 w 293"/>
                <a:gd name="T11" fmla="*/ 253 h 336"/>
                <a:gd name="T12" fmla="*/ 0 w 293"/>
                <a:gd name="T13" fmla="*/ 85 h 336"/>
              </a:gdLst>
              <a:cxnLst>
                <a:cxn ang="0">
                  <a:pos x="T0" y="T1"/>
                </a:cxn>
                <a:cxn ang="0">
                  <a:pos x="T2" y="T3"/>
                </a:cxn>
                <a:cxn ang="0">
                  <a:pos x="T4" y="T5"/>
                </a:cxn>
                <a:cxn ang="0">
                  <a:pos x="T6" y="T7"/>
                </a:cxn>
                <a:cxn ang="0">
                  <a:pos x="T8" y="T9"/>
                </a:cxn>
                <a:cxn ang="0">
                  <a:pos x="T10" y="T11"/>
                </a:cxn>
                <a:cxn ang="0">
                  <a:pos x="T12" y="T13"/>
                </a:cxn>
              </a:cxnLst>
              <a:rect l="0" t="0" r="r" b="b"/>
              <a:pathLst>
                <a:path w="293" h="336">
                  <a:moveTo>
                    <a:pt x="0" y="85"/>
                  </a:moveTo>
                  <a:lnTo>
                    <a:pt x="144" y="0"/>
                  </a:lnTo>
                  <a:lnTo>
                    <a:pt x="291" y="80"/>
                  </a:lnTo>
                  <a:lnTo>
                    <a:pt x="293" y="249"/>
                  </a:lnTo>
                  <a:lnTo>
                    <a:pt x="149" y="336"/>
                  </a:lnTo>
                  <a:lnTo>
                    <a:pt x="2" y="253"/>
                  </a:lnTo>
                  <a:lnTo>
                    <a:pt x="0" y="85"/>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endParaRPr>
            </a:p>
          </p:txBody>
        </p:sp>
        <p:grpSp>
          <p:nvGrpSpPr>
            <p:cNvPr id="10" name="组合 5"/>
            <p:cNvGrpSpPr/>
            <p:nvPr/>
          </p:nvGrpSpPr>
          <p:grpSpPr>
            <a:xfrm>
              <a:off x="7186208" y="1591731"/>
              <a:ext cx="283586" cy="252593"/>
              <a:chOff x="10034270" y="674688"/>
              <a:chExt cx="290513" cy="258763"/>
            </a:xfrm>
          </p:grpSpPr>
          <p:sp>
            <p:nvSpPr>
              <p:cNvPr id="7" name="Freeform 75"/>
              <p:cNvSpPr/>
              <p:nvPr/>
            </p:nvSpPr>
            <p:spPr bwMode="auto">
              <a:xfrm>
                <a:off x="10061258" y="722313"/>
                <a:ext cx="239713" cy="211138"/>
              </a:xfrm>
              <a:custGeom>
                <a:gdLst>
                  <a:gd name="T0" fmla="*/ 34 w 64"/>
                  <a:gd name="T1" fmla="*/ 1 h 56"/>
                  <a:gd name="T2" fmla="*/ 28 w 64"/>
                  <a:gd name="T3" fmla="*/ 1 h 56"/>
                  <a:gd name="T4" fmla="*/ 3 w 64"/>
                  <a:gd name="T5" fmla="*/ 16 h 56"/>
                  <a:gd name="T6" fmla="*/ 0 w 64"/>
                  <a:gd name="T7" fmla="*/ 21 h 56"/>
                  <a:gd name="T8" fmla="*/ 0 w 64"/>
                  <a:gd name="T9" fmla="*/ 53 h 56"/>
                  <a:gd name="T10" fmla="*/ 4 w 64"/>
                  <a:gd name="T11" fmla="*/ 56 h 56"/>
                  <a:gd name="T12" fmla="*/ 19 w 64"/>
                  <a:gd name="T13" fmla="*/ 56 h 56"/>
                  <a:gd name="T14" fmla="*/ 22 w 64"/>
                  <a:gd name="T15" fmla="*/ 53 h 56"/>
                  <a:gd name="T16" fmla="*/ 22 w 64"/>
                  <a:gd name="T17" fmla="*/ 38 h 56"/>
                  <a:gd name="T18" fmla="*/ 26 w 64"/>
                  <a:gd name="T19" fmla="*/ 35 h 56"/>
                  <a:gd name="T20" fmla="*/ 39 w 64"/>
                  <a:gd name="T21" fmla="*/ 35 h 56"/>
                  <a:gd name="T22" fmla="*/ 42 w 64"/>
                  <a:gd name="T23" fmla="*/ 38 h 56"/>
                  <a:gd name="T24" fmla="*/ 42 w 64"/>
                  <a:gd name="T25" fmla="*/ 53 h 56"/>
                  <a:gd name="T26" fmla="*/ 46 w 64"/>
                  <a:gd name="T27" fmla="*/ 56 h 56"/>
                  <a:gd name="T28" fmla="*/ 60 w 64"/>
                  <a:gd name="T29" fmla="*/ 56 h 56"/>
                  <a:gd name="T30" fmla="*/ 64 w 64"/>
                  <a:gd name="T31" fmla="*/ 53 h 56"/>
                  <a:gd name="T32" fmla="*/ 64 w 64"/>
                  <a:gd name="T33" fmla="*/ 21 h 56"/>
                  <a:gd name="T34" fmla="*/ 61 w 64"/>
                  <a:gd name="T35" fmla="*/ 16 h 56"/>
                  <a:gd name="T36" fmla="*/ 34 w 64"/>
                  <a:gd name="T37" fmla="*/ 1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56">
                    <a:moveTo>
                      <a:pt x="34" y="1"/>
                    </a:moveTo>
                    <a:cubicBezTo>
                      <a:pt x="33" y="0"/>
                      <a:pt x="30" y="0"/>
                      <a:pt x="28" y="1"/>
                    </a:cubicBezTo>
                    <a:cubicBezTo>
                      <a:pt x="3" y="16"/>
                      <a:pt x="3" y="16"/>
                      <a:pt x="3" y="16"/>
                    </a:cubicBezTo>
                    <a:cubicBezTo>
                      <a:pt x="2" y="17"/>
                      <a:pt x="0" y="19"/>
                      <a:pt x="0" y="21"/>
                    </a:cubicBezTo>
                    <a:cubicBezTo>
                      <a:pt x="0" y="53"/>
                      <a:pt x="0" y="53"/>
                      <a:pt x="0" y="53"/>
                    </a:cubicBezTo>
                    <a:cubicBezTo>
                      <a:pt x="0" y="54"/>
                      <a:pt x="2" y="56"/>
                      <a:pt x="4" y="56"/>
                    </a:cubicBezTo>
                    <a:cubicBezTo>
                      <a:pt x="19" y="56"/>
                      <a:pt x="19" y="56"/>
                      <a:pt x="19" y="56"/>
                    </a:cubicBezTo>
                    <a:cubicBezTo>
                      <a:pt x="21" y="56"/>
                      <a:pt x="22" y="54"/>
                      <a:pt x="22" y="53"/>
                    </a:cubicBezTo>
                    <a:cubicBezTo>
                      <a:pt x="22" y="38"/>
                      <a:pt x="22" y="38"/>
                      <a:pt x="22" y="38"/>
                    </a:cubicBezTo>
                    <a:cubicBezTo>
                      <a:pt x="22" y="36"/>
                      <a:pt x="24" y="35"/>
                      <a:pt x="26" y="35"/>
                    </a:cubicBezTo>
                    <a:cubicBezTo>
                      <a:pt x="39" y="35"/>
                      <a:pt x="39" y="35"/>
                      <a:pt x="39" y="35"/>
                    </a:cubicBezTo>
                    <a:cubicBezTo>
                      <a:pt x="40" y="35"/>
                      <a:pt x="42" y="36"/>
                      <a:pt x="42" y="38"/>
                    </a:cubicBezTo>
                    <a:cubicBezTo>
                      <a:pt x="42" y="53"/>
                      <a:pt x="42" y="53"/>
                      <a:pt x="42" y="53"/>
                    </a:cubicBezTo>
                    <a:cubicBezTo>
                      <a:pt x="42" y="54"/>
                      <a:pt x="44" y="56"/>
                      <a:pt x="46" y="56"/>
                    </a:cubicBezTo>
                    <a:cubicBezTo>
                      <a:pt x="60" y="56"/>
                      <a:pt x="60" y="56"/>
                      <a:pt x="60" y="56"/>
                    </a:cubicBezTo>
                    <a:cubicBezTo>
                      <a:pt x="62" y="56"/>
                      <a:pt x="64" y="54"/>
                      <a:pt x="64" y="53"/>
                    </a:cubicBezTo>
                    <a:cubicBezTo>
                      <a:pt x="64" y="21"/>
                      <a:pt x="64" y="21"/>
                      <a:pt x="64" y="21"/>
                    </a:cubicBezTo>
                    <a:cubicBezTo>
                      <a:pt x="64" y="19"/>
                      <a:pt x="62" y="17"/>
                      <a:pt x="61" y="16"/>
                    </a:cubicBezTo>
                    <a:lnTo>
                      <a:pt x="34" y="1"/>
                    </a:lnTo>
                    <a:close/>
                  </a:path>
                </a:pathLst>
              </a:custGeom>
              <a:solidFill>
                <a:srgbClr val="F0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76"/>
              <p:cNvSpPr/>
              <p:nvPr/>
            </p:nvSpPr>
            <p:spPr bwMode="auto">
              <a:xfrm>
                <a:off x="10034270" y="674688"/>
                <a:ext cx="290513" cy="96838"/>
              </a:xfrm>
              <a:custGeom>
                <a:gdLst>
                  <a:gd name="T0" fmla="*/ 76 w 77"/>
                  <a:gd name="T1" fmla="*/ 25 h 26"/>
                  <a:gd name="T2" fmla="*/ 72 w 77"/>
                  <a:gd name="T3" fmla="*/ 25 h 26"/>
                  <a:gd name="T4" fmla="*/ 41 w 77"/>
                  <a:gd name="T5" fmla="*/ 7 h 26"/>
                  <a:gd name="T6" fmla="*/ 35 w 77"/>
                  <a:gd name="T7" fmla="*/ 7 h 26"/>
                  <a:gd name="T8" fmla="*/ 5 w 77"/>
                  <a:gd name="T9" fmla="*/ 25 h 26"/>
                  <a:gd name="T10" fmla="*/ 1 w 77"/>
                  <a:gd name="T11" fmla="*/ 25 h 26"/>
                  <a:gd name="T12" fmla="*/ 3 w 77"/>
                  <a:gd name="T13" fmla="*/ 21 h 26"/>
                  <a:gd name="T14" fmla="*/ 35 w 77"/>
                  <a:gd name="T15" fmla="*/ 2 h 26"/>
                  <a:gd name="T16" fmla="*/ 41 w 77"/>
                  <a:gd name="T17" fmla="*/ 1 h 26"/>
                  <a:gd name="T18" fmla="*/ 75 w 77"/>
                  <a:gd name="T19" fmla="*/ 21 h 26"/>
                  <a:gd name="T20" fmla="*/ 76 w 77"/>
                  <a:gd name="T21" fmla="*/ 25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26">
                    <a:moveTo>
                      <a:pt x="76" y="25"/>
                    </a:moveTo>
                    <a:cubicBezTo>
                      <a:pt x="76" y="26"/>
                      <a:pt x="74" y="26"/>
                      <a:pt x="72" y="25"/>
                    </a:cubicBezTo>
                    <a:cubicBezTo>
                      <a:pt x="41" y="7"/>
                      <a:pt x="41" y="7"/>
                      <a:pt x="41" y="7"/>
                    </a:cubicBezTo>
                    <a:cubicBezTo>
                      <a:pt x="39" y="6"/>
                      <a:pt x="37" y="6"/>
                      <a:pt x="35" y="7"/>
                    </a:cubicBezTo>
                    <a:cubicBezTo>
                      <a:pt x="5" y="25"/>
                      <a:pt x="5" y="25"/>
                      <a:pt x="5" y="25"/>
                    </a:cubicBezTo>
                    <a:cubicBezTo>
                      <a:pt x="4" y="26"/>
                      <a:pt x="2" y="26"/>
                      <a:pt x="1" y="25"/>
                    </a:cubicBezTo>
                    <a:cubicBezTo>
                      <a:pt x="0" y="24"/>
                      <a:pt x="1" y="22"/>
                      <a:pt x="3" y="21"/>
                    </a:cubicBezTo>
                    <a:cubicBezTo>
                      <a:pt x="35" y="2"/>
                      <a:pt x="35" y="2"/>
                      <a:pt x="35" y="2"/>
                    </a:cubicBezTo>
                    <a:cubicBezTo>
                      <a:pt x="37" y="1"/>
                      <a:pt x="39" y="0"/>
                      <a:pt x="41" y="1"/>
                    </a:cubicBezTo>
                    <a:cubicBezTo>
                      <a:pt x="75" y="21"/>
                      <a:pt x="75" y="21"/>
                      <a:pt x="75" y="21"/>
                    </a:cubicBezTo>
                    <a:cubicBezTo>
                      <a:pt x="76" y="22"/>
                      <a:pt x="77" y="24"/>
                      <a:pt x="76" y="25"/>
                    </a:cubicBezTo>
                    <a:close/>
                  </a:path>
                </a:pathLst>
              </a:custGeom>
              <a:solidFill>
                <a:srgbClr val="F0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5" name="组合 40"/>
          <p:cNvGrpSpPr/>
          <p:nvPr/>
        </p:nvGrpSpPr>
        <p:grpSpPr>
          <a:xfrm>
            <a:off x="6189725" y="2822893"/>
            <a:ext cx="341697" cy="390632"/>
            <a:chOff x="8349219" y="3669814"/>
            <a:chExt cx="455596" cy="520682"/>
          </a:xfrm>
        </p:grpSpPr>
        <p:sp>
          <p:nvSpPr>
            <p:cNvPr id="9" name="Freeform 77"/>
            <p:cNvSpPr/>
            <p:nvPr/>
          </p:nvSpPr>
          <p:spPr bwMode="auto">
            <a:xfrm>
              <a:off x="8349219" y="3669814"/>
              <a:ext cx="455596" cy="520682"/>
            </a:xfrm>
            <a:custGeom>
              <a:gdLst>
                <a:gd name="T0" fmla="*/ 0 w 294"/>
                <a:gd name="T1" fmla="*/ 87 h 336"/>
                <a:gd name="T2" fmla="*/ 145 w 294"/>
                <a:gd name="T3" fmla="*/ 0 h 336"/>
                <a:gd name="T4" fmla="*/ 292 w 294"/>
                <a:gd name="T5" fmla="*/ 82 h 336"/>
                <a:gd name="T6" fmla="*/ 294 w 294"/>
                <a:gd name="T7" fmla="*/ 250 h 336"/>
                <a:gd name="T8" fmla="*/ 152 w 294"/>
                <a:gd name="T9" fmla="*/ 336 h 336"/>
                <a:gd name="T10" fmla="*/ 5 w 294"/>
                <a:gd name="T11" fmla="*/ 255 h 336"/>
                <a:gd name="T12" fmla="*/ 0 w 294"/>
                <a:gd name="T13" fmla="*/ 87 h 336"/>
              </a:gdLst>
              <a:cxnLst>
                <a:cxn ang="0">
                  <a:pos x="T0" y="T1"/>
                </a:cxn>
                <a:cxn ang="0">
                  <a:pos x="T2" y="T3"/>
                </a:cxn>
                <a:cxn ang="0">
                  <a:pos x="T4" y="T5"/>
                </a:cxn>
                <a:cxn ang="0">
                  <a:pos x="T6" y="T7"/>
                </a:cxn>
                <a:cxn ang="0">
                  <a:pos x="T8" y="T9"/>
                </a:cxn>
                <a:cxn ang="0">
                  <a:pos x="T10" y="T11"/>
                </a:cxn>
                <a:cxn ang="0">
                  <a:pos x="T12" y="T13"/>
                </a:cxn>
              </a:cxnLst>
              <a:rect l="0" t="0" r="r" b="b"/>
              <a:pathLst>
                <a:path w="294" h="336">
                  <a:moveTo>
                    <a:pt x="0" y="87"/>
                  </a:moveTo>
                  <a:lnTo>
                    <a:pt x="145" y="0"/>
                  </a:lnTo>
                  <a:lnTo>
                    <a:pt x="292" y="82"/>
                  </a:lnTo>
                  <a:lnTo>
                    <a:pt x="294" y="250"/>
                  </a:lnTo>
                  <a:lnTo>
                    <a:pt x="152" y="336"/>
                  </a:lnTo>
                  <a:lnTo>
                    <a:pt x="5" y="255"/>
                  </a:lnTo>
                  <a:lnTo>
                    <a:pt x="0" y="87"/>
                  </a:lnTo>
                  <a:close/>
                </a:path>
              </a:pathLst>
            </a:custGeom>
            <a:solidFill>
              <a:schemeClr val="bg1">
                <a:lumMod val="65000"/>
              </a:schemeClr>
            </a:solidFill>
            <a:ln>
              <a:noFill/>
            </a:ln>
            <a:effectLst/>
          </p:spPr>
          <p:txBody>
            <a:bodyPr vert="horz" wrap="square" lIns="91440" tIns="45720" rIns="91440" bIns="45720" numCol="1" anchor="t" anchorCtr="0" compatLnSpc="1"/>
            <a:lstStyle/>
            <a:p>
              <a:endParaRPr lang="zh-CN" altLang="en-US"/>
            </a:p>
          </p:txBody>
        </p:sp>
        <p:grpSp>
          <p:nvGrpSpPr>
            <p:cNvPr id="18" name="组合 9"/>
            <p:cNvGrpSpPr/>
            <p:nvPr/>
          </p:nvGrpSpPr>
          <p:grpSpPr>
            <a:xfrm>
              <a:off x="8415854" y="3793786"/>
              <a:ext cx="308379" cy="322327"/>
              <a:chOff x="9734233" y="5894388"/>
              <a:chExt cx="315912" cy="330200"/>
            </a:xfrm>
          </p:grpSpPr>
          <p:sp>
            <p:nvSpPr>
              <p:cNvPr id="11" name="Freeform 78"/>
              <p:cNvSpPr/>
              <p:nvPr/>
            </p:nvSpPr>
            <p:spPr bwMode="auto">
              <a:xfrm>
                <a:off x="9734233" y="5916613"/>
                <a:ext cx="282575" cy="307975"/>
              </a:xfrm>
              <a:custGeom>
                <a:gdLst>
                  <a:gd name="T0" fmla="*/ 59 w 75"/>
                  <a:gd name="T1" fmla="*/ 44 h 82"/>
                  <a:gd name="T2" fmla="*/ 38 w 75"/>
                  <a:gd name="T3" fmla="*/ 40 h 82"/>
                  <a:gd name="T4" fmla="*/ 35 w 75"/>
                  <a:gd name="T5" fmla="*/ 18 h 82"/>
                  <a:gd name="T6" fmla="*/ 20 w 75"/>
                  <a:gd name="T7" fmla="*/ 0 h 82"/>
                  <a:gd name="T8" fmla="*/ 28 w 75"/>
                  <a:gd name="T9" fmla="*/ 49 h 82"/>
                  <a:gd name="T10" fmla="*/ 75 w 75"/>
                  <a:gd name="T11" fmla="*/ 63 h 82"/>
                  <a:gd name="T12" fmla="*/ 59 w 75"/>
                  <a:gd name="T13" fmla="*/ 44 h 82"/>
                </a:gdLst>
                <a:cxnLst>
                  <a:cxn ang="0">
                    <a:pos x="T0" y="T1"/>
                  </a:cxn>
                  <a:cxn ang="0">
                    <a:pos x="T2" y="T3"/>
                  </a:cxn>
                  <a:cxn ang="0">
                    <a:pos x="T4" y="T5"/>
                  </a:cxn>
                  <a:cxn ang="0">
                    <a:pos x="T6" y="T7"/>
                  </a:cxn>
                  <a:cxn ang="0">
                    <a:pos x="T8" y="T9"/>
                  </a:cxn>
                  <a:cxn ang="0">
                    <a:pos x="T10" y="T11"/>
                  </a:cxn>
                  <a:cxn ang="0">
                    <a:pos x="T12" y="T13"/>
                  </a:cxn>
                </a:cxnLst>
                <a:rect l="0" t="0" r="r" b="b"/>
                <a:pathLst>
                  <a:path w="75" h="82">
                    <a:moveTo>
                      <a:pt x="59" y="44"/>
                    </a:moveTo>
                    <a:cubicBezTo>
                      <a:pt x="59" y="44"/>
                      <a:pt x="53" y="55"/>
                      <a:pt x="38" y="40"/>
                    </a:cubicBezTo>
                    <a:cubicBezTo>
                      <a:pt x="23" y="23"/>
                      <a:pt x="35" y="18"/>
                      <a:pt x="35" y="18"/>
                    </a:cubicBezTo>
                    <a:cubicBezTo>
                      <a:pt x="20" y="0"/>
                      <a:pt x="20" y="0"/>
                      <a:pt x="20" y="0"/>
                    </a:cubicBezTo>
                    <a:cubicBezTo>
                      <a:pt x="20" y="0"/>
                      <a:pt x="0" y="18"/>
                      <a:pt x="28" y="49"/>
                    </a:cubicBezTo>
                    <a:cubicBezTo>
                      <a:pt x="58" y="82"/>
                      <a:pt x="75" y="63"/>
                      <a:pt x="75" y="63"/>
                    </a:cubicBezTo>
                    <a:lnTo>
                      <a:pt x="59" y="44"/>
                    </a:lnTo>
                    <a:close/>
                  </a:path>
                </a:pathLst>
              </a:custGeom>
              <a:solidFill>
                <a:srgbClr val="F0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79"/>
              <p:cNvSpPr/>
              <p:nvPr/>
            </p:nvSpPr>
            <p:spPr bwMode="auto">
              <a:xfrm>
                <a:off x="9970770" y="6059488"/>
                <a:ext cx="79375" cy="87313"/>
              </a:xfrm>
              <a:custGeom>
                <a:gdLst>
                  <a:gd name="T0" fmla="*/ 50 w 50"/>
                  <a:gd name="T1" fmla="*/ 45 h 55"/>
                  <a:gd name="T2" fmla="*/ 38 w 50"/>
                  <a:gd name="T3" fmla="*/ 55 h 55"/>
                  <a:gd name="T4" fmla="*/ 0 w 50"/>
                  <a:gd name="T5" fmla="*/ 10 h 55"/>
                  <a:gd name="T6" fmla="*/ 10 w 50"/>
                  <a:gd name="T7" fmla="*/ 0 h 55"/>
                  <a:gd name="T8" fmla="*/ 50 w 50"/>
                  <a:gd name="T9" fmla="*/ 45 h 55"/>
                </a:gdLst>
                <a:cxnLst>
                  <a:cxn ang="0">
                    <a:pos x="T0" y="T1"/>
                  </a:cxn>
                  <a:cxn ang="0">
                    <a:pos x="T2" y="T3"/>
                  </a:cxn>
                  <a:cxn ang="0">
                    <a:pos x="T4" y="T5"/>
                  </a:cxn>
                  <a:cxn ang="0">
                    <a:pos x="T6" y="T7"/>
                  </a:cxn>
                  <a:cxn ang="0">
                    <a:pos x="T8" y="T9"/>
                  </a:cxn>
                </a:cxnLst>
                <a:rect l="0" t="0" r="r" b="b"/>
                <a:pathLst>
                  <a:path w="50" h="55">
                    <a:moveTo>
                      <a:pt x="50" y="45"/>
                    </a:moveTo>
                    <a:lnTo>
                      <a:pt x="38" y="55"/>
                    </a:lnTo>
                    <a:lnTo>
                      <a:pt x="0" y="10"/>
                    </a:lnTo>
                    <a:lnTo>
                      <a:pt x="10" y="0"/>
                    </a:lnTo>
                    <a:lnTo>
                      <a:pt x="50" y="45"/>
                    </a:lnTo>
                    <a:close/>
                  </a:path>
                </a:pathLst>
              </a:custGeom>
              <a:solidFill>
                <a:srgbClr val="F0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80"/>
              <p:cNvSpPr/>
              <p:nvPr/>
            </p:nvSpPr>
            <p:spPr bwMode="auto">
              <a:xfrm>
                <a:off x="9819958" y="5894388"/>
                <a:ext cx="76200" cy="82550"/>
              </a:xfrm>
              <a:custGeom>
                <a:gdLst>
                  <a:gd name="T0" fmla="*/ 48 w 48"/>
                  <a:gd name="T1" fmla="*/ 43 h 52"/>
                  <a:gd name="T2" fmla="*/ 38 w 48"/>
                  <a:gd name="T3" fmla="*/ 52 h 52"/>
                  <a:gd name="T4" fmla="*/ 0 w 48"/>
                  <a:gd name="T5" fmla="*/ 9 h 52"/>
                  <a:gd name="T6" fmla="*/ 10 w 48"/>
                  <a:gd name="T7" fmla="*/ 0 h 52"/>
                  <a:gd name="T8" fmla="*/ 48 w 48"/>
                  <a:gd name="T9" fmla="*/ 43 h 52"/>
                </a:gdLst>
                <a:cxnLst>
                  <a:cxn ang="0">
                    <a:pos x="T0" y="T1"/>
                  </a:cxn>
                  <a:cxn ang="0">
                    <a:pos x="T2" y="T3"/>
                  </a:cxn>
                  <a:cxn ang="0">
                    <a:pos x="T4" y="T5"/>
                  </a:cxn>
                  <a:cxn ang="0">
                    <a:pos x="T6" y="T7"/>
                  </a:cxn>
                  <a:cxn ang="0">
                    <a:pos x="T8" y="T9"/>
                  </a:cxn>
                </a:cxnLst>
                <a:rect l="0" t="0" r="r" b="b"/>
                <a:pathLst>
                  <a:path w="48" h="52">
                    <a:moveTo>
                      <a:pt x="48" y="43"/>
                    </a:moveTo>
                    <a:lnTo>
                      <a:pt x="38" y="52"/>
                    </a:lnTo>
                    <a:lnTo>
                      <a:pt x="0" y="9"/>
                    </a:lnTo>
                    <a:lnTo>
                      <a:pt x="10" y="0"/>
                    </a:lnTo>
                    <a:lnTo>
                      <a:pt x="48" y="43"/>
                    </a:lnTo>
                    <a:close/>
                  </a:path>
                </a:pathLst>
              </a:custGeom>
              <a:solidFill>
                <a:srgbClr val="F0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0" name="组合 41"/>
          <p:cNvGrpSpPr/>
          <p:nvPr/>
        </p:nvGrpSpPr>
        <p:grpSpPr>
          <a:xfrm>
            <a:off x="2647239" y="2822893"/>
            <a:ext cx="341697" cy="390632"/>
            <a:chOff x="3401316" y="3669814"/>
            <a:chExt cx="455596" cy="520682"/>
          </a:xfrm>
        </p:grpSpPr>
        <p:sp>
          <p:nvSpPr>
            <p:cNvPr id="14" name="Freeform 81"/>
            <p:cNvSpPr/>
            <p:nvPr/>
          </p:nvSpPr>
          <p:spPr bwMode="auto">
            <a:xfrm>
              <a:off x="3401316" y="3669814"/>
              <a:ext cx="455596" cy="520682"/>
            </a:xfrm>
            <a:custGeom>
              <a:gdLst>
                <a:gd name="T0" fmla="*/ 0 w 294"/>
                <a:gd name="T1" fmla="*/ 85 h 336"/>
                <a:gd name="T2" fmla="*/ 144 w 294"/>
                <a:gd name="T3" fmla="*/ 0 h 336"/>
                <a:gd name="T4" fmla="*/ 291 w 294"/>
                <a:gd name="T5" fmla="*/ 80 h 336"/>
                <a:gd name="T6" fmla="*/ 294 w 294"/>
                <a:gd name="T7" fmla="*/ 248 h 336"/>
                <a:gd name="T8" fmla="*/ 152 w 294"/>
                <a:gd name="T9" fmla="*/ 336 h 336"/>
                <a:gd name="T10" fmla="*/ 5 w 294"/>
                <a:gd name="T11" fmla="*/ 253 h 336"/>
                <a:gd name="T12" fmla="*/ 0 w 294"/>
                <a:gd name="T13" fmla="*/ 85 h 336"/>
              </a:gdLst>
              <a:cxnLst>
                <a:cxn ang="0">
                  <a:pos x="T0" y="T1"/>
                </a:cxn>
                <a:cxn ang="0">
                  <a:pos x="T2" y="T3"/>
                </a:cxn>
                <a:cxn ang="0">
                  <a:pos x="T4" y="T5"/>
                </a:cxn>
                <a:cxn ang="0">
                  <a:pos x="T6" y="T7"/>
                </a:cxn>
                <a:cxn ang="0">
                  <a:pos x="T8" y="T9"/>
                </a:cxn>
                <a:cxn ang="0">
                  <a:pos x="T10" y="T11"/>
                </a:cxn>
                <a:cxn ang="0">
                  <a:pos x="T12" y="T13"/>
                </a:cxn>
              </a:cxnLst>
              <a:rect l="0" t="0" r="r" b="b"/>
              <a:pathLst>
                <a:path w="294" h="336">
                  <a:moveTo>
                    <a:pt x="0" y="85"/>
                  </a:moveTo>
                  <a:lnTo>
                    <a:pt x="144" y="0"/>
                  </a:lnTo>
                  <a:lnTo>
                    <a:pt x="291" y="80"/>
                  </a:lnTo>
                  <a:lnTo>
                    <a:pt x="294" y="248"/>
                  </a:lnTo>
                  <a:lnTo>
                    <a:pt x="152" y="336"/>
                  </a:lnTo>
                  <a:lnTo>
                    <a:pt x="5" y="253"/>
                  </a:lnTo>
                  <a:lnTo>
                    <a:pt x="0" y="85"/>
                  </a:lnTo>
                  <a:close/>
                </a:path>
              </a:pathLst>
            </a:custGeom>
            <a:solidFill>
              <a:schemeClr val="bg1">
                <a:lumMod val="65000"/>
              </a:schemeClr>
            </a:solidFill>
            <a:ln>
              <a:noFill/>
            </a:ln>
            <a:effectLst/>
          </p:spPr>
          <p:txBody>
            <a:bodyPr vert="horz" wrap="square" lIns="91440" tIns="45720" rIns="91440" bIns="45720" numCol="1" anchor="t" anchorCtr="0" compatLnSpc="1"/>
            <a:lstStyle/>
            <a:p>
              <a:endParaRPr lang="zh-CN" altLang="en-US"/>
            </a:p>
          </p:txBody>
        </p:sp>
        <p:grpSp>
          <p:nvGrpSpPr>
            <p:cNvPr id="27" name="组合 14"/>
            <p:cNvGrpSpPr/>
            <p:nvPr/>
          </p:nvGrpSpPr>
          <p:grpSpPr>
            <a:xfrm>
              <a:off x="3489646" y="3841824"/>
              <a:ext cx="278937" cy="172011"/>
              <a:chOff x="6213158" y="2928938"/>
              <a:chExt cx="285750" cy="176213"/>
            </a:xfrm>
          </p:grpSpPr>
          <p:sp>
            <p:nvSpPr>
              <p:cNvPr id="16" name="Freeform 82"/>
              <p:cNvSpPr/>
              <p:nvPr/>
            </p:nvSpPr>
            <p:spPr bwMode="auto">
              <a:xfrm>
                <a:off x="6227445" y="2928938"/>
                <a:ext cx="255588" cy="71438"/>
              </a:xfrm>
              <a:custGeom>
                <a:gdLst>
                  <a:gd name="T0" fmla="*/ 39 w 68"/>
                  <a:gd name="T1" fmla="*/ 18 h 19"/>
                  <a:gd name="T2" fmla="*/ 68 w 68"/>
                  <a:gd name="T3" fmla="*/ 1 h 19"/>
                  <a:gd name="T4" fmla="*/ 66 w 68"/>
                  <a:gd name="T5" fmla="*/ 0 h 19"/>
                  <a:gd name="T6" fmla="*/ 3 w 68"/>
                  <a:gd name="T7" fmla="*/ 0 h 19"/>
                  <a:gd name="T8" fmla="*/ 0 w 68"/>
                  <a:gd name="T9" fmla="*/ 1 h 19"/>
                  <a:gd name="T10" fmla="*/ 30 w 68"/>
                  <a:gd name="T11" fmla="*/ 18 h 19"/>
                  <a:gd name="T12" fmla="*/ 39 w 68"/>
                  <a:gd name="T13" fmla="*/ 18 h 19"/>
                </a:gdLst>
                <a:cxnLst>
                  <a:cxn ang="0">
                    <a:pos x="T0" y="T1"/>
                  </a:cxn>
                  <a:cxn ang="0">
                    <a:pos x="T2" y="T3"/>
                  </a:cxn>
                  <a:cxn ang="0">
                    <a:pos x="T4" y="T5"/>
                  </a:cxn>
                  <a:cxn ang="0">
                    <a:pos x="T6" y="T7"/>
                  </a:cxn>
                  <a:cxn ang="0">
                    <a:pos x="T8" y="T9"/>
                  </a:cxn>
                  <a:cxn ang="0">
                    <a:pos x="T10" y="T11"/>
                  </a:cxn>
                  <a:cxn ang="0">
                    <a:pos x="T12" y="T13"/>
                  </a:cxn>
                </a:cxnLst>
                <a:rect l="0" t="0" r="r" b="b"/>
                <a:pathLst>
                  <a:path w="68" h="19">
                    <a:moveTo>
                      <a:pt x="39" y="18"/>
                    </a:moveTo>
                    <a:cubicBezTo>
                      <a:pt x="68" y="1"/>
                      <a:pt x="68" y="1"/>
                      <a:pt x="68" y="1"/>
                    </a:cubicBezTo>
                    <a:cubicBezTo>
                      <a:pt x="68" y="0"/>
                      <a:pt x="67" y="0"/>
                      <a:pt x="66" y="0"/>
                    </a:cubicBezTo>
                    <a:cubicBezTo>
                      <a:pt x="3" y="0"/>
                      <a:pt x="3" y="0"/>
                      <a:pt x="3" y="0"/>
                    </a:cubicBezTo>
                    <a:cubicBezTo>
                      <a:pt x="2" y="0"/>
                      <a:pt x="1" y="0"/>
                      <a:pt x="0" y="1"/>
                    </a:cubicBezTo>
                    <a:cubicBezTo>
                      <a:pt x="30" y="18"/>
                      <a:pt x="30" y="18"/>
                      <a:pt x="30" y="18"/>
                    </a:cubicBezTo>
                    <a:cubicBezTo>
                      <a:pt x="32" y="19"/>
                      <a:pt x="36" y="19"/>
                      <a:pt x="39" y="18"/>
                    </a:cubicBezTo>
                    <a:close/>
                  </a:path>
                </a:pathLst>
              </a:custGeom>
              <a:solidFill>
                <a:srgbClr val="F0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3"/>
              <p:cNvSpPr/>
              <p:nvPr/>
            </p:nvSpPr>
            <p:spPr bwMode="auto">
              <a:xfrm>
                <a:off x="6213158" y="2947988"/>
                <a:ext cx="285750" cy="157163"/>
              </a:xfrm>
              <a:custGeom>
                <a:gdLst>
                  <a:gd name="T0" fmla="*/ 45 w 76"/>
                  <a:gd name="T1" fmla="*/ 18 h 42"/>
                  <a:gd name="T2" fmla="*/ 38 w 76"/>
                  <a:gd name="T3" fmla="*/ 20 h 42"/>
                  <a:gd name="T4" fmla="*/ 32 w 76"/>
                  <a:gd name="T5" fmla="*/ 18 h 42"/>
                  <a:gd name="T6" fmla="*/ 1 w 76"/>
                  <a:gd name="T7" fmla="*/ 0 h 42"/>
                  <a:gd name="T8" fmla="*/ 0 w 76"/>
                  <a:gd name="T9" fmla="*/ 1 h 42"/>
                  <a:gd name="T10" fmla="*/ 0 w 76"/>
                  <a:gd name="T11" fmla="*/ 38 h 42"/>
                  <a:gd name="T12" fmla="*/ 7 w 76"/>
                  <a:gd name="T13" fmla="*/ 42 h 42"/>
                  <a:gd name="T14" fmla="*/ 70 w 76"/>
                  <a:gd name="T15" fmla="*/ 42 h 42"/>
                  <a:gd name="T16" fmla="*/ 76 w 76"/>
                  <a:gd name="T17" fmla="*/ 38 h 42"/>
                  <a:gd name="T18" fmla="*/ 76 w 76"/>
                  <a:gd name="T19" fmla="*/ 1 h 42"/>
                  <a:gd name="T20" fmla="*/ 76 w 76"/>
                  <a:gd name="T21" fmla="*/ 0 h 42"/>
                  <a:gd name="T22" fmla="*/ 45 w 76"/>
                  <a:gd name="T23" fmla="*/ 18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2">
                    <a:moveTo>
                      <a:pt x="45" y="18"/>
                    </a:moveTo>
                    <a:cubicBezTo>
                      <a:pt x="43" y="19"/>
                      <a:pt x="41" y="20"/>
                      <a:pt x="38" y="20"/>
                    </a:cubicBezTo>
                    <a:cubicBezTo>
                      <a:pt x="36" y="20"/>
                      <a:pt x="34" y="19"/>
                      <a:pt x="32" y="18"/>
                    </a:cubicBezTo>
                    <a:cubicBezTo>
                      <a:pt x="1" y="0"/>
                      <a:pt x="1" y="0"/>
                      <a:pt x="1" y="0"/>
                    </a:cubicBezTo>
                    <a:cubicBezTo>
                      <a:pt x="0" y="1"/>
                      <a:pt x="0" y="1"/>
                      <a:pt x="0" y="1"/>
                    </a:cubicBezTo>
                    <a:cubicBezTo>
                      <a:pt x="0" y="38"/>
                      <a:pt x="0" y="38"/>
                      <a:pt x="0" y="38"/>
                    </a:cubicBezTo>
                    <a:cubicBezTo>
                      <a:pt x="0" y="40"/>
                      <a:pt x="3" y="42"/>
                      <a:pt x="7" y="42"/>
                    </a:cubicBezTo>
                    <a:cubicBezTo>
                      <a:pt x="70" y="42"/>
                      <a:pt x="70" y="42"/>
                      <a:pt x="70" y="42"/>
                    </a:cubicBezTo>
                    <a:cubicBezTo>
                      <a:pt x="73" y="42"/>
                      <a:pt x="76" y="40"/>
                      <a:pt x="76" y="38"/>
                    </a:cubicBezTo>
                    <a:cubicBezTo>
                      <a:pt x="76" y="1"/>
                      <a:pt x="76" y="1"/>
                      <a:pt x="76" y="1"/>
                    </a:cubicBezTo>
                    <a:cubicBezTo>
                      <a:pt x="76" y="1"/>
                      <a:pt x="76" y="0"/>
                      <a:pt x="76" y="0"/>
                    </a:cubicBezTo>
                    <a:lnTo>
                      <a:pt x="45" y="18"/>
                    </a:lnTo>
                    <a:close/>
                  </a:path>
                </a:pathLst>
              </a:custGeom>
              <a:solidFill>
                <a:srgbClr val="F0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8" name="组合 37"/>
          <p:cNvGrpSpPr>
            <a:grpSpLocks noChangeAspect="1"/>
          </p:cNvGrpSpPr>
          <p:nvPr/>
        </p:nvGrpSpPr>
        <p:grpSpPr>
          <a:xfrm>
            <a:off x="2878008" y="2891227"/>
            <a:ext cx="1697087" cy="1968864"/>
            <a:chOff x="3676095" y="3699587"/>
            <a:chExt cx="2431224" cy="2819699"/>
          </a:xfrm>
        </p:grpSpPr>
        <p:sp>
          <p:nvSpPr>
            <p:cNvPr id="3" name="六边形 2"/>
            <p:cNvSpPr/>
            <p:nvPr/>
          </p:nvSpPr>
          <p:spPr>
            <a:xfrm rot="16200000">
              <a:off x="3482082" y="3894049"/>
              <a:ext cx="2819699" cy="2430775"/>
            </a:xfrm>
            <a:prstGeom prst="hexagon">
              <a:avLst/>
            </a:prstGeom>
            <a:solidFill>
              <a:schemeClr val="bg1">
                <a:lumMod val="65000"/>
              </a:schemeClr>
            </a:solidFill>
            <a:ln>
              <a:noFill/>
            </a:ln>
            <a:effectLst/>
          </p:spPr>
          <p:txBody>
            <a:bodyPr vert="horz" wrap="square" lIns="91440" tIns="45720" rIns="91440" bIns="45720" numCol="1" anchor="t" anchorCtr="0" compatLnSpc="1"/>
            <a:lstStyle/>
            <a:p>
              <a:endParaRPr lang="zh-CN" altLang="en-US"/>
            </a:p>
          </p:txBody>
        </p:sp>
        <p:sp>
          <p:nvSpPr>
            <p:cNvPr id="22" name="任意多边形 21"/>
            <p:cNvSpPr/>
            <p:nvPr/>
          </p:nvSpPr>
          <p:spPr>
            <a:xfrm rot="16200000">
              <a:off x="4587151" y="2788531"/>
              <a:ext cx="608661" cy="2430773"/>
            </a:xfrm>
            <a:custGeom>
              <a:gdLst>
                <a:gd name="connsiteX0" fmla="*/ 623528 w 623528"/>
                <a:gd name="connsiteY0" fmla="*/ 1245074 h 2490148"/>
                <a:gd name="connsiteX1" fmla="*/ 991 w 623528"/>
                <a:gd name="connsiteY1" fmla="*/ 2490148 h 2490148"/>
                <a:gd name="connsiteX2" fmla="*/ 0 w 623528"/>
                <a:gd name="connsiteY2" fmla="*/ 2490148 h 2490148"/>
                <a:gd name="connsiteX3" fmla="*/ 0 w 623528"/>
                <a:gd name="connsiteY3" fmla="*/ 0 h 2490148"/>
                <a:gd name="connsiteX4" fmla="*/ 991 w 623528"/>
                <a:gd name="connsiteY4" fmla="*/ 0 h 24901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3528" h="2490148">
                  <a:moveTo>
                    <a:pt x="623528" y="1245074"/>
                  </a:moveTo>
                  <a:lnTo>
                    <a:pt x="991" y="2490148"/>
                  </a:lnTo>
                  <a:lnTo>
                    <a:pt x="0" y="2490148"/>
                  </a:lnTo>
                  <a:lnTo>
                    <a:pt x="0" y="0"/>
                  </a:lnTo>
                  <a:lnTo>
                    <a:pt x="991" y="0"/>
                  </a:lnTo>
                  <a:close/>
                </a:path>
              </a:pathLst>
            </a:custGeom>
            <a:solidFill>
              <a:schemeClr val="tx1">
                <a:lumMod val="50000"/>
                <a:lumOff val="50000"/>
                <a:alpha val="50000"/>
              </a:schemeClr>
            </a:solidFill>
            <a:ln>
              <a:noFill/>
            </a:ln>
          </p:spPr>
          <p:txBody>
            <a:bodyPr vert="horz" wrap="square" lIns="91440" tIns="45720" rIns="91440" bIns="45720" numCol="1" anchor="t" anchorCtr="0" compatLnSpc="1">
              <a:noAutofit/>
            </a:bodyPr>
            <a:lstStyle/>
            <a:p>
              <a:endParaRPr lang="zh-CN" altLang="en-US">
                <a:solidFill>
                  <a:schemeClr val="tx1"/>
                </a:solidFill>
              </a:endParaRPr>
            </a:p>
          </p:txBody>
        </p:sp>
      </p:grpSp>
      <p:grpSp>
        <p:nvGrpSpPr>
          <p:cNvPr id="30" name="组合 38"/>
          <p:cNvGrpSpPr>
            <a:grpSpLocks noChangeAspect="1"/>
          </p:cNvGrpSpPr>
          <p:nvPr/>
        </p:nvGrpSpPr>
        <p:grpSpPr>
          <a:xfrm>
            <a:off x="4617207" y="2891225"/>
            <a:ext cx="1696774" cy="1968865"/>
            <a:chOff x="6107319" y="3699586"/>
            <a:chExt cx="2430775" cy="2819699"/>
          </a:xfrm>
          <a:solidFill>
            <a:schemeClr val="tx1">
              <a:lumMod val="75000"/>
              <a:lumOff val="25000"/>
            </a:schemeClr>
          </a:solidFill>
        </p:grpSpPr>
        <p:sp>
          <p:nvSpPr>
            <p:cNvPr id="2" name="六边形 1"/>
            <p:cNvSpPr/>
            <p:nvPr/>
          </p:nvSpPr>
          <p:spPr>
            <a:xfrm rot="16200000">
              <a:off x="5912857" y="3894048"/>
              <a:ext cx="2819699" cy="2430775"/>
            </a:xfrm>
            <a:prstGeom prst="hexagon">
              <a:avLst/>
            </a:prstGeom>
            <a:solidFill>
              <a:schemeClr val="bg1">
                <a:lumMod val="65000"/>
              </a:schemeClr>
            </a:solidFill>
            <a:ln>
              <a:noFill/>
            </a:ln>
            <a:effectLst/>
          </p:spPr>
          <p:txBody>
            <a:bodyPr vert="horz" wrap="square" lIns="91440" tIns="45720" rIns="91440" bIns="45720" numCol="1" anchor="t" anchorCtr="0" compatLnSpc="1"/>
            <a:lstStyle/>
            <a:p>
              <a:endParaRPr lang="zh-CN" altLang="en-US"/>
            </a:p>
          </p:txBody>
        </p:sp>
        <p:sp>
          <p:nvSpPr>
            <p:cNvPr id="21" name="任意多边形 20"/>
            <p:cNvSpPr>
              <a:spLocks noChangeAspect="1"/>
            </p:cNvSpPr>
            <p:nvPr/>
          </p:nvSpPr>
          <p:spPr>
            <a:xfrm rot="16200000">
              <a:off x="7018377" y="2788530"/>
              <a:ext cx="608661" cy="2430773"/>
            </a:xfrm>
            <a:custGeom>
              <a:gdLst>
                <a:gd name="connsiteX0" fmla="*/ 623528 w 623528"/>
                <a:gd name="connsiteY0" fmla="*/ 1245074 h 2490148"/>
                <a:gd name="connsiteX1" fmla="*/ 991 w 623528"/>
                <a:gd name="connsiteY1" fmla="*/ 2490148 h 2490148"/>
                <a:gd name="connsiteX2" fmla="*/ 0 w 623528"/>
                <a:gd name="connsiteY2" fmla="*/ 2490148 h 2490148"/>
                <a:gd name="connsiteX3" fmla="*/ 0 w 623528"/>
                <a:gd name="connsiteY3" fmla="*/ 0 h 2490148"/>
                <a:gd name="connsiteX4" fmla="*/ 991 w 623528"/>
                <a:gd name="connsiteY4" fmla="*/ 0 h 24901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3528" h="2490148">
                  <a:moveTo>
                    <a:pt x="623528" y="1245074"/>
                  </a:moveTo>
                  <a:lnTo>
                    <a:pt x="991" y="2490148"/>
                  </a:lnTo>
                  <a:lnTo>
                    <a:pt x="0" y="2490148"/>
                  </a:lnTo>
                  <a:lnTo>
                    <a:pt x="0" y="0"/>
                  </a:lnTo>
                  <a:lnTo>
                    <a:pt x="991" y="0"/>
                  </a:lnTo>
                  <a:close/>
                </a:path>
              </a:pathLst>
            </a:custGeom>
            <a:solidFill>
              <a:schemeClr val="tx1">
                <a:lumMod val="50000"/>
                <a:lumOff val="50000"/>
                <a:alpha val="50000"/>
              </a:schemeClr>
            </a:solidFill>
            <a:ln>
              <a:noFill/>
            </a:ln>
          </p:spPr>
          <p:txBody>
            <a:bodyPr vert="horz" wrap="square" lIns="91440" tIns="45720" rIns="91440" bIns="45720" numCol="1" anchor="t" anchorCtr="0" compatLnSpc="1">
              <a:noAutofit/>
            </a:bodyPr>
            <a:lstStyle/>
            <a:p>
              <a:endParaRPr lang="zh-CN" altLang="en-US">
                <a:solidFill>
                  <a:schemeClr val="tx1"/>
                </a:solidFill>
              </a:endParaRPr>
            </a:p>
          </p:txBody>
        </p:sp>
      </p:grpSp>
      <p:grpSp>
        <p:nvGrpSpPr>
          <p:cNvPr id="31" name="组合 30"/>
          <p:cNvGrpSpPr>
            <a:grpSpLocks noChangeAspect="1"/>
          </p:cNvGrpSpPr>
          <p:nvPr/>
        </p:nvGrpSpPr>
        <p:grpSpPr>
          <a:xfrm>
            <a:off x="3741760" y="1323827"/>
            <a:ext cx="1696774" cy="1968865"/>
            <a:chOff x="4891931" y="1494701"/>
            <a:chExt cx="2430775" cy="2819699"/>
          </a:xfrm>
        </p:grpSpPr>
        <p:sp>
          <p:nvSpPr>
            <p:cNvPr id="4" name="六边形 3"/>
            <p:cNvSpPr/>
            <p:nvPr/>
          </p:nvSpPr>
          <p:spPr>
            <a:xfrm rot="16200000">
              <a:off x="4697469" y="1689163"/>
              <a:ext cx="2819699" cy="2430775"/>
            </a:xfrm>
            <a:prstGeom prst="hexagon">
              <a:avLst/>
            </a:prstGeom>
            <a:solidFill>
              <a:schemeClr val="accent1"/>
            </a:solidFill>
            <a:ln>
              <a:noFill/>
            </a:ln>
            <a:effectLst/>
          </p:spPr>
          <p:txBody>
            <a:bodyPr vert="horz" wrap="square" lIns="91440" tIns="45720" rIns="91440" bIns="45720" numCol="1" anchor="t" anchorCtr="0" compatLnSpc="1"/>
            <a:lstStyle/>
            <a:p>
              <a:endParaRPr lang="zh-CN" altLang="en-US">
                <a:solidFill>
                  <a:schemeClr val="tx1"/>
                </a:solidFill>
              </a:endParaRPr>
            </a:p>
          </p:txBody>
        </p:sp>
        <p:sp>
          <p:nvSpPr>
            <p:cNvPr id="23" name="任意多边形 22"/>
            <p:cNvSpPr>
              <a:spLocks noChangeAspect="1"/>
            </p:cNvSpPr>
            <p:nvPr/>
          </p:nvSpPr>
          <p:spPr>
            <a:xfrm rot="5400000" flipV="1">
              <a:off x="5802989" y="2794683"/>
              <a:ext cx="608661" cy="2430773"/>
            </a:xfrm>
            <a:custGeom>
              <a:gdLst>
                <a:gd name="connsiteX0" fmla="*/ 623528 w 623528"/>
                <a:gd name="connsiteY0" fmla="*/ 1245074 h 2490148"/>
                <a:gd name="connsiteX1" fmla="*/ 991 w 623528"/>
                <a:gd name="connsiteY1" fmla="*/ 2490148 h 2490148"/>
                <a:gd name="connsiteX2" fmla="*/ 0 w 623528"/>
                <a:gd name="connsiteY2" fmla="*/ 2490148 h 2490148"/>
                <a:gd name="connsiteX3" fmla="*/ 0 w 623528"/>
                <a:gd name="connsiteY3" fmla="*/ 0 h 2490148"/>
                <a:gd name="connsiteX4" fmla="*/ 991 w 623528"/>
                <a:gd name="connsiteY4" fmla="*/ 0 h 24901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3528" h="2490148">
                  <a:moveTo>
                    <a:pt x="623528" y="1245074"/>
                  </a:moveTo>
                  <a:lnTo>
                    <a:pt x="991" y="2490148"/>
                  </a:lnTo>
                  <a:lnTo>
                    <a:pt x="0" y="2490148"/>
                  </a:lnTo>
                  <a:lnTo>
                    <a:pt x="0" y="0"/>
                  </a:lnTo>
                  <a:lnTo>
                    <a:pt x="991" y="0"/>
                  </a:lnTo>
                  <a:close/>
                </a:path>
              </a:pathLst>
            </a:custGeom>
            <a:solidFill>
              <a:schemeClr val="accent1">
                <a:lumMod val="50000"/>
                <a:alpha val="50000"/>
              </a:schemeClr>
            </a:solidFill>
            <a:ln>
              <a:noFill/>
            </a:ln>
          </p:spPr>
          <p:txBody>
            <a:bodyPr vert="horz" wrap="square" lIns="91440" tIns="45720" rIns="91440" bIns="45720" numCol="1" anchor="t" anchorCtr="0" compatLnSpc="1">
              <a:noAutofit/>
            </a:bodyPr>
            <a:lstStyle/>
            <a:p>
              <a:endParaRPr lang="zh-CN" altLang="en-US">
                <a:solidFill>
                  <a:schemeClr val="tx1"/>
                </a:solidFill>
              </a:endParaRPr>
            </a:p>
          </p:txBody>
        </p:sp>
      </p:grpSp>
      <p:sp>
        <p:nvSpPr>
          <p:cNvPr id="24" name="文本框 23"/>
          <p:cNvSpPr txBox="1"/>
          <p:nvPr/>
        </p:nvSpPr>
        <p:spPr>
          <a:xfrm>
            <a:off x="4340035" y="1708448"/>
            <a:ext cx="420628" cy="438582"/>
          </a:xfrm>
          <a:prstGeom prst="rect">
            <a:avLst/>
          </a:prstGeom>
          <a:noFill/>
        </p:spPr>
        <p:txBody>
          <a:bodyPr wrap="none" lIns="68580" tIns="34290" rIns="68580" bIns="34290" rtlCol="0">
            <a:spAutoFit/>
          </a:bodyPr>
          <a:lstStyle/>
          <a:p>
            <a:r>
              <a:rPr lang="en-US" altLang="zh-CN" sz="2400">
                <a:solidFill>
                  <a:schemeClr val="bg1"/>
                </a:solidFill>
                <a:latin typeface="Impact" panose="020b0806030902050204" pitchFamily="34" charset="0"/>
              </a:rPr>
              <a:t>01</a:t>
            </a:r>
            <a:endParaRPr lang="zh-CN" altLang="en-US" sz="2400">
              <a:solidFill>
                <a:schemeClr val="bg1"/>
              </a:solidFill>
              <a:latin typeface="Impact" panose="020b0806030902050204" pitchFamily="34" charset="0"/>
            </a:endParaRPr>
          </a:p>
        </p:txBody>
      </p:sp>
      <p:sp>
        <p:nvSpPr>
          <p:cNvPr id="26" name="文本框 25"/>
          <p:cNvSpPr txBox="1"/>
          <p:nvPr/>
        </p:nvSpPr>
        <p:spPr>
          <a:xfrm>
            <a:off x="3453736" y="4183875"/>
            <a:ext cx="457498" cy="438582"/>
          </a:xfrm>
          <a:prstGeom prst="rect">
            <a:avLst/>
          </a:prstGeom>
          <a:noFill/>
        </p:spPr>
        <p:txBody>
          <a:bodyPr wrap="none" lIns="68580" tIns="34290" rIns="68580" bIns="34290" rtlCol="0">
            <a:spAutoFit/>
          </a:bodyPr>
          <a:lstStyle/>
          <a:p>
            <a:r>
              <a:rPr lang="en-US" altLang="zh-CN" sz="2400">
                <a:solidFill>
                  <a:schemeClr val="bg1"/>
                </a:solidFill>
                <a:latin typeface="Impact" panose="020b0806030902050204" pitchFamily="34" charset="0"/>
              </a:rPr>
              <a:t>02</a:t>
            </a:r>
            <a:endParaRPr lang="zh-CN" altLang="en-US" sz="2400">
              <a:solidFill>
                <a:schemeClr val="bg1"/>
              </a:solidFill>
              <a:latin typeface="Impact" panose="020b0806030902050204" pitchFamily="34" charset="0"/>
            </a:endParaRPr>
          </a:p>
        </p:txBody>
      </p:sp>
      <p:sp>
        <p:nvSpPr>
          <p:cNvPr id="25" name="文本框 24"/>
          <p:cNvSpPr txBox="1"/>
          <p:nvPr/>
        </p:nvSpPr>
        <p:spPr>
          <a:xfrm>
            <a:off x="5171152" y="4183875"/>
            <a:ext cx="467116" cy="438582"/>
          </a:xfrm>
          <a:prstGeom prst="rect">
            <a:avLst/>
          </a:prstGeom>
          <a:noFill/>
        </p:spPr>
        <p:txBody>
          <a:bodyPr wrap="none" lIns="68580" tIns="34290" rIns="68580" bIns="34290" rtlCol="0">
            <a:spAutoFit/>
          </a:bodyPr>
          <a:lstStyle/>
          <a:p>
            <a:r>
              <a:rPr lang="en-US" altLang="zh-CN" sz="2400">
                <a:solidFill>
                  <a:schemeClr val="bg1"/>
                </a:solidFill>
                <a:latin typeface="Impact" panose="020b0806030902050204" pitchFamily="34" charset="0"/>
              </a:rPr>
              <a:t>03</a:t>
            </a:r>
            <a:endParaRPr lang="zh-CN" altLang="en-US" sz="2400">
              <a:solidFill>
                <a:schemeClr val="bg1"/>
              </a:solidFill>
              <a:latin typeface="Impact" panose="020b0806030902050204" pitchFamily="34" charset="0"/>
            </a:endParaRPr>
          </a:p>
        </p:txBody>
      </p:sp>
      <p:sp>
        <p:nvSpPr>
          <p:cNvPr id="29" name="文本框 28"/>
          <p:cNvSpPr txBox="1"/>
          <p:nvPr/>
        </p:nvSpPr>
        <p:spPr>
          <a:xfrm>
            <a:off x="6644159" y="2811668"/>
            <a:ext cx="1740760" cy="567848"/>
          </a:xfrm>
          <a:prstGeom prst="rect">
            <a:avLst/>
          </a:prstGeom>
          <a:noFill/>
        </p:spPr>
        <p:txBody>
          <a:bodyPr wrap="square" lIns="68580" tIns="34290" rIns="68580" bIns="34290" rtlCol="0">
            <a:spAutoFit/>
          </a:bodyPr>
          <a:lstStyle/>
          <a:p>
            <a:pPr>
              <a:lnSpc>
                <a:spcPct val="120000"/>
              </a:lnSpc>
              <a:spcBef>
                <a:spcPct val="0"/>
              </a:spcBef>
              <a:buFont typeface="Arial" panose="020b0604020202020204" pitchFamily="34" charset="0"/>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在此录入本图表的综合描述说明，在此录入本图表的综合描述说明，在此录入本图表的综合描述说明</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文本框 31"/>
          <p:cNvSpPr txBox="1"/>
          <p:nvPr/>
        </p:nvSpPr>
        <p:spPr>
          <a:xfrm>
            <a:off x="2945884" y="3702952"/>
            <a:ext cx="1542381" cy="284693"/>
          </a:xfrm>
          <a:prstGeom prst="rect">
            <a:avLst/>
          </a:prstGeom>
          <a:noFill/>
        </p:spPr>
        <p:txBody>
          <a:bodyPr wrap="square" lIns="68580" tIns="34290" rIns="68580" bIns="34290" rtlCol="0" anchor="ctr" anchorCtr="0">
            <a:spAutoFit/>
          </a:bodyPr>
          <a:lstStyle/>
          <a:p>
            <a:pPr algn="ctr" defTabSz="914400" fontAlgn="ctr">
              <a:defRPr/>
            </a:pPr>
            <a:r>
              <a:rPr lang="zh-CN" altLang="en-US" sz="1400" kern="0">
                <a:solidFill>
                  <a:schemeClr val="bg1"/>
                </a:solidFill>
                <a:latin typeface="微软雅黑" panose="020b0503020204020204" pitchFamily="34" charset="-122"/>
                <a:ea typeface="微软雅黑" panose="020b0503020204020204" pitchFamily="34" charset="-122"/>
              </a:rPr>
              <a:t>点击添加标题</a:t>
            </a:r>
            <a:endParaRPr lang="en-US" altLang="ko-KR" sz="1400" kern="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771114" y="2811668"/>
            <a:ext cx="1740760" cy="567848"/>
          </a:xfrm>
          <a:prstGeom prst="rect">
            <a:avLst/>
          </a:prstGeom>
          <a:noFill/>
        </p:spPr>
        <p:txBody>
          <a:bodyPr wrap="square" lIns="68580" tIns="34290" rIns="68580" bIns="34290" rtlCol="0">
            <a:spAutoFit/>
          </a:bodyPr>
          <a:lstStyle/>
          <a:p>
            <a:pPr algn="r">
              <a:lnSpc>
                <a:spcPct val="120000"/>
              </a:lnSpc>
              <a:spcBef>
                <a:spcPct val="0"/>
              </a:spcBef>
              <a:buFont typeface="Arial" panose="020b0604020202020204" pitchFamily="34" charset="0"/>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在此录入本图表的综合描述说明，在此录入本图表的综合描述说明，在此录入本图表的综合描述说明</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文本框 35"/>
          <p:cNvSpPr txBox="1"/>
          <p:nvPr/>
        </p:nvSpPr>
        <p:spPr>
          <a:xfrm>
            <a:off x="3809298" y="2277538"/>
            <a:ext cx="1542381" cy="284693"/>
          </a:xfrm>
          <a:prstGeom prst="rect">
            <a:avLst/>
          </a:prstGeom>
          <a:noFill/>
        </p:spPr>
        <p:txBody>
          <a:bodyPr wrap="square" lIns="68580" tIns="34290" rIns="68580" bIns="34290" rtlCol="0" anchor="ctr" anchorCtr="0">
            <a:spAutoFit/>
          </a:bodyPr>
          <a:lstStyle/>
          <a:p>
            <a:pPr algn="ctr" defTabSz="914400" fontAlgn="ctr">
              <a:defRPr/>
            </a:pPr>
            <a:r>
              <a:rPr lang="zh-CN" altLang="en-US" sz="1400" kern="0">
                <a:solidFill>
                  <a:schemeClr val="bg1"/>
                </a:solidFill>
                <a:latin typeface="微软雅黑" panose="020b0503020204020204" pitchFamily="34" charset="-122"/>
                <a:ea typeface="微软雅黑" panose="020b0503020204020204" pitchFamily="34" charset="-122"/>
              </a:rPr>
              <a:t>点击添加标题</a:t>
            </a:r>
            <a:endParaRPr lang="en-US" altLang="ko-KR" sz="1400" kern="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5746359" y="1254837"/>
            <a:ext cx="1740760" cy="567848"/>
          </a:xfrm>
          <a:prstGeom prst="rect">
            <a:avLst/>
          </a:prstGeom>
          <a:noFill/>
        </p:spPr>
        <p:txBody>
          <a:bodyPr wrap="square" lIns="68580" tIns="34290" rIns="68580" bIns="34290" rtlCol="0">
            <a:spAutoFit/>
          </a:bodyPr>
          <a:lstStyle/>
          <a:p>
            <a:pPr>
              <a:lnSpc>
                <a:spcPct val="120000"/>
              </a:lnSpc>
              <a:spcBef>
                <a:spcPct val="0"/>
              </a:spcBef>
              <a:buFont typeface="Arial" panose="020b0604020202020204" pitchFamily="34" charset="0"/>
              <a:buNone/>
            </a:pPr>
            <a:r>
              <a:rPr lang="zh-CN" altLang="en-US" sz="9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在此录入本图表的综合描述说明，在此录入本图表的综合描述说明，在此录入本图表的综合描述说明</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文本框 18"/>
          <p:cNvSpPr txBox="1"/>
          <p:nvPr/>
        </p:nvSpPr>
        <p:spPr>
          <a:xfrm>
            <a:off x="4684745" y="3702952"/>
            <a:ext cx="1542381" cy="284693"/>
          </a:xfrm>
          <a:prstGeom prst="rect">
            <a:avLst/>
          </a:prstGeom>
          <a:noFill/>
        </p:spPr>
        <p:txBody>
          <a:bodyPr wrap="square" lIns="68580" tIns="34290" rIns="68580" bIns="34290" rtlCol="0" anchor="ctr" anchorCtr="0">
            <a:spAutoFit/>
          </a:bodyPr>
          <a:lstStyle/>
          <a:p>
            <a:pPr algn="ctr" defTabSz="914400" fontAlgn="ctr">
              <a:defRPr/>
            </a:pPr>
            <a:r>
              <a:rPr lang="zh-CN" altLang="en-US" sz="1400" kern="0">
                <a:solidFill>
                  <a:schemeClr val="bg1"/>
                </a:solidFill>
                <a:latin typeface="微软雅黑" panose="020b0503020204020204" pitchFamily="34" charset="-122"/>
                <a:ea typeface="微软雅黑" panose="020b0503020204020204" pitchFamily="34" charset="-122"/>
              </a:rPr>
              <a:t>点击添加标题</a:t>
            </a:r>
            <a:endParaRPr lang="en-US" altLang="ko-KR" sz="1400" kern="0">
              <a:solidFill>
                <a:schemeClr val="bg1"/>
              </a:solidFill>
              <a:latin typeface="微软雅黑" panose="020b0503020204020204" pitchFamily="34" charset="-122"/>
              <a:ea typeface="微软雅黑" panose="020b0503020204020204" pitchFamily="34" charset="-122"/>
            </a:endParaRPr>
          </a:p>
        </p:txBody>
      </p:sp>
      <p:sp>
        <p:nvSpPr>
          <p:cNvPr id="44" name="矩形 47"/>
          <p:cNvSpPr>
            <a:spLocks noChangeArrowheads="1"/>
          </p:cNvSpPr>
          <p:nvPr/>
        </p:nvSpPr>
        <p:spPr bwMode="auto">
          <a:xfrm>
            <a:off x="901993" y="1020692"/>
            <a:ext cx="2322023" cy="60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900">
                <a:solidFill>
                  <a:schemeClr val="tx1">
                    <a:lumMod val="50000"/>
                    <a:lumOff val="50000"/>
                  </a:schemeClr>
                </a:solidFill>
                <a:sym typeface="微软雅黑" panose="020b0503020204020204" pitchFamily="34" charset="-122"/>
              </a:rPr>
              <a:t>通过对该岗位的思考，我认为该岗位的工作可以提升我的很多个人能力。另外，工作上还存在着以下问题，可以如何解决。</a:t>
            </a:r>
            <a:endParaRPr lang="zh-CN" altLang="en-US" sz="900">
              <a:solidFill>
                <a:schemeClr val="tx1">
                  <a:lumMod val="50000"/>
                  <a:lumOff val="50000"/>
                </a:schemeClr>
              </a:solidFill>
              <a:sym typeface="微软雅黑" panose="020b0503020204020204" pitchFamily="34" charset="-122"/>
            </a:endParaRPr>
          </a:p>
        </p:txBody>
      </p:sp>
    </p:spTree>
  </p:cSld>
  <p:clrMapOvr>
    <a:masterClrMapping/>
  </p:clrMapOvr>
  <mc:AlternateContent>
    <mc:Choice xmlns:p15="http://schemas.microsoft.com/office/powerpoint/2012/main" Requires="p15">
      <p:transition spd="slow" advClick="0" advTm="0" p14:dur="6000">
        <p15:prstTrans prst="curtains"/>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outVertical)">
                                      <p:cBhvr>
                                        <p:cTn id="7" dur="500"/>
                                        <p:tgtEl>
                                          <p:spTgt spid="44"/>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par>
                                <p:cTn id="12" presetID="22" presetClass="entr" presetSubtype="4"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down)">
                                      <p:cBhvr>
                                        <p:cTn id="14" dur="500"/>
                                        <p:tgtEl>
                                          <p:spTgt spid="28"/>
                                        </p:tgtEl>
                                      </p:cBhvr>
                                    </p:animEffect>
                                  </p:childTnLst>
                                </p:cTn>
                              </p:par>
                              <p:par>
                                <p:cTn id="15" presetID="22" presetClass="entr" presetSubtype="4"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par>
                          <p:cTn id="18" fill="hold" nodeType="afterGroup">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anim calcmode="lin" valueType="num">
                                      <p:cBhvr>
                                        <p:cTn id="22" dur="500" fill="hold"/>
                                        <p:tgtEl>
                                          <p:spTgt spid="24"/>
                                        </p:tgtEl>
                                        <p:attrNameLst>
                                          <p:attrName>ppt_x</p:attrName>
                                        </p:attrNameLst>
                                      </p:cBhvr>
                                      <p:tavLst>
                                        <p:tav tm="0">
                                          <p:val>
                                            <p:strVal val="#ppt_x"/>
                                          </p:val>
                                        </p:tav>
                                        <p:tav tm="100000">
                                          <p:val>
                                            <p:strVal val="#ppt_x"/>
                                          </p:val>
                                        </p:tav>
                                      </p:tavLst>
                                    </p:anim>
                                    <p:anim calcmode="lin" valueType="num">
                                      <p:cBhvr>
                                        <p:cTn id="23" dur="500" fill="hold"/>
                                        <p:tgtEl>
                                          <p:spTgt spid="24"/>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anim calcmode="lin" valueType="num">
                                      <p:cBhvr>
                                        <p:cTn id="27" dur="500" fill="hold"/>
                                        <p:tgtEl>
                                          <p:spTgt spid="26"/>
                                        </p:tgtEl>
                                        <p:attrNameLst>
                                          <p:attrName>ppt_x</p:attrName>
                                        </p:attrNameLst>
                                      </p:cBhvr>
                                      <p:tavLst>
                                        <p:tav tm="0">
                                          <p:val>
                                            <p:strVal val="#ppt_x"/>
                                          </p:val>
                                        </p:tav>
                                        <p:tav tm="100000">
                                          <p:val>
                                            <p:strVal val="#ppt_x"/>
                                          </p:val>
                                        </p:tav>
                                      </p:tavLst>
                                    </p:anim>
                                    <p:anim calcmode="lin" valueType="num">
                                      <p:cBhvr>
                                        <p:cTn id="28" dur="500" fill="hold"/>
                                        <p:tgtEl>
                                          <p:spTgt spid="26"/>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anim calcmode="lin" valueType="num">
                                      <p:cBhvr>
                                        <p:cTn id="32" dur="500" fill="hold"/>
                                        <p:tgtEl>
                                          <p:spTgt spid="25"/>
                                        </p:tgtEl>
                                        <p:attrNameLst>
                                          <p:attrName>ppt_x</p:attrName>
                                        </p:attrNameLst>
                                      </p:cBhvr>
                                      <p:tavLst>
                                        <p:tav tm="0">
                                          <p:val>
                                            <p:strVal val="#ppt_x"/>
                                          </p:val>
                                        </p:tav>
                                        <p:tav tm="100000">
                                          <p:val>
                                            <p:strVal val="#ppt_x"/>
                                          </p:val>
                                        </p:tav>
                                      </p:tavLst>
                                    </p:anim>
                                    <p:anim calcmode="lin" valueType="num">
                                      <p:cBhvr>
                                        <p:cTn id="33" dur="500" fill="hold"/>
                                        <p:tgtEl>
                                          <p:spTgt spid="25"/>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1500"/>
                            </p:stCondLst>
                            <p:childTnLst>
                              <p:par>
                                <p:cTn id="35" presetID="9" presetClass="entr" presetSubtype="0"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dissolve">
                                      <p:cBhvr>
                                        <p:cTn id="37" dur="500"/>
                                        <p:tgtEl>
                                          <p:spTgt spid="36"/>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dissolve">
                                      <p:cBhvr>
                                        <p:cTn id="40" dur="500"/>
                                        <p:tgtEl>
                                          <p:spTgt spid="32"/>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dissolve">
                                      <p:cBhvr>
                                        <p:cTn id="43" dur="500"/>
                                        <p:tgtEl>
                                          <p:spTgt spid="19"/>
                                        </p:tgtEl>
                                      </p:cBhvr>
                                    </p:animEffect>
                                  </p:childTnLst>
                                </p:cTn>
                              </p:par>
                            </p:childTnLst>
                          </p:cTn>
                        </p:par>
                        <p:par>
                          <p:cTn id="44" fill="hold" nodeType="afterGroup">
                            <p:stCondLst>
                              <p:cond delay="2000"/>
                            </p:stCondLst>
                            <p:childTnLst>
                              <p:par>
                                <p:cTn id="45" presetID="2" presetClass="entr" presetSubtype="3"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400" fill="hold"/>
                                        <p:tgtEl>
                                          <p:spTgt spid="6"/>
                                        </p:tgtEl>
                                        <p:attrNameLst>
                                          <p:attrName>ppt_x</p:attrName>
                                        </p:attrNameLst>
                                      </p:cBhvr>
                                      <p:tavLst>
                                        <p:tav tm="0">
                                          <p:val>
                                            <p:strVal val="1+#ppt_w/2"/>
                                          </p:val>
                                        </p:tav>
                                        <p:tav tm="100000">
                                          <p:val>
                                            <p:strVal val="#ppt_x"/>
                                          </p:val>
                                        </p:tav>
                                      </p:tavLst>
                                    </p:anim>
                                    <p:anim calcmode="lin" valueType="num">
                                      <p:cBhvr additive="base">
                                        <p:cTn id="48" dur="400" fill="hold"/>
                                        <p:tgtEl>
                                          <p:spTgt spid="6"/>
                                        </p:tgtEl>
                                        <p:attrNameLst>
                                          <p:attrName>ppt_y</p:attrName>
                                        </p:attrNameLst>
                                      </p:cBhvr>
                                      <p:tavLst>
                                        <p:tav tm="0">
                                          <p:val>
                                            <p:strVal val="0-#ppt_h/2"/>
                                          </p:val>
                                        </p:tav>
                                        <p:tav tm="100000">
                                          <p:val>
                                            <p:strVal val="#ppt_y"/>
                                          </p:val>
                                        </p:tav>
                                      </p:tavLst>
                                    </p:anim>
                                  </p:childTnLst>
                                </p:cTn>
                              </p:par>
                            </p:childTnLst>
                          </p:cTn>
                        </p:par>
                        <p:par>
                          <p:cTn id="49" fill="hold" nodeType="afterGroup">
                            <p:stCondLst>
                              <p:cond delay="2400"/>
                            </p:stCondLst>
                            <p:childTnLst>
                              <p:par>
                                <p:cTn id="50" presetID="22" presetClass="entr" presetSubtype="8"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wipe(left)">
                                      <p:cBhvr>
                                        <p:cTn id="52" dur="500"/>
                                        <p:tgtEl>
                                          <p:spTgt spid="37"/>
                                        </p:tgtEl>
                                      </p:cBhvr>
                                    </p:animEffect>
                                  </p:childTnLst>
                                </p:cTn>
                              </p:par>
                            </p:childTnLst>
                          </p:cTn>
                        </p:par>
                        <p:par>
                          <p:cTn id="53" fill="hold" nodeType="afterGroup">
                            <p:stCondLst>
                              <p:cond delay="2900"/>
                            </p:stCondLst>
                            <p:childTnLst>
                              <p:par>
                                <p:cTn id="54" presetID="2" presetClass="entr" presetSubtype="9"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400" fill="hold"/>
                                        <p:tgtEl>
                                          <p:spTgt spid="20"/>
                                        </p:tgtEl>
                                        <p:attrNameLst>
                                          <p:attrName>ppt_x</p:attrName>
                                        </p:attrNameLst>
                                      </p:cBhvr>
                                      <p:tavLst>
                                        <p:tav tm="0">
                                          <p:val>
                                            <p:strVal val="0-#ppt_w/2"/>
                                          </p:val>
                                        </p:tav>
                                        <p:tav tm="100000">
                                          <p:val>
                                            <p:strVal val="#ppt_x"/>
                                          </p:val>
                                        </p:tav>
                                      </p:tavLst>
                                    </p:anim>
                                    <p:anim calcmode="lin" valueType="num">
                                      <p:cBhvr additive="base">
                                        <p:cTn id="57" dur="400" fill="hold"/>
                                        <p:tgtEl>
                                          <p:spTgt spid="20"/>
                                        </p:tgtEl>
                                        <p:attrNameLst>
                                          <p:attrName>ppt_y</p:attrName>
                                        </p:attrNameLst>
                                      </p:cBhvr>
                                      <p:tavLst>
                                        <p:tav tm="0">
                                          <p:val>
                                            <p:strVal val="0-#ppt_h/2"/>
                                          </p:val>
                                        </p:tav>
                                        <p:tav tm="100000">
                                          <p:val>
                                            <p:strVal val="#ppt_y"/>
                                          </p:val>
                                        </p:tav>
                                      </p:tavLst>
                                    </p:anim>
                                  </p:childTnLst>
                                </p:cTn>
                              </p:par>
                            </p:childTnLst>
                          </p:cTn>
                        </p:par>
                        <p:par>
                          <p:cTn id="58" fill="hold" nodeType="afterGroup">
                            <p:stCondLst>
                              <p:cond delay="3300"/>
                            </p:stCondLst>
                            <p:childTnLst>
                              <p:par>
                                <p:cTn id="59" presetID="22" presetClass="entr" presetSubtype="2"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right)">
                                      <p:cBhvr>
                                        <p:cTn id="61" dur="500"/>
                                        <p:tgtEl>
                                          <p:spTgt spid="35"/>
                                        </p:tgtEl>
                                      </p:cBhvr>
                                    </p:animEffect>
                                  </p:childTnLst>
                                </p:cTn>
                              </p:par>
                            </p:childTnLst>
                          </p:cTn>
                        </p:par>
                        <p:par>
                          <p:cTn id="62" fill="hold" nodeType="afterGroup">
                            <p:stCondLst>
                              <p:cond delay="3800"/>
                            </p:stCondLst>
                            <p:childTnLst>
                              <p:par>
                                <p:cTn id="63" presetID="2" presetClass="entr" presetSubtype="2"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400" fill="hold"/>
                                        <p:tgtEl>
                                          <p:spTgt spid="15"/>
                                        </p:tgtEl>
                                        <p:attrNameLst>
                                          <p:attrName>ppt_x</p:attrName>
                                        </p:attrNameLst>
                                      </p:cBhvr>
                                      <p:tavLst>
                                        <p:tav tm="0">
                                          <p:val>
                                            <p:strVal val="1+#ppt_w/2"/>
                                          </p:val>
                                        </p:tav>
                                        <p:tav tm="100000">
                                          <p:val>
                                            <p:strVal val="#ppt_x"/>
                                          </p:val>
                                        </p:tav>
                                      </p:tavLst>
                                    </p:anim>
                                    <p:anim calcmode="lin" valueType="num">
                                      <p:cBhvr additive="base">
                                        <p:cTn id="66" dur="400" fill="hold"/>
                                        <p:tgtEl>
                                          <p:spTgt spid="15"/>
                                        </p:tgtEl>
                                        <p:attrNameLst>
                                          <p:attrName>ppt_y</p:attrName>
                                        </p:attrNameLst>
                                      </p:cBhvr>
                                      <p:tavLst>
                                        <p:tav tm="0">
                                          <p:val>
                                            <p:strVal val="#ppt_y"/>
                                          </p:val>
                                        </p:tav>
                                        <p:tav tm="100000">
                                          <p:val>
                                            <p:strVal val="#ppt_y"/>
                                          </p:val>
                                        </p:tav>
                                      </p:tavLst>
                                    </p:anim>
                                  </p:childTnLst>
                                </p:cTn>
                              </p:par>
                            </p:childTnLst>
                          </p:cTn>
                        </p:par>
                        <p:par>
                          <p:cTn id="67" fill="hold" nodeType="afterGroup">
                            <p:stCondLst>
                              <p:cond delay="4200"/>
                            </p:stCondLst>
                            <p:childTnLst>
                              <p:par>
                                <p:cTn id="68" presetID="22" presetClass="entr" presetSubtype="8"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wipe(left)">
                                      <p:cBhvr>
                                        <p:cTn id="7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5" grpId="0"/>
      <p:bldP spid="29" grpId="0"/>
      <p:bldP spid="32" grpId="0"/>
      <p:bldP spid="35" grpId="0"/>
      <p:bldP spid="36" grpId="0"/>
      <p:bldP spid="37" grpId="0"/>
      <p:bldP spid="19" grpId="0"/>
      <p:bldP spid="44"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ID" val="553512"/>
  <p:tag name="MH" val="20160830110146"/>
  <p:tag name="MH_LIBRARY" val="CONTENTS"/>
  <p:tag name="MH_TYPE" val="OTHERS"/>
</p:tagLst>
</file>

<file path=ppt/tags/tag62.xml><?xml version="1.0" encoding="utf-8"?>
<p:tagLst xmlns:p="http://schemas.openxmlformats.org/presentationml/2006/main">
  <p:tag name="ID" val="553512"/>
  <p:tag name="MH" val="20160830110146"/>
  <p:tag name="MH_LIBRARY" val="CONTENTS"/>
  <p:tag name="MH_TYPE" val="OTHERS"/>
</p:tagLst>
</file>

<file path=ppt/tags/tag63.xml><?xml version="1.0" encoding="utf-8"?>
<p:tagLst xmlns:p="http://schemas.openxmlformats.org/presentationml/2006/main">
  <p:tag name="PA" val="v3.0.1"/>
</p:tagLst>
</file>

<file path=ppt/tags/tag64.xml><?xml version="1.0" encoding="utf-8"?>
<p:tagLst xmlns:p="http://schemas.openxmlformats.org/presentationml/2006/main">
  <p:tag name="PA" val="v3.0.1"/>
</p:tagLst>
</file>

<file path=ppt/tags/tag65.xml><?xml version="1.0" encoding="utf-8"?>
<p:tagLst xmlns:p="http://schemas.openxmlformats.org/presentationml/2006/main">
  <p:tag name="PA" val="v3.0.1"/>
</p:tagLst>
</file>

<file path=ppt/tags/tag66.xml><?xml version="1.0" encoding="utf-8"?>
<p:tagLst xmlns:p="http://schemas.openxmlformats.org/presentationml/2006/main">
  <p:tag name="PA" val="v3.0.1"/>
</p:tagLst>
</file>

<file path=ppt/tags/tag67.xml><?xml version="1.0" encoding="utf-8"?>
<p:tagLst xmlns:p="http://schemas.openxmlformats.org/presentationml/2006/main">
  <p:tag name="TIMING" val="|1.7"/>
</p:tagLst>
</file>

<file path=ppt/tags/tag68.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自定义 1250">
      <a:dk1>
        <a:sysClr val="windowText" lastClr="000000"/>
      </a:dk1>
      <a:lt1>
        <a:sysClr val="window" lastClr="FFFFFF"/>
      </a:lt1>
      <a:dk2>
        <a:srgbClr val="44546A"/>
      </a:dk2>
      <a:lt2>
        <a:srgbClr val="E7E6E6"/>
      </a:lt2>
      <a:accent1>
        <a:srgbClr val="6999A8"/>
      </a:accent1>
      <a:accent2>
        <a:srgbClr val="6999A8"/>
      </a:accent2>
      <a:accent3>
        <a:srgbClr val="6999A8"/>
      </a:accent3>
      <a:accent4>
        <a:srgbClr val="6999A8"/>
      </a:accent4>
      <a:accent5>
        <a:srgbClr val="6999A8"/>
      </a:accent5>
      <a:accent6>
        <a:srgbClr val="6999A8"/>
      </a:accent6>
      <a:hlink>
        <a:srgbClr val="0563C1"/>
      </a:hlink>
      <a:folHlink>
        <a:srgbClr val="954F72"/>
      </a:folHlink>
    </a:clrScheme>
    <a:fontScheme name="Office 主题​​">
      <a:majorFont>
        <a:latin typeface="Calibri Light"/>
        <a:ea typeface="Calibri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Manager>PPT汇_PPT模板免费下载_www.ppthui.com</Manager>
  <Company>PPT汇_PPT模板免费下载_www.ppthui.com</Company>
  <PresentationFormat>自定义</PresentationFormat>
  <Paragraphs>216</Paragraphs>
  <Slides>26</Slides>
  <Notes>22</Notes>
  <TotalTime>0</TotalTime>
  <HiddenSlides>0</HiddenSlides>
  <MMClips>1</MMClips>
  <ScaleCrop>0</ScaleCrop>
  <HeadingPairs>
    <vt:vector baseType="variant" size="6">
      <vt:variant>
        <vt:lpstr>Fonts used</vt:lpstr>
      </vt:variant>
      <vt:variant>
        <vt:i4>35</vt:i4>
      </vt:variant>
      <vt:variant>
        <vt:lpstr>Theme</vt:lpstr>
      </vt:variant>
      <vt:variant>
        <vt:i4>1</vt:i4>
      </vt:variant>
      <vt:variant>
        <vt:lpstr>Slide Titles</vt:lpstr>
      </vt:variant>
      <vt:variant>
        <vt:i4>26</vt:i4>
      </vt:variant>
    </vt:vector>
  </HeadingPairs>
  <TitlesOfParts>
    <vt:vector baseType="lpstr" size="62">
      <vt:lpstr>Arial</vt:lpstr>
      <vt:lpstr>Calibri Light</vt:lpstr>
      <vt:lpstr>Calibri</vt:lpstr>
      <vt:lpstr>微软雅黑</vt:lpstr>
      <vt:lpstr>Glegoo</vt:lpstr>
      <vt:lpstr>Lato Light</vt:lpstr>
      <vt:lpstr>Mission Gothic Regular</vt:lpstr>
      <vt:lpstr>Open Sans</vt:lpstr>
      <vt:lpstr>等线 Light</vt:lpstr>
      <vt:lpstr>等线</vt:lpstr>
      <vt:lpstr>宋体</vt:lpstr>
      <vt:lpstr>Broadway</vt:lpstr>
      <vt:lpstr>方正姚体</vt:lpstr>
      <vt:lpstr>DINPro-Light</vt:lpstr>
      <vt:lpstr>方正兰亭细黑_GBK</vt:lpstr>
      <vt:lpstr>IrisUPC</vt:lpstr>
      <vt:lpstr>微软雅黑 Light</vt:lpstr>
      <vt:lpstr>Adobe Arabic</vt:lpstr>
      <vt:lpstr>Bebas Neue</vt:lpstr>
      <vt:lpstr>方正细圆简体</vt:lpstr>
      <vt:lpstr>Oswald</vt:lpstr>
      <vt:lpstr>Helvetica</vt:lpstr>
      <vt:lpstr>Open Sans Extrabold</vt:lpstr>
      <vt:lpstr>Gill Sans</vt:lpstr>
      <vt:lpstr>Impact</vt:lpstr>
      <vt:lpstr>冬青黑体简体中文 W3</vt:lpstr>
      <vt:lpstr>Aharoni</vt:lpstr>
      <vt:lpstr>Wingdings</vt:lpstr>
      <vt:lpstr>Lato Regular</vt:lpstr>
      <vt:lpstr>Akzidenz-Grotesk BQ Condensed</vt:lpstr>
      <vt:lpstr>Agency FB</vt:lpstr>
      <vt:lpstr>小米兰亭_GB外压缩</vt:lpstr>
      <vt:lpstr>MS PGothic</vt:lpstr>
      <vt:lpstr>造字工房悦圆（非商用）常规体</vt:lpstr>
      <vt:lpstr>Meiryo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PPT汇_PPT模板免费下载_www.ppthui.com</dc:creator>
  <dc:description>PPT汇_PPT模板免费下载_www.ppthui.com</dc:description>
  <cp:keywords>PPT汇_PPT模板免费下载_www.ppthui.com</cp:keywords>
  <cp:lastModifiedBy>xiaoke</cp:lastModifiedBy>
  <cp:revision>2</cp:revision>
  <dcterms:created xsi:type="dcterms:W3CDTF">2017-06-23T03:09:00Z</dcterms:created>
  <dcterms:modified xsi:type="dcterms:W3CDTF">2023-05-08T04:17:26Z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