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9" r:id="rId2"/>
  </p:sldMasterIdLst>
  <p:notesMasterIdLst>
    <p:notesMasterId r:id="rId3"/>
  </p:notesMasterIdLst>
  <p:handoutMasterIdLst>
    <p:handoutMasterId r:id="rId4"/>
  </p:handoutMasterIdLst>
  <p:sldIdLst>
    <p:sldId id="3318" r:id="rId5"/>
    <p:sldId id="3280" r:id="rId6"/>
    <p:sldId id="3290" r:id="rId7"/>
    <p:sldId id="3350" r:id="rId8"/>
    <p:sldId id="3351" r:id="rId9"/>
    <p:sldId id="3361" r:id="rId10"/>
    <p:sldId id="3359" r:id="rId11"/>
    <p:sldId id="3342" r:id="rId12"/>
    <p:sldId id="3345" r:id="rId13"/>
    <p:sldId id="3347" r:id="rId14"/>
    <p:sldId id="3352" r:id="rId15"/>
    <p:sldId id="3357" r:id="rId16"/>
    <p:sldId id="3343" r:id="rId17"/>
    <p:sldId id="3353" r:id="rId18"/>
    <p:sldId id="3354" r:id="rId19"/>
    <p:sldId id="3348" r:id="rId20"/>
    <p:sldId id="3360" r:id="rId21"/>
    <p:sldId id="3358" r:id="rId22"/>
    <p:sldId id="3344" r:id="rId23"/>
    <p:sldId id="3346" r:id="rId24"/>
    <p:sldId id="3349" r:id="rId25"/>
    <p:sldId id="3355" r:id="rId26"/>
    <p:sldId id="3356" r:id="rId27"/>
    <p:sldId id="3362" r:id="rId28"/>
    <p:sldId id="3341" r:id="rId29"/>
    <p:sldId id="3381" r:id="rId30"/>
    <p:sldId id="3404" r:id="rId31"/>
  </p:sldIdLst>
  <p:sldSz cx="9145270" cy="5144770"/>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7" autoAdjust="0"/>
    <p:restoredTop sz="92986" autoAdjust="0"/>
  </p:normalViewPr>
  <p:slideViewPr>
    <p:cSldViewPr>
      <p:cViewPr varScale="1">
        <p:scale>
          <a:sx n="140" d="100"/>
          <a:sy n="140" d="100"/>
        </p:scale>
        <p:origin x="828" y="120"/>
      </p:cViewPr>
      <p:guideLst>
        <p:guide orient="horz" pos="328"/>
        <p:guide pos="4050"/>
        <p:guide orient="horz" pos="4183"/>
        <p:guide pos="7588"/>
        <p:guide pos="376"/>
        <p:guide pos="1350"/>
        <p:guide orient="horz" pos="233"/>
        <p:guide orient="horz" pos="2976"/>
        <p:guide pos="2881"/>
        <p:guide pos="5397"/>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tags" Target="tags/tag85.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50240" rtl="0" eaLnBrk="1" latinLnBrk="0" hangingPunct="1">
      <a:defRPr sz="900" kern="1200">
        <a:solidFill>
          <a:schemeClr val="tx1"/>
        </a:solidFill>
        <a:latin typeface="+mn-lt"/>
        <a:ea typeface="+mn-ea"/>
        <a:cs typeface="+mn-cs"/>
      </a:defRPr>
    </a:lvl6pPr>
    <a:lvl7pPr marL="1950720" algn="l" defTabSz="650240" rtl="0" eaLnBrk="1" latinLnBrk="0" hangingPunct="1">
      <a:defRPr sz="900" kern="1200">
        <a:solidFill>
          <a:schemeClr val="tx1"/>
        </a:solidFill>
        <a:latin typeface="+mn-lt"/>
        <a:ea typeface="+mn-ea"/>
        <a:cs typeface="+mn-cs"/>
      </a:defRPr>
    </a:lvl7pPr>
    <a:lvl8pPr marL="2275840" algn="l" defTabSz="650240" rtl="0" eaLnBrk="1" latinLnBrk="0" hangingPunct="1">
      <a:defRPr sz="900" kern="1200">
        <a:solidFill>
          <a:schemeClr val="tx1"/>
        </a:solidFill>
        <a:latin typeface="+mn-lt"/>
        <a:ea typeface="+mn-ea"/>
        <a:cs typeface="+mn-cs"/>
      </a:defRPr>
    </a:lvl8pPr>
    <a:lvl9pPr marL="2600960" algn="l" defTabSz="650240" rtl="0" eaLnBrk="1" latinLnBrk="0" hangingPunct="1">
      <a:defRPr sz="9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6F6F62E-842D-4825-91B5-13F21A01D40D}" type="slidenum">
              <a:rPr lang="zh-CN" altLang="en-US"/>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864" y="6515092"/>
            <a:ext cx="2229159" cy="344138"/>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27</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963944-84AD-4C31-99FF-18D9B586854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3" name="文本框 32"/>
          <p:cNvSpPr txBox="1"/>
          <p:nvPr userDrawn="1"/>
        </p:nvSpPr>
        <p:spPr>
          <a:xfrm>
            <a:off x="265159" y="257176"/>
            <a:ext cx="1138781" cy="269309"/>
          </a:xfrm>
          <a:prstGeom prst="rect">
            <a:avLst/>
          </a:prstGeom>
          <a:noFill/>
        </p:spPr>
        <p:txBody>
          <a:bodyPr wrap="none" lIns="68584" tIns="34292" rIns="68584" bIns="34292">
            <a:spAutoFit/>
          </a:bodyPr>
          <a:lstStyle/>
          <a:p>
            <a:pPr defTabSz="685800">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单击输入标题</a:t>
            </a:r>
            <a:endParaRPr lang="zh-CN" altLang="en-US" sz="13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3"/>
          <p:cNvSpPr txBox="1"/>
          <p:nvPr userDrawn="1"/>
        </p:nvSpPr>
        <p:spPr>
          <a:xfrm>
            <a:off x="265159" y="465139"/>
            <a:ext cx="1196489" cy="207753"/>
          </a:xfrm>
          <a:prstGeom prst="rect">
            <a:avLst/>
          </a:prstGeom>
          <a:noFill/>
        </p:spPr>
        <p:txBody>
          <a:bodyPr wrap="none" lIns="68584" tIns="34292" rIns="68584" bIns="34292">
            <a:spAutoFit/>
          </a:bodyPr>
          <a:lstStyle/>
          <a:p>
            <a:pPr defTabSz="685800">
              <a:defRPr/>
            </a:pPr>
            <a:r>
              <a:rPr lang="en-US" altLang="zh-CN" sz="900">
                <a:solidFill>
                  <a:schemeClr val="tx1">
                    <a:lumMod val="50000"/>
                    <a:lumOff val="50000"/>
                  </a:schemeClr>
                </a:solidFill>
                <a:cs typeface="+mn-ea"/>
                <a:sym typeface="+mn-lt"/>
              </a:rPr>
              <a:t>Annual work summary</a:t>
            </a:r>
            <a:endParaRPr lang="zh-CN" altLang="en-US" sz="90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
            </a:fld>
            <a:endParaRPr lang="zh-CN" altLang="en-US"/>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225" y="685969"/>
            <a:ext cx="7350420" cy="1928276"/>
          </a:xfrm>
        </p:spPr>
        <p:txBody>
          <a:bodyPr lIns="90000" tIns="46800" rIns="90000" bIns="46800" anchor="b" anchorCtr="0">
            <a:normAutofit/>
          </a:bodyPr>
          <a:lstStyle>
            <a:lvl1pPr algn="ctr">
              <a:defRPr sz="4501"/>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225" y="2670959"/>
            <a:ext cx="7350420" cy="1104573"/>
          </a:xfrm>
        </p:spPr>
        <p:txBody>
          <a:bodyPr lIns="90000" tIns="46800" rIns="90000" bIns="46800">
            <a:normAutofit/>
          </a:bodyPr>
          <a:lstStyle>
            <a:lvl1pPr marL="0" indent="0" algn="ctr">
              <a:lnSpc>
                <a:spcPct val="110000"/>
              </a:lnSpc>
              <a:buNone/>
              <a:defRPr sz="1800" spc="150"/>
            </a:lvl1pPr>
            <a:lvl2pPr marL="342948" indent="0" algn="ctr">
              <a:buNone/>
              <a:defRPr sz="1500"/>
            </a:lvl2pPr>
            <a:lvl3pPr marL="685895" indent="0" algn="ctr">
              <a:buNone/>
              <a:defRPr sz="1350"/>
            </a:lvl3pPr>
            <a:lvl4pPr marL="1028843" indent="0" algn="ctr">
              <a:buNone/>
              <a:defRPr sz="1200"/>
            </a:lvl4pPr>
            <a:lvl5pPr marL="1371790" indent="0" algn="ctr">
              <a:buNone/>
              <a:defRPr sz="1200"/>
            </a:lvl5pPr>
            <a:lvl6pPr marL="1714738" indent="0" algn="ctr">
              <a:buNone/>
              <a:defRPr sz="1200"/>
            </a:lvl6pPr>
            <a:lvl7pPr marL="2057686" indent="0" algn="ctr">
              <a:buNone/>
              <a:defRPr sz="1200"/>
            </a:lvl7pPr>
            <a:lvl8pPr marL="2400633" indent="0" algn="ctr">
              <a:buNone/>
              <a:defRPr sz="1200"/>
            </a:lvl8pPr>
            <a:lvl9pPr marL="2743581"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64" y="456413"/>
            <a:ext cx="8228043"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64" y="1118076"/>
            <a:ext cx="8228043" cy="35702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307" y="2887013"/>
            <a:ext cx="5827409" cy="575242"/>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307" y="3462255"/>
            <a:ext cx="5827409" cy="650861"/>
          </a:xfrm>
        </p:spPr>
        <p:txBody>
          <a:bodyPr lIns="90000" tIns="46800" rIns="90000" bIns="46800">
            <a:normAutofit/>
          </a:bodyPr>
          <a:lstStyle>
            <a:lvl1pPr marL="0" indent="0">
              <a:buNone/>
              <a:defRPr sz="1350">
                <a:solidFill>
                  <a:schemeClr val="tx1">
                    <a:lumMod val="65000"/>
                    <a:lumOff val="35000"/>
                  </a:schemeClr>
                </a:solidFill>
              </a:defRPr>
            </a:lvl1pPr>
            <a:lvl2pPr marL="342948" indent="0">
              <a:buNone/>
              <a:defRPr sz="1200">
                <a:solidFill>
                  <a:schemeClr val="tx1">
                    <a:tint val="75000"/>
                  </a:schemeClr>
                </a:solidFill>
              </a:defRPr>
            </a:lvl2pPr>
            <a:lvl3pPr marL="685895" indent="0">
              <a:buNone/>
              <a:defRPr sz="1200">
                <a:solidFill>
                  <a:schemeClr val="tx1">
                    <a:tint val="75000"/>
                  </a:schemeClr>
                </a:solidFill>
              </a:defRPr>
            </a:lvl3pPr>
            <a:lvl4pPr marL="1028843" indent="0">
              <a:buNone/>
              <a:defRPr sz="1200">
                <a:solidFill>
                  <a:schemeClr val="tx1">
                    <a:tint val="75000"/>
                  </a:schemeClr>
                </a:solidFill>
              </a:defRPr>
            </a:lvl4pPr>
            <a:lvl5pPr marL="1371790" indent="0">
              <a:buNone/>
              <a:defRPr sz="1200">
                <a:solidFill>
                  <a:schemeClr val="tx1">
                    <a:tint val="75000"/>
                  </a:schemeClr>
                </a:solidFill>
              </a:defRPr>
            </a:lvl5pPr>
            <a:lvl6pPr marL="1714738" indent="0">
              <a:buNone/>
              <a:defRPr sz="1200">
                <a:solidFill>
                  <a:schemeClr val="tx1">
                    <a:tint val="75000"/>
                  </a:schemeClr>
                </a:solidFill>
              </a:defRPr>
            </a:lvl6pPr>
            <a:lvl7pPr marL="2057686" indent="0">
              <a:buNone/>
              <a:defRPr sz="1200">
                <a:solidFill>
                  <a:schemeClr val="tx1">
                    <a:tint val="75000"/>
                  </a:schemeClr>
                </a:solidFill>
              </a:defRPr>
            </a:lvl7pPr>
            <a:lvl8pPr marL="2400633" indent="0">
              <a:buNone/>
              <a:defRPr sz="1200">
                <a:solidFill>
                  <a:schemeClr val="tx1">
                    <a:tint val="75000"/>
                  </a:schemeClr>
                </a:solidFill>
              </a:defRPr>
            </a:lvl8pPr>
            <a:lvl9pPr marL="2743581"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64" y="456413"/>
            <a:ext cx="8228043"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63" y="1126178"/>
            <a:ext cx="3883139" cy="35621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9367" y="1126178"/>
            <a:ext cx="3883139" cy="35621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64" y="456413"/>
            <a:ext cx="8228043"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63" y="1072165"/>
            <a:ext cx="4007356" cy="286271"/>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48" indent="0">
              <a:buNone/>
              <a:defRPr sz="1500" b="1"/>
            </a:lvl2pPr>
            <a:lvl3pPr marL="685895" indent="0">
              <a:buNone/>
              <a:defRPr sz="1350" b="1"/>
            </a:lvl3pPr>
            <a:lvl4pPr marL="1028843" indent="0">
              <a:buNone/>
              <a:defRPr sz="1200" b="1"/>
            </a:lvl4pPr>
            <a:lvl5pPr marL="1371790" indent="0">
              <a:buNone/>
              <a:defRPr sz="1200" b="1"/>
            </a:lvl5pPr>
            <a:lvl6pPr marL="1714738" indent="0">
              <a:buNone/>
              <a:defRPr sz="1200" b="1"/>
            </a:lvl6pPr>
            <a:lvl7pPr marL="2057686" indent="0">
              <a:buNone/>
              <a:defRPr sz="1200" b="1"/>
            </a:lvl7pPr>
            <a:lvl8pPr marL="2400633" indent="0">
              <a:buNone/>
              <a:defRPr sz="1200" b="1"/>
            </a:lvl8pPr>
            <a:lvl9pPr marL="2743581"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63" y="1390843"/>
            <a:ext cx="4007356" cy="32975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7463" y="1066560"/>
            <a:ext cx="4007356" cy="286271"/>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48" indent="0">
              <a:buNone/>
              <a:defRPr sz="1500" b="1"/>
            </a:lvl2pPr>
            <a:lvl3pPr marL="685895" indent="0">
              <a:buNone/>
              <a:defRPr sz="1350" b="1"/>
            </a:lvl3pPr>
            <a:lvl4pPr marL="1028843" indent="0">
              <a:buNone/>
              <a:defRPr sz="1200" b="1"/>
            </a:lvl4pPr>
            <a:lvl5pPr marL="1371790" indent="0">
              <a:buNone/>
              <a:defRPr sz="1200" b="1"/>
            </a:lvl5pPr>
            <a:lvl6pPr marL="1714738" indent="0">
              <a:buNone/>
              <a:defRPr sz="1200" b="1"/>
            </a:lvl6pPr>
            <a:lvl7pPr marL="2057686" indent="0">
              <a:buNone/>
              <a:defRPr sz="1200" b="1"/>
            </a:lvl7pPr>
            <a:lvl8pPr marL="2400633" indent="0">
              <a:buNone/>
              <a:defRPr sz="1200" b="1"/>
            </a:lvl8pPr>
            <a:lvl9pPr marL="2743581"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7463" y="1390843"/>
            <a:ext cx="4007356" cy="32975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64" y="456413"/>
            <a:ext cx="8228043"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63" y="1166688"/>
            <a:ext cx="3925353" cy="3456853"/>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3462" y="1166688"/>
            <a:ext cx="3920944" cy="3456853"/>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64" y="456413"/>
            <a:ext cx="8228043" cy="52933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7166" y="685969"/>
            <a:ext cx="783109" cy="3772831"/>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95" y="685969"/>
            <a:ext cx="6877855" cy="3772831"/>
          </a:xfrm>
        </p:spPr>
        <p:txBody>
          <a:bodyPr vert="eaVert" lIns="46800" tIns="46800" rIns="46800" bIns="46800"/>
          <a:lstStyle>
            <a:lvl1pPr marL="171474" indent="-171474">
              <a:spcAft>
                <a:spcPts val="750"/>
              </a:spcAft>
              <a:defRPr spc="225"/>
            </a:lvl1pPr>
            <a:lvl2pPr marL="514421" indent="-171474">
              <a:defRPr spc="225"/>
            </a:lvl2pPr>
            <a:lvl3pPr marL="857369" indent="-171474">
              <a:defRPr spc="225"/>
            </a:lvl3pPr>
            <a:lvl4pPr marL="1200317" indent="-171474">
              <a:defRPr spc="225"/>
            </a:lvl4pPr>
            <a:lvl5pPr marL="1543264" indent="-171474">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64" y="580643"/>
            <a:ext cx="8230743" cy="41131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仅标题">
    <p:spTree>
      <p:nvGrpSpPr>
        <p:cNvPr id="1" name=""/>
        <p:cNvGrpSpPr/>
        <p:nvPr/>
      </p:nvGrpSpPr>
      <p:grpSpPr>
        <a:xfrm>
          <a:off x="0" y="0"/>
          <a: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800">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工作完成情况</a:t>
            </a:r>
            <a:endParaRPr lang="zh-CN" altLang="en-US" sz="13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3"/>
          <p:cNvSpPr txBox="1"/>
          <p:nvPr userDrawn="1"/>
        </p:nvSpPr>
        <p:spPr>
          <a:xfrm>
            <a:off x="265159" y="465139"/>
            <a:ext cx="858256" cy="207753"/>
          </a:xfrm>
          <a:prstGeom prst="rect">
            <a:avLst/>
          </a:prstGeom>
          <a:noFill/>
        </p:spPr>
        <p:txBody>
          <a:bodyPr wrap="none" lIns="68584" tIns="34292" rIns="68584" bIns="34292">
            <a:spAutoFit/>
          </a:bodyPr>
          <a:lstStyle/>
          <a:p>
            <a:pPr defTabSz="685800">
              <a:defRPr/>
            </a:pPr>
            <a:r>
              <a:rPr lang="en-US" altLang="zh-CN" sz="900">
                <a:solidFill>
                  <a:schemeClr val="tx1">
                    <a:lumMod val="50000"/>
                    <a:lumOff val="50000"/>
                  </a:schemeClr>
                </a:solidFill>
                <a:cs typeface="+mn-ea"/>
                <a:sym typeface="+mn-lt"/>
              </a:rPr>
              <a:t>Job completion</a:t>
            </a:r>
            <a:endParaRPr lang="zh-CN" altLang="en-US" sz="90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
            </a:fld>
            <a:endParaRPr lang="zh-CN" altLang="en-US"/>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225" y="1863460"/>
            <a:ext cx="7350420" cy="764289"/>
          </a:xfrm>
        </p:spPr>
        <p:txBody>
          <a:bodyPr vert="horz" lIns="90000" tIns="46800" rIns="90000" bIns="46800" rtlCol="0" anchor="t" anchorCtr="0">
            <a:normAutofit/>
          </a:bodyPr>
          <a:lstStyle>
            <a:lvl1pPr algn="ctr">
              <a:defRPr sz="4501"/>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225" y="2670959"/>
            <a:ext cx="7350420" cy="353787"/>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仅标题">
    <p:spTree>
      <p:nvGrpSpPr>
        <p:cNvPr id="1" name=""/>
        <p:cNvGrpSpPr/>
        <p:nvPr/>
      </p:nvGrpSpPr>
      <p:grpSpPr>
        <a:xfrm>
          <a:off x="0" y="0"/>
          <a: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800">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成功项目展示</a:t>
            </a:r>
            <a:endParaRPr lang="zh-CN" altLang="en-US" sz="13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3"/>
          <p:cNvSpPr txBox="1"/>
          <p:nvPr userDrawn="1"/>
        </p:nvSpPr>
        <p:spPr>
          <a:xfrm>
            <a:off x="265159" y="465139"/>
            <a:ext cx="1606858" cy="207753"/>
          </a:xfrm>
          <a:prstGeom prst="rect">
            <a:avLst/>
          </a:prstGeom>
          <a:noFill/>
        </p:spPr>
        <p:txBody>
          <a:bodyPr wrap="none" lIns="68584" tIns="34292" rIns="68584" bIns="34292">
            <a:spAutoFit/>
          </a:bodyPr>
          <a:lstStyle/>
          <a:p>
            <a:pPr defTabSz="685800">
              <a:defRPr/>
            </a:pPr>
            <a:r>
              <a:rPr lang="en-US" altLang="zh-CN" sz="900">
                <a:solidFill>
                  <a:schemeClr val="tx1">
                    <a:lumMod val="50000"/>
                    <a:lumOff val="50000"/>
                  </a:schemeClr>
                </a:solidFill>
                <a:cs typeface="+mn-ea"/>
                <a:sym typeface="+mn-lt"/>
              </a:rPr>
              <a:t>Successful project presentation</a:t>
            </a:r>
            <a:endParaRPr lang="zh-CN" altLang="en-US" sz="90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
            </a:fld>
            <a:endParaRPr lang="zh-CN" altLang="en-US"/>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仅标题">
    <p:spTree>
      <p:nvGrpSpPr>
        <p:cNvPr id="1" name=""/>
        <p:cNvGrpSpPr/>
        <p:nvPr/>
      </p:nvGrpSpPr>
      <p:grpSpPr>
        <a:xfrm>
          <a:off x="0" y="0"/>
          <a: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800">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明年工作计划</a:t>
            </a:r>
            <a:endParaRPr lang="zh-CN" altLang="en-US" sz="13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3"/>
          <p:cNvSpPr txBox="1"/>
          <p:nvPr userDrawn="1"/>
        </p:nvSpPr>
        <p:spPr>
          <a:xfrm>
            <a:off x="265159" y="465139"/>
            <a:ext cx="1209313" cy="207753"/>
          </a:xfrm>
          <a:prstGeom prst="rect">
            <a:avLst/>
          </a:prstGeom>
          <a:noFill/>
        </p:spPr>
        <p:txBody>
          <a:bodyPr wrap="none" lIns="68584" tIns="34292" rIns="68584" bIns="34292">
            <a:spAutoFit/>
          </a:bodyPr>
          <a:lstStyle/>
          <a:p>
            <a:pPr defTabSz="685800">
              <a:defRPr/>
            </a:pPr>
            <a:r>
              <a:rPr lang="en-US" altLang="zh-CN" sz="900">
                <a:solidFill>
                  <a:schemeClr val="tx1">
                    <a:lumMod val="50000"/>
                    <a:lumOff val="50000"/>
                  </a:schemeClr>
                </a:solidFill>
                <a:cs typeface="+mn-ea"/>
                <a:sym typeface="+mn-lt"/>
              </a:rPr>
              <a:t>Work plan for next yea</a:t>
            </a:r>
            <a:endParaRPr lang="zh-CN" altLang="en-US" sz="90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
            </a:fld>
            <a:endParaRPr lang="zh-CN" altLang="en-US"/>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spTree>
      <p:nvGrpSpPr>
        <p:cNvPr id="1" name=""/>
        <p:cNvGrpSpPr/>
        <p:nvPr/>
      </p:nvGrpSpPr>
      <p:grpSpPr>
        <a:xfrm>
          <a:off x="0" y="0"/>
          <a:ext cx="0" cy="0"/>
        </a:xfrm>
      </p:grpSpPr>
      <p:sp>
        <p:nvSpPr>
          <p:cNvPr id="2" name="标题 1"/>
          <p:cNvSpPr>
            <a:spLocks noGrp="1"/>
          </p:cNvSpPr>
          <p:nvPr>
            <p:ph type="title"/>
          </p:nvPr>
        </p:nvSpPr>
        <p:spPr>
          <a:xfrm>
            <a:off x="456981" y="205683"/>
            <a:ext cx="8231627" cy="85751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6981" y="1200823"/>
            <a:ext cx="8231627" cy="339527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1_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slideLayout" Target="../slideLayouts/slideLayout19.xml" /><Relationship Id="rId11" Type="http://schemas.openxmlformats.org/officeDocument/2006/relationships/slideLayout" Target="../slideLayouts/slideLayout20.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1.xml" /><Relationship Id="rId3" Type="http://schemas.openxmlformats.org/officeDocument/2006/relationships/slideLayout" Target="../slideLayouts/slideLayout12.xml" /><Relationship Id="rId4" Type="http://schemas.openxmlformats.org/officeDocument/2006/relationships/slideLayout" Target="../slideLayouts/slideLayout13.xml" /><Relationship Id="rId5" Type="http://schemas.openxmlformats.org/officeDocument/2006/relationships/slideLayout" Target="../slideLayouts/slideLayout14.xml" /><Relationship Id="rId6" Type="http://schemas.openxmlformats.org/officeDocument/2006/relationships/slideLayout" Target="../slideLayouts/slideLayout15.xml" /><Relationship Id="rId7" Type="http://schemas.openxmlformats.org/officeDocument/2006/relationships/slideLayout" Target="../slideLayouts/slideLayout16.xml" /><Relationship Id="rId8" Type="http://schemas.openxmlformats.org/officeDocument/2006/relationships/slideLayout" Target="../slideLayouts/slideLayout17.xml" /><Relationship Id="rId9" Type="http://schemas.openxmlformats.org/officeDocument/2006/relationships/slideLayout" Target="../slideLayouts/slideLayout1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t/>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mc:Choice xmlns:p14="http://schemas.microsoft.com/office/powerpoint/2010/main" Requires="p14">
      <p:transition spd="slow" advTm="3000" p14:dur="2000">
        <p:random/>
      </p:transition>
    </mc:Choice>
    <mc:Fallback>
      <p:transition spd="slow" advTm="3000">
        <p:random/>
      </p:transition>
    </mc:Fallback>
  </mc:AlternateContent>
  <p:timing/>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64" y="4736969"/>
            <a:ext cx="2025281" cy="237659"/>
          </a:xfrm>
          <a:prstGeom prst="rect">
            <a:avLst/>
          </a:prstGeom>
        </p:spPr>
        <p:txBody>
          <a:bodyPr vert="horz" lIns="91440" tIns="45720" rIns="91440" bIns="45720" rtlCol="0" anchor="ctr">
            <a:normAutofit/>
          </a:bodyPr>
          <a:lstStyle>
            <a:defPPr>
              <a:defRPr lang="zh-CN"/>
            </a:defPPr>
            <a:lvl1pPr marL="0" algn="l" defTabSz="685895" rtl="0" eaLnBrk="1" latinLnBrk="0" hangingPunct="1">
              <a:defRPr sz="750" kern="1200" baseline="0">
                <a:solidFill>
                  <a:schemeClr val="tx1">
                    <a:tint val="75000"/>
                  </a:schemeClr>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429" y="4736969"/>
            <a:ext cx="2970412" cy="237659"/>
          </a:xfrm>
          <a:prstGeom prst="rect">
            <a:avLst/>
          </a:prstGeom>
        </p:spPr>
        <p:txBody>
          <a:bodyPr vert="horz" lIns="91440" tIns="45720" rIns="91440" bIns="45720" rtlCol="0" anchor="ctr">
            <a:normAutofit/>
          </a:bodyPr>
          <a:lstStyle>
            <a:defPPr>
              <a:defRPr lang="zh-CN"/>
            </a:defPPr>
            <a:lvl1pPr marL="0" algn="ctr" defTabSz="685895" rtl="0" eaLnBrk="1" latinLnBrk="0" hangingPunct="1">
              <a:defRPr sz="750" kern="1200" baseline="0">
                <a:solidFill>
                  <a:schemeClr val="tx1">
                    <a:tint val="75000"/>
                  </a:schemeClr>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9125" y="4736969"/>
            <a:ext cx="2025281" cy="237659"/>
          </a:xfrm>
          <a:prstGeom prst="rect">
            <a:avLst/>
          </a:prstGeom>
        </p:spPr>
        <p:txBody>
          <a:bodyPr vert="horz" lIns="91440" tIns="45720" rIns="91440" bIns="45720" rtlCol="0" anchor="ctr">
            <a:normAutofit/>
          </a:bodyPr>
          <a:lstStyle>
            <a:defPPr>
              <a:defRPr lang="zh-CN"/>
            </a:defPPr>
            <a:lvl1pPr marL="0" algn="r" defTabSz="685895" rtl="0" eaLnBrk="1" latinLnBrk="0" hangingPunct="1">
              <a:defRPr sz="750" kern="1200" baseline="0">
                <a:solidFill>
                  <a:schemeClr val="tx1">
                    <a:tint val="75000"/>
                  </a:schemeClr>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6222" cy="514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95" rtl="0" eaLnBrk="1" latinLnBrk="0" hangingPunct="1">
              <a:defRPr sz="1350" kern="1200">
                <a:solidFill>
                  <a:schemeClr val="tx1"/>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685895"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74" indent="-171474" algn="l" defTabSz="685895"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3" normalizeH="0" baseline="0">
          <a:solidFill>
            <a:schemeClr val="tx1">
              <a:lumMod val="65000"/>
              <a:lumOff val="35000"/>
            </a:schemeClr>
          </a:solidFill>
          <a:uFillTx/>
          <a:latin typeface="+mn-lt"/>
          <a:ea typeface="+mn-ea"/>
          <a:cs typeface="+mn-cs"/>
        </a:defRPr>
      </a:lvl1pPr>
      <a:lvl2pPr marL="514421" indent="-171474" algn="l" defTabSz="685895" rtl="0" eaLnBrk="1" fontAlgn="auto" latinLnBrk="0" hangingPunct="1">
        <a:lnSpc>
          <a:spcPct val="120000"/>
        </a:lnSpc>
        <a:spcBef>
          <a:spcPct val="0"/>
        </a:spcBef>
        <a:spcAft>
          <a:spcPts val="450"/>
        </a:spcAft>
        <a:buFont typeface="Arial" panose="020b0604020202020204" pitchFamily="34" charset="0"/>
        <a:buChar char="●"/>
        <a:tabLst>
          <a:tab pos="1207461"/>
        </a:tabLst>
        <a:defRPr sz="1200" u="none" strike="noStrike" kern="1200" cap="none" spc="113" normalizeH="0" baseline="0">
          <a:solidFill>
            <a:schemeClr val="tx1">
              <a:lumMod val="65000"/>
              <a:lumOff val="35000"/>
            </a:schemeClr>
          </a:solidFill>
          <a:uFillTx/>
          <a:latin typeface="+mn-lt"/>
          <a:ea typeface="+mn-ea"/>
          <a:cs typeface="+mn-cs"/>
        </a:defRPr>
      </a:lvl2pPr>
      <a:lvl3pPr marL="857369" indent="-171474" algn="l" defTabSz="685895"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3" normalizeH="0" baseline="0">
          <a:solidFill>
            <a:schemeClr val="tx1">
              <a:lumMod val="65000"/>
              <a:lumOff val="35000"/>
            </a:schemeClr>
          </a:solidFill>
          <a:uFillTx/>
          <a:latin typeface="+mn-lt"/>
          <a:ea typeface="+mn-ea"/>
          <a:cs typeface="+mn-cs"/>
        </a:defRPr>
      </a:lvl3pPr>
      <a:lvl4pPr marL="1200317" indent="-171474" algn="l" defTabSz="685895" rtl="0" eaLnBrk="1" fontAlgn="auto" latinLnBrk="0" hangingPunct="1">
        <a:lnSpc>
          <a:spcPct val="120000"/>
        </a:lnSpc>
        <a:spcBef>
          <a:spcPct val="0"/>
        </a:spcBef>
        <a:spcAft>
          <a:spcPts val="225"/>
        </a:spcAft>
        <a:buFont typeface="Wingdings" panose="05000000000000000000" charset="0"/>
        <a:buChar char=""/>
        <a:defRPr sz="1050" u="none" strike="noStrike" kern="1200" cap="none" spc="113" normalizeH="0" baseline="0">
          <a:solidFill>
            <a:schemeClr val="tx1">
              <a:lumMod val="65000"/>
              <a:lumOff val="35000"/>
            </a:schemeClr>
          </a:solidFill>
          <a:uFillTx/>
          <a:latin typeface="+mn-lt"/>
          <a:ea typeface="+mn-ea"/>
          <a:cs typeface="+mn-cs"/>
        </a:defRPr>
      </a:lvl4pPr>
      <a:lvl5pPr marL="1543264" indent="-171474" algn="l" defTabSz="685895"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3" normalizeH="0" baseline="0">
          <a:solidFill>
            <a:schemeClr val="tx1">
              <a:lumMod val="65000"/>
              <a:lumOff val="35000"/>
            </a:schemeClr>
          </a:solidFill>
          <a:uFillTx/>
          <a:latin typeface="+mn-lt"/>
          <a:ea typeface="+mn-ea"/>
          <a:cs typeface="+mn-cs"/>
        </a:defRPr>
      </a:lvl5pPr>
      <a:lvl6pPr marL="1886212" indent="-171474" algn="l" defTabSz="6858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159" indent="-171474" algn="l" defTabSz="6858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107" indent="-171474" algn="l" defTabSz="6858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055" indent="-171474" algn="l" defTabSz="6858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95" rtl="0" eaLnBrk="1" latinLnBrk="0" hangingPunct="1">
        <a:defRPr sz="1350" kern="1200">
          <a:solidFill>
            <a:schemeClr val="tx1"/>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6.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tags" Target="../tags/tag75.xml" /><Relationship Id="rId4" Type="http://schemas.openxmlformats.org/officeDocument/2006/relationships/tags" Target="../tags/tag76.xml" /><Relationship Id="rId5" Type="http://schemas.openxmlformats.org/officeDocument/2006/relationships/tags" Target="../tags/tag7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7.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tags" Target="../tags/tag80.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68.xml" /><Relationship Id="rId2" Type="http://schemas.openxmlformats.org/officeDocument/2006/relationships/notesSlide" Target="../notesSlides/notesSlide2.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tags" Target="../tags/tag81.xml" /><Relationship Id="rId4" Type="http://schemas.openxmlformats.org/officeDocument/2006/relationships/tags" Target="../tags/tag82.xml" /><Relationship Id="rId5" Type="http://schemas.openxmlformats.org/officeDocument/2006/relationships/tags" Target="../tags/tag83.xml" /><Relationship Id="rId6" Type="http://schemas.openxmlformats.org/officeDocument/2006/relationships/tags" Target="../tags/tag8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image" Target="../media/image1.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1.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image" Target="../media/image1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tags" Target="../tags/tag69.xml" /><Relationship Id="rId4" Type="http://schemas.openxmlformats.org/officeDocument/2006/relationships/tags" Target="../tags/tag70.xml" /><Relationship Id="rId5" Type="http://schemas.openxmlformats.org/officeDocument/2006/relationships/tags" Target="../tags/tag7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3.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16" name="原创设计师QQ598969553      _5"/>
          <p:cNvSpPr>
            <a:spLocks noChangeArrowheads="1"/>
          </p:cNvSpPr>
          <p:nvPr/>
        </p:nvSpPr>
        <p:spPr bwMode="auto">
          <a:xfrm>
            <a:off x="1475947" y="1696119"/>
            <a:ext cx="38311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4000" b="1">
                <a:solidFill>
                  <a:schemeClr val="tx1">
                    <a:lumMod val="75000"/>
                    <a:lumOff val="25000"/>
                  </a:schemeClr>
                </a:solidFill>
                <a:latin typeface="Agency FB" panose="020b0503020202020204" pitchFamily="34" charset="0"/>
                <a:ea typeface="微软雅黑" panose="020b0503020204020204" pitchFamily="34" charset="-122"/>
                <a:cs typeface="宋体" panose="02010600030101010101" pitchFamily="2" charset="-122"/>
              </a:rPr>
              <a:t>时间管理</a:t>
            </a:r>
            <a:r>
              <a:rPr lang="en-US" altLang="zh-CN" sz="4000" b="1">
                <a:solidFill>
                  <a:schemeClr val="accent1">
                    <a:lumMod val="75000"/>
                  </a:schemeClr>
                </a:solidFill>
                <a:latin typeface="Agency FB" panose="020b0503020202020204" pitchFamily="34" charset="0"/>
                <a:ea typeface="微软雅黑" panose="020b0503020204020204" pitchFamily="34" charset="-122"/>
                <a:cs typeface="宋体" panose="02010600030101010101" pitchFamily="2" charset="-122"/>
              </a:rPr>
              <a:t>PPT</a:t>
            </a:r>
            <a:r>
              <a:rPr lang="zh-CN" altLang="en-US" sz="4000" b="1">
                <a:solidFill>
                  <a:schemeClr val="tx1">
                    <a:lumMod val="75000"/>
                    <a:lumOff val="25000"/>
                  </a:schemeClr>
                </a:solidFill>
                <a:latin typeface="Agency FB" panose="020b0503020202020204" pitchFamily="34" charset="0"/>
                <a:ea typeface="微软雅黑" panose="020b0503020204020204" pitchFamily="34" charset="-122"/>
                <a:cs typeface="宋体" panose="02010600030101010101" pitchFamily="2" charset="-122"/>
              </a:rPr>
              <a:t>模板</a:t>
            </a:r>
            <a:endParaRPr lang="en-US" altLang="zh-CN" sz="4000" b="1">
              <a:solidFill>
                <a:schemeClr val="tx1">
                  <a:lumMod val="75000"/>
                  <a:lumOff val="25000"/>
                </a:schemeClr>
              </a:solidFill>
              <a:latin typeface="Agency FB" panose="020b0503020202020204" pitchFamily="34" charset="0"/>
              <a:ea typeface="微软雅黑" panose="020b0503020204020204" pitchFamily="34" charset="-122"/>
              <a:cs typeface="宋体" panose="02010600030101010101" pitchFamily="2" charset="-122"/>
            </a:endParaRPr>
          </a:p>
        </p:txBody>
      </p:sp>
      <p:sp>
        <p:nvSpPr>
          <p:cNvPr id="17" name="原创设计师QQ598969553      _6"/>
          <p:cNvSpPr>
            <a:spLocks noChangeArrowheads="1"/>
          </p:cNvSpPr>
          <p:nvPr/>
        </p:nvSpPr>
        <p:spPr bwMode="auto">
          <a:xfrm>
            <a:off x="1404442" y="2314209"/>
            <a:ext cx="4034538" cy="276999"/>
          </a:xfrm>
          <a:prstGeom prst="rect">
            <a:avLst/>
          </a:prstGeom>
          <a:noFill/>
          <a:ln w="9525">
            <a:noFill/>
            <a:miter lim="800000"/>
          </a:ln>
        </p:spPr>
        <p:txBody>
          <a:bodyPr lIns="0" tIns="0" rIns="0" bIns="0">
            <a:spAutoFit/>
          </a:bodyPr>
          <a:lstStyle/>
          <a:p>
            <a:pPr algn="ctr">
              <a:buFont typeface="Arial" panose="020b0604020202020204" pitchFamily="34" charset="0"/>
              <a:buNone/>
            </a:pPr>
            <a:r>
              <a:rPr lang="en-US" altLang="zh-CN" sz="900">
                <a:solidFill>
                  <a:srgbClr val="53585E"/>
                </a:solidFill>
                <a:latin typeface="Arial" panose="020b0604020202020204" pitchFamily="34" charset="0"/>
                <a:cs typeface="Arial" panose="020b0604020202020204" pitchFamily="34" charset="0"/>
              </a:rPr>
              <a:t>We have many PowerPoint </a:t>
            </a:r>
            <a:r>
              <a:rPr lang="zh-CN" altLang="en-US" sz="900">
                <a:solidFill>
                  <a:srgbClr val="53585E"/>
                </a:solidFill>
                <a:latin typeface="Arial" panose="020b0604020202020204" pitchFamily="34" charset="0"/>
                <a:cs typeface="Arial" panose="020b0604020202020204" pitchFamily="34" charset="0"/>
              </a:rPr>
              <a:t>templates</a:t>
            </a:r>
            <a:r>
              <a:rPr lang="en-US" altLang="zh-CN" sz="9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900">
              <a:solidFill>
                <a:srgbClr val="53585E"/>
              </a:solidFill>
              <a:latin typeface="Arial" panose="020b0604020202020204" pitchFamily="34" charset="0"/>
              <a:cs typeface="Arial" panose="020b0604020202020204" pitchFamily="34" charset="0"/>
            </a:endParaRPr>
          </a:p>
        </p:txBody>
      </p:sp>
      <p:sp>
        <p:nvSpPr>
          <p:cNvPr id="18" name="原创设计师QQ598969553      _7"/>
          <p:cNvSpPr>
            <a:spLocks noChangeShapeType="1"/>
          </p:cNvSpPr>
          <p:nvPr/>
        </p:nvSpPr>
        <p:spPr bwMode="auto">
          <a:xfrm>
            <a:off x="2123587" y="2758846"/>
            <a:ext cx="2953263"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58" tIns="45729" rIns="91458" bIns="45729"/>
          <a:lstStyle/>
          <a:p>
            <a:pPr>
              <a:defRPr/>
            </a:pPr>
            <a:endParaRPr lang="zh-CN" altLang="en-US" sz="2000">
              <a:ln>
                <a:solidFill>
                  <a:schemeClr val="tx1">
                    <a:lumMod val="75000"/>
                    <a:lumOff val="25000"/>
                  </a:schemeClr>
                </a:solidFill>
              </a:ln>
              <a:solidFill>
                <a:srgbClr val="000000"/>
              </a:solidFill>
              <a:latin typeface="Arial" panose="020b0604020202020204" pitchFamily="34" charset="0"/>
            </a:endParaRPr>
          </a:p>
        </p:txBody>
      </p:sp>
      <p:sp>
        <p:nvSpPr>
          <p:cNvPr id="19" name="原创设计师QQ598969553      _8"/>
          <p:cNvSpPr>
            <a:spLocks noChangeArrowheads="1"/>
          </p:cNvSpPr>
          <p:nvPr/>
        </p:nvSpPr>
        <p:spPr bwMode="auto">
          <a:xfrm>
            <a:off x="2339611" y="2843009"/>
            <a:ext cx="2953263" cy="161290"/>
          </a:xfrm>
          <a:prstGeom prst="rect">
            <a:avLst/>
          </a:prstGeom>
          <a:noFill/>
          <a:ln w="9525">
            <a:noFill/>
            <a:miter lim="800000"/>
          </a:ln>
        </p:spPr>
        <p:txBody>
          <a:bodyPr lIns="0" tIns="0" rIns="0" bIns="0">
            <a:spAutoFit/>
          </a:bodyPr>
          <a:lstStyle/>
          <a:p>
            <a:pPr>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cs typeface="Arial" panose="020b0604020202020204" pitchFamily="34" charset="0"/>
              </a:rPr>
              <a:t>●汇报人：</a:t>
            </a:r>
            <a:r>
              <a:rPr lang="en-US" altLang="zh-CN" sz="1050">
                <a:solidFill>
                  <a:schemeClr val="accent1"/>
                </a:solidFill>
                <a:latin typeface="微软雅黑" panose="020b0503020204020204" pitchFamily="34" charset="-122"/>
                <a:ea typeface="微软雅黑" panose="020b0503020204020204" pitchFamily="34" charset="-122"/>
                <a:cs typeface="Arial" panose="020b0604020202020204" pitchFamily="34" charset="0"/>
              </a:rPr>
              <a:t>PPT</a:t>
            </a:r>
            <a:r>
              <a:rPr lang="zh-CN" altLang="en-US" sz="1050">
                <a:solidFill>
                  <a:schemeClr val="accent1"/>
                </a:solidFill>
                <a:latin typeface="微软雅黑" panose="020b0503020204020204" pitchFamily="34" charset="-122"/>
                <a:ea typeface="微软雅黑" panose="020b0503020204020204" pitchFamily="34" charset="-122"/>
                <a:cs typeface="Arial" panose="020b0604020202020204" pitchFamily="34" charset="0"/>
              </a:rPr>
              <a:t>汇    汇报时间：</a:t>
            </a:r>
            <a:r>
              <a:rPr lang="en-US" altLang="zh-CN" sz="1050">
                <a:solidFill>
                  <a:schemeClr val="accent1"/>
                </a:solidFill>
                <a:latin typeface="微软雅黑" panose="020b0503020204020204" pitchFamily="34" charset="-122"/>
                <a:ea typeface="微软雅黑" panose="020b0503020204020204" pitchFamily="34" charset="-122"/>
                <a:cs typeface="Arial" panose="020b0604020202020204" pitchFamily="34" charset="0"/>
              </a:rPr>
              <a:t>XX</a:t>
            </a:r>
            <a:r>
              <a:rPr lang="zh-CN" altLang="en-US" sz="1050">
                <a:solidFill>
                  <a:schemeClr val="accent1"/>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1050">
                <a:solidFill>
                  <a:schemeClr val="accent1"/>
                </a:solidFill>
                <a:latin typeface="微软雅黑" panose="020b0503020204020204" pitchFamily="34" charset="-122"/>
                <a:ea typeface="微软雅黑" panose="020b0503020204020204" pitchFamily="34" charset="-122"/>
                <a:cs typeface="Arial" panose="020b0604020202020204" pitchFamily="34" charset="0"/>
              </a:rPr>
              <a:t>XX</a:t>
            </a:r>
            <a:r>
              <a:rPr lang="zh-CN" altLang="en-US" sz="1050">
                <a:solidFill>
                  <a:schemeClr val="accent1"/>
                </a:solidFill>
                <a:latin typeface="微软雅黑" panose="020b0503020204020204" pitchFamily="34" charset="-122"/>
                <a:ea typeface="微软雅黑" panose="020b0503020204020204" pitchFamily="34" charset="-122"/>
                <a:cs typeface="Arial" panose="020b0604020202020204" pitchFamily="34" charset="0"/>
              </a:rPr>
              <a:t>月</a:t>
            </a:r>
            <a:endParaRPr lang="zh-CN" altLang="en-US" sz="1050">
              <a:solidFill>
                <a:srgbClr val="53585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原创设计师QQ598969553      _12"/>
          <p:cNvSpPr>
            <a:spLocks noChangeArrowheads="1"/>
          </p:cNvSpPr>
          <p:nvPr/>
        </p:nvSpPr>
        <p:spPr bwMode="auto">
          <a:xfrm>
            <a:off x="2484562" y="857126"/>
            <a:ext cx="1397819" cy="923330"/>
          </a:xfrm>
          <a:prstGeom prst="rect">
            <a:avLst/>
          </a:prstGeom>
          <a:noFill/>
          <a:ln w="9525">
            <a:noFill/>
            <a:miter lim="800000"/>
          </a:ln>
        </p:spPr>
        <p:txBody>
          <a:bodyPr wrap="none" lIns="0" tIns="0" rIns="0" bIns="0">
            <a:spAutoFit/>
          </a:bodyPr>
          <a:lstStyle/>
          <a:p>
            <a:r>
              <a:rPr lang="en-US" altLang="zh-CN" sz="6000" b="1">
                <a:solidFill>
                  <a:schemeClr val="tx1">
                    <a:lumMod val="75000"/>
                    <a:lumOff val="25000"/>
                  </a:schemeClr>
                </a:solidFill>
                <a:latin typeface="Agency FB" panose="020b0503020202020204" pitchFamily="34" charset="0"/>
                <a:ea typeface="微软雅黑" panose="020b0503020204020204" pitchFamily="34" charset="-122"/>
                <a:cs typeface="宋体" panose="02010600030101010101" pitchFamily="2" charset="-122"/>
              </a:rPr>
              <a:t>2020</a:t>
            </a:r>
            <a:endParaRPr lang="en-US" altLang="zh-CN" sz="6000" b="1">
              <a:solidFill>
                <a:schemeClr val="tx1">
                  <a:lumMod val="75000"/>
                  <a:lumOff val="25000"/>
                </a:schemeClr>
              </a:solidFill>
              <a:latin typeface="Agency FB" panose="020b0503020202020204" pitchFamily="34" charset="0"/>
              <a:ea typeface="微软雅黑" panose="020b0503020204020204" pitchFamily="34" charset="-122"/>
              <a:cs typeface="宋体" panose="02010600030101010101" pitchFamily="2" charset="-122"/>
            </a:endParaRPr>
          </a:p>
        </p:txBody>
      </p:sp>
      <p:pic>
        <p:nvPicPr>
          <p:cNvPr id="2" name="Shayne Ward - Breathless">
            <a:hlinkClick action="ppaction://media"/>
          </p:cNvPr>
          <p:cNvPicPr>
            <a:picLocks noChangeAspect="1"/>
          </p:cNvPicPr>
          <p:nvPr>
            <a:audioFile r:link="rId5"/>
            <p:extLst>
              <p:ext uri="{DAA4B4D4-6D71-4841-9C94-3DE7FCFB9230}">
                <p14:media xmlns:p14="http://schemas.microsoft.com/office/powerpoint/2010/main" r:embed="rId6">
                  <p14:fade in="5000.000000" out="5000.000000"/>
                </p14:media>
              </p:ext>
            </p:extLst>
          </p:nvPr>
        </p:nvPicPr>
        <p:blipFill>
          <a:blip r:embed="rId4"/>
          <a:stretch>
            <a:fillRect/>
          </a:stretch>
        </p:blipFill>
        <p:spPr>
          <a:xfrm>
            <a:off x="-817123" y="126780"/>
            <a:ext cx="609600" cy="609600"/>
          </a:xfrm>
          <a:prstGeom prst="rect">
            <a:avLst/>
          </a:prstGeom>
        </p:spPr>
      </p:pic>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nodeType="afterGroup">
                            <p:stCondLst>
                              <p:cond delay="1000"/>
                            </p:stCondLst>
                            <p:childTnLst>
                              <p:par>
                                <p:cTn id="16" presetID="56" presetClass="entr" presetSubtype="0" fill="hold" grpId="0" nodeType="afterEffect">
                                  <p:stCondLst>
                                    <p:cond delay="0"/>
                                  </p:stCondLst>
                                  <p:iterate type="lt">
                                    <p:tmPct val="6667"/>
                                  </p:iterate>
                                  <p:childTnLst>
                                    <p:set>
                                      <p:cBhvr>
                                        <p:cTn id="17" dur="1" fill="hold">
                                          <p:stCondLst>
                                            <p:cond delay="0"/>
                                          </p:stCondLst>
                                        </p:cTn>
                                        <p:tgtEl>
                                          <p:spTgt spid="16"/>
                                        </p:tgtEl>
                                        <p:attrNameLst>
                                          <p:attrName>style.visibility</p:attrName>
                                        </p:attrNameLst>
                                      </p:cBhvr>
                                      <p:to>
                                        <p:strVal val="visible"/>
                                      </p:to>
                                    </p:set>
                                    <p:anim by="(-#ppt_w*2)" calcmode="lin" valueType="num">
                                      <p:cBhvr rctx="PPT">
                                        <p:cTn id="18" dur="375" autoRev="1" fill="hold">
                                          <p:stCondLst>
                                            <p:cond delay="0"/>
                                          </p:stCondLst>
                                        </p:cTn>
                                        <p:tgtEl>
                                          <p:spTgt spid="16"/>
                                        </p:tgtEl>
                                        <p:attrNameLst>
                                          <p:attrName>ppt_w</p:attrName>
                                        </p:attrNameLst>
                                      </p:cBhvr>
                                    </p:anim>
                                    <p:anim by="(#ppt_w*0.50)" calcmode="lin" valueType="num">
                                      <p:cBhvr>
                                        <p:cTn id="19" dur="375" decel="50000" autoRev="1" fill="hold">
                                          <p:stCondLst>
                                            <p:cond delay="0"/>
                                          </p:stCondLst>
                                        </p:cTn>
                                        <p:tgtEl>
                                          <p:spTgt spid="16"/>
                                        </p:tgtEl>
                                        <p:attrNameLst>
                                          <p:attrName>ppt_x</p:attrName>
                                        </p:attrNameLst>
                                      </p:cBhvr>
                                    </p:anim>
                                    <p:anim from="(-#ppt_h/2)" to="(#ppt_y)" calcmode="lin" valueType="num">
                                      <p:cBhvr>
                                        <p:cTn id="20" dur="750" fill="hold">
                                          <p:stCondLst>
                                            <p:cond delay="0"/>
                                          </p:stCondLst>
                                        </p:cTn>
                                        <p:tgtEl>
                                          <p:spTgt spid="16"/>
                                        </p:tgtEl>
                                        <p:attrNameLst>
                                          <p:attrName>ppt_y</p:attrName>
                                        </p:attrNameLst>
                                      </p:cBhvr>
                                    </p:anim>
                                    <p:animRot by="21600000">
                                      <p:cBhvr>
                                        <p:cTn id="21" dur="750" fill="hold">
                                          <p:stCondLst>
                                            <p:cond delay="0"/>
                                          </p:stCondLst>
                                        </p:cTn>
                                        <p:tgtEl>
                                          <p:spTgt spid="16"/>
                                        </p:tgtEl>
                                        <p:attrNameLst>
                                          <p:attrName>r</p:attrName>
                                        </p:attrNameLst>
                                      </p:cBhvr>
                                    </p:animRot>
                                  </p:childTnLst>
                                </p:cTn>
                              </p:par>
                              <p:par>
                                <p:cTn id="22" presetID="42" presetClass="entr" presetSubtype="0" fill="hold" grpId="0" nodeType="withEffect">
                                  <p:stCondLst>
                                    <p:cond delay="22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750"/>
                                        <p:tgtEl>
                                          <p:spTgt spid="17"/>
                                        </p:tgtEl>
                                      </p:cBhvr>
                                    </p:animEffect>
                                    <p:anim calcmode="lin" valueType="num">
                                      <p:cBhvr>
                                        <p:cTn id="25" dur="750" fill="hold"/>
                                        <p:tgtEl>
                                          <p:spTgt spid="17"/>
                                        </p:tgtEl>
                                        <p:attrNameLst>
                                          <p:attrName>ppt_x</p:attrName>
                                        </p:attrNameLst>
                                      </p:cBhvr>
                                      <p:tavLst>
                                        <p:tav tm="0">
                                          <p:val>
                                            <p:strVal val="#ppt_x"/>
                                          </p:val>
                                        </p:tav>
                                        <p:tav tm="100000">
                                          <p:val>
                                            <p:strVal val="#ppt_x"/>
                                          </p:val>
                                        </p:tav>
                                      </p:tavLst>
                                    </p:anim>
                                    <p:anim calcmode="lin" valueType="num">
                                      <p:cBhvr>
                                        <p:cTn id="26" dur="750" fill="hold"/>
                                        <p:tgtEl>
                                          <p:spTgt spid="17"/>
                                        </p:tgtEl>
                                        <p:attrNameLst>
                                          <p:attrName>ppt_y</p:attrName>
                                        </p:attrNameLst>
                                      </p:cBhvr>
                                      <p:tavLst>
                                        <p:tav tm="0">
                                          <p:val>
                                            <p:strVal val="#ppt_y+.1"/>
                                          </p:val>
                                        </p:tav>
                                        <p:tav tm="100000">
                                          <p:val>
                                            <p:strVal val="#ppt_y"/>
                                          </p:val>
                                        </p:tav>
                                      </p:tavLst>
                                    </p:anim>
                                  </p:childTnLst>
                                </p:cTn>
                              </p:par>
                              <p:par>
                                <p:cTn id="27" presetID="22" presetClass="entr" presetSubtype="8" fill="hold" nodeType="withEffect">
                                  <p:stCondLst>
                                    <p:cond delay="300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 presetClass="entr" presetSubtype="4" fill="hold" grpId="0" nodeType="withEffect">
                                  <p:stCondLst>
                                    <p:cond delay="35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56" presetClass="entr" presetSubtype="0" fill="hold" grpId="0" nodeType="withEffect">
                                  <p:stCondLst>
                                    <p:cond delay="1400"/>
                                  </p:stCondLst>
                                  <p:iterate type="lt">
                                    <p:tmPct val="6667"/>
                                  </p:iterate>
                                  <p:childTnLst>
                                    <p:set>
                                      <p:cBhvr>
                                        <p:cTn id="35" dur="1" fill="hold">
                                          <p:stCondLst>
                                            <p:cond delay="0"/>
                                          </p:stCondLst>
                                        </p:cTn>
                                        <p:tgtEl>
                                          <p:spTgt spid="20"/>
                                        </p:tgtEl>
                                        <p:attrNameLst>
                                          <p:attrName>style.visibility</p:attrName>
                                        </p:attrNameLst>
                                      </p:cBhvr>
                                      <p:to>
                                        <p:strVal val="visible"/>
                                      </p:to>
                                    </p:set>
                                    <p:anim by="(-#ppt_w*2)" calcmode="lin" valueType="num">
                                      <p:cBhvr rctx="PPT">
                                        <p:cTn id="36" dur="375" autoRev="1" fill="hold">
                                          <p:stCondLst>
                                            <p:cond delay="0"/>
                                          </p:stCondLst>
                                        </p:cTn>
                                        <p:tgtEl>
                                          <p:spTgt spid="20"/>
                                        </p:tgtEl>
                                        <p:attrNameLst>
                                          <p:attrName>ppt_w</p:attrName>
                                        </p:attrNameLst>
                                      </p:cBhvr>
                                    </p:anim>
                                    <p:anim by="(#ppt_w*0.50)" calcmode="lin" valueType="num">
                                      <p:cBhvr>
                                        <p:cTn id="37" dur="375" decel="50000" autoRev="1" fill="hold">
                                          <p:stCondLst>
                                            <p:cond delay="0"/>
                                          </p:stCondLst>
                                        </p:cTn>
                                        <p:tgtEl>
                                          <p:spTgt spid="20"/>
                                        </p:tgtEl>
                                        <p:attrNameLst>
                                          <p:attrName>ppt_x</p:attrName>
                                        </p:attrNameLst>
                                      </p:cBhvr>
                                    </p:anim>
                                    <p:anim from="(-#ppt_h/2)" to="(#ppt_y)" calcmode="lin" valueType="num">
                                      <p:cBhvr>
                                        <p:cTn id="38" dur="750" fill="hold">
                                          <p:stCondLst>
                                            <p:cond delay="0"/>
                                          </p:stCondLst>
                                        </p:cTn>
                                        <p:tgtEl>
                                          <p:spTgt spid="20"/>
                                        </p:tgtEl>
                                        <p:attrNameLst>
                                          <p:attrName>ppt_y</p:attrName>
                                        </p:attrNameLst>
                                      </p:cBhvr>
                                    </p:anim>
                                    <p:animRot by="21600000">
                                      <p:cBhvr>
                                        <p:cTn id="39" dur="75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bldLst>
      <p:bldP spid="16" grpId="0"/>
      <p:bldP spid="17" grpId="0"/>
      <p:bldP spid="19" grpId="0"/>
      <p:bldP spid="2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Freeform 7"/>
          <p:cNvSpPr>
            <a:spLocks noChangeArrowheads="1"/>
          </p:cNvSpPr>
          <p:nvPr/>
        </p:nvSpPr>
        <p:spPr bwMode="auto">
          <a:xfrm>
            <a:off x="3966347" y="1412030"/>
            <a:ext cx="1038265" cy="916146"/>
          </a:xfrm>
          <a:custGeom>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sz="1800">
              <a:solidFill>
                <a:srgbClr val="000000"/>
              </a:solidFill>
              <a:sym typeface="宋体" panose="02010600030101010101" pitchFamily="2" charset="-122"/>
            </a:endParaRPr>
          </a:p>
        </p:txBody>
      </p:sp>
      <p:sp>
        <p:nvSpPr>
          <p:cNvPr id="9" name="Freeform 8"/>
          <p:cNvSpPr>
            <a:spLocks noChangeArrowheads="1"/>
          </p:cNvSpPr>
          <p:nvPr/>
        </p:nvSpPr>
        <p:spPr bwMode="auto">
          <a:xfrm>
            <a:off x="2937606" y="2328176"/>
            <a:ext cx="1028741" cy="990772"/>
          </a:xfrm>
          <a:custGeom>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2"/>
          </a:solidFill>
          <a:ln>
            <a:noFill/>
          </a:ln>
        </p:spPr>
        <p:txBody>
          <a:bodyPr/>
          <a:lstStyle/>
          <a:p>
            <a:endParaRPr lang="zh-CN" altLang="zh-CN" sz="1800">
              <a:solidFill>
                <a:srgbClr val="000000"/>
              </a:solidFill>
              <a:sym typeface="宋体" panose="02010600030101010101" pitchFamily="2" charset="-122"/>
            </a:endParaRPr>
          </a:p>
        </p:txBody>
      </p:sp>
      <p:sp>
        <p:nvSpPr>
          <p:cNvPr id="10" name="Freeform 9"/>
          <p:cNvSpPr>
            <a:spLocks noChangeArrowheads="1"/>
          </p:cNvSpPr>
          <p:nvPr/>
        </p:nvSpPr>
        <p:spPr bwMode="auto">
          <a:xfrm>
            <a:off x="3528181" y="3318948"/>
            <a:ext cx="955712" cy="1044757"/>
          </a:xfrm>
          <a:custGeom>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3"/>
          </a:solidFill>
          <a:ln>
            <a:noFill/>
          </a:ln>
        </p:spPr>
        <p:txBody>
          <a:bodyPr/>
          <a:lstStyle/>
          <a:p>
            <a:endParaRPr lang="zh-CN" altLang="zh-CN" sz="1800">
              <a:solidFill>
                <a:srgbClr val="000000"/>
              </a:solidFill>
              <a:sym typeface="宋体" panose="02010600030101010101" pitchFamily="2" charset="-122"/>
            </a:endParaRPr>
          </a:p>
        </p:txBody>
      </p:sp>
      <p:sp>
        <p:nvSpPr>
          <p:cNvPr id="11" name="Freeform 10"/>
          <p:cNvSpPr>
            <a:spLocks noChangeArrowheads="1"/>
          </p:cNvSpPr>
          <p:nvPr/>
        </p:nvSpPr>
        <p:spPr bwMode="auto">
          <a:xfrm>
            <a:off x="4483891" y="3318948"/>
            <a:ext cx="958887" cy="1044757"/>
          </a:xfrm>
          <a:custGeom>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3"/>
          </a:solidFill>
          <a:ln>
            <a:noFill/>
          </a:ln>
        </p:spPr>
        <p:txBody>
          <a:bodyPr/>
          <a:lstStyle/>
          <a:p>
            <a:endParaRPr lang="zh-CN" altLang="zh-CN" sz="1800">
              <a:solidFill>
                <a:srgbClr val="000000"/>
              </a:solidFill>
              <a:sym typeface="宋体" panose="02010600030101010101" pitchFamily="2" charset="-122"/>
            </a:endParaRPr>
          </a:p>
        </p:txBody>
      </p:sp>
      <p:sp>
        <p:nvSpPr>
          <p:cNvPr id="12" name="Freeform 11"/>
          <p:cNvSpPr>
            <a:spLocks noChangeArrowheads="1"/>
          </p:cNvSpPr>
          <p:nvPr/>
        </p:nvSpPr>
        <p:spPr bwMode="auto">
          <a:xfrm>
            <a:off x="5004611" y="2328176"/>
            <a:ext cx="1028741" cy="990772"/>
          </a:xfrm>
          <a:custGeom>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2"/>
          </a:solidFill>
          <a:ln>
            <a:noFill/>
          </a:ln>
        </p:spPr>
        <p:txBody>
          <a:bodyPr/>
          <a:lstStyle/>
          <a:p>
            <a:endParaRPr lang="zh-CN" altLang="zh-CN" sz="1800">
              <a:solidFill>
                <a:srgbClr val="000000"/>
              </a:solidFill>
              <a:sym typeface="宋体" panose="02010600030101010101" pitchFamily="2" charset="-122"/>
            </a:endParaRPr>
          </a:p>
        </p:txBody>
      </p:sp>
      <p:sp>
        <p:nvSpPr>
          <p:cNvPr id="13" name="矩形 7"/>
          <p:cNvSpPr>
            <a:spLocks noChangeArrowheads="1"/>
          </p:cNvSpPr>
          <p:nvPr/>
        </p:nvSpPr>
        <p:spPr bwMode="auto">
          <a:xfrm>
            <a:off x="4304499" y="1831202"/>
            <a:ext cx="357201" cy="8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14" name="矩形 8"/>
          <p:cNvSpPr>
            <a:spLocks noChangeArrowheads="1"/>
          </p:cNvSpPr>
          <p:nvPr/>
        </p:nvSpPr>
        <p:spPr bwMode="auto">
          <a:xfrm>
            <a:off x="5264970" y="2515535"/>
            <a:ext cx="357202" cy="8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15" name="矩形 9"/>
          <p:cNvSpPr>
            <a:spLocks noChangeArrowheads="1"/>
          </p:cNvSpPr>
          <p:nvPr/>
        </p:nvSpPr>
        <p:spPr bwMode="auto">
          <a:xfrm>
            <a:off x="4906182" y="3655556"/>
            <a:ext cx="357202" cy="8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16" name="矩形 10"/>
          <p:cNvSpPr>
            <a:spLocks noChangeArrowheads="1"/>
          </p:cNvSpPr>
          <p:nvPr/>
        </p:nvSpPr>
        <p:spPr bwMode="auto">
          <a:xfrm>
            <a:off x="3647249" y="3669848"/>
            <a:ext cx="357201" cy="8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17" name="矩形 11"/>
          <p:cNvSpPr>
            <a:spLocks noChangeArrowheads="1"/>
          </p:cNvSpPr>
          <p:nvPr/>
        </p:nvSpPr>
        <p:spPr bwMode="auto">
          <a:xfrm>
            <a:off x="3348787" y="2525061"/>
            <a:ext cx="357201" cy="8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18" name="TextBox 12"/>
          <p:cNvSpPr>
            <a:spLocks noChangeArrowheads="1"/>
          </p:cNvSpPr>
          <p:nvPr/>
        </p:nvSpPr>
        <p:spPr bwMode="auto">
          <a:xfrm>
            <a:off x="4880782" y="1261193"/>
            <a:ext cx="2571849" cy="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80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a:solidFill>
                  <a:schemeClr val="bg1">
                    <a:lumMod val="50000"/>
                  </a:schemeClr>
                </a:solidFill>
                <a:latin typeface="微软雅黑" panose="020b0503020204020204" pitchFamily="34" charset="-122"/>
                <a:ea typeface="微软雅黑" panose="020b0503020204020204" pitchFamily="34" charset="-122"/>
              </a:rPr>
              <a:t>……</a:t>
            </a:r>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13"/>
          <p:cNvSpPr>
            <a:spLocks noChangeArrowheads="1"/>
          </p:cNvSpPr>
          <p:nvPr/>
        </p:nvSpPr>
        <p:spPr bwMode="auto">
          <a:xfrm>
            <a:off x="6139720" y="2485366"/>
            <a:ext cx="2109868" cy="3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80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a:solidFill>
                  <a:schemeClr val="bg1">
                    <a:lumMod val="50000"/>
                  </a:schemeClr>
                </a:solidFill>
                <a:latin typeface="微软雅黑" panose="020b0503020204020204" pitchFamily="34" charset="-122"/>
                <a:ea typeface="微软雅黑" panose="020b0503020204020204" pitchFamily="34" charset="-122"/>
              </a:rPr>
              <a:t>……</a:t>
            </a:r>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14"/>
          <p:cNvSpPr>
            <a:spLocks noChangeArrowheads="1"/>
          </p:cNvSpPr>
          <p:nvPr/>
        </p:nvSpPr>
        <p:spPr bwMode="auto">
          <a:xfrm>
            <a:off x="5623761" y="3931830"/>
            <a:ext cx="2109869" cy="3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80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a:solidFill>
                  <a:schemeClr val="bg1">
                    <a:lumMod val="50000"/>
                  </a:schemeClr>
                </a:solidFill>
                <a:latin typeface="微软雅黑" panose="020b0503020204020204" pitchFamily="34" charset="-122"/>
                <a:ea typeface="微软雅黑" panose="020b0503020204020204" pitchFamily="34" charset="-122"/>
              </a:rPr>
              <a:t>……</a:t>
            </a:r>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15"/>
          <p:cNvSpPr>
            <a:spLocks noChangeArrowheads="1"/>
          </p:cNvSpPr>
          <p:nvPr/>
        </p:nvSpPr>
        <p:spPr bwMode="auto">
          <a:xfrm>
            <a:off x="1137311" y="3630153"/>
            <a:ext cx="2108281" cy="41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90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900">
                <a:solidFill>
                  <a:schemeClr val="bg1">
                    <a:lumMod val="50000"/>
                  </a:schemeClr>
                </a:solidFill>
                <a:latin typeface="微软雅黑" panose="020b0503020204020204" pitchFamily="34" charset="-122"/>
                <a:ea typeface="微软雅黑" panose="020b0503020204020204" pitchFamily="34" charset="-122"/>
              </a:rPr>
              <a:t>……</a:t>
            </a:r>
            <a:r>
              <a:rPr lang="zh-CN" altLang="en-US" sz="90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16"/>
          <p:cNvSpPr>
            <a:spLocks noChangeArrowheads="1"/>
          </p:cNvSpPr>
          <p:nvPr/>
        </p:nvSpPr>
        <p:spPr bwMode="auto">
          <a:xfrm>
            <a:off x="1137311" y="1882011"/>
            <a:ext cx="2108281" cy="3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80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800">
                <a:solidFill>
                  <a:schemeClr val="bg1">
                    <a:lumMod val="50000"/>
                  </a:schemeClr>
                </a:solidFill>
                <a:latin typeface="微软雅黑" panose="020b0503020204020204" pitchFamily="34" charset="-122"/>
                <a:ea typeface="微软雅黑" panose="020b0503020204020204" pitchFamily="34" charset="-122"/>
              </a:rPr>
              <a:t>……</a:t>
            </a:r>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17"/>
          <p:cNvSpPr>
            <a:spLocks noChangeArrowheads="1"/>
          </p:cNvSpPr>
          <p:nvPr/>
        </p:nvSpPr>
        <p:spPr bwMode="auto">
          <a:xfrm>
            <a:off x="4880783" y="1059665"/>
            <a:ext cx="1262112" cy="18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TextBox 18"/>
          <p:cNvSpPr>
            <a:spLocks noChangeArrowheads="1"/>
          </p:cNvSpPr>
          <p:nvPr/>
        </p:nvSpPr>
        <p:spPr bwMode="auto">
          <a:xfrm>
            <a:off x="6139718" y="2261612"/>
            <a:ext cx="1262111" cy="18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19"/>
          <p:cNvSpPr>
            <a:spLocks noChangeArrowheads="1"/>
          </p:cNvSpPr>
          <p:nvPr/>
        </p:nvSpPr>
        <p:spPr bwMode="auto">
          <a:xfrm>
            <a:off x="5623761" y="3709663"/>
            <a:ext cx="1262112" cy="18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20"/>
          <p:cNvSpPr>
            <a:spLocks noChangeArrowheads="1"/>
          </p:cNvSpPr>
          <p:nvPr/>
        </p:nvSpPr>
        <p:spPr bwMode="auto">
          <a:xfrm>
            <a:off x="1137312" y="3404810"/>
            <a:ext cx="1203149" cy="18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21"/>
          <p:cNvSpPr>
            <a:spLocks noChangeArrowheads="1"/>
          </p:cNvSpPr>
          <p:nvPr/>
        </p:nvSpPr>
        <p:spPr bwMode="auto">
          <a:xfrm>
            <a:off x="1137310" y="1650317"/>
            <a:ext cx="1081130" cy="18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22"/>
          <p:cNvSpPr>
            <a:spLocks noChangeArrowheads="1"/>
          </p:cNvSpPr>
          <p:nvPr/>
        </p:nvSpPr>
        <p:spPr bwMode="auto">
          <a:xfrm>
            <a:off x="3996708" y="2891891"/>
            <a:ext cx="991432" cy="18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b="1">
                <a:solidFill>
                  <a:schemeClr val="bg1">
                    <a:lumMod val="50000"/>
                  </a:schemeClr>
                </a:solidFill>
                <a:latin typeface="微软雅黑" panose="020b0503020204020204" pitchFamily="34" charset="-122"/>
                <a:ea typeface="微软雅黑" panose="020b0503020204020204" pitchFamily="34" charset="-122"/>
              </a:rPr>
              <a:t>添加标题内容</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ppt_x</p:attrName>
                                        </p:attrNameLst>
                                      </p:cBhvr>
                                      <p:tavLst>
                                        <p:tav tm="0">
                                          <p:val>
                                            <p:fltVal val="0.5"/>
                                          </p:val>
                                        </p:tav>
                                        <p:tav tm="100000">
                                          <p:val>
                                            <p:strVal val="#ppt_x"/>
                                          </p:val>
                                        </p:tav>
                                      </p:tavLst>
                                    </p:anim>
                                    <p:anim calcmode="lin" valueType="num">
                                      <p:cBhvr>
                                        <p:cTn id="22" dur="500" fill="hold"/>
                                        <p:tgtEl>
                                          <p:spTgt spid="10"/>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ppt_x</p:attrName>
                                        </p:attrNameLst>
                                      </p:cBhvr>
                                      <p:tavLst>
                                        <p:tav tm="0">
                                          <p:val>
                                            <p:fltVal val="0.5"/>
                                          </p:val>
                                        </p:tav>
                                        <p:tav tm="100000">
                                          <p:val>
                                            <p:strVal val="#ppt_x"/>
                                          </p:val>
                                        </p:tav>
                                      </p:tavLst>
                                    </p:anim>
                                    <p:anim calcmode="lin" valueType="num">
                                      <p:cBhvr>
                                        <p:cTn id="40" dur="500" fill="hold"/>
                                        <p:tgtEl>
                                          <p:spTgt spid="13"/>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ppt_x</p:attrName>
                                        </p:attrNameLst>
                                      </p:cBhvr>
                                      <p:tavLst>
                                        <p:tav tm="0">
                                          <p:val>
                                            <p:fltVal val="0.5"/>
                                          </p:val>
                                        </p:tav>
                                        <p:tav tm="100000">
                                          <p:val>
                                            <p:strVal val="#ppt_x"/>
                                          </p:val>
                                        </p:tav>
                                      </p:tavLst>
                                    </p:anim>
                                    <p:anim calcmode="lin" valueType="num">
                                      <p:cBhvr>
                                        <p:cTn id="46" dur="500" fill="hold"/>
                                        <p:tgtEl>
                                          <p:spTgt spid="14"/>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ppt_x</p:attrName>
                                        </p:attrNameLst>
                                      </p:cBhvr>
                                      <p:tavLst>
                                        <p:tav tm="0">
                                          <p:val>
                                            <p:fltVal val="0.5"/>
                                          </p:val>
                                        </p:tav>
                                        <p:tav tm="100000">
                                          <p:val>
                                            <p:strVal val="#ppt_x"/>
                                          </p:val>
                                        </p:tav>
                                      </p:tavLst>
                                    </p:anim>
                                    <p:anim calcmode="lin" valueType="num">
                                      <p:cBhvr>
                                        <p:cTn id="58" dur="500" fill="hold"/>
                                        <p:tgtEl>
                                          <p:spTgt spid="16"/>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 calcmode="lin" valueType="num">
                                      <p:cBhvr>
                                        <p:cTn id="63" dur="500" fill="hold"/>
                                        <p:tgtEl>
                                          <p:spTgt spid="17"/>
                                        </p:tgtEl>
                                        <p:attrNameLst>
                                          <p:attrName>ppt_x</p:attrName>
                                        </p:attrNameLst>
                                      </p:cBhvr>
                                      <p:tavLst>
                                        <p:tav tm="0">
                                          <p:val>
                                            <p:fltVal val="0.5"/>
                                          </p:val>
                                        </p:tav>
                                        <p:tav tm="100000">
                                          <p:val>
                                            <p:strVal val="#ppt_x"/>
                                          </p:val>
                                        </p:tav>
                                      </p:tavLst>
                                    </p:anim>
                                    <p:anim calcmode="lin" valueType="num">
                                      <p:cBhvr>
                                        <p:cTn id="64" dur="500" fill="hold"/>
                                        <p:tgtEl>
                                          <p:spTgt spid="17"/>
                                        </p:tgtEl>
                                        <p:attrNameLst>
                                          <p:attrName>ppt_y</p:attrName>
                                        </p:attrNameLst>
                                      </p:cBhvr>
                                      <p:tavLst>
                                        <p:tav tm="0">
                                          <p:val>
                                            <p:fltVal val="0.5"/>
                                          </p:val>
                                        </p:tav>
                                        <p:tav tm="100000">
                                          <p:val>
                                            <p:strVal val="#ppt_y"/>
                                          </p:val>
                                        </p:tav>
                                      </p:tavLst>
                                    </p:anim>
                                  </p:childTnLst>
                                </p:cTn>
                              </p:par>
                            </p:childTnLst>
                          </p:cTn>
                        </p:par>
                        <p:par>
                          <p:cTn id="65" fill="hold" nodeType="afterGroup">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filter="">
                                      <p:cBhvr>
                                        <p:cTn id="70" dur="500"/>
                                        <p:tgtEl>
                                          <p:spTgt spid="28"/>
                                        </p:tgtEl>
                                      </p:cBhvr>
                                    </p:animEffect>
                                  </p:childTnLst>
                                </p:cTn>
                              </p:par>
                            </p:childTnLst>
                          </p:cTn>
                        </p:par>
                        <p:par>
                          <p:cTn id="71" fill="hold" nodeType="afterGroup">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filter="">
                                      <p:cBhvr>
                                        <p:cTn id="74" dur="500"/>
                                        <p:tgtEl>
                                          <p:spTgt spid="23"/>
                                        </p:tgtEl>
                                      </p:cBhvr>
                                    </p:animEffect>
                                  </p:childTnLst>
                                </p:cTn>
                              </p:par>
                            </p:childTnLst>
                          </p:cTn>
                        </p:par>
                        <p:par>
                          <p:cTn id="75" fill="hold" nodeType="afterGroup">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filter="">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filter="">
                                      <p:cBhvr>
                                        <p:cTn id="84" dur="500"/>
                                        <p:tgtEl>
                                          <p:spTgt spid="24"/>
                                        </p:tgtEl>
                                      </p:cBhvr>
                                    </p:animEffect>
                                  </p:childTnLst>
                                </p:cTn>
                              </p:par>
                            </p:childTnLst>
                          </p:cTn>
                        </p:par>
                        <p:par>
                          <p:cTn id="85" fill="hold" nodeType="afterGroup">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filter="">
                                      <p:cBhvr>
                                        <p:cTn id="88" dur="1000"/>
                                        <p:tgtEl>
                                          <p:spTgt spid="19"/>
                                        </p:tgtEl>
                                      </p:cBhvr>
                                    </p:animEffect>
                                    <p:anim calcmode="lin" valueType="num">
                                      <p:cBhvr>
                                        <p:cTn id="89" dur="1000" fill="hold"/>
                                        <p:tgtEl>
                                          <p:spTgt spid="19"/>
                                        </p:tgtEl>
                                        <p:attrNameLst>
                                          <p:attrName>ppt_x</p:attrName>
                                        </p:attrNameLst>
                                      </p:cBhvr>
                                      <p:tavLst>
                                        <p:tav tm="0">
                                          <p:val>
                                            <p:strVal val="#ppt_x"/>
                                          </p:val>
                                        </p:tav>
                                        <p:tav tm="100000">
                                          <p:val>
                                            <p:strVal val="#ppt_x"/>
                                          </p:val>
                                        </p:tav>
                                      </p:tavLst>
                                    </p:anim>
                                    <p:anim calcmode="lin" valueType="num">
                                      <p:cBhvr>
                                        <p:cTn id="90" dur="1000" fill="hold"/>
                                        <p:tgtEl>
                                          <p:spTgt spid="19"/>
                                        </p:tgtEl>
                                        <p:attrNameLst>
                                          <p:attrName>ppt_y</p:attrName>
                                        </p:attrNameLst>
                                      </p:cBhvr>
                                      <p:tavLst>
                                        <p:tav tm="0">
                                          <p:val>
                                            <p:strVal val="#ppt_y+.1"/>
                                          </p:val>
                                        </p:tav>
                                        <p:tav tm="100000">
                                          <p:val>
                                            <p:strVal val="#ppt_y"/>
                                          </p:val>
                                        </p:tav>
                                      </p:tavLst>
                                    </p:anim>
                                  </p:childTnLst>
                                </p:cTn>
                              </p:par>
                            </p:childTnLst>
                          </p:cTn>
                        </p:par>
                        <p:par>
                          <p:cTn id="91" fill="hold" nodeType="afterGroup">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filter="">
                                      <p:cBhvr>
                                        <p:cTn id="94" dur="500"/>
                                        <p:tgtEl>
                                          <p:spTgt spid="25"/>
                                        </p:tgtEl>
                                      </p:cBhvr>
                                    </p:animEffect>
                                  </p:childTnLst>
                                </p:cTn>
                              </p:par>
                            </p:childTnLst>
                          </p:cTn>
                        </p:par>
                        <p:par>
                          <p:cTn id="95" fill="hold" nodeType="afterGroup">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filter="">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par>
                          <p:cTn id="101" fill="hold" nodeType="afterGroup">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filter="">
                                      <p:cBhvr>
                                        <p:cTn id="104" dur="500"/>
                                        <p:tgtEl>
                                          <p:spTgt spid="26"/>
                                        </p:tgtEl>
                                      </p:cBhvr>
                                    </p:animEffect>
                                  </p:childTnLst>
                                </p:cTn>
                              </p:par>
                            </p:childTnLst>
                          </p:cTn>
                        </p:par>
                        <p:par>
                          <p:cTn id="105" fill="hold" nodeType="afterGroup">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filter="">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childTnLst>
                          </p:cTn>
                        </p:par>
                        <p:par>
                          <p:cTn id="111" fill="hold" nodeType="afterGroup">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filter="">
                                      <p:cBhvr>
                                        <p:cTn id="114" dur="500"/>
                                        <p:tgtEl>
                                          <p:spTgt spid="27"/>
                                        </p:tgtEl>
                                      </p:cBhvr>
                                    </p:animEffect>
                                  </p:childTnLst>
                                </p:cTn>
                              </p:par>
                            </p:childTnLst>
                          </p:cTn>
                        </p:par>
                        <p:par>
                          <p:cTn id="115" fill="hold" nodeType="afterGroup">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filter="">
                                      <p:cBhvr>
                                        <p:cTn id="118" dur="1000"/>
                                        <p:tgtEl>
                                          <p:spTgt spid="22"/>
                                        </p:tgtEl>
                                      </p:cBhvr>
                                    </p:animEffect>
                                    <p:anim calcmode="lin" valueType="num">
                                      <p:cBhvr>
                                        <p:cTn id="119" dur="1000" fill="hold"/>
                                        <p:tgtEl>
                                          <p:spTgt spid="22"/>
                                        </p:tgtEl>
                                        <p:attrNameLst>
                                          <p:attrName>ppt_x</p:attrName>
                                        </p:attrNameLst>
                                      </p:cBhvr>
                                      <p:tavLst>
                                        <p:tav tm="0">
                                          <p:val>
                                            <p:strVal val="#ppt_x"/>
                                          </p:val>
                                        </p:tav>
                                        <p:tav tm="100000">
                                          <p:val>
                                            <p:strVal val="#ppt_x"/>
                                          </p:val>
                                        </p:tav>
                                      </p:tavLst>
                                    </p:anim>
                                    <p:anim calcmode="lin" valueType="num">
                                      <p:cBhvr>
                                        <p:cTn id="1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29"/>
          <p:cNvGrpSpPr/>
          <p:nvPr/>
        </p:nvGrpSpPr>
        <p:grpSpPr>
          <a:xfrm>
            <a:off x="4887314" y="1417192"/>
            <a:ext cx="1354468" cy="2311993"/>
            <a:chOff x="4886465" y="1416534"/>
            <a:chExt cx="1354233" cy="2311719"/>
          </a:xfrm>
        </p:grpSpPr>
        <p:sp>
          <p:nvSpPr>
            <p:cNvPr id="7" name="Freeform: Shape 8"/>
            <p:cNvSpPr/>
            <p:nvPr/>
          </p:nvSpPr>
          <p:spPr>
            <a:xfrm>
              <a:off x="5198077" y="2368414"/>
              <a:ext cx="1007558" cy="529974"/>
            </a:xfrm>
            <a:custGeom>
              <a:gdLst>
                <a:gd name="connsiteX0" fmla="*/ 0 w 1887981"/>
                <a:gd name="connsiteY0" fmla="*/ 0 h 993074"/>
                <a:gd name="connsiteX1" fmla="*/ 1802581 w 1887981"/>
                <a:gd name="connsiteY1" fmla="*/ 0 h 993074"/>
                <a:gd name="connsiteX2" fmla="*/ 1855559 w 1887981"/>
                <a:gd name="connsiteY2" fmla="*/ 96773 h 993074"/>
                <a:gd name="connsiteX3" fmla="*/ 1750949 w 1887981"/>
                <a:gd name="connsiteY3" fmla="*/ 454478 h 993074"/>
                <a:gd name="connsiteX4" fmla="*/ 826344 w 1887981"/>
                <a:gd name="connsiteY4" fmla="*/ 960652 h 993074"/>
                <a:gd name="connsiteX5" fmla="*/ 468639 w 1887981"/>
                <a:gd name="connsiteY5" fmla="*/ 856042 h 993074"/>
                <a:gd name="connsiteX6" fmla="*/ 0 w 1887981"/>
                <a:gd name="connsiteY6" fmla="*/ 0 h 9930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981" h="993074">
                  <a:moveTo>
                    <a:pt x="0" y="0"/>
                  </a:moveTo>
                  <a:lnTo>
                    <a:pt x="1802581" y="0"/>
                  </a:lnTo>
                  <a:lnTo>
                    <a:pt x="1855559" y="96773"/>
                  </a:lnTo>
                  <a:cubicBezTo>
                    <a:pt x="1925450" y="224439"/>
                    <a:pt x="1878614" y="384588"/>
                    <a:pt x="1750949" y="454478"/>
                  </a:cubicBezTo>
                  <a:lnTo>
                    <a:pt x="826344" y="960652"/>
                  </a:lnTo>
                  <a:cubicBezTo>
                    <a:pt x="698679" y="1030543"/>
                    <a:pt x="538530" y="983707"/>
                    <a:pt x="468639" y="856042"/>
                  </a:cubicBezTo>
                  <a:lnTo>
                    <a:pt x="0" y="0"/>
                  </a:lnTo>
                  <a:close/>
                </a:path>
              </a:pathLst>
            </a:cu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409671" anchor="ctr" anchorCtr="0">
              <a:normAutofit/>
            </a:bodyPr>
            <a:lstStyle/>
            <a:p>
              <a:r>
                <a:rPr lang="en-US" altLang="zh-CN" sz="2420" b="1">
                  <a:solidFill>
                    <a:schemeClr val="bg1"/>
                  </a:solidFill>
                  <a:latin typeface="微软雅黑" panose="020b0503020204020204" pitchFamily="34" charset="-122"/>
                  <a:ea typeface="微软雅黑" panose="020b0503020204020204" pitchFamily="34" charset="-122"/>
                  <a:cs typeface="+mn-ea"/>
                  <a:sym typeface="+mn-lt"/>
                </a:rPr>
                <a:t>3</a:t>
              </a:r>
              <a:endParaRPr lang="en-US" altLang="zh-CN" sz="242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Freeform: Shape 9"/>
            <p:cNvSpPr/>
            <p:nvPr/>
          </p:nvSpPr>
          <p:spPr>
            <a:xfrm>
              <a:off x="4921529" y="1416534"/>
              <a:ext cx="1238530" cy="951880"/>
            </a:xfrm>
            <a:custGeom>
              <a:gdLst>
                <a:gd name="connsiteX0" fmla="*/ 1212492 w 2320780"/>
                <a:gd name="connsiteY0" fmla="*/ 1146 h 1783648"/>
                <a:gd name="connsiteX1" fmla="*/ 1419342 w 2320780"/>
                <a:gd name="connsiteY1" fmla="*/ 137033 h 1783648"/>
                <a:gd name="connsiteX2" fmla="*/ 2320780 w 2320780"/>
                <a:gd name="connsiteY2" fmla="*/ 1783648 h 1783648"/>
                <a:gd name="connsiteX3" fmla="*/ 518199 w 2320780"/>
                <a:gd name="connsiteY3" fmla="*/ 1783648 h 1783648"/>
                <a:gd name="connsiteX4" fmla="*/ 32422 w 2320780"/>
                <a:gd name="connsiteY4" fmla="*/ 896301 h 1783648"/>
                <a:gd name="connsiteX5" fmla="*/ 137032 w 2320780"/>
                <a:gd name="connsiteY5" fmla="*/ 538596 h 1783648"/>
                <a:gd name="connsiteX6" fmla="*/ 1061637 w 2320780"/>
                <a:gd name="connsiteY6" fmla="*/ 32422 h 1783648"/>
                <a:gd name="connsiteX7" fmla="*/ 1212492 w 2320780"/>
                <a:gd name="connsiteY7" fmla="*/ 1146 h 1783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780" h="1783648">
                  <a:moveTo>
                    <a:pt x="1212492" y="1146"/>
                  </a:moveTo>
                  <a:cubicBezTo>
                    <a:pt x="1296722" y="9025"/>
                    <a:pt x="1375661" y="57242"/>
                    <a:pt x="1419342" y="137033"/>
                  </a:cubicBezTo>
                  <a:lnTo>
                    <a:pt x="2320780" y="1783648"/>
                  </a:lnTo>
                  <a:lnTo>
                    <a:pt x="518199" y="1783648"/>
                  </a:lnTo>
                  <a:lnTo>
                    <a:pt x="32422" y="896301"/>
                  </a:lnTo>
                  <a:cubicBezTo>
                    <a:pt x="-37469" y="768636"/>
                    <a:pt x="9367" y="608486"/>
                    <a:pt x="137032" y="538596"/>
                  </a:cubicBezTo>
                  <a:lnTo>
                    <a:pt x="1061637" y="32422"/>
                  </a:lnTo>
                  <a:cubicBezTo>
                    <a:pt x="1109512" y="6213"/>
                    <a:pt x="1161954" y="-3581"/>
                    <a:pt x="1212492" y="1146"/>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 name="Freeform: Shape 35"/>
            <p:cNvSpPr/>
            <p:nvPr/>
          </p:nvSpPr>
          <p:spPr bwMode="auto">
            <a:xfrm>
              <a:off x="5305881" y="1777051"/>
              <a:ext cx="385310" cy="325615"/>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3" name="Group 21"/>
            <p:cNvGrpSpPr/>
            <p:nvPr/>
          </p:nvGrpSpPr>
          <p:grpSpPr>
            <a:xfrm>
              <a:off x="4886465" y="3106585"/>
              <a:ext cx="1354233" cy="621668"/>
              <a:chOff x="5122025" y="525814"/>
              <a:chExt cx="2020976" cy="927740"/>
            </a:xfrm>
          </p:grpSpPr>
          <p:sp>
            <p:nvSpPr>
              <p:cNvPr id="26" name="TextBox 22"/>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Rectangle 23"/>
              <p:cNvSpPr/>
              <p:nvPr/>
            </p:nvSpPr>
            <p:spPr>
              <a:xfrm>
                <a:off x="5122025" y="525814"/>
                <a:ext cx="2020976" cy="325410"/>
              </a:xfrm>
              <a:prstGeom prst="rect">
                <a:avLst/>
              </a:prstGeom>
            </p:spPr>
            <p:txBody>
              <a:bodyPr wrap="none" lIns="0" tIns="0" rIns="0" bIns="0" anchor="ctr" anchorCtr="1">
                <a:normAutofit/>
              </a:bodyPr>
              <a:lstStyle/>
              <a:p>
                <a:pPr algn="ctr" defTabSz="914400">
                  <a:defRPr/>
                </a:pPr>
                <a:r>
                  <a:rPr lang="zh-CN" altLang="en-US" sz="128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280" b="1">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16" name="组合 30"/>
          <p:cNvGrpSpPr/>
          <p:nvPr/>
        </p:nvGrpSpPr>
        <p:grpSpPr>
          <a:xfrm>
            <a:off x="6691595" y="1417192"/>
            <a:ext cx="1354468" cy="2311993"/>
            <a:chOff x="6690432" y="1416534"/>
            <a:chExt cx="1354233" cy="2311719"/>
          </a:xfrm>
        </p:grpSpPr>
        <p:sp>
          <p:nvSpPr>
            <p:cNvPr id="12" name="Freeform: Shape 10"/>
            <p:cNvSpPr/>
            <p:nvPr/>
          </p:nvSpPr>
          <p:spPr>
            <a:xfrm>
              <a:off x="7002043" y="2368414"/>
              <a:ext cx="1007558" cy="529974"/>
            </a:xfrm>
            <a:custGeom>
              <a:gdLst>
                <a:gd name="connsiteX0" fmla="*/ 0 w 1887981"/>
                <a:gd name="connsiteY0" fmla="*/ 0 h 993074"/>
                <a:gd name="connsiteX1" fmla="*/ 1802581 w 1887981"/>
                <a:gd name="connsiteY1" fmla="*/ 0 h 993074"/>
                <a:gd name="connsiteX2" fmla="*/ 1855559 w 1887981"/>
                <a:gd name="connsiteY2" fmla="*/ 96773 h 993074"/>
                <a:gd name="connsiteX3" fmla="*/ 1750949 w 1887981"/>
                <a:gd name="connsiteY3" fmla="*/ 454478 h 993074"/>
                <a:gd name="connsiteX4" fmla="*/ 826344 w 1887981"/>
                <a:gd name="connsiteY4" fmla="*/ 960652 h 993074"/>
                <a:gd name="connsiteX5" fmla="*/ 468639 w 1887981"/>
                <a:gd name="connsiteY5" fmla="*/ 856042 h 993074"/>
                <a:gd name="connsiteX6" fmla="*/ 0 w 1887981"/>
                <a:gd name="connsiteY6" fmla="*/ 0 h 9930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981" h="993074">
                  <a:moveTo>
                    <a:pt x="0" y="0"/>
                  </a:moveTo>
                  <a:lnTo>
                    <a:pt x="1802581" y="0"/>
                  </a:lnTo>
                  <a:lnTo>
                    <a:pt x="1855559" y="96773"/>
                  </a:lnTo>
                  <a:cubicBezTo>
                    <a:pt x="1925450" y="224439"/>
                    <a:pt x="1878614" y="384588"/>
                    <a:pt x="1750949" y="454478"/>
                  </a:cubicBezTo>
                  <a:lnTo>
                    <a:pt x="826344" y="960652"/>
                  </a:lnTo>
                  <a:cubicBezTo>
                    <a:pt x="698679" y="1030543"/>
                    <a:pt x="538530" y="983707"/>
                    <a:pt x="468639" y="856042"/>
                  </a:cubicBezTo>
                  <a:lnTo>
                    <a:pt x="0" y="0"/>
                  </a:lnTo>
                  <a:close/>
                </a:path>
              </a:pathLst>
            </a:custGeom>
            <a:solidFill>
              <a:schemeClr val="accent6">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409671" anchor="ctr" anchorCtr="0">
              <a:normAutofit/>
            </a:bodyPr>
            <a:lstStyle/>
            <a:p>
              <a:r>
                <a:rPr lang="en-US" altLang="zh-CN" sz="2420" b="1">
                  <a:solidFill>
                    <a:schemeClr val="bg1"/>
                  </a:solidFill>
                  <a:latin typeface="微软雅黑" panose="020b0503020204020204" pitchFamily="34" charset="-122"/>
                  <a:ea typeface="微软雅黑" panose="020b0503020204020204" pitchFamily="34" charset="-122"/>
                  <a:cs typeface="+mn-ea"/>
                  <a:sym typeface="+mn-lt"/>
                </a:rPr>
                <a:t>4</a:t>
              </a:r>
              <a:endParaRPr lang="en-US" altLang="zh-CN" sz="242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 name="Freeform: Shape 11"/>
            <p:cNvSpPr/>
            <p:nvPr/>
          </p:nvSpPr>
          <p:spPr>
            <a:xfrm>
              <a:off x="6725496" y="1416534"/>
              <a:ext cx="1238530" cy="951880"/>
            </a:xfrm>
            <a:custGeom>
              <a:gdLst>
                <a:gd name="connsiteX0" fmla="*/ 1212492 w 2320780"/>
                <a:gd name="connsiteY0" fmla="*/ 1146 h 1783648"/>
                <a:gd name="connsiteX1" fmla="*/ 1419342 w 2320780"/>
                <a:gd name="connsiteY1" fmla="*/ 137033 h 1783648"/>
                <a:gd name="connsiteX2" fmla="*/ 2320780 w 2320780"/>
                <a:gd name="connsiteY2" fmla="*/ 1783648 h 1783648"/>
                <a:gd name="connsiteX3" fmla="*/ 518199 w 2320780"/>
                <a:gd name="connsiteY3" fmla="*/ 1783648 h 1783648"/>
                <a:gd name="connsiteX4" fmla="*/ 32422 w 2320780"/>
                <a:gd name="connsiteY4" fmla="*/ 896301 h 1783648"/>
                <a:gd name="connsiteX5" fmla="*/ 137032 w 2320780"/>
                <a:gd name="connsiteY5" fmla="*/ 538596 h 1783648"/>
                <a:gd name="connsiteX6" fmla="*/ 1061637 w 2320780"/>
                <a:gd name="connsiteY6" fmla="*/ 32422 h 1783648"/>
                <a:gd name="connsiteX7" fmla="*/ 1212492 w 2320780"/>
                <a:gd name="connsiteY7" fmla="*/ 1146 h 1783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780" h="1783648">
                  <a:moveTo>
                    <a:pt x="1212492" y="1146"/>
                  </a:moveTo>
                  <a:cubicBezTo>
                    <a:pt x="1296722" y="9025"/>
                    <a:pt x="1375661" y="57242"/>
                    <a:pt x="1419342" y="137033"/>
                  </a:cubicBezTo>
                  <a:lnTo>
                    <a:pt x="2320780" y="1783648"/>
                  </a:lnTo>
                  <a:lnTo>
                    <a:pt x="518199" y="1783648"/>
                  </a:lnTo>
                  <a:lnTo>
                    <a:pt x="32422" y="896301"/>
                  </a:lnTo>
                  <a:cubicBezTo>
                    <a:pt x="-37469" y="768636"/>
                    <a:pt x="9367" y="608486"/>
                    <a:pt x="137032" y="538596"/>
                  </a:cubicBezTo>
                  <a:lnTo>
                    <a:pt x="1061637" y="32422"/>
                  </a:lnTo>
                  <a:cubicBezTo>
                    <a:pt x="1109512" y="6213"/>
                    <a:pt x="1161954" y="-3581"/>
                    <a:pt x="1212492" y="1146"/>
                  </a:cubicBez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Freeform: Shape 36"/>
            <p:cNvSpPr/>
            <p:nvPr/>
          </p:nvSpPr>
          <p:spPr bwMode="auto">
            <a:xfrm>
              <a:off x="7098129" y="1760742"/>
              <a:ext cx="410782" cy="347140"/>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7" name="Group 24"/>
            <p:cNvGrpSpPr/>
            <p:nvPr/>
          </p:nvGrpSpPr>
          <p:grpSpPr>
            <a:xfrm>
              <a:off x="6690432" y="3106585"/>
              <a:ext cx="1354233" cy="621668"/>
              <a:chOff x="5122025" y="525814"/>
              <a:chExt cx="2020976" cy="927740"/>
            </a:xfrm>
          </p:grpSpPr>
          <p:sp>
            <p:nvSpPr>
              <p:cNvPr id="24" name="TextBox 25"/>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Rectangle 26"/>
              <p:cNvSpPr/>
              <p:nvPr/>
            </p:nvSpPr>
            <p:spPr>
              <a:xfrm>
                <a:off x="5122025" y="525814"/>
                <a:ext cx="2020976" cy="325410"/>
              </a:xfrm>
              <a:prstGeom prst="rect">
                <a:avLst/>
              </a:prstGeom>
            </p:spPr>
            <p:txBody>
              <a:bodyPr wrap="none" lIns="0" tIns="0" rIns="0" bIns="0" anchor="ctr" anchorCtr="1">
                <a:normAutofit/>
              </a:bodyPr>
              <a:lstStyle/>
              <a:p>
                <a:pPr algn="ctr" defTabSz="914400">
                  <a:defRPr/>
                </a:pPr>
                <a:r>
                  <a:rPr lang="zh-CN" altLang="en-US" sz="128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280" b="1">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18" name="组合 28"/>
          <p:cNvGrpSpPr/>
          <p:nvPr/>
        </p:nvGrpSpPr>
        <p:grpSpPr>
          <a:xfrm>
            <a:off x="3101729" y="1417192"/>
            <a:ext cx="1354468" cy="2311993"/>
            <a:chOff x="3101189" y="1416534"/>
            <a:chExt cx="1354233" cy="2311719"/>
          </a:xfrm>
        </p:grpSpPr>
        <p:sp>
          <p:nvSpPr>
            <p:cNvPr id="10" name="Freeform: Shape 6"/>
            <p:cNvSpPr/>
            <p:nvPr/>
          </p:nvSpPr>
          <p:spPr>
            <a:xfrm>
              <a:off x="3412801" y="2368414"/>
              <a:ext cx="1007558" cy="529974"/>
            </a:xfrm>
            <a:custGeom>
              <a:gdLst>
                <a:gd name="connsiteX0" fmla="*/ 0 w 1887981"/>
                <a:gd name="connsiteY0" fmla="*/ 0 h 993074"/>
                <a:gd name="connsiteX1" fmla="*/ 1802581 w 1887981"/>
                <a:gd name="connsiteY1" fmla="*/ 0 h 993074"/>
                <a:gd name="connsiteX2" fmla="*/ 1855559 w 1887981"/>
                <a:gd name="connsiteY2" fmla="*/ 96773 h 993074"/>
                <a:gd name="connsiteX3" fmla="*/ 1750949 w 1887981"/>
                <a:gd name="connsiteY3" fmla="*/ 454478 h 993074"/>
                <a:gd name="connsiteX4" fmla="*/ 826344 w 1887981"/>
                <a:gd name="connsiteY4" fmla="*/ 960652 h 993074"/>
                <a:gd name="connsiteX5" fmla="*/ 468639 w 1887981"/>
                <a:gd name="connsiteY5" fmla="*/ 856042 h 993074"/>
                <a:gd name="connsiteX6" fmla="*/ 0 w 1887981"/>
                <a:gd name="connsiteY6" fmla="*/ 0 h 9930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981" h="993074">
                  <a:moveTo>
                    <a:pt x="0" y="0"/>
                  </a:moveTo>
                  <a:lnTo>
                    <a:pt x="1802581" y="0"/>
                  </a:lnTo>
                  <a:lnTo>
                    <a:pt x="1855559" y="96773"/>
                  </a:lnTo>
                  <a:cubicBezTo>
                    <a:pt x="1925450" y="224439"/>
                    <a:pt x="1878614" y="384588"/>
                    <a:pt x="1750949" y="454478"/>
                  </a:cubicBezTo>
                  <a:lnTo>
                    <a:pt x="826344" y="960652"/>
                  </a:lnTo>
                  <a:cubicBezTo>
                    <a:pt x="698679" y="1030543"/>
                    <a:pt x="538530" y="983707"/>
                    <a:pt x="468639" y="856042"/>
                  </a:cubicBezTo>
                  <a:lnTo>
                    <a:pt x="0" y="0"/>
                  </a:lnTo>
                  <a:close/>
                </a:path>
              </a:pathLst>
            </a:cu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409671" anchor="ctr" anchorCtr="0">
              <a:normAutofit/>
            </a:bodyPr>
            <a:lstStyle/>
            <a:p>
              <a:r>
                <a:rPr lang="en-US" altLang="zh-CN" sz="2420" b="1">
                  <a:solidFill>
                    <a:schemeClr val="bg1"/>
                  </a:solidFill>
                  <a:latin typeface="微软雅黑" panose="020b0503020204020204" pitchFamily="34" charset="-122"/>
                  <a:ea typeface="微软雅黑" panose="020b0503020204020204" pitchFamily="34" charset="-122"/>
                  <a:cs typeface="+mn-ea"/>
                  <a:sym typeface="+mn-lt"/>
                </a:rPr>
                <a:t>2</a:t>
              </a:r>
              <a:endParaRPr lang="en-US" altLang="zh-CN" sz="242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Freeform: Shape 7"/>
            <p:cNvSpPr/>
            <p:nvPr/>
          </p:nvSpPr>
          <p:spPr>
            <a:xfrm>
              <a:off x="3136253" y="1416534"/>
              <a:ext cx="1238530" cy="951880"/>
            </a:xfrm>
            <a:custGeom>
              <a:gdLst>
                <a:gd name="connsiteX0" fmla="*/ 1212492 w 2320780"/>
                <a:gd name="connsiteY0" fmla="*/ 1146 h 1783648"/>
                <a:gd name="connsiteX1" fmla="*/ 1419342 w 2320780"/>
                <a:gd name="connsiteY1" fmla="*/ 137033 h 1783648"/>
                <a:gd name="connsiteX2" fmla="*/ 2320780 w 2320780"/>
                <a:gd name="connsiteY2" fmla="*/ 1783648 h 1783648"/>
                <a:gd name="connsiteX3" fmla="*/ 518199 w 2320780"/>
                <a:gd name="connsiteY3" fmla="*/ 1783648 h 1783648"/>
                <a:gd name="connsiteX4" fmla="*/ 32422 w 2320780"/>
                <a:gd name="connsiteY4" fmla="*/ 896301 h 1783648"/>
                <a:gd name="connsiteX5" fmla="*/ 137032 w 2320780"/>
                <a:gd name="connsiteY5" fmla="*/ 538596 h 1783648"/>
                <a:gd name="connsiteX6" fmla="*/ 1061637 w 2320780"/>
                <a:gd name="connsiteY6" fmla="*/ 32422 h 1783648"/>
                <a:gd name="connsiteX7" fmla="*/ 1212492 w 2320780"/>
                <a:gd name="connsiteY7" fmla="*/ 1146 h 1783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780" h="1783648">
                  <a:moveTo>
                    <a:pt x="1212492" y="1146"/>
                  </a:moveTo>
                  <a:cubicBezTo>
                    <a:pt x="1296722" y="9025"/>
                    <a:pt x="1375661" y="57242"/>
                    <a:pt x="1419342" y="137033"/>
                  </a:cubicBezTo>
                  <a:lnTo>
                    <a:pt x="2320780" y="1783648"/>
                  </a:lnTo>
                  <a:lnTo>
                    <a:pt x="518199" y="1783648"/>
                  </a:lnTo>
                  <a:lnTo>
                    <a:pt x="32422" y="896301"/>
                  </a:lnTo>
                  <a:cubicBezTo>
                    <a:pt x="-37469" y="768636"/>
                    <a:pt x="9367" y="608486"/>
                    <a:pt x="137032" y="538596"/>
                  </a:cubicBezTo>
                  <a:lnTo>
                    <a:pt x="1061637" y="32422"/>
                  </a:lnTo>
                  <a:cubicBezTo>
                    <a:pt x="1109512" y="6213"/>
                    <a:pt x="1161954" y="-3581"/>
                    <a:pt x="1212492" y="1146"/>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3" name="Freeform: Shape 34"/>
            <p:cNvSpPr/>
            <p:nvPr/>
          </p:nvSpPr>
          <p:spPr bwMode="auto">
            <a:xfrm>
              <a:off x="3512606" y="1802517"/>
              <a:ext cx="381650" cy="322522"/>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9" name="Group 27"/>
            <p:cNvGrpSpPr/>
            <p:nvPr/>
          </p:nvGrpSpPr>
          <p:grpSpPr>
            <a:xfrm>
              <a:off x="3101189" y="3106585"/>
              <a:ext cx="1354233" cy="621668"/>
              <a:chOff x="5122025" y="525814"/>
              <a:chExt cx="2020976" cy="927740"/>
            </a:xfrm>
          </p:grpSpPr>
          <p:sp>
            <p:nvSpPr>
              <p:cNvPr id="22" name="TextBox 28"/>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3" name="Rectangle 29"/>
              <p:cNvSpPr/>
              <p:nvPr/>
            </p:nvSpPr>
            <p:spPr>
              <a:xfrm>
                <a:off x="5122025" y="525814"/>
                <a:ext cx="2020976" cy="325410"/>
              </a:xfrm>
              <a:prstGeom prst="rect">
                <a:avLst/>
              </a:prstGeom>
            </p:spPr>
            <p:txBody>
              <a:bodyPr wrap="none" lIns="0" tIns="0" rIns="0" bIns="0" anchor="ctr" anchorCtr="1">
                <a:normAutofit/>
              </a:bodyPr>
              <a:lstStyle/>
              <a:p>
                <a:pPr algn="ctr" defTabSz="914400">
                  <a:defRPr/>
                </a:pPr>
                <a:r>
                  <a:rPr lang="zh-CN" altLang="en-US" sz="128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280" b="1">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28" name="组合 27"/>
          <p:cNvGrpSpPr/>
          <p:nvPr/>
        </p:nvGrpSpPr>
        <p:grpSpPr>
          <a:xfrm>
            <a:off x="1278179" y="1417192"/>
            <a:ext cx="1354468" cy="2311993"/>
            <a:chOff x="1277955" y="1416534"/>
            <a:chExt cx="1354233" cy="2311719"/>
          </a:xfrm>
        </p:grpSpPr>
        <p:sp>
          <p:nvSpPr>
            <p:cNvPr id="4" name="Freeform: Shape 5"/>
            <p:cNvSpPr/>
            <p:nvPr/>
          </p:nvSpPr>
          <p:spPr>
            <a:xfrm>
              <a:off x="1589566" y="2368414"/>
              <a:ext cx="1007558" cy="529974"/>
            </a:xfrm>
            <a:custGeom>
              <a:gdLst>
                <a:gd name="connsiteX0" fmla="*/ 0 w 1887981"/>
                <a:gd name="connsiteY0" fmla="*/ 0 h 993074"/>
                <a:gd name="connsiteX1" fmla="*/ 1802581 w 1887981"/>
                <a:gd name="connsiteY1" fmla="*/ 0 h 993074"/>
                <a:gd name="connsiteX2" fmla="*/ 1855559 w 1887981"/>
                <a:gd name="connsiteY2" fmla="*/ 96773 h 993074"/>
                <a:gd name="connsiteX3" fmla="*/ 1750949 w 1887981"/>
                <a:gd name="connsiteY3" fmla="*/ 454478 h 993074"/>
                <a:gd name="connsiteX4" fmla="*/ 826344 w 1887981"/>
                <a:gd name="connsiteY4" fmla="*/ 960652 h 993074"/>
                <a:gd name="connsiteX5" fmla="*/ 468639 w 1887981"/>
                <a:gd name="connsiteY5" fmla="*/ 856042 h 993074"/>
                <a:gd name="connsiteX6" fmla="*/ 0 w 1887981"/>
                <a:gd name="connsiteY6" fmla="*/ 0 h 9930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981" h="993074">
                  <a:moveTo>
                    <a:pt x="0" y="0"/>
                  </a:moveTo>
                  <a:lnTo>
                    <a:pt x="1802581" y="0"/>
                  </a:lnTo>
                  <a:lnTo>
                    <a:pt x="1855559" y="96773"/>
                  </a:lnTo>
                  <a:cubicBezTo>
                    <a:pt x="1925450" y="224439"/>
                    <a:pt x="1878614" y="384588"/>
                    <a:pt x="1750949" y="454478"/>
                  </a:cubicBezTo>
                  <a:lnTo>
                    <a:pt x="826344" y="960652"/>
                  </a:lnTo>
                  <a:cubicBezTo>
                    <a:pt x="698679" y="1030543"/>
                    <a:pt x="538530" y="983707"/>
                    <a:pt x="468639" y="856042"/>
                  </a:cubicBezTo>
                  <a:lnTo>
                    <a:pt x="0" y="0"/>
                  </a:lnTo>
                  <a:close/>
                </a:path>
              </a:pathLst>
            </a:cu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409671" anchor="ctr" anchorCtr="0">
              <a:normAutofit/>
            </a:bodyPr>
            <a:lstStyle/>
            <a:p>
              <a:r>
                <a:rPr lang="en-US" altLang="zh-CN" sz="2420" b="1">
                  <a:solidFill>
                    <a:schemeClr val="bg1"/>
                  </a:solidFill>
                  <a:latin typeface="微软雅黑" panose="020b0503020204020204" pitchFamily="34" charset="-122"/>
                  <a:ea typeface="微软雅黑" panose="020b0503020204020204" pitchFamily="34" charset="-122"/>
                  <a:cs typeface="+mn-ea"/>
                  <a:sym typeface="+mn-lt"/>
                </a:rPr>
                <a:t>1</a:t>
              </a:r>
              <a:endParaRPr lang="en-US" altLang="zh-CN" sz="242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 name="Freeform: Shape 4"/>
            <p:cNvSpPr/>
            <p:nvPr/>
          </p:nvSpPr>
          <p:spPr>
            <a:xfrm>
              <a:off x="1313019" y="1416534"/>
              <a:ext cx="1238530" cy="951880"/>
            </a:xfrm>
            <a:custGeom>
              <a:gdLst>
                <a:gd name="connsiteX0" fmla="*/ 1212492 w 2320780"/>
                <a:gd name="connsiteY0" fmla="*/ 1146 h 1783648"/>
                <a:gd name="connsiteX1" fmla="*/ 1419342 w 2320780"/>
                <a:gd name="connsiteY1" fmla="*/ 137033 h 1783648"/>
                <a:gd name="connsiteX2" fmla="*/ 2320780 w 2320780"/>
                <a:gd name="connsiteY2" fmla="*/ 1783648 h 1783648"/>
                <a:gd name="connsiteX3" fmla="*/ 518199 w 2320780"/>
                <a:gd name="connsiteY3" fmla="*/ 1783648 h 1783648"/>
                <a:gd name="connsiteX4" fmla="*/ 32422 w 2320780"/>
                <a:gd name="connsiteY4" fmla="*/ 896301 h 1783648"/>
                <a:gd name="connsiteX5" fmla="*/ 137032 w 2320780"/>
                <a:gd name="connsiteY5" fmla="*/ 538596 h 1783648"/>
                <a:gd name="connsiteX6" fmla="*/ 1061637 w 2320780"/>
                <a:gd name="connsiteY6" fmla="*/ 32422 h 1783648"/>
                <a:gd name="connsiteX7" fmla="*/ 1212492 w 2320780"/>
                <a:gd name="connsiteY7" fmla="*/ 1146 h 1783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0780" h="1783648">
                  <a:moveTo>
                    <a:pt x="1212492" y="1146"/>
                  </a:moveTo>
                  <a:cubicBezTo>
                    <a:pt x="1296722" y="9025"/>
                    <a:pt x="1375661" y="57242"/>
                    <a:pt x="1419342" y="137033"/>
                  </a:cubicBezTo>
                  <a:lnTo>
                    <a:pt x="2320780" y="1783648"/>
                  </a:lnTo>
                  <a:lnTo>
                    <a:pt x="518199" y="1783648"/>
                  </a:lnTo>
                  <a:lnTo>
                    <a:pt x="32422" y="896301"/>
                  </a:lnTo>
                  <a:cubicBezTo>
                    <a:pt x="-37469" y="768636"/>
                    <a:pt x="9367" y="608486"/>
                    <a:pt x="137032" y="538596"/>
                  </a:cubicBezTo>
                  <a:lnTo>
                    <a:pt x="1061637" y="32422"/>
                  </a:lnTo>
                  <a:cubicBezTo>
                    <a:pt x="1109512" y="6213"/>
                    <a:pt x="1161954" y="-3581"/>
                    <a:pt x="1212492" y="1146"/>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6" name="Freeform: Shape 33"/>
            <p:cNvSpPr>
              <a:spLocks noChangeAspect="1"/>
            </p:cNvSpPr>
            <p:nvPr/>
          </p:nvSpPr>
          <p:spPr bwMode="auto">
            <a:xfrm>
              <a:off x="1686763" y="1778641"/>
              <a:ext cx="383039" cy="323695"/>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29" name="Group 30"/>
            <p:cNvGrpSpPr/>
            <p:nvPr/>
          </p:nvGrpSpPr>
          <p:grpSpPr>
            <a:xfrm>
              <a:off x="1277955" y="3106585"/>
              <a:ext cx="1354233" cy="621668"/>
              <a:chOff x="5122025" y="525814"/>
              <a:chExt cx="2020976" cy="927740"/>
            </a:xfrm>
          </p:grpSpPr>
          <p:sp>
            <p:nvSpPr>
              <p:cNvPr id="20" name="TextBox 31"/>
              <p:cNvSpPr txBox="1"/>
              <p:nvPr/>
            </p:nvSpPr>
            <p:spPr>
              <a:xfrm>
                <a:off x="5122026" y="826908"/>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Rectangle 32"/>
              <p:cNvSpPr/>
              <p:nvPr/>
            </p:nvSpPr>
            <p:spPr>
              <a:xfrm>
                <a:off x="5122025" y="525814"/>
                <a:ext cx="2020976" cy="325410"/>
              </a:xfrm>
              <a:prstGeom prst="rect">
                <a:avLst/>
              </a:prstGeom>
            </p:spPr>
            <p:txBody>
              <a:bodyPr wrap="none" lIns="0" tIns="0" rIns="0" bIns="0" anchor="ctr" anchorCtr="1">
                <a:normAutofit/>
              </a:bodyPr>
              <a:lstStyle/>
              <a:p>
                <a:pPr algn="ctr" defTabSz="914400">
                  <a:defRPr/>
                </a:pPr>
                <a:r>
                  <a:rPr lang="zh-CN" altLang="en-US" sz="128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280" b="1">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629252" y="1504030"/>
            <a:ext cx="2514899" cy="2133853"/>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3" name="矩形 22"/>
          <p:cNvSpPr/>
          <p:nvPr/>
        </p:nvSpPr>
        <p:spPr>
          <a:xfrm>
            <a:off x="3315345" y="1504030"/>
            <a:ext cx="2514899" cy="2133853"/>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4" name="矩形 23"/>
          <p:cNvSpPr/>
          <p:nvPr/>
        </p:nvSpPr>
        <p:spPr>
          <a:xfrm>
            <a:off x="6001438" y="1504030"/>
            <a:ext cx="2514899" cy="2133853"/>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5" name="TextBox 15"/>
          <p:cNvSpPr txBox="1"/>
          <p:nvPr/>
        </p:nvSpPr>
        <p:spPr>
          <a:xfrm>
            <a:off x="1038988" y="4141084"/>
            <a:ext cx="1927398" cy="596878"/>
          </a:xfrm>
          <a:prstGeom prst="rect">
            <a:avLst/>
          </a:prstGeom>
          <a:noFill/>
        </p:spPr>
        <p:txBody>
          <a:bodyPr wrap="square" lIns="70568" tIns="35284" rIns="70568" bIns="35284" rtlCol="0">
            <a:spAutoFit/>
          </a:bodyPr>
          <a:lstStyle/>
          <a:p>
            <a:pPr>
              <a:lnSpc>
                <a:spcPct val="150000"/>
              </a:lnSpc>
            </a:pPr>
            <a:r>
              <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6"/>
          <p:cNvSpPr txBox="1"/>
          <p:nvPr/>
        </p:nvSpPr>
        <p:spPr>
          <a:xfrm>
            <a:off x="1038989" y="3912970"/>
            <a:ext cx="1296877" cy="224531"/>
          </a:xfrm>
          <a:prstGeom prst="rect">
            <a:avLst/>
          </a:prstGeom>
          <a:noFill/>
        </p:spPr>
        <p:txBody>
          <a:bodyPr wrap="none" lIns="70568" tIns="35284" rIns="70568" bIns="35284" rtlCol="0">
            <a:spAutoFit/>
          </a:bodyPr>
          <a:lstStyle/>
          <a:p>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5"/>
          <p:cNvSpPr txBox="1"/>
          <p:nvPr/>
        </p:nvSpPr>
        <p:spPr>
          <a:xfrm>
            <a:off x="3714919" y="4141084"/>
            <a:ext cx="1927398" cy="596878"/>
          </a:xfrm>
          <a:prstGeom prst="rect">
            <a:avLst/>
          </a:prstGeom>
          <a:noFill/>
        </p:spPr>
        <p:txBody>
          <a:bodyPr wrap="square" lIns="70568" tIns="35284" rIns="70568" bIns="35284" rtlCol="0">
            <a:spAutoFit/>
          </a:bodyPr>
          <a:lstStyle/>
          <a:p>
            <a:pPr>
              <a:lnSpc>
                <a:spcPct val="150000"/>
              </a:lnSpc>
            </a:pPr>
            <a:r>
              <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6"/>
          <p:cNvSpPr txBox="1"/>
          <p:nvPr/>
        </p:nvSpPr>
        <p:spPr>
          <a:xfrm>
            <a:off x="3714919" y="3912970"/>
            <a:ext cx="1296877" cy="224531"/>
          </a:xfrm>
          <a:prstGeom prst="rect">
            <a:avLst/>
          </a:prstGeom>
          <a:noFill/>
        </p:spPr>
        <p:txBody>
          <a:bodyPr wrap="none" lIns="70568" tIns="35284" rIns="70568" bIns="35284" rtlCol="0">
            <a:spAutoFit/>
          </a:bodyPr>
          <a:lstStyle/>
          <a:p>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5"/>
          <p:cNvSpPr txBox="1"/>
          <p:nvPr/>
        </p:nvSpPr>
        <p:spPr>
          <a:xfrm>
            <a:off x="6451821" y="4141084"/>
            <a:ext cx="1927398" cy="596878"/>
          </a:xfrm>
          <a:prstGeom prst="rect">
            <a:avLst/>
          </a:prstGeom>
          <a:noFill/>
        </p:spPr>
        <p:txBody>
          <a:bodyPr wrap="square" lIns="70568" tIns="35284" rIns="70568" bIns="35284" rtlCol="0">
            <a:spAutoFit/>
          </a:bodyPr>
          <a:lstStyle/>
          <a:p>
            <a:pPr>
              <a:lnSpc>
                <a:spcPct val="150000"/>
              </a:lnSpc>
            </a:pPr>
            <a:r>
              <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6"/>
          <p:cNvSpPr txBox="1"/>
          <p:nvPr/>
        </p:nvSpPr>
        <p:spPr>
          <a:xfrm>
            <a:off x="6451821" y="3912970"/>
            <a:ext cx="1296877" cy="224531"/>
          </a:xfrm>
          <a:prstGeom prst="rect">
            <a:avLst/>
          </a:prstGeom>
          <a:noFill/>
        </p:spPr>
        <p:txBody>
          <a:bodyPr wrap="none" lIns="70568" tIns="35284" rIns="70568" bIns="35284" rtlCol="0">
            <a:spAutoFit/>
          </a:bodyPr>
          <a:lstStyle/>
          <a:p>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nodeType="afterGroup">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par>
                          <p:cTn id="19" fill="hold" nodeType="afterGroup">
                            <p:stCondLst>
                              <p:cond delay="1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250" fill="hold"/>
                                        <p:tgtEl>
                                          <p:spTgt spid="26"/>
                                        </p:tgtEl>
                                        <p:attrNameLst>
                                          <p:attrName>ppt_x</p:attrName>
                                        </p:attrNameLst>
                                      </p:cBhvr>
                                      <p:tavLst>
                                        <p:tav tm="0">
                                          <p:val>
                                            <p:strVal val="#ppt_x"/>
                                          </p:val>
                                        </p:tav>
                                        <p:tav tm="100000">
                                          <p:val>
                                            <p:strVal val="#ppt_x"/>
                                          </p:val>
                                        </p:tav>
                                      </p:tavLst>
                                    </p:anim>
                                    <p:anim calcmode="lin" valueType="num">
                                      <p:cBhvr>
                                        <p:cTn id="23" dur="250" fill="hold"/>
                                        <p:tgtEl>
                                          <p:spTgt spid="26"/>
                                        </p:tgtEl>
                                        <p:attrNameLst>
                                          <p:attrName>ppt_y</p:attrName>
                                        </p:attrNameLst>
                                      </p:cBhvr>
                                      <p:tavLst>
                                        <p:tav tm="0">
                                          <p:val>
                                            <p:strVal val="#ppt_y-#ppt_h/2"/>
                                          </p:val>
                                        </p:tav>
                                        <p:tav tm="100000">
                                          <p:val>
                                            <p:strVal val="#ppt_y"/>
                                          </p:val>
                                        </p:tav>
                                      </p:tavLst>
                                    </p:anim>
                                    <p:anim calcmode="lin" valueType="num">
                                      <p:cBhvr>
                                        <p:cTn id="24" dur="250" fill="hold"/>
                                        <p:tgtEl>
                                          <p:spTgt spid="26"/>
                                        </p:tgtEl>
                                        <p:attrNameLst>
                                          <p:attrName>ppt_w</p:attrName>
                                        </p:attrNameLst>
                                      </p:cBhvr>
                                      <p:tavLst>
                                        <p:tav tm="0">
                                          <p:val>
                                            <p:strVal val="#ppt_w"/>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childTnLst>
                                </p:cTn>
                              </p:par>
                            </p:childTnLst>
                          </p:cTn>
                        </p:par>
                        <p:par>
                          <p:cTn id="26" fill="hold" nodeType="afterGroup">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nodeType="afterGroup">
                            <p:stCondLst>
                              <p:cond delay="2250"/>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250" fill="hold"/>
                                        <p:tgtEl>
                                          <p:spTgt spid="28"/>
                                        </p:tgtEl>
                                        <p:attrNameLst>
                                          <p:attrName>ppt_x</p:attrName>
                                        </p:attrNameLst>
                                      </p:cBhvr>
                                      <p:tavLst>
                                        <p:tav tm="0">
                                          <p:val>
                                            <p:strVal val="#ppt_x"/>
                                          </p:val>
                                        </p:tav>
                                        <p:tav tm="100000">
                                          <p:val>
                                            <p:strVal val="#ppt_x"/>
                                          </p:val>
                                        </p:tav>
                                      </p:tavLst>
                                    </p:anim>
                                    <p:anim calcmode="lin" valueType="num">
                                      <p:cBhvr>
                                        <p:cTn id="34" dur="250" fill="hold"/>
                                        <p:tgtEl>
                                          <p:spTgt spid="28"/>
                                        </p:tgtEl>
                                        <p:attrNameLst>
                                          <p:attrName>ppt_y</p:attrName>
                                        </p:attrNameLst>
                                      </p:cBhvr>
                                      <p:tavLst>
                                        <p:tav tm="0">
                                          <p:val>
                                            <p:strVal val="#ppt_y-#ppt_h/2"/>
                                          </p:val>
                                        </p:tav>
                                        <p:tav tm="100000">
                                          <p:val>
                                            <p:strVal val="#ppt_y"/>
                                          </p:val>
                                        </p:tav>
                                      </p:tavLst>
                                    </p:anim>
                                    <p:anim calcmode="lin" valueType="num">
                                      <p:cBhvr>
                                        <p:cTn id="35" dur="250" fill="hold"/>
                                        <p:tgtEl>
                                          <p:spTgt spid="28"/>
                                        </p:tgtEl>
                                        <p:attrNameLst>
                                          <p:attrName>ppt_w</p:attrName>
                                        </p:attrNameLst>
                                      </p:cBhvr>
                                      <p:tavLst>
                                        <p:tav tm="0">
                                          <p:val>
                                            <p:strVal val="#ppt_w"/>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childTnLst>
                                </p:cTn>
                              </p:par>
                            </p:childTnLst>
                          </p:cTn>
                        </p:par>
                        <p:par>
                          <p:cTn id="37" fill="hold" nodeType="afterGroup">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nodeType="afterGroup">
                            <p:stCondLst>
                              <p:cond delay="30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ppt_h/2"/>
                                          </p:val>
                                        </p:tav>
                                        <p:tav tm="100000">
                                          <p:val>
                                            <p:strVal val="#ppt_y"/>
                                          </p:val>
                                        </p:tav>
                                      </p:tavLst>
                                    </p:anim>
                                    <p:anim calcmode="lin" valueType="num">
                                      <p:cBhvr>
                                        <p:cTn id="46" dur="250" fill="hold"/>
                                        <p:tgtEl>
                                          <p:spTgt spid="30"/>
                                        </p:tgtEl>
                                        <p:attrNameLst>
                                          <p:attrName>ppt_w</p:attrName>
                                        </p:attrNameLst>
                                      </p:cBhvr>
                                      <p:tavLst>
                                        <p:tav tm="0">
                                          <p:val>
                                            <p:strVal val="#ppt_w"/>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childTnLst>
                                </p:cTn>
                              </p:par>
                            </p:childTnLst>
                          </p:cTn>
                        </p:par>
                        <p:par>
                          <p:cTn id="48" fill="hold" nodeType="afterGroup">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p:bldP spid="26"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同心圆 15"/>
          <p:cNvSpPr/>
          <p:nvPr/>
        </p:nvSpPr>
        <p:spPr>
          <a:xfrm>
            <a:off x="2196530" y="1996480"/>
            <a:ext cx="1152128" cy="1152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50" name="文本框 2"/>
          <p:cNvSpPr txBox="1">
            <a:spLocks noChangeArrowheads="1"/>
          </p:cNvSpPr>
          <p:nvPr>
            <p:custDataLst>
              <p:tags r:id="rId3"/>
            </p:custDataLst>
          </p:nvPr>
        </p:nvSpPr>
        <p:spPr bwMode="auto">
          <a:xfrm>
            <a:off x="2142282" y="2212504"/>
            <a:ext cx="120637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44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4"/>
            </p:custDataLst>
          </p:nvPr>
        </p:nvCxnSpPr>
        <p:spPr>
          <a:xfrm>
            <a:off x="4068738" y="2613793"/>
            <a:ext cx="294704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068738" y="1996480"/>
            <a:ext cx="3178239" cy="553998"/>
          </a:xfrm>
          <a:prstGeom prst="rect">
            <a:avLst/>
          </a:prstGeom>
        </p:spPr>
        <p:txBody>
          <a:bodyPr wrap="square" lIns="0" tIns="0" rIns="0" bIns="0">
            <a:spAutoFit/>
          </a:bodyPr>
          <a:lstStyle/>
          <a:p>
            <a:pPr lvl="0">
              <a:buNone/>
            </a:pPr>
            <a:r>
              <a:rPr lang="zh-CN" altLang="en-US" sz="3600" b="1">
                <a:solidFill>
                  <a:schemeClr val="bg1">
                    <a:lumMod val="50000"/>
                  </a:schemeClr>
                </a:solidFill>
                <a:latin typeface="微软雅黑" panose="020b0503020204020204" pitchFamily="34" charset="-122"/>
                <a:ea typeface="微软雅黑" panose="020b0503020204020204" pitchFamily="34" charset="-122"/>
              </a:rPr>
              <a:t>单击输入标题</a:t>
            </a:r>
            <a:endParaRPr lang="zh-CN" altLang="zh-CN" sz="3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068738" y="2670572"/>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593831" y="2670572"/>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4068738" y="2936917"/>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5593831" y="2936917"/>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4*#ppt_w"/>
                                          </p:val>
                                        </p:tav>
                                        <p:tav tm="100000">
                                          <p:val>
                                            <p:strVal val="#ppt_w"/>
                                          </p:val>
                                        </p:tav>
                                      </p:tavLst>
                                    </p:anim>
                                    <p:anim calcmode="lin" valueType="num">
                                      <p:cBhvr>
                                        <p:cTn id="20"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nodeType="afterGroup">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nodeType="afterGroup">
                            <p:stCondLst>
                              <p:cond delay="1000"/>
                            </p:stCondLst>
                            <p:childTnLst>
                              <p:par>
                                <p:cTn id="32" presetID="1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ppt_x</p:attrName>
                                        </p:attrNameLst>
                                      </p:cBhvr>
                                      <p:tavLst>
                                        <p:tav tm="0">
                                          <p:val>
                                            <p:strVal val="#ppt_x-#ppt_w*1.125000"/>
                                          </p:val>
                                        </p:tav>
                                        <p:tav tm="100000">
                                          <p:val>
                                            <p:strVal val="#ppt_x"/>
                                          </p:val>
                                        </p:tav>
                                      </p:tavLst>
                                    </p:anim>
                                    <p:animEffect transition="in" filter="wipe(right)">
                                      <p:cBhvr>
                                        <p:cTn id="35" dur="500"/>
                                        <p:tgtEl>
                                          <p:spTgt spid="12"/>
                                        </p:tgtEl>
                                      </p:cBhvr>
                                    </p:animEffect>
                                  </p:childTnLst>
                                </p:cTn>
                              </p:par>
                            </p:childTnLst>
                          </p:cTn>
                        </p:par>
                        <p:par>
                          <p:cTn id="36" fill="hold" nodeType="afterGroup">
                            <p:stCondLst>
                              <p:cond delay="1500"/>
                            </p:stCondLst>
                            <p:childTnLst>
                              <p:par>
                                <p:cTn id="37" presetID="1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p:tgtEl>
                                          <p:spTgt spid="13"/>
                                        </p:tgtEl>
                                        <p:attrNameLst>
                                          <p:attrName>ppt_x</p:attrName>
                                        </p:attrNameLst>
                                      </p:cBhvr>
                                      <p:tavLst>
                                        <p:tav tm="0">
                                          <p:val>
                                            <p:strVal val="#ppt_x-#ppt_w*1.125000"/>
                                          </p:val>
                                        </p:tav>
                                        <p:tav tm="100000">
                                          <p:val>
                                            <p:strVal val="#ppt_x"/>
                                          </p:val>
                                        </p:tav>
                                      </p:tavLst>
                                    </p:anim>
                                    <p:animEffect transition="in" filter="wipe(right)">
                                      <p:cBhvr>
                                        <p:cTn id="40" dur="500"/>
                                        <p:tgtEl>
                                          <p:spTgt spid="13"/>
                                        </p:tgtEl>
                                      </p:cBhvr>
                                    </p:animEffect>
                                  </p:childTnLst>
                                </p:cTn>
                              </p:par>
                            </p:childTnLst>
                          </p:cTn>
                        </p:par>
                        <p:par>
                          <p:cTn id="41" fill="hold" nodeType="afterGroup">
                            <p:stCondLst>
                              <p:cond delay="2000"/>
                            </p:stCondLst>
                            <p:childTnLst>
                              <p:par>
                                <p:cTn id="42" presetID="1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ppt_x</p:attrName>
                                        </p:attrNameLst>
                                      </p:cBhvr>
                                      <p:tavLst>
                                        <p:tav tm="0">
                                          <p:val>
                                            <p:strVal val="#ppt_x-#ppt_w*1.125000"/>
                                          </p:val>
                                        </p:tav>
                                        <p:tav tm="100000">
                                          <p:val>
                                            <p:strVal val="#ppt_x"/>
                                          </p:val>
                                        </p:tav>
                                      </p:tavLst>
                                    </p:anim>
                                    <p:animEffect transition="in" filter="wipe(righ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50" grpId="0"/>
      <p:bldP spid="8"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5"/>
          <p:cNvGrpSpPr/>
          <p:nvPr/>
        </p:nvGrpSpPr>
        <p:grpSpPr>
          <a:xfrm>
            <a:off x="6586485" y="2291409"/>
            <a:ext cx="1909397" cy="691356"/>
            <a:chOff x="8780454" y="2896669"/>
            <a:chExt cx="2545421" cy="921699"/>
          </a:xfrm>
        </p:grpSpPr>
        <p:sp>
          <p:nvSpPr>
            <p:cNvPr id="24" name="TextBox 26"/>
            <p:cNvSpPr txBox="1"/>
            <p:nvPr/>
          </p:nvSpPr>
          <p:spPr bwMode="auto">
            <a:xfrm>
              <a:off x="8780454" y="2896669"/>
              <a:ext cx="1258976" cy="309958"/>
            </a:xfrm>
            <a:prstGeom prst="rect">
              <a:avLst/>
            </a:prstGeom>
            <a:noFill/>
          </p:spPr>
          <p:txBody>
            <a:bodyPr wrap="none" lIns="64011" tIns="33286" rIns="64011" bIns="33286">
              <a:normAutofit fontScale="92500" lnSpcReduction="20000"/>
            </a:bodyPr>
            <a:lstStyle/>
            <a:p>
              <a:pPr algn="l" latinLnBrk="0"/>
              <a:r>
                <a:rPr lang="zh-CN" altLang="en-US" sz="1420">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2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TextBox 27"/>
            <p:cNvSpPr txBox="1"/>
            <p:nvPr/>
          </p:nvSpPr>
          <p:spPr bwMode="auto">
            <a:xfrm>
              <a:off x="8780455" y="3308356"/>
              <a:ext cx="2545420" cy="510012"/>
            </a:xfrm>
            <a:prstGeom prst="rect">
              <a:avLst/>
            </a:prstGeom>
            <a:noFill/>
          </p:spPr>
          <p:txBody>
            <a:bodyPr wrap="square" lIns="64011" tIns="33286" rIns="64011" bIns="33286">
              <a:normAutofit lnSpcReduction="10000"/>
            </a:bodyPr>
            <a:lstStyle/>
            <a:p>
              <a:pPr algn="l" latinLnBrk="0">
                <a:lnSpc>
                  <a:spcPct val="120000"/>
                </a:lnSpc>
              </a:pPr>
              <a:r>
                <a:rPr lang="zh-CN" altLang="en-US" sz="925">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925">
                  <a:solidFill>
                    <a:schemeClr val="bg1">
                      <a:lumMod val="50000"/>
                    </a:schemeClr>
                  </a:solidFill>
                  <a:latin typeface="微软雅黑" panose="020b0503020204020204" pitchFamily="34" charset="-122"/>
                  <a:ea typeface="微软雅黑" panose="020b0503020204020204" pitchFamily="34" charset="-122"/>
                  <a:cs typeface="+mn-ea"/>
                  <a:sym typeface="+mn-lt"/>
                </a:rPr>
              </a:br>
              <a:r>
                <a:rPr lang="zh-CN" altLang="en-US" sz="925">
                  <a:solidFill>
                    <a:schemeClr val="bg1">
                      <a:lumMod val="50000"/>
                    </a:schemeClr>
                  </a:solidFill>
                  <a:latin typeface="微软雅黑" panose="020b0503020204020204" pitchFamily="34" charset="-122"/>
                  <a:ea typeface="微软雅黑" panose="020b0503020204020204" pitchFamily="34" charset="-122"/>
                  <a:cs typeface="+mn-ea"/>
                  <a:sym typeface="+mn-lt"/>
                </a:rPr>
                <a:t> （建议使用主题字体）</a:t>
              </a:r>
              <a:endParaRPr lang="zh-CN" altLang="en-US" sz="925">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 name="组合 1"/>
          <p:cNvGrpSpPr/>
          <p:nvPr/>
        </p:nvGrpSpPr>
        <p:grpSpPr>
          <a:xfrm>
            <a:off x="649707" y="2015551"/>
            <a:ext cx="5105294" cy="1530071"/>
            <a:chOff x="649594" y="1896676"/>
            <a:chExt cx="5104408" cy="1529889"/>
          </a:xfrm>
        </p:grpSpPr>
        <p:sp>
          <p:nvSpPr>
            <p:cNvPr id="4" name="Freeform: Shape 41"/>
            <p:cNvSpPr/>
            <p:nvPr/>
          </p:nvSpPr>
          <p:spPr>
            <a:xfrm>
              <a:off x="4331140" y="2383006"/>
              <a:ext cx="674255" cy="1043559"/>
            </a:xfrm>
            <a:custGeom>
              <a:gdLst>
                <a:gd name="connsiteX0" fmla="*/ 349545 w 942003"/>
                <a:gd name="connsiteY0" fmla="*/ 0 h 1457960"/>
                <a:gd name="connsiteX1" fmla="*/ 942003 w 942003"/>
                <a:gd name="connsiteY1" fmla="*/ 0 h 1457960"/>
                <a:gd name="connsiteX2" fmla="*/ 592458 w 942003"/>
                <a:gd name="connsiteY2" fmla="*/ 1457960 h 1457960"/>
                <a:gd name="connsiteX3" fmla="*/ 0 w 942003"/>
                <a:gd name="connsiteY3" fmla="*/ 1457960 h 1457960"/>
                <a:gd name="connsiteX4" fmla="*/ 349545 w 942003"/>
                <a:gd name="connsiteY4" fmla="*/ 0 h 14579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42002" h="1457960">
                  <a:moveTo>
                    <a:pt x="349545" y="0"/>
                  </a:moveTo>
                  <a:lnTo>
                    <a:pt x="942003" y="0"/>
                  </a:lnTo>
                  <a:lnTo>
                    <a:pt x="592458" y="1457960"/>
                  </a:lnTo>
                  <a:lnTo>
                    <a:pt x="0" y="1457960"/>
                  </a:lnTo>
                  <a:lnTo>
                    <a:pt x="34954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5" name="Arrow: Right 46"/>
            <p:cNvSpPr/>
            <p:nvPr/>
          </p:nvSpPr>
          <p:spPr>
            <a:xfrm>
              <a:off x="4881339" y="2314722"/>
              <a:ext cx="872663" cy="506780"/>
            </a:xfrm>
            <a:prstGeom prst="rightArrow">
              <a:avLst>
                <a:gd name="adj1" fmla="val 73228"/>
                <a:gd name="adj2" fmla="val 6648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6" name="Parallelogram 16"/>
            <p:cNvSpPr/>
            <p:nvPr/>
          </p:nvSpPr>
          <p:spPr>
            <a:xfrm>
              <a:off x="3594831" y="1896676"/>
              <a:ext cx="790850" cy="1529887"/>
            </a:xfrm>
            <a:prstGeom prst="parallelogram">
              <a:avLst>
                <a:gd name="adj" fmla="val 4637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7" name="Parallelogram 13"/>
            <p:cNvSpPr/>
            <p:nvPr/>
          </p:nvSpPr>
          <p:spPr>
            <a:xfrm>
              <a:off x="2858522" y="1896676"/>
              <a:ext cx="790850" cy="1529887"/>
            </a:xfrm>
            <a:prstGeom prst="parallelogram">
              <a:avLst>
                <a:gd name="adj" fmla="val 4637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8" name="Parallelogram 10"/>
            <p:cNvSpPr/>
            <p:nvPr/>
          </p:nvSpPr>
          <p:spPr>
            <a:xfrm>
              <a:off x="2122213" y="1896676"/>
              <a:ext cx="790850" cy="1529887"/>
            </a:xfrm>
            <a:prstGeom prst="parallelogram">
              <a:avLst>
                <a:gd name="adj" fmla="val 4637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9" name="Parallelogram 7"/>
            <p:cNvSpPr/>
            <p:nvPr/>
          </p:nvSpPr>
          <p:spPr>
            <a:xfrm>
              <a:off x="1385903" y="1896676"/>
              <a:ext cx="790850" cy="1529887"/>
            </a:xfrm>
            <a:prstGeom prst="parallelogram">
              <a:avLst>
                <a:gd name="adj" fmla="val 463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10" name="Parallelogram 4"/>
            <p:cNvSpPr/>
            <p:nvPr/>
          </p:nvSpPr>
          <p:spPr>
            <a:xfrm>
              <a:off x="649594" y="1896676"/>
              <a:ext cx="790850" cy="1529887"/>
            </a:xfrm>
            <a:prstGeom prst="parallelogram">
              <a:avLst>
                <a:gd name="adj" fmla="val 4637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11" name="Parallelogram 3"/>
            <p:cNvSpPr/>
            <p:nvPr/>
          </p:nvSpPr>
          <p:spPr>
            <a:xfrm flipH="1">
              <a:off x="1017749" y="1896676"/>
              <a:ext cx="790850" cy="1529887"/>
            </a:xfrm>
            <a:prstGeom prst="parallelogram">
              <a:avLst>
                <a:gd name="adj" fmla="val 46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12" name="Parallelogram 8"/>
            <p:cNvSpPr/>
            <p:nvPr/>
          </p:nvSpPr>
          <p:spPr>
            <a:xfrm flipH="1">
              <a:off x="1754058" y="1896676"/>
              <a:ext cx="790850" cy="1529887"/>
            </a:xfrm>
            <a:prstGeom prst="parallelogram">
              <a:avLst>
                <a:gd name="adj" fmla="val 46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13" name="Parallelogram 11"/>
            <p:cNvSpPr/>
            <p:nvPr/>
          </p:nvSpPr>
          <p:spPr>
            <a:xfrm flipH="1">
              <a:off x="2490368" y="1896676"/>
              <a:ext cx="790850" cy="1529887"/>
            </a:xfrm>
            <a:prstGeom prst="parallelogram">
              <a:avLst>
                <a:gd name="adj" fmla="val 463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14" name="Parallelogram 14"/>
            <p:cNvSpPr/>
            <p:nvPr/>
          </p:nvSpPr>
          <p:spPr>
            <a:xfrm flipH="1">
              <a:off x="3226677" y="1896676"/>
              <a:ext cx="790850" cy="1529887"/>
            </a:xfrm>
            <a:prstGeom prst="parallelogram">
              <a:avLst>
                <a:gd name="adj" fmla="val 463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15" name="Parallelogram 17"/>
            <p:cNvSpPr/>
            <p:nvPr/>
          </p:nvSpPr>
          <p:spPr>
            <a:xfrm flipH="1">
              <a:off x="3962985" y="1896676"/>
              <a:ext cx="790850" cy="1529887"/>
            </a:xfrm>
            <a:prstGeom prst="parallelogram">
              <a:avLst>
                <a:gd name="adj" fmla="val 463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18" name="TextBox 28"/>
            <p:cNvSpPr txBox="1"/>
            <p:nvPr/>
          </p:nvSpPr>
          <p:spPr bwMode="auto">
            <a:xfrm rot="20714412">
              <a:off x="1271681" y="2278276"/>
              <a:ext cx="297901" cy="878799"/>
            </a:xfrm>
            <a:prstGeom prst="rect">
              <a:avLst/>
            </a:prstGeom>
            <a:noFill/>
          </p:spPr>
          <p:txBody>
            <a:bodyPr vert="eaVert" wrap="none" lIns="64011" tIns="33286" rIns="64011" bIns="33286">
              <a:normAutofit fontScale="92500" lnSpcReduction="20000"/>
            </a:bodyPr>
            <a:lstStyle/>
            <a:p>
              <a:pPr algn="l" latinLnBrk="0"/>
              <a:r>
                <a:rPr lang="zh-CN" altLang="en-US" sz="1420" b="1">
                  <a:solidFill>
                    <a:schemeClr val="bg1"/>
                  </a:solidFill>
                  <a:cs typeface="+mn-ea"/>
                  <a:sym typeface="+mn-lt"/>
                </a:rPr>
                <a:t>标题文本预设</a:t>
              </a:r>
              <a:endParaRPr lang="zh-CN" altLang="en-US" sz="1420" b="1">
                <a:solidFill>
                  <a:schemeClr val="bg1"/>
                </a:solidFill>
                <a:cs typeface="+mn-ea"/>
                <a:sym typeface="+mn-lt"/>
              </a:endParaRPr>
            </a:p>
          </p:txBody>
        </p:sp>
        <p:sp>
          <p:nvSpPr>
            <p:cNvPr id="19" name="TextBox 29"/>
            <p:cNvSpPr txBox="1"/>
            <p:nvPr/>
          </p:nvSpPr>
          <p:spPr bwMode="auto">
            <a:xfrm rot="20714412">
              <a:off x="2012736" y="2278277"/>
              <a:ext cx="297901" cy="878799"/>
            </a:xfrm>
            <a:prstGeom prst="rect">
              <a:avLst/>
            </a:prstGeom>
            <a:noFill/>
          </p:spPr>
          <p:txBody>
            <a:bodyPr vert="eaVert" wrap="none" lIns="64011" tIns="33286" rIns="64011" bIns="33286">
              <a:normAutofit fontScale="92500" lnSpcReduction="20000"/>
            </a:bodyPr>
            <a:lstStyle/>
            <a:p>
              <a:pPr algn="l" latinLnBrk="0"/>
              <a:r>
                <a:rPr lang="zh-CN" altLang="en-US" sz="1420" b="1">
                  <a:solidFill>
                    <a:schemeClr val="bg1"/>
                  </a:solidFill>
                  <a:cs typeface="+mn-ea"/>
                  <a:sym typeface="+mn-lt"/>
                </a:rPr>
                <a:t>标题文本预设</a:t>
              </a:r>
              <a:endParaRPr lang="zh-CN" altLang="en-US" sz="1420" b="1">
                <a:solidFill>
                  <a:schemeClr val="bg1"/>
                </a:solidFill>
                <a:cs typeface="+mn-ea"/>
                <a:sym typeface="+mn-lt"/>
              </a:endParaRPr>
            </a:p>
          </p:txBody>
        </p:sp>
        <p:sp>
          <p:nvSpPr>
            <p:cNvPr id="20" name="TextBox 30"/>
            <p:cNvSpPr txBox="1"/>
            <p:nvPr/>
          </p:nvSpPr>
          <p:spPr bwMode="auto">
            <a:xfrm rot="20714412">
              <a:off x="2776476" y="2278277"/>
              <a:ext cx="297901" cy="878799"/>
            </a:xfrm>
            <a:prstGeom prst="rect">
              <a:avLst/>
            </a:prstGeom>
            <a:noFill/>
          </p:spPr>
          <p:txBody>
            <a:bodyPr vert="eaVert" wrap="none" lIns="64011" tIns="33286" rIns="64011" bIns="33286">
              <a:normAutofit fontScale="92500" lnSpcReduction="20000"/>
            </a:bodyPr>
            <a:lstStyle/>
            <a:p>
              <a:pPr algn="l" latinLnBrk="0"/>
              <a:r>
                <a:rPr lang="zh-CN" altLang="en-US" sz="1420" b="1">
                  <a:solidFill>
                    <a:schemeClr val="bg1"/>
                  </a:solidFill>
                  <a:cs typeface="+mn-ea"/>
                  <a:sym typeface="+mn-lt"/>
                </a:rPr>
                <a:t>标题文本预设</a:t>
              </a:r>
              <a:endParaRPr lang="zh-CN" altLang="en-US" sz="1420" b="1">
                <a:solidFill>
                  <a:schemeClr val="bg1"/>
                </a:solidFill>
                <a:cs typeface="+mn-ea"/>
                <a:sym typeface="+mn-lt"/>
              </a:endParaRPr>
            </a:p>
          </p:txBody>
        </p:sp>
        <p:sp>
          <p:nvSpPr>
            <p:cNvPr id="21" name="TextBox 31"/>
            <p:cNvSpPr txBox="1"/>
            <p:nvPr/>
          </p:nvSpPr>
          <p:spPr bwMode="auto">
            <a:xfrm rot="20714412">
              <a:off x="3509728" y="2278277"/>
              <a:ext cx="297901" cy="878799"/>
            </a:xfrm>
            <a:prstGeom prst="rect">
              <a:avLst/>
            </a:prstGeom>
            <a:noFill/>
          </p:spPr>
          <p:txBody>
            <a:bodyPr vert="eaVert" wrap="none" lIns="64011" tIns="33286" rIns="64011" bIns="33286">
              <a:normAutofit fontScale="92500" lnSpcReduction="20000"/>
            </a:bodyPr>
            <a:lstStyle/>
            <a:p>
              <a:pPr algn="l" latinLnBrk="0"/>
              <a:r>
                <a:rPr lang="zh-CN" altLang="en-US" sz="1420" b="1">
                  <a:solidFill>
                    <a:schemeClr val="bg1"/>
                  </a:solidFill>
                  <a:cs typeface="+mn-ea"/>
                  <a:sym typeface="+mn-lt"/>
                </a:rPr>
                <a:t>标题文本预设</a:t>
              </a:r>
              <a:endParaRPr lang="zh-CN" altLang="en-US" sz="1420" b="1">
                <a:solidFill>
                  <a:schemeClr val="bg1"/>
                </a:solidFill>
                <a:cs typeface="+mn-ea"/>
                <a:sym typeface="+mn-lt"/>
              </a:endParaRPr>
            </a:p>
          </p:txBody>
        </p:sp>
        <p:sp>
          <p:nvSpPr>
            <p:cNvPr id="22" name="TextBox 32"/>
            <p:cNvSpPr txBox="1"/>
            <p:nvPr/>
          </p:nvSpPr>
          <p:spPr bwMode="auto">
            <a:xfrm rot="20714412">
              <a:off x="4218951" y="2278277"/>
              <a:ext cx="297901" cy="878799"/>
            </a:xfrm>
            <a:prstGeom prst="rect">
              <a:avLst/>
            </a:prstGeom>
            <a:noFill/>
          </p:spPr>
          <p:txBody>
            <a:bodyPr vert="eaVert" wrap="none" lIns="64011" tIns="33286" rIns="64011" bIns="33286">
              <a:normAutofit fontScale="92500" lnSpcReduction="20000"/>
            </a:bodyPr>
            <a:lstStyle/>
            <a:p>
              <a:pPr algn="l" latinLnBrk="0"/>
              <a:r>
                <a:rPr lang="zh-CN" altLang="en-US" sz="1420" b="1">
                  <a:solidFill>
                    <a:schemeClr val="bg1"/>
                  </a:solidFill>
                  <a:cs typeface="+mn-ea"/>
                  <a:sym typeface="+mn-lt"/>
                </a:rPr>
                <a:t>标题文本预设</a:t>
              </a:r>
              <a:endParaRPr lang="zh-CN" altLang="en-US" sz="1420" b="1">
                <a:solidFill>
                  <a:schemeClr val="bg1"/>
                </a:solidFill>
                <a:cs typeface="+mn-ea"/>
                <a:sym typeface="+mn-lt"/>
              </a:endParaRPr>
            </a:p>
          </p:txBody>
        </p:sp>
      </p:grpSp>
      <p:grpSp>
        <p:nvGrpSpPr>
          <p:cNvPr id="17" name="组合 26"/>
          <p:cNvGrpSpPr/>
          <p:nvPr/>
        </p:nvGrpSpPr>
        <p:grpSpPr>
          <a:xfrm>
            <a:off x="5882525" y="2362584"/>
            <a:ext cx="638327" cy="638292"/>
            <a:chOff x="5881504" y="2243668"/>
            <a:chExt cx="638216" cy="638216"/>
          </a:xfrm>
        </p:grpSpPr>
        <p:sp>
          <p:nvSpPr>
            <p:cNvPr id="16" name="Oval 55"/>
            <p:cNvSpPr/>
            <p:nvPr/>
          </p:nvSpPr>
          <p:spPr>
            <a:xfrm>
              <a:off x="5881504" y="2243668"/>
              <a:ext cx="638216" cy="638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23" name="Freeform: Shape 38"/>
            <p:cNvSpPr/>
            <p:nvPr/>
          </p:nvSpPr>
          <p:spPr bwMode="auto">
            <a:xfrm>
              <a:off x="5983830" y="2345994"/>
              <a:ext cx="433565" cy="433565"/>
            </a:xfrm>
            <a:custGeom>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sz="1280">
                <a:cs typeface="+mn-ea"/>
                <a:sym typeface="+mn-lt"/>
              </a:endParaRPr>
            </a:p>
          </p:txBody>
        </p:sp>
      </p:gr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
          <p:cNvGrpSpPr/>
          <p:nvPr/>
        </p:nvGrpSpPr>
        <p:grpSpPr>
          <a:xfrm>
            <a:off x="2997836" y="1123324"/>
            <a:ext cx="3187074" cy="3455915"/>
            <a:chOff x="3996419" y="1496934"/>
            <a:chExt cx="4248695" cy="4607339"/>
          </a:xfrm>
        </p:grpSpPr>
        <p:sp>
          <p:nvSpPr>
            <p:cNvPr id="17" name="Oval 21"/>
            <p:cNvSpPr/>
            <p:nvPr/>
          </p:nvSpPr>
          <p:spPr bwMode="auto">
            <a:xfrm>
              <a:off x="4371573" y="5810754"/>
              <a:ext cx="3390150" cy="293519"/>
            </a:xfrm>
            <a:prstGeom prst="ellipse">
              <a:avLst/>
            </a:prstGeom>
            <a:solidFill>
              <a:srgbClr val="E6E5E5"/>
            </a:solidFill>
            <a:ln w="9525">
              <a:solidFill>
                <a:schemeClr val="tx1">
                  <a:alpha val="0"/>
                </a:schemeClr>
              </a:solidFill>
              <a:roun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Freeform: Shape 4"/>
            <p:cNvSpPr/>
            <p:nvPr/>
          </p:nvSpPr>
          <p:spPr bwMode="auto">
            <a:xfrm>
              <a:off x="5014565" y="1506106"/>
              <a:ext cx="1104367" cy="1139223"/>
            </a:xfrm>
            <a:custGeom>
              <a:gdLst>
                <a:gd name="T0" fmla="*/ 0 w 18779"/>
                <a:gd name="T1" fmla="*/ 0 h 18961"/>
                <a:gd name="T2" fmla="*/ 0 w 18779"/>
                <a:gd name="T3" fmla="*/ 0 h 18961"/>
                <a:gd name="T4" fmla="*/ 0 w 18779"/>
                <a:gd name="T5" fmla="*/ 0 h 18961"/>
                <a:gd name="T6" fmla="*/ 0 w 18779"/>
                <a:gd name="T7" fmla="*/ 0 h 18961"/>
                <a:gd name="T8" fmla="*/ 0 w 18779"/>
                <a:gd name="T9" fmla="*/ 0 h 18961"/>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8779" h="18961">
                  <a:moveTo>
                    <a:pt x="15613" y="18961"/>
                  </a:moveTo>
                  <a:cubicBezTo>
                    <a:pt x="16591" y="17548"/>
                    <a:pt x="17662" y="16090"/>
                    <a:pt x="18779" y="14586"/>
                  </a:cubicBezTo>
                  <a:cubicBezTo>
                    <a:pt x="12495" y="6247"/>
                    <a:pt x="4395" y="-2639"/>
                    <a:pt x="763" y="733"/>
                  </a:cubicBezTo>
                  <a:cubicBezTo>
                    <a:pt x="-2821" y="4424"/>
                    <a:pt x="6908" y="12718"/>
                    <a:pt x="15613" y="18961"/>
                  </a:cubicBezTo>
                  <a:close/>
                  <a:moveTo>
                    <a:pt x="15613" y="18961"/>
                  </a:moveTo>
                </a:path>
              </a:pathLst>
            </a:custGeom>
            <a:solidFill>
              <a:schemeClr val="accent1">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Freeform: Shape 5"/>
            <p:cNvSpPr/>
            <p:nvPr/>
          </p:nvSpPr>
          <p:spPr bwMode="auto">
            <a:xfrm>
              <a:off x="3996419" y="1545548"/>
              <a:ext cx="2630669" cy="2583889"/>
            </a:xfrm>
            <a:custGeom>
              <a:gdLst>
                <a:gd name="T0" fmla="*/ 4 w 19199"/>
                <a:gd name="T1" fmla="*/ 0 h 21600"/>
                <a:gd name="T2" fmla="*/ 10 w 19199"/>
                <a:gd name="T3" fmla="*/ 4 h 21600"/>
                <a:gd name="T4" fmla="*/ 6 w 19199"/>
                <a:gd name="T5" fmla="*/ 6 h 21600"/>
                <a:gd name="T6" fmla="*/ 0 w 19199"/>
                <a:gd name="T7" fmla="*/ 2 h 21600"/>
                <a:gd name="T8" fmla="*/ 4 w 19199"/>
                <a:gd name="T9" fmla="*/ 0 h 21600"/>
                <a:gd name="T10" fmla="*/ 4 w 19199"/>
                <a:gd name="T11" fmla="*/ 0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9199" h="21600">
                  <a:moveTo>
                    <a:pt x="7740" y="0"/>
                  </a:moveTo>
                  <a:cubicBezTo>
                    <a:pt x="5005" y="3135"/>
                    <a:pt x="19199" y="13134"/>
                    <a:pt x="19199" y="13134"/>
                  </a:cubicBezTo>
                  <a:cubicBezTo>
                    <a:pt x="11813" y="21600"/>
                    <a:pt x="11813" y="21600"/>
                    <a:pt x="11813" y="21600"/>
                  </a:cubicBezTo>
                  <a:cubicBezTo>
                    <a:pt x="11813" y="21600"/>
                    <a:pt x="-2401" y="11601"/>
                    <a:pt x="354" y="8466"/>
                  </a:cubicBezTo>
                  <a:lnTo>
                    <a:pt x="7740" y="0"/>
                  </a:lnTo>
                  <a:close/>
                  <a:moveTo>
                    <a:pt x="7740" y="0"/>
                  </a:moveTo>
                </a:path>
              </a:pathLst>
            </a:custGeom>
            <a:solidFill>
              <a:schemeClr val="accent1"/>
            </a:solidFill>
            <a:ln w="38100" cap="flat">
              <a:solidFill>
                <a:schemeClr val="bg1">
                  <a:lumMod val="95000"/>
                </a:schemeClr>
              </a:solidFill>
              <a:prstDash val="solid"/>
              <a:round/>
              <a:headEnd type="none" w="med" len="med"/>
              <a:tailEnd type="none" w="med" len="me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0" name="Freeform: Shape 6"/>
            <p:cNvSpPr/>
            <p:nvPr/>
          </p:nvSpPr>
          <p:spPr bwMode="auto">
            <a:xfrm>
              <a:off x="7096719" y="2513245"/>
              <a:ext cx="1146561" cy="1111705"/>
            </a:xfrm>
            <a:custGeom>
              <a:gdLst>
                <a:gd name="T0" fmla="*/ 0 w 18961"/>
                <a:gd name="T1" fmla="*/ 0 h 18779"/>
                <a:gd name="T2" fmla="*/ 0 w 18961"/>
                <a:gd name="T3" fmla="*/ 0 h 18779"/>
                <a:gd name="T4" fmla="*/ 0 w 18961"/>
                <a:gd name="T5" fmla="*/ 0 h 18779"/>
                <a:gd name="T6" fmla="*/ 0 w 18961"/>
                <a:gd name="T7" fmla="*/ 0 h 18779"/>
                <a:gd name="T8" fmla="*/ 0 w 18961"/>
                <a:gd name="T9" fmla="*/ 0 h 1877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8961" h="18779">
                  <a:moveTo>
                    <a:pt x="0" y="15613"/>
                  </a:moveTo>
                  <a:cubicBezTo>
                    <a:pt x="1413" y="16591"/>
                    <a:pt x="2871" y="17662"/>
                    <a:pt x="4375" y="18779"/>
                  </a:cubicBezTo>
                  <a:cubicBezTo>
                    <a:pt x="12714" y="12495"/>
                    <a:pt x="21600" y="4395"/>
                    <a:pt x="18228" y="763"/>
                  </a:cubicBezTo>
                  <a:cubicBezTo>
                    <a:pt x="14537" y="-2821"/>
                    <a:pt x="6243" y="6908"/>
                    <a:pt x="0" y="15613"/>
                  </a:cubicBezTo>
                  <a:close/>
                  <a:moveTo>
                    <a:pt x="0" y="15613"/>
                  </a:moveTo>
                </a:path>
              </a:pathLst>
            </a:custGeom>
            <a:solidFill>
              <a:srgbClr val="0B5FB3"/>
            </a:solidFill>
            <a:ln w="9525" cap="flat">
              <a:solidFill>
                <a:schemeClr val="tx1">
                  <a:alpha val="0"/>
                </a:schemeClr>
              </a:solidFill>
              <a:prstDash val="solid"/>
              <a:round/>
              <a:headEnd type="none" w="med" len="med"/>
              <a:tailEnd type="none" w="med" len="me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Freeform: Shape 7"/>
            <p:cNvSpPr/>
            <p:nvPr/>
          </p:nvSpPr>
          <p:spPr bwMode="auto">
            <a:xfrm>
              <a:off x="5612611" y="1496934"/>
              <a:ext cx="2584806" cy="2631586"/>
            </a:xfrm>
            <a:custGeom>
              <a:gdLst>
                <a:gd name="T0" fmla="*/ 6 w 21600"/>
                <a:gd name="T1" fmla="*/ 4 h 19199"/>
                <a:gd name="T2" fmla="*/ 2 w 21600"/>
                <a:gd name="T3" fmla="*/ 10 h 19199"/>
                <a:gd name="T4" fmla="*/ 0 w 21600"/>
                <a:gd name="T5" fmla="*/ 6 h 19199"/>
                <a:gd name="T6" fmla="*/ 4 w 21600"/>
                <a:gd name="T7" fmla="*/ 0 h 19199"/>
                <a:gd name="T8" fmla="*/ 6 w 21600"/>
                <a:gd name="T9" fmla="*/ 4 h 19199"/>
                <a:gd name="T10" fmla="*/ 6 w 21600"/>
                <a:gd name="T11" fmla="*/ 4 h 1919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19199">
                  <a:moveTo>
                    <a:pt x="21600" y="7740"/>
                  </a:moveTo>
                  <a:cubicBezTo>
                    <a:pt x="18465" y="5005"/>
                    <a:pt x="8466" y="19199"/>
                    <a:pt x="8466" y="19199"/>
                  </a:cubicBezTo>
                  <a:cubicBezTo>
                    <a:pt x="0" y="11813"/>
                    <a:pt x="0" y="11813"/>
                    <a:pt x="0" y="11813"/>
                  </a:cubicBezTo>
                  <a:cubicBezTo>
                    <a:pt x="0" y="11813"/>
                    <a:pt x="9999" y="-2401"/>
                    <a:pt x="13134" y="354"/>
                  </a:cubicBezTo>
                  <a:lnTo>
                    <a:pt x="21600" y="7740"/>
                  </a:lnTo>
                  <a:close/>
                  <a:moveTo>
                    <a:pt x="21600" y="7740"/>
                  </a:moveTo>
                </a:path>
              </a:pathLst>
            </a:custGeom>
            <a:solidFill>
              <a:schemeClr val="accent3"/>
            </a:solidFill>
            <a:ln w="38100" cap="flat">
              <a:solidFill>
                <a:schemeClr val="bg1">
                  <a:lumMod val="95000"/>
                </a:schemeClr>
              </a:solidFill>
              <a:prstDash val="solid"/>
              <a:round/>
              <a:headEnd type="none" w="med" len="med"/>
              <a:tailEnd type="none" w="med" len="me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Freeform: Shape 8"/>
            <p:cNvSpPr/>
            <p:nvPr/>
          </p:nvSpPr>
          <p:spPr bwMode="auto">
            <a:xfrm>
              <a:off x="7096719" y="2516914"/>
              <a:ext cx="1146561" cy="1111705"/>
            </a:xfrm>
            <a:custGeom>
              <a:gdLst>
                <a:gd name="T0" fmla="*/ 0 w 18961"/>
                <a:gd name="T1" fmla="*/ 0 h 18779"/>
                <a:gd name="T2" fmla="*/ 0 w 18961"/>
                <a:gd name="T3" fmla="*/ 0 h 18779"/>
                <a:gd name="T4" fmla="*/ 0 w 18961"/>
                <a:gd name="T5" fmla="*/ 0 h 18779"/>
                <a:gd name="T6" fmla="*/ 0 w 18961"/>
                <a:gd name="T7" fmla="*/ 0 h 18779"/>
                <a:gd name="T8" fmla="*/ 0 w 18961"/>
                <a:gd name="T9" fmla="*/ 0 h 1877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8961" h="18779">
                  <a:moveTo>
                    <a:pt x="0" y="15613"/>
                  </a:moveTo>
                  <a:cubicBezTo>
                    <a:pt x="1413" y="16591"/>
                    <a:pt x="2871" y="17662"/>
                    <a:pt x="4375" y="18779"/>
                  </a:cubicBezTo>
                  <a:cubicBezTo>
                    <a:pt x="12714" y="12495"/>
                    <a:pt x="21600" y="4395"/>
                    <a:pt x="18228" y="763"/>
                  </a:cubicBezTo>
                  <a:cubicBezTo>
                    <a:pt x="14537" y="-2821"/>
                    <a:pt x="6243" y="6908"/>
                    <a:pt x="0" y="15613"/>
                  </a:cubicBezTo>
                  <a:close/>
                  <a:moveTo>
                    <a:pt x="0" y="15613"/>
                  </a:moveTo>
                </a:path>
              </a:pathLst>
            </a:custGeom>
            <a:solidFill>
              <a:schemeClr val="accent3">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3" name="Freeform: Shape 9"/>
            <p:cNvSpPr/>
            <p:nvPr/>
          </p:nvSpPr>
          <p:spPr bwMode="auto">
            <a:xfrm>
              <a:off x="4006509" y="3631371"/>
              <a:ext cx="1139223" cy="1106202"/>
            </a:xfrm>
            <a:custGeom>
              <a:gdLst>
                <a:gd name="T0" fmla="*/ 0 w 18961"/>
                <a:gd name="T1" fmla="*/ 0 h 18808"/>
                <a:gd name="T2" fmla="*/ 0 w 18961"/>
                <a:gd name="T3" fmla="*/ 0 h 18808"/>
                <a:gd name="T4" fmla="*/ 0 w 18961"/>
                <a:gd name="T5" fmla="*/ 0 h 18808"/>
                <a:gd name="T6" fmla="*/ 0 w 18961"/>
                <a:gd name="T7" fmla="*/ 0 h 18808"/>
                <a:gd name="T8" fmla="*/ 0 w 18961"/>
                <a:gd name="T9" fmla="*/ 0 h 1880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8961" h="18808">
                  <a:moveTo>
                    <a:pt x="18961" y="3166"/>
                  </a:moveTo>
                  <a:cubicBezTo>
                    <a:pt x="17548" y="2188"/>
                    <a:pt x="16090" y="1117"/>
                    <a:pt x="14586" y="0"/>
                  </a:cubicBezTo>
                  <a:cubicBezTo>
                    <a:pt x="6247" y="6284"/>
                    <a:pt x="-2639" y="14384"/>
                    <a:pt x="733" y="18062"/>
                  </a:cubicBezTo>
                  <a:cubicBezTo>
                    <a:pt x="4424" y="21600"/>
                    <a:pt x="12718" y="11871"/>
                    <a:pt x="18961" y="3166"/>
                  </a:cubicBezTo>
                  <a:close/>
                  <a:moveTo>
                    <a:pt x="18961" y="3166"/>
                  </a:moveTo>
                </a:path>
              </a:pathLst>
            </a:custGeom>
            <a:solidFill>
              <a:srgbClr val="1398A1"/>
            </a:solidFill>
            <a:ln w="9525" cap="flat">
              <a:solidFill>
                <a:schemeClr val="tx1">
                  <a:alpha val="0"/>
                </a:schemeClr>
              </a:solidFill>
              <a:prstDash val="solid"/>
              <a:round/>
              <a:headEnd type="none" w="med" len="med"/>
              <a:tailEnd type="none" w="med" len="me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4" name="Freeform: Shape 10"/>
            <p:cNvSpPr/>
            <p:nvPr/>
          </p:nvSpPr>
          <p:spPr bwMode="auto">
            <a:xfrm>
              <a:off x="4048702" y="3118629"/>
              <a:ext cx="2583889" cy="2632503"/>
            </a:xfrm>
            <a:custGeom>
              <a:gdLst>
                <a:gd name="T0" fmla="*/ 0 w 21600"/>
                <a:gd name="T1" fmla="*/ 6 h 19199"/>
                <a:gd name="T2" fmla="*/ 4 w 21600"/>
                <a:gd name="T3" fmla="*/ 0 h 19199"/>
                <a:gd name="T4" fmla="*/ 6 w 21600"/>
                <a:gd name="T5" fmla="*/ 4 h 19199"/>
                <a:gd name="T6" fmla="*/ 2 w 21600"/>
                <a:gd name="T7" fmla="*/ 9 h 19199"/>
                <a:gd name="T8" fmla="*/ 0 w 21600"/>
                <a:gd name="T9" fmla="*/ 6 h 19199"/>
                <a:gd name="T10" fmla="*/ 0 w 21600"/>
                <a:gd name="T11" fmla="*/ 6 h 1919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19199">
                  <a:moveTo>
                    <a:pt x="0" y="11459"/>
                  </a:moveTo>
                  <a:cubicBezTo>
                    <a:pt x="3135" y="14194"/>
                    <a:pt x="13134" y="0"/>
                    <a:pt x="13134" y="0"/>
                  </a:cubicBezTo>
                  <a:cubicBezTo>
                    <a:pt x="21600" y="7386"/>
                    <a:pt x="21600" y="7386"/>
                    <a:pt x="21600" y="7386"/>
                  </a:cubicBezTo>
                  <a:cubicBezTo>
                    <a:pt x="21600" y="7386"/>
                    <a:pt x="11601" y="21600"/>
                    <a:pt x="8466" y="18845"/>
                  </a:cubicBezTo>
                  <a:lnTo>
                    <a:pt x="0" y="11459"/>
                  </a:lnTo>
                  <a:close/>
                  <a:moveTo>
                    <a:pt x="0" y="11459"/>
                  </a:moveTo>
                </a:path>
              </a:pathLst>
            </a:custGeom>
            <a:solidFill>
              <a:schemeClr val="accent2"/>
            </a:solidFill>
            <a:ln w="38100" cap="flat">
              <a:solidFill>
                <a:schemeClr val="bg1">
                  <a:lumMod val="95000"/>
                </a:schemeClr>
              </a:solidFill>
              <a:prstDash val="solid"/>
              <a:round/>
              <a:headEnd type="none" w="med" len="med"/>
              <a:tailEnd type="none" w="med" len="me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Freeform: Shape 11"/>
            <p:cNvSpPr/>
            <p:nvPr/>
          </p:nvSpPr>
          <p:spPr bwMode="auto">
            <a:xfrm>
              <a:off x="4006509" y="3631371"/>
              <a:ext cx="1139223" cy="1106202"/>
            </a:xfrm>
            <a:custGeom>
              <a:gdLst>
                <a:gd name="T0" fmla="*/ 0 w 18961"/>
                <a:gd name="T1" fmla="*/ 0 h 18808"/>
                <a:gd name="T2" fmla="*/ 0 w 18961"/>
                <a:gd name="T3" fmla="*/ 0 h 18808"/>
                <a:gd name="T4" fmla="*/ 0 w 18961"/>
                <a:gd name="T5" fmla="*/ 0 h 18808"/>
                <a:gd name="T6" fmla="*/ 0 w 18961"/>
                <a:gd name="T7" fmla="*/ 0 h 18808"/>
                <a:gd name="T8" fmla="*/ 0 w 18961"/>
                <a:gd name="T9" fmla="*/ 0 h 1880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8961" h="18808">
                  <a:moveTo>
                    <a:pt x="18961" y="3166"/>
                  </a:moveTo>
                  <a:cubicBezTo>
                    <a:pt x="17548" y="2188"/>
                    <a:pt x="16090" y="1117"/>
                    <a:pt x="14586" y="0"/>
                  </a:cubicBezTo>
                  <a:cubicBezTo>
                    <a:pt x="6247" y="6284"/>
                    <a:pt x="-2639" y="14384"/>
                    <a:pt x="733" y="18062"/>
                  </a:cubicBezTo>
                  <a:cubicBezTo>
                    <a:pt x="4424" y="21600"/>
                    <a:pt x="12718" y="11871"/>
                    <a:pt x="18961" y="3166"/>
                  </a:cubicBezTo>
                  <a:close/>
                  <a:moveTo>
                    <a:pt x="18961" y="3166"/>
                  </a:moveTo>
                </a:path>
              </a:pathLst>
            </a:custGeom>
            <a:solidFill>
              <a:schemeClr val="accent2">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6" name="Freeform: Shape 12"/>
            <p:cNvSpPr/>
            <p:nvPr/>
          </p:nvSpPr>
          <p:spPr bwMode="auto">
            <a:xfrm>
              <a:off x="6125353" y="4613744"/>
              <a:ext cx="1105284" cy="1139223"/>
            </a:xfrm>
            <a:custGeom>
              <a:gdLst>
                <a:gd name="T0" fmla="*/ 0 w 18808"/>
                <a:gd name="T1" fmla="*/ 0 h 18961"/>
                <a:gd name="T2" fmla="*/ 0 w 18808"/>
                <a:gd name="T3" fmla="*/ 0 h 18961"/>
                <a:gd name="T4" fmla="*/ 0 w 18808"/>
                <a:gd name="T5" fmla="*/ 0 h 18961"/>
                <a:gd name="T6" fmla="*/ 0 w 18808"/>
                <a:gd name="T7" fmla="*/ 0 h 18961"/>
                <a:gd name="T8" fmla="*/ 0 w 18808"/>
                <a:gd name="T9" fmla="*/ 0 h 18961"/>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8808" h="18961">
                  <a:moveTo>
                    <a:pt x="3166" y="0"/>
                  </a:moveTo>
                  <a:cubicBezTo>
                    <a:pt x="2188" y="1413"/>
                    <a:pt x="1117" y="2871"/>
                    <a:pt x="0" y="4375"/>
                  </a:cubicBezTo>
                  <a:cubicBezTo>
                    <a:pt x="6284" y="12714"/>
                    <a:pt x="14384" y="21600"/>
                    <a:pt x="18062" y="18228"/>
                  </a:cubicBezTo>
                  <a:cubicBezTo>
                    <a:pt x="21600" y="14537"/>
                    <a:pt x="11871" y="6243"/>
                    <a:pt x="3166" y="0"/>
                  </a:cubicBezTo>
                  <a:close/>
                  <a:moveTo>
                    <a:pt x="3166" y="0"/>
                  </a:moveTo>
                </a:path>
              </a:pathLst>
            </a:custGeom>
            <a:solidFill>
              <a:srgbClr val="093566"/>
            </a:solidFill>
            <a:ln w="9525" cap="flat">
              <a:solidFill>
                <a:schemeClr val="tx1">
                  <a:alpha val="0"/>
                </a:schemeClr>
              </a:solidFill>
              <a:prstDash val="solid"/>
              <a:round/>
              <a:headEnd type="none" w="med" len="med"/>
              <a:tailEnd type="none" w="med" len="me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Freeform: Shape 13"/>
            <p:cNvSpPr/>
            <p:nvPr/>
          </p:nvSpPr>
          <p:spPr bwMode="auto">
            <a:xfrm>
              <a:off x="5612611" y="3127802"/>
              <a:ext cx="2632503" cy="2582972"/>
            </a:xfrm>
            <a:custGeom>
              <a:gdLst>
                <a:gd name="T0" fmla="*/ 6 w 19199"/>
                <a:gd name="T1" fmla="*/ 6 h 21600"/>
                <a:gd name="T2" fmla="*/ 0 w 19199"/>
                <a:gd name="T3" fmla="*/ 2 h 21600"/>
                <a:gd name="T4" fmla="*/ 4 w 19199"/>
                <a:gd name="T5" fmla="*/ 0 h 21600"/>
                <a:gd name="T6" fmla="*/ 9 w 19199"/>
                <a:gd name="T7" fmla="*/ 4 h 21600"/>
                <a:gd name="T8" fmla="*/ 6 w 19199"/>
                <a:gd name="T9" fmla="*/ 6 h 21600"/>
                <a:gd name="T10" fmla="*/ 6 w 19199"/>
                <a:gd name="T11" fmla="*/ 6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9199" h="21600">
                  <a:moveTo>
                    <a:pt x="11459" y="21600"/>
                  </a:moveTo>
                  <a:cubicBezTo>
                    <a:pt x="14194" y="18465"/>
                    <a:pt x="0" y="8466"/>
                    <a:pt x="0" y="8466"/>
                  </a:cubicBezTo>
                  <a:cubicBezTo>
                    <a:pt x="7386" y="0"/>
                    <a:pt x="7386" y="0"/>
                    <a:pt x="7386" y="0"/>
                  </a:cubicBezTo>
                  <a:cubicBezTo>
                    <a:pt x="7386" y="0"/>
                    <a:pt x="21600" y="9999"/>
                    <a:pt x="18845" y="13134"/>
                  </a:cubicBezTo>
                  <a:lnTo>
                    <a:pt x="11459" y="21600"/>
                  </a:lnTo>
                  <a:close/>
                  <a:moveTo>
                    <a:pt x="11459" y="21600"/>
                  </a:moveTo>
                </a:path>
              </a:pathLst>
            </a:custGeom>
            <a:solidFill>
              <a:schemeClr val="accent4"/>
            </a:solidFill>
            <a:ln w="38100" cap="flat">
              <a:solidFill>
                <a:schemeClr val="bg1">
                  <a:lumMod val="95000"/>
                </a:schemeClr>
              </a:solidFill>
              <a:prstDash val="solid"/>
              <a:round/>
              <a:headEnd type="none" w="med" len="med"/>
              <a:tailEnd type="none" w="med" len="med"/>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Freeform: Shape 14"/>
            <p:cNvSpPr/>
            <p:nvPr/>
          </p:nvSpPr>
          <p:spPr bwMode="auto">
            <a:xfrm>
              <a:off x="6125353" y="4611910"/>
              <a:ext cx="1105284" cy="1138305"/>
            </a:xfrm>
            <a:custGeom>
              <a:gdLst>
                <a:gd name="T0" fmla="*/ 0 w 18808"/>
                <a:gd name="T1" fmla="*/ 0 h 18961"/>
                <a:gd name="T2" fmla="*/ 0 w 18808"/>
                <a:gd name="T3" fmla="*/ 0 h 18961"/>
                <a:gd name="T4" fmla="*/ 0 w 18808"/>
                <a:gd name="T5" fmla="*/ 0 h 18961"/>
                <a:gd name="T6" fmla="*/ 0 w 18808"/>
                <a:gd name="T7" fmla="*/ 0 h 18961"/>
                <a:gd name="T8" fmla="*/ 0 w 18808"/>
                <a:gd name="T9" fmla="*/ 0 h 18961"/>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8808" h="18961">
                  <a:moveTo>
                    <a:pt x="3166" y="0"/>
                  </a:moveTo>
                  <a:cubicBezTo>
                    <a:pt x="2188" y="1413"/>
                    <a:pt x="1117" y="2871"/>
                    <a:pt x="0" y="4375"/>
                  </a:cubicBezTo>
                  <a:cubicBezTo>
                    <a:pt x="6284" y="12714"/>
                    <a:pt x="14384" y="21600"/>
                    <a:pt x="18062" y="18228"/>
                  </a:cubicBezTo>
                  <a:cubicBezTo>
                    <a:pt x="21600" y="14537"/>
                    <a:pt x="11871" y="6243"/>
                    <a:pt x="3166" y="0"/>
                  </a:cubicBezTo>
                  <a:close/>
                  <a:moveTo>
                    <a:pt x="3166" y="0"/>
                  </a:moveTo>
                </a:path>
              </a:pathLst>
            </a:custGeom>
            <a:solidFill>
              <a:schemeClr val="accent4">
                <a:lumMod val="75000"/>
              </a:schemeClr>
            </a:solidFill>
            <a:ln>
              <a:noFill/>
            </a:ln>
          </p:spPr>
          <p:txBody>
            <a:bodyPr anchor="ctr"/>
            <a:lstStyle/>
            <a:p>
              <a:pPr algn="ctr"/>
              <a:endParaRPr sz="128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Oval 15"/>
            <p:cNvSpPr/>
            <p:nvPr/>
          </p:nvSpPr>
          <p:spPr bwMode="auto">
            <a:xfrm>
              <a:off x="5291574" y="2826027"/>
              <a:ext cx="1601516" cy="1599681"/>
            </a:xfrm>
            <a:prstGeom prst="ellipse">
              <a:avLst/>
            </a:prstGeom>
            <a:solidFill>
              <a:schemeClr val="bg1"/>
            </a:solidFill>
            <a:ln w="9525">
              <a:solidFill>
                <a:schemeClr val="tx1">
                  <a:alpha val="0"/>
                </a:schemeClr>
              </a:solidFill>
              <a:round/>
            </a:ln>
          </p:spPr>
          <p:txBody>
            <a:bodyPr wrap="none" lIns="0" tIns="0" rIns="0" bIns="0" anchor="ctr" anchorCtr="1">
              <a:normAutofit/>
            </a:bodyPr>
            <a:lstStyle/>
            <a:p>
              <a:pPr algn="ctr"/>
              <a:r>
                <a:rPr lang="zh-CN" altLang="en-US" sz="142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a:t>
              </a:r>
              <a:endParaRPr lang="zh-CN" altLang="en-US" sz="1420" b="1">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 name="Group 20"/>
          <p:cNvGrpSpPr/>
          <p:nvPr/>
        </p:nvGrpSpPr>
        <p:grpSpPr>
          <a:xfrm>
            <a:off x="1248425" y="1533001"/>
            <a:ext cx="1749410" cy="649680"/>
            <a:chOff x="714323" y="2169079"/>
            <a:chExt cx="3109173" cy="866137"/>
          </a:xfrm>
        </p:grpSpPr>
        <p:sp>
          <p:nvSpPr>
            <p:cNvPr id="15" name="TextBox 22"/>
            <p:cNvSpPr txBox="1"/>
            <p:nvPr/>
          </p:nvSpPr>
          <p:spPr bwMode="auto">
            <a:xfrm>
              <a:off x="714323" y="2169079"/>
              <a:ext cx="3109173" cy="309958"/>
            </a:xfrm>
            <a:prstGeom prst="rect">
              <a:avLst/>
            </a:prstGeom>
            <a:noFill/>
          </p:spPr>
          <p:txBody>
            <a:bodyPr wrap="none" lIns="0" tIns="0" rIns="256044" bIns="0" anchor="ctr" anchorCtr="0">
              <a:normAutofit/>
            </a:bodyPr>
            <a:lstStyle/>
            <a:p>
              <a:pPr algn="r" latinLnBrk="0"/>
              <a:r>
                <a:rPr lang="zh-CN" altLang="en-US" sz="1420">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2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23"/>
            <p:cNvSpPr txBox="1"/>
            <p:nvPr/>
          </p:nvSpPr>
          <p:spPr bwMode="auto">
            <a:xfrm>
              <a:off x="714323" y="2479037"/>
              <a:ext cx="3109173" cy="556179"/>
            </a:xfrm>
            <a:prstGeom prst="rect">
              <a:avLst/>
            </a:prstGeom>
            <a:noFill/>
          </p:spPr>
          <p:txBody>
            <a:bodyPr wrap="square" lIns="0" tIns="0" rIns="256044" bIns="0" anchor="ctr" anchorCtr="0">
              <a:normAutofit fontScale="92500" lnSpcReduction="20000"/>
            </a:bodyPr>
            <a:lstStyle/>
            <a:p>
              <a:pPr algn="r" latinLnBrk="0">
                <a:lnSpc>
                  <a:spcPct val="120000"/>
                </a:lnSpc>
              </a:pPr>
              <a: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 </a:t>
              </a:r>
              <a:b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br>
              <a: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4" name="Group 24"/>
          <p:cNvGrpSpPr/>
          <p:nvPr/>
        </p:nvGrpSpPr>
        <p:grpSpPr>
          <a:xfrm>
            <a:off x="1248425" y="3153166"/>
            <a:ext cx="1749410" cy="649680"/>
            <a:chOff x="714323" y="2169079"/>
            <a:chExt cx="3109173" cy="866137"/>
          </a:xfrm>
        </p:grpSpPr>
        <p:sp>
          <p:nvSpPr>
            <p:cNvPr id="13" name="TextBox 25"/>
            <p:cNvSpPr txBox="1"/>
            <p:nvPr/>
          </p:nvSpPr>
          <p:spPr bwMode="auto">
            <a:xfrm>
              <a:off x="714323" y="2169079"/>
              <a:ext cx="3109173" cy="309958"/>
            </a:xfrm>
            <a:prstGeom prst="rect">
              <a:avLst/>
            </a:prstGeom>
            <a:noFill/>
          </p:spPr>
          <p:txBody>
            <a:bodyPr wrap="none" lIns="0" tIns="0" rIns="256044" bIns="0" anchor="ctr" anchorCtr="0">
              <a:normAutofit/>
            </a:bodyPr>
            <a:lstStyle/>
            <a:p>
              <a:pPr algn="r" latinLnBrk="0"/>
              <a:r>
                <a:rPr lang="zh-CN" altLang="en-US" sz="1420">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2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26"/>
            <p:cNvSpPr txBox="1"/>
            <p:nvPr/>
          </p:nvSpPr>
          <p:spPr bwMode="auto">
            <a:xfrm>
              <a:off x="714323" y="2479037"/>
              <a:ext cx="3109173" cy="556179"/>
            </a:xfrm>
            <a:prstGeom prst="rect">
              <a:avLst/>
            </a:prstGeom>
            <a:noFill/>
          </p:spPr>
          <p:txBody>
            <a:bodyPr wrap="square" lIns="0" tIns="0" rIns="256044" bIns="0" anchor="ctr" anchorCtr="0">
              <a:normAutofit fontScale="92500" lnSpcReduction="20000"/>
            </a:bodyPr>
            <a:lstStyle/>
            <a:p>
              <a:pPr algn="r" latinLnBrk="0">
                <a:lnSpc>
                  <a:spcPct val="120000"/>
                </a:lnSpc>
              </a:pPr>
              <a: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 </a:t>
              </a:r>
              <a:b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br>
              <a: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 name="Group 31"/>
          <p:cNvGrpSpPr/>
          <p:nvPr/>
        </p:nvGrpSpPr>
        <p:grpSpPr>
          <a:xfrm>
            <a:off x="6184910" y="3153166"/>
            <a:ext cx="1610721" cy="649680"/>
            <a:chOff x="9477009" y="3764961"/>
            <a:chExt cx="2001228" cy="866137"/>
          </a:xfrm>
        </p:grpSpPr>
        <p:sp>
          <p:nvSpPr>
            <p:cNvPr id="11" name="TextBox 32"/>
            <p:cNvSpPr txBox="1"/>
            <p:nvPr/>
          </p:nvSpPr>
          <p:spPr bwMode="auto">
            <a:xfrm>
              <a:off x="9477009" y="3764961"/>
              <a:ext cx="2001228" cy="309958"/>
            </a:xfrm>
            <a:prstGeom prst="rect">
              <a:avLst/>
            </a:prstGeom>
            <a:noFill/>
          </p:spPr>
          <p:txBody>
            <a:bodyPr wrap="none" lIns="256044" tIns="0" rIns="0" bIns="0" anchor="ctr" anchorCtr="0">
              <a:normAutofit/>
            </a:bodyPr>
            <a:lstStyle/>
            <a:p>
              <a:pPr algn="l" latinLnBrk="0"/>
              <a:r>
                <a:rPr lang="zh-CN" altLang="en-US" sz="1420">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2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TextBox 33"/>
            <p:cNvSpPr txBox="1"/>
            <p:nvPr/>
          </p:nvSpPr>
          <p:spPr bwMode="auto">
            <a:xfrm>
              <a:off x="9477009" y="4074919"/>
              <a:ext cx="2001228" cy="556179"/>
            </a:xfrm>
            <a:prstGeom prst="rect">
              <a:avLst/>
            </a:prstGeom>
            <a:noFill/>
          </p:spPr>
          <p:txBody>
            <a:bodyPr wrap="square" lIns="256044" tIns="0" rIns="0" bIns="0" anchor="ctr" anchorCtr="0">
              <a:normAutofit fontScale="92500" lnSpcReduction="20000"/>
            </a:bodyPr>
            <a:lstStyle/>
            <a:p>
              <a:pPr algn="l" latinLnBrk="0">
                <a:lnSpc>
                  <a:spcPct val="120000"/>
                </a:lnSpc>
              </a:pPr>
              <a: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 </a:t>
              </a:r>
              <a:b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br>
              <a: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 name="Group 34"/>
          <p:cNvGrpSpPr/>
          <p:nvPr/>
        </p:nvGrpSpPr>
        <p:grpSpPr>
          <a:xfrm>
            <a:off x="6184910" y="1533001"/>
            <a:ext cx="1610721" cy="649680"/>
            <a:chOff x="9477009" y="3764961"/>
            <a:chExt cx="2001228" cy="866137"/>
          </a:xfrm>
        </p:grpSpPr>
        <p:sp>
          <p:nvSpPr>
            <p:cNvPr id="9" name="TextBox 35"/>
            <p:cNvSpPr txBox="1"/>
            <p:nvPr/>
          </p:nvSpPr>
          <p:spPr bwMode="auto">
            <a:xfrm>
              <a:off x="9477009" y="3764961"/>
              <a:ext cx="2001228" cy="309958"/>
            </a:xfrm>
            <a:prstGeom prst="rect">
              <a:avLst/>
            </a:prstGeom>
            <a:noFill/>
          </p:spPr>
          <p:txBody>
            <a:bodyPr wrap="none" lIns="256044" tIns="0" rIns="0" bIns="0" anchor="ctr" anchorCtr="0">
              <a:normAutofit/>
            </a:bodyPr>
            <a:lstStyle/>
            <a:p>
              <a:pPr algn="l" latinLnBrk="0"/>
              <a:r>
                <a:rPr lang="zh-CN" altLang="en-US" sz="1420">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2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0" name="TextBox 36"/>
            <p:cNvSpPr txBox="1"/>
            <p:nvPr/>
          </p:nvSpPr>
          <p:spPr bwMode="auto">
            <a:xfrm>
              <a:off x="9477009" y="4074919"/>
              <a:ext cx="2001228" cy="556179"/>
            </a:xfrm>
            <a:prstGeom prst="rect">
              <a:avLst/>
            </a:prstGeom>
            <a:noFill/>
          </p:spPr>
          <p:txBody>
            <a:bodyPr wrap="square" lIns="256044" tIns="0" rIns="0" bIns="0" anchor="ctr" anchorCtr="0">
              <a:normAutofit fontScale="92500" lnSpcReduction="20000"/>
            </a:bodyPr>
            <a:lstStyle/>
            <a:p>
              <a:pPr algn="l" latinLnBrk="0">
                <a:lnSpc>
                  <a:spcPct val="120000"/>
                </a:lnSpc>
              </a:pPr>
              <a: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 </a:t>
              </a:r>
              <a:b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br>
              <a:r>
                <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直接连接符 2"/>
          <p:cNvCxnSpPr>
            <a:stCxn id="101" idx="3"/>
          </p:cNvCxnSpPr>
          <p:nvPr/>
        </p:nvCxnSpPr>
        <p:spPr>
          <a:xfrm>
            <a:off x="2367579" y="2739725"/>
            <a:ext cx="7787" cy="6908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3845830" y="2739725"/>
            <a:ext cx="7787" cy="6908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5319207" y="2739725"/>
            <a:ext cx="7787" cy="6908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775572" y="2739725"/>
            <a:ext cx="7787" cy="6908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664565" y="3741623"/>
            <a:ext cx="1330758" cy="389291"/>
          </a:xfrm>
          <a:prstGeom prst="rect">
            <a:avLst/>
          </a:prstGeom>
          <a:noFill/>
        </p:spPr>
        <p:txBody>
          <a:bodyPr wrap="square" lIns="68578" tIns="34288" rIns="68578" bIns="34288" rtlCol="0">
            <a:spAutoFit/>
          </a:bodyPr>
          <a:lstStyle/>
          <a:p>
            <a:pPr algn="ct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1664565" y="3438866"/>
            <a:ext cx="1330758" cy="276962"/>
          </a:xfrm>
          <a:prstGeom prst="rect">
            <a:avLst/>
          </a:prstGeom>
          <a:noFill/>
        </p:spPr>
        <p:txBody>
          <a:bodyPr wrap="square" lIns="68578" tIns="0" rIns="68578" bIns="0" rtlCol="0" anchor="t">
            <a:spAutoFit/>
          </a:bodyPr>
          <a:lstStyle/>
          <a:p>
            <a:pPr algn="ctr">
              <a:lnSpc>
                <a:spcPct val="150000"/>
              </a:lnSpc>
            </a:pPr>
            <a:r>
              <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05" name="TextBox 104"/>
          <p:cNvSpPr txBox="1"/>
          <p:nvPr/>
        </p:nvSpPr>
        <p:spPr>
          <a:xfrm>
            <a:off x="3141128" y="3738859"/>
            <a:ext cx="1330758" cy="389291"/>
          </a:xfrm>
          <a:prstGeom prst="rect">
            <a:avLst/>
          </a:prstGeom>
          <a:noFill/>
        </p:spPr>
        <p:txBody>
          <a:bodyPr wrap="square" lIns="68578" tIns="34288" rIns="68578" bIns="34288" rtlCol="0">
            <a:spAutoFit/>
          </a:bodyPr>
          <a:lstStyle/>
          <a:p>
            <a:pPr algn="ct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3141128" y="3436102"/>
            <a:ext cx="1330758" cy="276962"/>
          </a:xfrm>
          <a:prstGeom prst="rect">
            <a:avLst/>
          </a:prstGeom>
          <a:noFill/>
        </p:spPr>
        <p:txBody>
          <a:bodyPr wrap="square" lIns="68578" tIns="0" rIns="68578" bIns="0" rtlCol="0" anchor="t">
            <a:spAutoFit/>
          </a:bodyPr>
          <a:lstStyle/>
          <a:p>
            <a:pPr algn="ctr">
              <a:lnSpc>
                <a:spcPct val="150000"/>
              </a:lnSpc>
            </a:pPr>
            <a:r>
              <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07" name="TextBox 106"/>
          <p:cNvSpPr txBox="1"/>
          <p:nvPr/>
        </p:nvSpPr>
        <p:spPr>
          <a:xfrm>
            <a:off x="4684030" y="3736094"/>
            <a:ext cx="1330758" cy="389291"/>
          </a:xfrm>
          <a:prstGeom prst="rect">
            <a:avLst/>
          </a:prstGeom>
          <a:noFill/>
        </p:spPr>
        <p:txBody>
          <a:bodyPr wrap="square" lIns="68578" tIns="34288" rIns="68578" bIns="34288" rtlCol="0">
            <a:spAutoFit/>
          </a:bodyPr>
          <a:lstStyle/>
          <a:p>
            <a:pPr algn="ct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4684030" y="3433337"/>
            <a:ext cx="1330758" cy="276962"/>
          </a:xfrm>
          <a:prstGeom prst="rect">
            <a:avLst/>
          </a:prstGeom>
          <a:noFill/>
        </p:spPr>
        <p:txBody>
          <a:bodyPr wrap="square" lIns="68578" tIns="0" rIns="68578" bIns="0" rtlCol="0" anchor="t">
            <a:spAutoFit/>
          </a:bodyPr>
          <a:lstStyle/>
          <a:p>
            <a:pPr algn="ctr">
              <a:lnSpc>
                <a:spcPct val="150000"/>
              </a:lnSpc>
            </a:pPr>
            <a:r>
              <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09" name="TextBox 108"/>
          <p:cNvSpPr txBox="1"/>
          <p:nvPr/>
        </p:nvSpPr>
        <p:spPr>
          <a:xfrm>
            <a:off x="6164641" y="3733330"/>
            <a:ext cx="1330758" cy="389291"/>
          </a:xfrm>
          <a:prstGeom prst="rect">
            <a:avLst/>
          </a:prstGeom>
          <a:noFill/>
        </p:spPr>
        <p:txBody>
          <a:bodyPr wrap="square" lIns="68578" tIns="34288" rIns="68578" bIns="34288" rtlCol="0">
            <a:spAutoFit/>
          </a:bodyPr>
          <a:lstStyle/>
          <a:p>
            <a:pPr algn="ct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6164641" y="3430573"/>
            <a:ext cx="1330758" cy="276962"/>
          </a:xfrm>
          <a:prstGeom prst="rect">
            <a:avLst/>
          </a:prstGeom>
          <a:noFill/>
        </p:spPr>
        <p:txBody>
          <a:bodyPr wrap="square" lIns="68578" tIns="0" rIns="68578" bIns="0" rtlCol="0" anchor="t">
            <a:spAutoFit/>
          </a:bodyPr>
          <a:lstStyle/>
          <a:p>
            <a:pPr algn="ctr">
              <a:lnSpc>
                <a:spcPct val="150000"/>
              </a:lnSpc>
            </a:pPr>
            <a:r>
              <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7" name="梯形 2"/>
          <p:cNvSpPr>
            <a:spLocks noChangeArrowheads="1"/>
          </p:cNvSpPr>
          <p:nvPr/>
        </p:nvSpPr>
        <p:spPr bwMode="auto">
          <a:xfrm flipV="1">
            <a:off x="1240190" y="2698825"/>
            <a:ext cx="6696334" cy="270319"/>
          </a:xfrm>
          <a:custGeom>
            <a:gdLst>
              <a:gd name="G0" fmla="+- 1116 0 0"/>
              <a:gd name="G1" fmla="+- 21600 0 1116"/>
              <a:gd name="G2" fmla="*/ 1116 1 2"/>
              <a:gd name="G3" fmla="+- 21600 0 G2"/>
              <a:gd name="G4" fmla="+/ 1116 21600 2"/>
              <a:gd name="G5" fmla="+/ G1 0 2"/>
              <a:gd name="G6" fmla="*/ 21600 21600 1116"/>
              <a:gd name="G7" fmla="*/ G6 1 2"/>
              <a:gd name="G8" fmla="+- 21600 0 G7"/>
              <a:gd name="G9" fmla="*/ 21600 1 2"/>
              <a:gd name="G10" fmla="+- 1116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cxnLst>
              <a:cxn ang="0">
                <a:pos x="T0" y="T1"/>
              </a:cxn>
              <a:cxn ang="0">
                <a:pos x="T2" y="T3"/>
              </a:cxn>
              <a:cxn ang="0">
                <a:pos x="T4" y="T5"/>
              </a:cxn>
              <a:cxn ang="0">
                <a:pos x="T6" y="T7"/>
              </a:cxn>
            </a:cxnLst>
            <a:rect l="T8" t="T9" r="T10" b="T11"/>
            <a:pathLst>
              <a:path w="21600" h="21600">
                <a:moveTo>
                  <a:pt x="0" y="0"/>
                </a:moveTo>
                <a:lnTo>
                  <a:pt x="1116" y="21600"/>
                </a:lnTo>
                <a:lnTo>
                  <a:pt x="20484" y="21600"/>
                </a:lnTo>
                <a:lnTo>
                  <a:pt x="21600" y="0"/>
                </a:lnTo>
                <a:close/>
              </a:path>
            </a:pathLst>
          </a:custGeom>
          <a:solidFill>
            <a:schemeClr val="bg1">
              <a:lumMod val="65000"/>
              <a:alpha val="50000"/>
            </a:schemeClr>
          </a:solidFill>
          <a:ln>
            <a:noFill/>
          </a:ln>
        </p:spPr>
        <p:txBody>
          <a:bodyPr lIns="91446" tIns="45723" rIns="91446" bIns="45723"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 name="组合 9"/>
          <p:cNvGrpSpPr/>
          <p:nvPr/>
        </p:nvGrpSpPr>
        <p:grpSpPr>
          <a:xfrm>
            <a:off x="4814584" y="1780563"/>
            <a:ext cx="1041838" cy="1040787"/>
            <a:chExt cx="1387872" cy="1387872"/>
          </a:xfrm>
          <a:solidFill>
            <a:schemeClr val="accent3"/>
          </a:solidFill>
        </p:grpSpPr>
        <p:sp>
          <p:nvSpPr>
            <p:cNvPr id="65" name="同心圆 11"/>
            <p:cNvSpPr>
              <a:spLocks noChangeArrowheads="1"/>
            </p:cNvSpPr>
            <p:nvPr/>
          </p:nvSpPr>
          <p:spPr bwMode="auto">
            <a:xfrm>
              <a:off x="0" y="0"/>
              <a:ext cx="1387872" cy="1387872"/>
            </a:xfrm>
            <a:custGeom>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00">
                <a:solidFill>
                  <a:schemeClr val="bg1"/>
                </a:solidFill>
                <a:latin typeface="宋体" panose="02010600030101010101" pitchFamily="2" charset="-122"/>
                <a:sym typeface="宋体" panose="02010600030101010101" pitchFamily="2" charset="-122"/>
              </a:endParaRPr>
            </a:p>
          </p:txBody>
        </p:sp>
        <p:sp>
          <p:nvSpPr>
            <p:cNvPr id="66" name="空心弧 12"/>
            <p:cNvSpPr>
              <a:spLocks noChangeArrowheads="1"/>
            </p:cNvSpPr>
            <p:nvPr/>
          </p:nvSpPr>
          <p:spPr bwMode="auto">
            <a:xfrm rot="5400000">
              <a:off x="0" y="0"/>
              <a:ext cx="1387872" cy="1387872"/>
            </a:xfrm>
            <a:custGeom>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00">
                <a:solidFill>
                  <a:schemeClr val="bg1"/>
                </a:solidFill>
                <a:latin typeface="宋体" panose="02010600030101010101" pitchFamily="2" charset="-122"/>
                <a:sym typeface="宋体" panose="02010600030101010101" pitchFamily="2" charset="-122"/>
              </a:endParaRPr>
            </a:p>
          </p:txBody>
        </p:sp>
      </p:grpSp>
      <p:grpSp>
        <p:nvGrpSpPr>
          <p:cNvPr id="4" name="组合 13"/>
          <p:cNvGrpSpPr/>
          <p:nvPr/>
        </p:nvGrpSpPr>
        <p:grpSpPr>
          <a:xfrm>
            <a:off x="6262441" y="1780563"/>
            <a:ext cx="1041838" cy="1040787"/>
            <a:chExt cx="1387872" cy="1387872"/>
          </a:xfrm>
          <a:solidFill>
            <a:schemeClr val="accent4"/>
          </a:solidFill>
        </p:grpSpPr>
        <p:sp>
          <p:nvSpPr>
            <p:cNvPr id="68" name="同心圆 14"/>
            <p:cNvSpPr>
              <a:spLocks noChangeArrowheads="1"/>
            </p:cNvSpPr>
            <p:nvPr/>
          </p:nvSpPr>
          <p:spPr bwMode="auto">
            <a:xfrm>
              <a:off x="0" y="0"/>
              <a:ext cx="1387872" cy="1387872"/>
            </a:xfrm>
            <a:custGeom>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00">
                <a:solidFill>
                  <a:schemeClr val="bg1"/>
                </a:solidFill>
                <a:latin typeface="宋体" panose="02010600030101010101" pitchFamily="2" charset="-122"/>
                <a:sym typeface="宋体" panose="02010600030101010101" pitchFamily="2" charset="-122"/>
              </a:endParaRPr>
            </a:p>
          </p:txBody>
        </p:sp>
        <p:sp>
          <p:nvSpPr>
            <p:cNvPr id="69" name="空心弧 15"/>
            <p:cNvSpPr>
              <a:spLocks noChangeArrowheads="1"/>
            </p:cNvSpPr>
            <p:nvPr/>
          </p:nvSpPr>
          <p:spPr bwMode="auto">
            <a:xfrm rot="5400000">
              <a:off x="0" y="0"/>
              <a:ext cx="1387872" cy="1387872"/>
            </a:xfrm>
            <a:custGeom>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00">
                <a:solidFill>
                  <a:schemeClr val="bg1"/>
                </a:solidFill>
                <a:latin typeface="宋体" panose="02010600030101010101" pitchFamily="2" charset="-122"/>
                <a:sym typeface="宋体" panose="02010600030101010101" pitchFamily="2" charset="-122"/>
              </a:endParaRPr>
            </a:p>
          </p:txBody>
        </p:sp>
      </p:grpSp>
      <p:grpSp>
        <p:nvGrpSpPr>
          <p:cNvPr id="5" name="组合 13"/>
          <p:cNvGrpSpPr/>
          <p:nvPr/>
        </p:nvGrpSpPr>
        <p:grpSpPr>
          <a:xfrm>
            <a:off x="3328806" y="1780563"/>
            <a:ext cx="1041838" cy="1040787"/>
            <a:chExt cx="1387872" cy="1387872"/>
          </a:xfrm>
          <a:solidFill>
            <a:schemeClr val="accent2"/>
          </a:solidFill>
        </p:grpSpPr>
        <p:sp>
          <p:nvSpPr>
            <p:cNvPr id="90" name="同心圆 14"/>
            <p:cNvSpPr>
              <a:spLocks noChangeArrowheads="1"/>
            </p:cNvSpPr>
            <p:nvPr/>
          </p:nvSpPr>
          <p:spPr bwMode="auto">
            <a:xfrm>
              <a:off x="0" y="0"/>
              <a:ext cx="1387872" cy="1387872"/>
            </a:xfrm>
            <a:custGeom>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00">
                <a:solidFill>
                  <a:schemeClr val="bg1"/>
                </a:solidFill>
                <a:latin typeface="宋体" panose="02010600030101010101" pitchFamily="2" charset="-122"/>
                <a:sym typeface="宋体" panose="02010600030101010101" pitchFamily="2" charset="-122"/>
              </a:endParaRPr>
            </a:p>
          </p:txBody>
        </p:sp>
        <p:sp>
          <p:nvSpPr>
            <p:cNvPr id="96" name="空心弧 15"/>
            <p:cNvSpPr>
              <a:spLocks noChangeArrowheads="1"/>
            </p:cNvSpPr>
            <p:nvPr/>
          </p:nvSpPr>
          <p:spPr bwMode="auto">
            <a:xfrm rot="5400000">
              <a:off x="0" y="0"/>
              <a:ext cx="1387872" cy="1387872"/>
            </a:xfrm>
            <a:custGeom>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00">
                <a:solidFill>
                  <a:schemeClr val="bg1"/>
                </a:solidFill>
                <a:latin typeface="宋体" panose="02010600030101010101" pitchFamily="2" charset="-122"/>
                <a:sym typeface="宋体" panose="02010600030101010101" pitchFamily="2" charset="-122"/>
              </a:endParaRPr>
            </a:p>
          </p:txBody>
        </p:sp>
      </p:grpSp>
      <p:grpSp>
        <p:nvGrpSpPr>
          <p:cNvPr id="6" name="组合 9"/>
          <p:cNvGrpSpPr/>
          <p:nvPr/>
        </p:nvGrpSpPr>
        <p:grpSpPr>
          <a:xfrm>
            <a:off x="1846661" y="1780563"/>
            <a:ext cx="1041838" cy="1040787"/>
            <a:chExt cx="1387872" cy="1387872"/>
          </a:xfrm>
          <a:solidFill>
            <a:schemeClr val="accent1"/>
          </a:solidFill>
        </p:grpSpPr>
        <p:sp>
          <p:nvSpPr>
            <p:cNvPr id="100" name="同心圆 11"/>
            <p:cNvSpPr>
              <a:spLocks noChangeArrowheads="1"/>
            </p:cNvSpPr>
            <p:nvPr/>
          </p:nvSpPr>
          <p:spPr bwMode="auto">
            <a:xfrm>
              <a:off x="0" y="0"/>
              <a:ext cx="1387872" cy="1387872"/>
            </a:xfrm>
            <a:custGeom>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00">
                <a:solidFill>
                  <a:schemeClr val="bg1"/>
                </a:solidFill>
                <a:latin typeface="宋体" panose="02010600030101010101" pitchFamily="2" charset="-122"/>
                <a:sym typeface="宋体" panose="02010600030101010101" pitchFamily="2" charset="-122"/>
              </a:endParaRPr>
            </a:p>
          </p:txBody>
        </p:sp>
        <p:sp>
          <p:nvSpPr>
            <p:cNvPr id="101" name="空心弧 12"/>
            <p:cNvSpPr>
              <a:spLocks noChangeArrowheads="1"/>
            </p:cNvSpPr>
            <p:nvPr/>
          </p:nvSpPr>
          <p:spPr bwMode="auto">
            <a:xfrm rot="5400000">
              <a:off x="0" y="0"/>
              <a:ext cx="1387872" cy="1387872"/>
            </a:xfrm>
            <a:custGeom>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1800">
                <a:solidFill>
                  <a:schemeClr val="bg1"/>
                </a:solidFill>
                <a:latin typeface="宋体" panose="02010600030101010101" pitchFamily="2" charset="-122"/>
                <a:sym typeface="宋体" panose="02010600030101010101" pitchFamily="2" charset="-122"/>
              </a:endParaRPr>
            </a:p>
          </p:txBody>
        </p:sp>
      </p:grpSp>
      <p:sp>
        <p:nvSpPr>
          <p:cNvPr id="119" name="文本框 19"/>
          <p:cNvSpPr>
            <a:spLocks noChangeArrowheads="1"/>
          </p:cNvSpPr>
          <p:nvPr/>
        </p:nvSpPr>
        <p:spPr bwMode="auto">
          <a:xfrm>
            <a:off x="2071795" y="2070912"/>
            <a:ext cx="607146" cy="4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6" tIns="45723" rIns="91446" bIns="45723">
            <a:spAutoFit/>
          </a:bodyPr>
          <a:lstStyle/>
          <a:p>
            <a:pPr algn="ctr"/>
            <a:r>
              <a:rPr lang="en-US" sz="20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0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文本框 19"/>
          <p:cNvSpPr>
            <a:spLocks noChangeArrowheads="1"/>
          </p:cNvSpPr>
          <p:nvPr/>
        </p:nvSpPr>
        <p:spPr bwMode="auto">
          <a:xfrm>
            <a:off x="5054961" y="2081629"/>
            <a:ext cx="607146" cy="4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6" tIns="45723" rIns="91446" bIns="45723">
            <a:spAutoFit/>
          </a:bodyPr>
          <a:lstStyle/>
          <a:p>
            <a:pPr algn="ctr"/>
            <a:r>
              <a:rPr lang="en-US" sz="20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0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文本框 19"/>
          <p:cNvSpPr>
            <a:spLocks noChangeArrowheads="1"/>
          </p:cNvSpPr>
          <p:nvPr/>
        </p:nvSpPr>
        <p:spPr bwMode="auto">
          <a:xfrm>
            <a:off x="6484002" y="2070912"/>
            <a:ext cx="607146" cy="4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6" tIns="45723" rIns="91446" bIns="45723">
            <a:spAutoFit/>
          </a:bodyPr>
          <a:lstStyle/>
          <a:p>
            <a:pPr algn="ctr"/>
            <a:r>
              <a:rPr lang="en-US" sz="20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20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 name="文本框 19"/>
          <p:cNvSpPr>
            <a:spLocks noChangeArrowheads="1"/>
          </p:cNvSpPr>
          <p:nvPr/>
        </p:nvSpPr>
        <p:spPr bwMode="auto">
          <a:xfrm>
            <a:off x="3557332" y="2085553"/>
            <a:ext cx="607146" cy="4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6" tIns="45723" rIns="91446" bIns="45723">
            <a:spAutoFit/>
          </a:bodyPr>
          <a:lstStyle/>
          <a:p>
            <a:pPr algn="ctr"/>
            <a:r>
              <a:rPr lang="en-US" sz="20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0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filter="">
                                      <p:cBhvr>
                                        <p:cTn id="7" dur="900"/>
                                        <p:tgtEl>
                                          <p:spTgt spid="57"/>
                                        </p:tgtEl>
                                      </p:cBhvr>
                                    </p:animEffect>
                                  </p:childTnLst>
                                </p:cTn>
                              </p:par>
                              <p:par>
                                <p:cTn id="8" presetID="2" presetClass="entr" presetSubtype="8" fill="hold" nodeType="withEffect">
                                  <p:stCondLst>
                                    <p:cond delay="20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ppt_x</p:attrName>
                                        </p:attrNameLst>
                                      </p:cBhvr>
                                      <p:tavLst>
                                        <p:tav tm="0">
                                          <p:val>
                                            <p:strVal val="0-#ppt_w/2"/>
                                          </p:val>
                                        </p:tav>
                                        <p:tav tm="100000">
                                          <p:val>
                                            <p:strVal val="#ppt_x"/>
                                          </p:val>
                                        </p:tav>
                                      </p:tavLst>
                                    </p:anim>
                                    <p:anim calcmode="lin" valueType="num">
                                      <p:cBhvr>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0-#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childTnLst>
                                </p:cTn>
                              </p:par>
                              <p:par>
                                <p:cTn id="16" presetID="32" presetClass="emph" presetSubtype="0" fill="hold" nodeType="withEffect">
                                  <p:stCondLst>
                                    <p:cond delay="0"/>
                                  </p:stCondLst>
                                  <p:childTnLst>
                                    <p:animRot by="120000">
                                      <p:cBhvr>
                                        <p:cTn id="17" dur="100" fill="hold">
                                          <p:stCondLst>
                                            <p:cond delay="0"/>
                                          </p:stCondLst>
                                        </p:cTn>
                                        <p:tgtEl>
                                          <p:spTgt spid="2"/>
                                        </p:tgtEl>
                                        <p:attrNameLst>
                                          <p:attrName>r</p:attrName>
                                        </p:attrNameLst>
                                      </p:cBhvr>
                                    </p:animRot>
                                    <p:animRot by="-240000">
                                      <p:cBhvr>
                                        <p:cTn id="18" dur="200" fill="hold">
                                          <p:stCondLst>
                                            <p:cond delay="200"/>
                                          </p:stCondLst>
                                        </p:cTn>
                                        <p:tgtEl>
                                          <p:spTgt spid="2"/>
                                        </p:tgtEl>
                                        <p:attrNameLst>
                                          <p:attrName>r</p:attrName>
                                        </p:attrNameLst>
                                      </p:cBhvr>
                                    </p:animRot>
                                    <p:animRot by="240000">
                                      <p:cBhvr>
                                        <p:cTn id="19" dur="200" fill="hold">
                                          <p:stCondLst>
                                            <p:cond delay="400"/>
                                          </p:stCondLst>
                                        </p:cTn>
                                        <p:tgtEl>
                                          <p:spTgt spid="2"/>
                                        </p:tgtEl>
                                        <p:attrNameLst>
                                          <p:attrName>r</p:attrName>
                                        </p:attrNameLst>
                                      </p:cBhvr>
                                    </p:animRot>
                                    <p:animRot by="-240000">
                                      <p:cBhvr>
                                        <p:cTn id="20" dur="200" fill="hold">
                                          <p:stCondLst>
                                            <p:cond delay="600"/>
                                          </p:stCondLst>
                                        </p:cTn>
                                        <p:tgtEl>
                                          <p:spTgt spid="2"/>
                                        </p:tgtEl>
                                        <p:attrNameLst>
                                          <p:attrName>r</p:attrName>
                                        </p:attrNameLst>
                                      </p:cBhvr>
                                    </p:animRot>
                                    <p:animRot by="120000">
                                      <p:cBhvr>
                                        <p:cTn id="21" dur="200" fill="hold">
                                          <p:stCondLst>
                                            <p:cond delay="800"/>
                                          </p:stCondLst>
                                        </p:cTn>
                                        <p:tgtEl>
                                          <p:spTgt spid="2"/>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4"/>
                                        </p:tgtEl>
                                        <p:attrNameLst>
                                          <p:attrName>r</p:attrName>
                                        </p:attrNameLst>
                                      </p:cBhvr>
                                    </p:animRot>
                                    <p:animRot by="-240000">
                                      <p:cBhvr>
                                        <p:cTn id="24" dur="200" fill="hold">
                                          <p:stCondLst>
                                            <p:cond delay="200"/>
                                          </p:stCondLst>
                                        </p:cTn>
                                        <p:tgtEl>
                                          <p:spTgt spid="4"/>
                                        </p:tgtEl>
                                        <p:attrNameLst>
                                          <p:attrName>r</p:attrName>
                                        </p:attrNameLst>
                                      </p:cBhvr>
                                    </p:animRot>
                                    <p:animRot by="240000">
                                      <p:cBhvr>
                                        <p:cTn id="25" dur="200" fill="hold">
                                          <p:stCondLst>
                                            <p:cond delay="400"/>
                                          </p:stCondLst>
                                        </p:cTn>
                                        <p:tgtEl>
                                          <p:spTgt spid="4"/>
                                        </p:tgtEl>
                                        <p:attrNameLst>
                                          <p:attrName>r</p:attrName>
                                        </p:attrNameLst>
                                      </p:cBhvr>
                                    </p:animRot>
                                    <p:animRot by="-240000">
                                      <p:cBhvr>
                                        <p:cTn id="26" dur="200" fill="hold">
                                          <p:stCondLst>
                                            <p:cond delay="600"/>
                                          </p:stCondLst>
                                        </p:cTn>
                                        <p:tgtEl>
                                          <p:spTgt spid="4"/>
                                        </p:tgtEl>
                                        <p:attrNameLst>
                                          <p:attrName>r</p:attrName>
                                        </p:attrNameLst>
                                      </p:cBhvr>
                                    </p:animRot>
                                    <p:animRot by="120000">
                                      <p:cBhvr>
                                        <p:cTn id="27" dur="200" fill="hold">
                                          <p:stCondLst>
                                            <p:cond delay="800"/>
                                          </p:stCondLst>
                                        </p:cTn>
                                        <p:tgtEl>
                                          <p:spTgt spid="4"/>
                                        </p:tgtEl>
                                        <p:attrNameLst>
                                          <p:attrName>r</p:attrName>
                                        </p:attrNameLst>
                                      </p:cBhvr>
                                    </p:animRot>
                                  </p:childTnLst>
                                </p:cTn>
                              </p:par>
                              <p:par>
                                <p:cTn id="28" presetID="2" presetClass="entr" presetSubtype="8" fill="hold" nodeType="withEffect">
                                  <p:stCondLst>
                                    <p:cond delay="20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0-#ppt_w/2"/>
                                          </p:val>
                                        </p:tav>
                                        <p:tav tm="100000">
                                          <p:val>
                                            <p:strVal val="#ppt_x"/>
                                          </p:val>
                                        </p:tav>
                                      </p:tavLst>
                                    </p:anim>
                                    <p:anim calcmode="lin" valueType="num">
                                      <p:cBhvr>
                                        <p:cTn id="31" dur="500" fill="hold"/>
                                        <p:tgtEl>
                                          <p:spTgt spid="5"/>
                                        </p:tgtEl>
                                        <p:attrNameLst>
                                          <p:attrName>ppt_y</p:attrName>
                                        </p:attrNameLst>
                                      </p:cBhvr>
                                      <p:tavLst>
                                        <p:tav tm="0">
                                          <p:val>
                                            <p:strVal val="#ppt_y"/>
                                          </p:val>
                                        </p:tav>
                                        <p:tav tm="100000">
                                          <p:val>
                                            <p:strVal val="#ppt_y"/>
                                          </p:val>
                                        </p:tav>
                                      </p:tavLst>
                                    </p:anim>
                                  </p:childTnLst>
                                </p:cTn>
                              </p:par>
                              <p:par>
                                <p:cTn id="32" presetID="32" presetClass="emph" presetSubtype="0" fill="hold" nodeType="withEffect">
                                  <p:stCondLst>
                                    <p:cond delay="0"/>
                                  </p:stCondLst>
                                  <p:childTnLst>
                                    <p:animRot by="120000">
                                      <p:cBhvr>
                                        <p:cTn id="33" dur="100" fill="hold">
                                          <p:stCondLst>
                                            <p:cond delay="0"/>
                                          </p:stCondLst>
                                        </p:cTn>
                                        <p:tgtEl>
                                          <p:spTgt spid="5"/>
                                        </p:tgtEl>
                                        <p:attrNameLst>
                                          <p:attrName>r</p:attrName>
                                        </p:attrNameLst>
                                      </p:cBhvr>
                                    </p:animRot>
                                    <p:animRot by="-240000">
                                      <p:cBhvr>
                                        <p:cTn id="34" dur="200" fill="hold">
                                          <p:stCondLst>
                                            <p:cond delay="200"/>
                                          </p:stCondLst>
                                        </p:cTn>
                                        <p:tgtEl>
                                          <p:spTgt spid="5"/>
                                        </p:tgtEl>
                                        <p:attrNameLst>
                                          <p:attrName>r</p:attrName>
                                        </p:attrNameLst>
                                      </p:cBhvr>
                                    </p:animRot>
                                    <p:animRot by="240000">
                                      <p:cBhvr>
                                        <p:cTn id="35" dur="200" fill="hold">
                                          <p:stCondLst>
                                            <p:cond delay="400"/>
                                          </p:stCondLst>
                                        </p:cTn>
                                        <p:tgtEl>
                                          <p:spTgt spid="5"/>
                                        </p:tgtEl>
                                        <p:attrNameLst>
                                          <p:attrName>r</p:attrName>
                                        </p:attrNameLst>
                                      </p:cBhvr>
                                    </p:animRot>
                                    <p:animRot by="-240000">
                                      <p:cBhvr>
                                        <p:cTn id="36" dur="200" fill="hold">
                                          <p:stCondLst>
                                            <p:cond delay="600"/>
                                          </p:stCondLst>
                                        </p:cTn>
                                        <p:tgtEl>
                                          <p:spTgt spid="5"/>
                                        </p:tgtEl>
                                        <p:attrNameLst>
                                          <p:attrName>r</p:attrName>
                                        </p:attrNameLst>
                                      </p:cBhvr>
                                    </p:animRot>
                                    <p:animRot by="120000">
                                      <p:cBhvr>
                                        <p:cTn id="37" dur="200" fill="hold">
                                          <p:stCondLst>
                                            <p:cond delay="800"/>
                                          </p:stCondLst>
                                        </p:cTn>
                                        <p:tgtEl>
                                          <p:spTgt spid="5"/>
                                        </p:tgtEl>
                                        <p:attrNameLst>
                                          <p:attrName>r</p:attrName>
                                        </p:attrNameLst>
                                      </p:cBhvr>
                                    </p:animRot>
                                  </p:childTnLst>
                                </p:cTn>
                              </p:par>
                              <p:par>
                                <p:cTn id="38" presetID="2" presetClass="entr" presetSubtype="8" fill="hold" nodeType="withEffect">
                                  <p:stCondLst>
                                    <p:cond delay="20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ppt_x</p:attrName>
                                        </p:attrNameLst>
                                      </p:cBhvr>
                                      <p:tavLst>
                                        <p:tav tm="0">
                                          <p:val>
                                            <p:strVal val="0-#ppt_w/2"/>
                                          </p:val>
                                        </p:tav>
                                        <p:tav tm="100000">
                                          <p:val>
                                            <p:strVal val="#ppt_x"/>
                                          </p:val>
                                        </p:tav>
                                      </p:tavLst>
                                    </p:anim>
                                    <p:anim calcmode="lin" valueType="num">
                                      <p:cBhvr>
                                        <p:cTn id="41" dur="500" fill="hold"/>
                                        <p:tgtEl>
                                          <p:spTgt spid="6"/>
                                        </p:tgtEl>
                                        <p:attrNameLst>
                                          <p:attrName>ppt_y</p:attrName>
                                        </p:attrNameLst>
                                      </p:cBhvr>
                                      <p:tavLst>
                                        <p:tav tm="0">
                                          <p:val>
                                            <p:strVal val="#ppt_y"/>
                                          </p:val>
                                        </p:tav>
                                        <p:tav tm="100000">
                                          <p:val>
                                            <p:strVal val="#ppt_y"/>
                                          </p:val>
                                        </p:tav>
                                      </p:tavLst>
                                    </p:anim>
                                  </p:childTnLst>
                                </p:cTn>
                              </p:par>
                              <p:par>
                                <p:cTn id="42" presetID="32" presetClass="emph" presetSubtype="0" fill="hold" nodeType="withEffect">
                                  <p:stCondLst>
                                    <p:cond delay="0"/>
                                  </p:stCondLst>
                                  <p:childTnLst>
                                    <p:animRot by="120000">
                                      <p:cBhvr>
                                        <p:cTn id="43" dur="100" fill="hold">
                                          <p:stCondLst>
                                            <p:cond delay="0"/>
                                          </p:stCondLst>
                                        </p:cTn>
                                        <p:tgtEl>
                                          <p:spTgt spid="6"/>
                                        </p:tgtEl>
                                        <p:attrNameLst>
                                          <p:attrName>r</p:attrName>
                                        </p:attrNameLst>
                                      </p:cBhvr>
                                    </p:animRot>
                                    <p:animRot by="-240000">
                                      <p:cBhvr>
                                        <p:cTn id="44" dur="200" fill="hold">
                                          <p:stCondLst>
                                            <p:cond delay="200"/>
                                          </p:stCondLst>
                                        </p:cTn>
                                        <p:tgtEl>
                                          <p:spTgt spid="6"/>
                                        </p:tgtEl>
                                        <p:attrNameLst>
                                          <p:attrName>r</p:attrName>
                                        </p:attrNameLst>
                                      </p:cBhvr>
                                    </p:animRot>
                                    <p:animRot by="240000">
                                      <p:cBhvr>
                                        <p:cTn id="45" dur="200" fill="hold">
                                          <p:stCondLst>
                                            <p:cond delay="400"/>
                                          </p:stCondLst>
                                        </p:cTn>
                                        <p:tgtEl>
                                          <p:spTgt spid="6"/>
                                        </p:tgtEl>
                                        <p:attrNameLst>
                                          <p:attrName>r</p:attrName>
                                        </p:attrNameLst>
                                      </p:cBhvr>
                                    </p:animRot>
                                    <p:animRot by="-240000">
                                      <p:cBhvr>
                                        <p:cTn id="46" dur="200" fill="hold">
                                          <p:stCondLst>
                                            <p:cond delay="600"/>
                                          </p:stCondLst>
                                        </p:cTn>
                                        <p:tgtEl>
                                          <p:spTgt spid="6"/>
                                        </p:tgtEl>
                                        <p:attrNameLst>
                                          <p:attrName>r</p:attrName>
                                        </p:attrNameLst>
                                      </p:cBhvr>
                                    </p:animRot>
                                    <p:animRot by="120000">
                                      <p:cBhvr>
                                        <p:cTn id="47" dur="200" fill="hold">
                                          <p:stCondLst>
                                            <p:cond delay="800"/>
                                          </p:stCondLst>
                                        </p:cTn>
                                        <p:tgtEl>
                                          <p:spTgt spid="6"/>
                                        </p:tgtEl>
                                        <p:attrNameLst>
                                          <p:attrName>r</p:attrName>
                                        </p:attrNameLst>
                                      </p:cBhvr>
                                    </p:animRot>
                                  </p:childTnLst>
                                </p:cTn>
                              </p:par>
                            </p:childTnLst>
                          </p:cTn>
                        </p:par>
                        <p:par>
                          <p:cTn id="48" fill="hold" nodeType="afterGroup">
                            <p:stCondLst>
                              <p:cond delay="1000"/>
                            </p:stCondLst>
                            <p:childTnLst>
                              <p:par>
                                <p:cTn id="49" presetID="14" presetClass="entr" presetSubtype="10" fill="hold" grpId="0" nodeType="after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randombar(horizontal)">
                                      <p:cBhvr>
                                        <p:cTn id="51" dur="500"/>
                                        <p:tgtEl>
                                          <p:spTgt spid="1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randombar(horizontal)">
                                      <p:cBhvr>
                                        <p:cTn id="54" dur="500"/>
                                        <p:tgtEl>
                                          <p:spTgt spid="122"/>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randombar(horizontal)">
                                      <p:cBhvr>
                                        <p:cTn id="57" dur="500"/>
                                        <p:tgtEl>
                                          <p:spTgt spid="12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randombar(horizontal)">
                                      <p:cBhvr>
                                        <p:cTn id="60" dur="500"/>
                                        <p:tgtEl>
                                          <p:spTgt spid="121"/>
                                        </p:tgtEl>
                                      </p:cBhvr>
                                    </p:animEffect>
                                  </p:childTnLst>
                                </p:cTn>
                              </p:par>
                            </p:childTnLst>
                          </p:cTn>
                        </p:par>
                        <p:par>
                          <p:cTn id="61" fill="hold" nodeType="afterGroup">
                            <p:stCondLst>
                              <p:cond delay="1500"/>
                            </p:stCondLst>
                            <p:childTnLst>
                              <p:par>
                                <p:cTn id="62" presetID="47" presetClass="entr" presetSubtype="0"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fade">
                                      <p:cBhvr>
                                        <p:cTn id="64" dur="300"/>
                                        <p:tgtEl>
                                          <p:spTgt spid="125"/>
                                        </p:tgtEl>
                                      </p:cBhvr>
                                    </p:animEffect>
                                    <p:anim calcmode="lin" valueType="num">
                                      <p:cBhvr>
                                        <p:cTn id="65" dur="300" fill="hold"/>
                                        <p:tgtEl>
                                          <p:spTgt spid="125"/>
                                        </p:tgtEl>
                                        <p:attrNameLst>
                                          <p:attrName>ppt_x</p:attrName>
                                        </p:attrNameLst>
                                      </p:cBhvr>
                                      <p:tavLst>
                                        <p:tav tm="0">
                                          <p:val>
                                            <p:strVal val="#ppt_x"/>
                                          </p:val>
                                        </p:tav>
                                        <p:tav tm="100000">
                                          <p:val>
                                            <p:strVal val="#ppt_x"/>
                                          </p:val>
                                        </p:tav>
                                      </p:tavLst>
                                    </p:anim>
                                    <p:anim calcmode="lin" valueType="num">
                                      <p:cBhvr>
                                        <p:cTn id="66" dur="300" fill="hold"/>
                                        <p:tgtEl>
                                          <p:spTgt spid="125"/>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124"/>
                                        </p:tgtEl>
                                        <p:attrNameLst>
                                          <p:attrName>style.visibility</p:attrName>
                                        </p:attrNameLst>
                                      </p:cBhvr>
                                      <p:to>
                                        <p:strVal val="visible"/>
                                      </p:to>
                                    </p:set>
                                    <p:animEffect transition="in" filter="fade">
                                      <p:cBhvr>
                                        <p:cTn id="69" dur="300"/>
                                        <p:tgtEl>
                                          <p:spTgt spid="124"/>
                                        </p:tgtEl>
                                      </p:cBhvr>
                                    </p:animEffect>
                                    <p:anim calcmode="lin" valueType="num">
                                      <p:cBhvr>
                                        <p:cTn id="70" dur="300" fill="hold"/>
                                        <p:tgtEl>
                                          <p:spTgt spid="124"/>
                                        </p:tgtEl>
                                        <p:attrNameLst>
                                          <p:attrName>ppt_x</p:attrName>
                                        </p:attrNameLst>
                                      </p:cBhvr>
                                      <p:tavLst>
                                        <p:tav tm="0">
                                          <p:val>
                                            <p:strVal val="#ppt_x"/>
                                          </p:val>
                                        </p:tav>
                                        <p:tav tm="100000">
                                          <p:val>
                                            <p:strVal val="#ppt_x"/>
                                          </p:val>
                                        </p:tav>
                                      </p:tavLst>
                                    </p:anim>
                                    <p:anim calcmode="lin" valueType="num">
                                      <p:cBhvr>
                                        <p:cTn id="71" dur="300" fill="hold"/>
                                        <p:tgtEl>
                                          <p:spTgt spid="124"/>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123"/>
                                        </p:tgtEl>
                                        <p:attrNameLst>
                                          <p:attrName>style.visibility</p:attrName>
                                        </p:attrNameLst>
                                      </p:cBhvr>
                                      <p:to>
                                        <p:strVal val="visible"/>
                                      </p:to>
                                    </p:set>
                                    <p:animEffect transition="in" filter="fade">
                                      <p:cBhvr>
                                        <p:cTn id="74" dur="300"/>
                                        <p:tgtEl>
                                          <p:spTgt spid="123"/>
                                        </p:tgtEl>
                                      </p:cBhvr>
                                    </p:animEffect>
                                    <p:anim calcmode="lin" valueType="num">
                                      <p:cBhvr>
                                        <p:cTn id="75" dur="300" fill="hold"/>
                                        <p:tgtEl>
                                          <p:spTgt spid="123"/>
                                        </p:tgtEl>
                                        <p:attrNameLst>
                                          <p:attrName>ppt_x</p:attrName>
                                        </p:attrNameLst>
                                      </p:cBhvr>
                                      <p:tavLst>
                                        <p:tav tm="0">
                                          <p:val>
                                            <p:strVal val="#ppt_x"/>
                                          </p:val>
                                        </p:tav>
                                        <p:tav tm="100000">
                                          <p:val>
                                            <p:strVal val="#ppt_x"/>
                                          </p:val>
                                        </p:tav>
                                      </p:tavLst>
                                    </p:anim>
                                    <p:anim calcmode="lin" valueType="num">
                                      <p:cBhvr>
                                        <p:cTn id="76" dur="300" fill="hold"/>
                                        <p:tgtEl>
                                          <p:spTgt spid="123"/>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300"/>
                                        <p:tgtEl>
                                          <p:spTgt spid="3"/>
                                        </p:tgtEl>
                                      </p:cBhvr>
                                    </p:animEffect>
                                    <p:anim calcmode="lin" valueType="num">
                                      <p:cBhvr>
                                        <p:cTn id="80" dur="300" fill="hold"/>
                                        <p:tgtEl>
                                          <p:spTgt spid="3"/>
                                        </p:tgtEl>
                                        <p:attrNameLst>
                                          <p:attrName>ppt_x</p:attrName>
                                        </p:attrNameLst>
                                      </p:cBhvr>
                                      <p:tavLst>
                                        <p:tav tm="0">
                                          <p:val>
                                            <p:strVal val="#ppt_x"/>
                                          </p:val>
                                        </p:tav>
                                        <p:tav tm="100000">
                                          <p:val>
                                            <p:strVal val="#ppt_x"/>
                                          </p:val>
                                        </p:tav>
                                      </p:tavLst>
                                    </p:anim>
                                    <p:anim calcmode="lin" valueType="num">
                                      <p:cBhvr>
                                        <p:cTn id="81" dur="300" fill="hold"/>
                                        <p:tgtEl>
                                          <p:spTgt spid="3"/>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1800"/>
                            </p:stCondLst>
                            <p:childTnLst>
                              <p:par>
                                <p:cTn id="83" presetID="42" presetClass="entr" presetSubtype="0" fill="hold" grpId="0" nodeType="after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fade">
                                      <p:cBhvr>
                                        <p:cTn id="85" dur="500"/>
                                        <p:tgtEl>
                                          <p:spTgt spid="104"/>
                                        </p:tgtEl>
                                      </p:cBhvr>
                                    </p:animEffect>
                                    <p:anim calcmode="lin" valueType="num">
                                      <p:cBhvr>
                                        <p:cTn id="86" dur="500" fill="hold"/>
                                        <p:tgtEl>
                                          <p:spTgt spid="104"/>
                                        </p:tgtEl>
                                        <p:attrNameLst>
                                          <p:attrName>ppt_x</p:attrName>
                                        </p:attrNameLst>
                                      </p:cBhvr>
                                      <p:tavLst>
                                        <p:tav tm="0">
                                          <p:val>
                                            <p:strVal val="#ppt_x"/>
                                          </p:val>
                                        </p:tav>
                                        <p:tav tm="100000">
                                          <p:val>
                                            <p:strVal val="#ppt_x"/>
                                          </p:val>
                                        </p:tav>
                                      </p:tavLst>
                                    </p:anim>
                                    <p:anim calcmode="lin" valueType="num">
                                      <p:cBhvr>
                                        <p:cTn id="87" dur="500" fill="hold"/>
                                        <p:tgtEl>
                                          <p:spTgt spid="104"/>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2300"/>
                            </p:stCondLst>
                            <p:childTnLst>
                              <p:par>
                                <p:cTn id="89" presetID="14" presetClass="entr" presetSubtype="10" fill="hold" grpId="0" nodeType="afterEffect">
                                  <p:stCondLst>
                                    <p:cond delay="0"/>
                                  </p:stCondLst>
                                  <p:childTnLst>
                                    <p:set>
                                      <p:cBhvr>
                                        <p:cTn id="90" dur="1" fill="hold">
                                          <p:stCondLst>
                                            <p:cond delay="0"/>
                                          </p:stCondLst>
                                        </p:cTn>
                                        <p:tgtEl>
                                          <p:spTgt spid="103"/>
                                        </p:tgtEl>
                                        <p:attrNameLst>
                                          <p:attrName>style.visibility</p:attrName>
                                        </p:attrNameLst>
                                      </p:cBhvr>
                                      <p:to>
                                        <p:strVal val="visible"/>
                                      </p:to>
                                    </p:set>
                                    <p:animEffect transition="in" filter="randombar(horizontal)">
                                      <p:cBhvr>
                                        <p:cTn id="91" dur="500"/>
                                        <p:tgtEl>
                                          <p:spTgt spid="103"/>
                                        </p:tgtEl>
                                      </p:cBhvr>
                                    </p:animEffect>
                                  </p:childTnLst>
                                </p:cTn>
                              </p:par>
                            </p:childTnLst>
                          </p:cTn>
                        </p:par>
                        <p:par>
                          <p:cTn id="92" fill="hold" nodeType="afterGroup">
                            <p:stCondLst>
                              <p:cond delay="2800"/>
                            </p:stCondLst>
                            <p:childTnLst>
                              <p:par>
                                <p:cTn id="93" presetID="42" presetClass="entr" presetSubtype="0" fill="hold" grpId="0" nodeType="after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fade">
                                      <p:cBhvr>
                                        <p:cTn id="95" dur="500"/>
                                        <p:tgtEl>
                                          <p:spTgt spid="106"/>
                                        </p:tgtEl>
                                      </p:cBhvr>
                                    </p:animEffect>
                                    <p:anim calcmode="lin" valueType="num">
                                      <p:cBhvr>
                                        <p:cTn id="96" dur="500" fill="hold"/>
                                        <p:tgtEl>
                                          <p:spTgt spid="106"/>
                                        </p:tgtEl>
                                        <p:attrNameLst>
                                          <p:attrName>ppt_x</p:attrName>
                                        </p:attrNameLst>
                                      </p:cBhvr>
                                      <p:tavLst>
                                        <p:tav tm="0">
                                          <p:val>
                                            <p:strVal val="#ppt_x"/>
                                          </p:val>
                                        </p:tav>
                                        <p:tav tm="100000">
                                          <p:val>
                                            <p:strVal val="#ppt_x"/>
                                          </p:val>
                                        </p:tav>
                                      </p:tavLst>
                                    </p:anim>
                                    <p:anim calcmode="lin" valueType="num">
                                      <p:cBhvr>
                                        <p:cTn id="97" dur="500" fill="hold"/>
                                        <p:tgtEl>
                                          <p:spTgt spid="106"/>
                                        </p:tgtEl>
                                        <p:attrNameLst>
                                          <p:attrName>ppt_y</p:attrName>
                                        </p:attrNameLst>
                                      </p:cBhvr>
                                      <p:tavLst>
                                        <p:tav tm="0">
                                          <p:val>
                                            <p:strVal val="#ppt_y+.1"/>
                                          </p:val>
                                        </p:tav>
                                        <p:tav tm="100000">
                                          <p:val>
                                            <p:strVal val="#ppt_y"/>
                                          </p:val>
                                        </p:tav>
                                      </p:tavLst>
                                    </p:anim>
                                  </p:childTnLst>
                                </p:cTn>
                              </p:par>
                            </p:childTnLst>
                          </p:cTn>
                        </p:par>
                        <p:par>
                          <p:cTn id="98" fill="hold" nodeType="afterGroup">
                            <p:stCondLst>
                              <p:cond delay="3300"/>
                            </p:stCondLst>
                            <p:childTnLst>
                              <p:par>
                                <p:cTn id="99" presetID="14" presetClass="entr" presetSubtype="10" fill="hold" grpId="0" nodeType="after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randombar(horizontal)">
                                      <p:cBhvr>
                                        <p:cTn id="101" dur="500"/>
                                        <p:tgtEl>
                                          <p:spTgt spid="105"/>
                                        </p:tgtEl>
                                      </p:cBhvr>
                                    </p:animEffect>
                                  </p:childTnLst>
                                </p:cTn>
                              </p:par>
                            </p:childTnLst>
                          </p:cTn>
                        </p:par>
                        <p:par>
                          <p:cTn id="102" fill="hold" nodeType="afterGroup">
                            <p:stCondLst>
                              <p:cond delay="3800"/>
                            </p:stCondLst>
                            <p:childTnLst>
                              <p:par>
                                <p:cTn id="103" presetID="42" presetClass="entr" presetSubtype="0" fill="hold" grpId="0" nodeType="afterEffect">
                                  <p:stCondLst>
                                    <p:cond delay="0"/>
                                  </p:stCondLst>
                                  <p:childTnLst>
                                    <p:set>
                                      <p:cBhvr>
                                        <p:cTn id="104" dur="1" fill="hold">
                                          <p:stCondLst>
                                            <p:cond delay="0"/>
                                          </p:stCondLst>
                                        </p:cTn>
                                        <p:tgtEl>
                                          <p:spTgt spid="108"/>
                                        </p:tgtEl>
                                        <p:attrNameLst>
                                          <p:attrName>style.visibility</p:attrName>
                                        </p:attrNameLst>
                                      </p:cBhvr>
                                      <p:to>
                                        <p:strVal val="visible"/>
                                      </p:to>
                                    </p:set>
                                    <p:animEffect transition="in" filter="fade">
                                      <p:cBhvr>
                                        <p:cTn id="105" dur="500"/>
                                        <p:tgtEl>
                                          <p:spTgt spid="108"/>
                                        </p:tgtEl>
                                      </p:cBhvr>
                                    </p:animEffect>
                                    <p:anim calcmode="lin" valueType="num">
                                      <p:cBhvr>
                                        <p:cTn id="106" dur="500" fill="hold"/>
                                        <p:tgtEl>
                                          <p:spTgt spid="108"/>
                                        </p:tgtEl>
                                        <p:attrNameLst>
                                          <p:attrName>ppt_x</p:attrName>
                                        </p:attrNameLst>
                                      </p:cBhvr>
                                      <p:tavLst>
                                        <p:tav tm="0">
                                          <p:val>
                                            <p:strVal val="#ppt_x"/>
                                          </p:val>
                                        </p:tav>
                                        <p:tav tm="100000">
                                          <p:val>
                                            <p:strVal val="#ppt_x"/>
                                          </p:val>
                                        </p:tav>
                                      </p:tavLst>
                                    </p:anim>
                                    <p:anim calcmode="lin" valueType="num">
                                      <p:cBhvr>
                                        <p:cTn id="107" dur="500" fill="hold"/>
                                        <p:tgtEl>
                                          <p:spTgt spid="108"/>
                                        </p:tgtEl>
                                        <p:attrNameLst>
                                          <p:attrName>ppt_y</p:attrName>
                                        </p:attrNameLst>
                                      </p:cBhvr>
                                      <p:tavLst>
                                        <p:tav tm="0">
                                          <p:val>
                                            <p:strVal val="#ppt_y+.1"/>
                                          </p:val>
                                        </p:tav>
                                        <p:tav tm="100000">
                                          <p:val>
                                            <p:strVal val="#ppt_y"/>
                                          </p:val>
                                        </p:tav>
                                      </p:tavLst>
                                    </p:anim>
                                  </p:childTnLst>
                                </p:cTn>
                              </p:par>
                            </p:childTnLst>
                          </p:cTn>
                        </p:par>
                        <p:par>
                          <p:cTn id="108" fill="hold" nodeType="afterGroup">
                            <p:stCondLst>
                              <p:cond delay="4300"/>
                            </p:stCondLst>
                            <p:childTnLst>
                              <p:par>
                                <p:cTn id="109" presetID="14" presetClass="entr" presetSubtype="10" fill="hold" grpId="0" nodeType="afterEffect">
                                  <p:stCondLst>
                                    <p:cond delay="0"/>
                                  </p:stCondLst>
                                  <p:childTnLst>
                                    <p:set>
                                      <p:cBhvr>
                                        <p:cTn id="110" dur="1" fill="hold">
                                          <p:stCondLst>
                                            <p:cond delay="0"/>
                                          </p:stCondLst>
                                        </p:cTn>
                                        <p:tgtEl>
                                          <p:spTgt spid="107"/>
                                        </p:tgtEl>
                                        <p:attrNameLst>
                                          <p:attrName>style.visibility</p:attrName>
                                        </p:attrNameLst>
                                      </p:cBhvr>
                                      <p:to>
                                        <p:strVal val="visible"/>
                                      </p:to>
                                    </p:set>
                                    <p:animEffect transition="in" filter="randombar(horizontal)">
                                      <p:cBhvr>
                                        <p:cTn id="111" dur="500"/>
                                        <p:tgtEl>
                                          <p:spTgt spid="107"/>
                                        </p:tgtEl>
                                      </p:cBhvr>
                                    </p:animEffect>
                                  </p:childTnLst>
                                </p:cTn>
                              </p:par>
                            </p:childTnLst>
                          </p:cTn>
                        </p:par>
                        <p:par>
                          <p:cTn id="112" fill="hold" nodeType="afterGroup">
                            <p:stCondLst>
                              <p:cond delay="4800"/>
                            </p:stCondLst>
                            <p:childTnLst>
                              <p:par>
                                <p:cTn id="113" presetID="42" presetClass="entr" presetSubtype="0"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fade">
                                      <p:cBhvr>
                                        <p:cTn id="115" dur="500"/>
                                        <p:tgtEl>
                                          <p:spTgt spid="110"/>
                                        </p:tgtEl>
                                      </p:cBhvr>
                                    </p:animEffect>
                                    <p:anim calcmode="lin" valueType="num">
                                      <p:cBhvr>
                                        <p:cTn id="116" dur="500" fill="hold"/>
                                        <p:tgtEl>
                                          <p:spTgt spid="110"/>
                                        </p:tgtEl>
                                        <p:attrNameLst>
                                          <p:attrName>ppt_x</p:attrName>
                                        </p:attrNameLst>
                                      </p:cBhvr>
                                      <p:tavLst>
                                        <p:tav tm="0">
                                          <p:val>
                                            <p:strVal val="#ppt_x"/>
                                          </p:val>
                                        </p:tav>
                                        <p:tav tm="100000">
                                          <p:val>
                                            <p:strVal val="#ppt_x"/>
                                          </p:val>
                                        </p:tav>
                                      </p:tavLst>
                                    </p:anim>
                                    <p:anim calcmode="lin" valueType="num">
                                      <p:cBhvr>
                                        <p:cTn id="117" dur="500" fill="hold"/>
                                        <p:tgtEl>
                                          <p:spTgt spid="110"/>
                                        </p:tgtEl>
                                        <p:attrNameLst>
                                          <p:attrName>ppt_y</p:attrName>
                                        </p:attrNameLst>
                                      </p:cBhvr>
                                      <p:tavLst>
                                        <p:tav tm="0">
                                          <p:val>
                                            <p:strVal val="#ppt_y+.1"/>
                                          </p:val>
                                        </p:tav>
                                        <p:tav tm="100000">
                                          <p:val>
                                            <p:strVal val="#ppt_y"/>
                                          </p:val>
                                        </p:tav>
                                      </p:tavLst>
                                    </p:anim>
                                  </p:childTnLst>
                                </p:cTn>
                              </p:par>
                            </p:childTnLst>
                          </p:cTn>
                        </p:par>
                        <p:par>
                          <p:cTn id="118" fill="hold" nodeType="afterGroup">
                            <p:stCondLst>
                              <p:cond delay="5300"/>
                            </p:stCondLst>
                            <p:childTnLst>
                              <p:par>
                                <p:cTn id="119" presetID="14" presetClass="entr" presetSubtype="10" fill="hold" grpId="0" nodeType="afterEffect">
                                  <p:stCondLst>
                                    <p:cond delay="0"/>
                                  </p:stCondLst>
                                  <p:childTnLst>
                                    <p:set>
                                      <p:cBhvr>
                                        <p:cTn id="120" dur="1" fill="hold">
                                          <p:stCondLst>
                                            <p:cond delay="0"/>
                                          </p:stCondLst>
                                        </p:cTn>
                                        <p:tgtEl>
                                          <p:spTgt spid="109"/>
                                        </p:tgtEl>
                                        <p:attrNameLst>
                                          <p:attrName>style.visibility</p:attrName>
                                        </p:attrNameLst>
                                      </p:cBhvr>
                                      <p:to>
                                        <p:strVal val="visible"/>
                                      </p:to>
                                    </p:set>
                                    <p:animEffect transition="in" filter="randombar(horizontal)">
                                      <p:cBhvr>
                                        <p:cTn id="12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07" grpId="0"/>
      <p:bldP spid="108" grpId="0"/>
      <p:bldP spid="109" grpId="0"/>
      <p:bldP spid="110" grpId="0"/>
      <p:bldP spid="57" grpId="0" animBg="1"/>
      <p:bldP spid="119" grpId="0"/>
      <p:bldP spid="120" grpId="0"/>
      <p:bldP spid="121" grpId="0"/>
      <p:bldP spid="12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756370" y="1204392"/>
            <a:ext cx="4066842" cy="3151506"/>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9" name="TextBox 39"/>
          <p:cNvSpPr txBox="1"/>
          <p:nvPr/>
        </p:nvSpPr>
        <p:spPr>
          <a:xfrm>
            <a:off x="5187369" y="1087321"/>
            <a:ext cx="2663158" cy="716474"/>
          </a:xfrm>
          <a:prstGeom prst="rect">
            <a:avLst/>
          </a:prstGeom>
          <a:noFill/>
        </p:spPr>
        <p:txBody>
          <a:bodyPr wrap="square" rtlCol="0">
            <a:spAutoFit/>
          </a:bodyPr>
          <a:lstStyle/>
          <a:p>
            <a:pPr>
              <a:lnSpc>
                <a:spcPct val="15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39"/>
          <p:cNvSpPr txBox="1"/>
          <p:nvPr/>
        </p:nvSpPr>
        <p:spPr>
          <a:xfrm>
            <a:off x="5187369" y="1993094"/>
            <a:ext cx="2663158" cy="716474"/>
          </a:xfrm>
          <a:prstGeom prst="rect">
            <a:avLst/>
          </a:prstGeom>
          <a:noFill/>
        </p:spPr>
        <p:txBody>
          <a:bodyPr wrap="square" rtlCol="0">
            <a:spAutoFit/>
          </a:bodyPr>
          <a:lstStyle/>
          <a:p>
            <a:pPr>
              <a:lnSpc>
                <a:spcPct val="15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39"/>
          <p:cNvSpPr txBox="1"/>
          <p:nvPr/>
        </p:nvSpPr>
        <p:spPr>
          <a:xfrm>
            <a:off x="5187369" y="2898866"/>
            <a:ext cx="2663158" cy="716474"/>
          </a:xfrm>
          <a:prstGeom prst="rect">
            <a:avLst/>
          </a:prstGeom>
          <a:noFill/>
        </p:spPr>
        <p:txBody>
          <a:bodyPr wrap="square" rtlCol="0">
            <a:spAutoFit/>
          </a:bodyPr>
          <a:lstStyle/>
          <a:p>
            <a:pPr>
              <a:lnSpc>
                <a:spcPct val="15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39"/>
          <p:cNvSpPr txBox="1"/>
          <p:nvPr/>
        </p:nvSpPr>
        <p:spPr>
          <a:xfrm>
            <a:off x="5187369" y="3804637"/>
            <a:ext cx="2663158" cy="716474"/>
          </a:xfrm>
          <a:prstGeom prst="rect">
            <a:avLst/>
          </a:prstGeom>
          <a:noFill/>
        </p:spPr>
        <p:txBody>
          <a:bodyPr wrap="square" rtlCol="0">
            <a:spAutoFit/>
          </a:bodyPr>
          <a:lstStyle/>
          <a:p>
            <a:pPr>
              <a:lnSpc>
                <a:spcPct val="15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797" name="Line 5"/>
          <p:cNvSpPr>
            <a:spLocks noChangeShapeType="1"/>
          </p:cNvSpPr>
          <p:nvPr/>
        </p:nvSpPr>
        <p:spPr bwMode="auto">
          <a:xfrm flipV="1">
            <a:off x="1260877" y="3287889"/>
            <a:ext cx="3970482" cy="0"/>
          </a:xfrm>
          <a:prstGeom prst="line">
            <a:avLst/>
          </a:prstGeom>
          <a:noFill/>
          <a:ln w="38100">
            <a:solidFill>
              <a:schemeClr val="bg1">
                <a:lumMod val="65000"/>
              </a:schemeClr>
            </a:solidFill>
            <a:prstDash val="dash"/>
            <a:round/>
            <a:headEnd type="diamond" w="med" len="med"/>
            <a:tailEnd type="diamond" w="med" len="med"/>
          </a:ln>
          <a:extLst>
            <a:ext uri="{909E8E84-426E-40DD-AFC4-6F175D3DCCD1}">
              <a14:hiddenFill xmlns:a14="http://schemas.microsoft.com/office/drawing/2010/main">
                <a:noFill/>
              </a14:hiddenFill>
            </a:ext>
          </a:extLst>
        </p:spPr>
        <p:txBody>
          <a:bodyPr lIns="0" tIns="0" rIns="0" bIns="0" anchor="ctr"/>
          <a:lstStyle/>
          <a:p>
            <a:pPr algn="ctr"/>
            <a:endParaRPr lang="zh-CN" altLang="en-US" sz="64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798" name="AutoShape 6"/>
          <p:cNvSpPr/>
          <p:nvPr/>
        </p:nvSpPr>
        <p:spPr bwMode="auto">
          <a:xfrm>
            <a:off x="2096153" y="1305301"/>
            <a:ext cx="318402" cy="230312"/>
          </a:xfrm>
          <a:custGeom>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799" name="AutoShape 7"/>
          <p:cNvSpPr/>
          <p:nvPr/>
        </p:nvSpPr>
        <p:spPr bwMode="auto">
          <a:xfrm>
            <a:off x="1569196" y="1838096"/>
            <a:ext cx="317873" cy="230312"/>
          </a:xfrm>
          <a:custGeom>
            <a:gdLst>
              <a:gd name="T0" fmla="*/ 475457 w 21600"/>
              <a:gd name="T1" fmla="*/ 344488 h 21600"/>
              <a:gd name="T2" fmla="*/ 475457 w 21600"/>
              <a:gd name="T3" fmla="*/ 344488 h 21600"/>
              <a:gd name="T4" fmla="*/ 475457 w 21600"/>
              <a:gd name="T5" fmla="*/ 344488 h 21600"/>
              <a:gd name="T6" fmla="*/ 475457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0" name="AutoShape 8"/>
          <p:cNvSpPr/>
          <p:nvPr/>
        </p:nvSpPr>
        <p:spPr bwMode="auto">
          <a:xfrm>
            <a:off x="2623641" y="2164459"/>
            <a:ext cx="318402" cy="230312"/>
          </a:xfrm>
          <a:custGeom>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25%</a:t>
            </a:r>
            <a:endPar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1" name="AutoShape 9"/>
          <p:cNvSpPr/>
          <p:nvPr/>
        </p:nvSpPr>
        <p:spPr bwMode="auto">
          <a:xfrm>
            <a:off x="3190928" y="1553125"/>
            <a:ext cx="318402" cy="230842"/>
          </a:xfrm>
          <a:custGeom>
            <a:gdLst>
              <a:gd name="T0" fmla="*/ 476250 w 21600"/>
              <a:gd name="T1" fmla="*/ 345281 h 21600"/>
              <a:gd name="T2" fmla="*/ 476250 w 21600"/>
              <a:gd name="T3" fmla="*/ 345281 h 21600"/>
              <a:gd name="T4" fmla="*/ 476250 w 21600"/>
              <a:gd name="T5" fmla="*/ 345281 h 21600"/>
              <a:gd name="T6" fmla="*/ 476250 w 21600"/>
              <a:gd name="T7" fmla="*/ 345281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2" name="AutoShape 10"/>
          <p:cNvSpPr/>
          <p:nvPr/>
        </p:nvSpPr>
        <p:spPr bwMode="auto">
          <a:xfrm>
            <a:off x="3678083" y="1880549"/>
            <a:ext cx="318402" cy="230312"/>
          </a:xfrm>
          <a:custGeom>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35%</a:t>
            </a:r>
            <a:endPar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3" name="AutoShape 11"/>
          <p:cNvSpPr/>
          <p:nvPr/>
        </p:nvSpPr>
        <p:spPr bwMode="auto">
          <a:xfrm>
            <a:off x="1952125" y="3490035"/>
            <a:ext cx="596907" cy="127974"/>
          </a:xfrm>
          <a:custGeom>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4" name="AutoShape 12"/>
          <p:cNvSpPr/>
          <p:nvPr/>
        </p:nvSpPr>
        <p:spPr bwMode="auto">
          <a:xfrm>
            <a:off x="1433128" y="3490035"/>
            <a:ext cx="596907" cy="127974"/>
          </a:xfrm>
          <a:custGeom>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5" name="AutoShape 13"/>
          <p:cNvSpPr/>
          <p:nvPr/>
        </p:nvSpPr>
        <p:spPr bwMode="auto">
          <a:xfrm>
            <a:off x="2479082" y="3490035"/>
            <a:ext cx="596907" cy="127974"/>
          </a:xfrm>
          <a:custGeom>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6" name="AutoShape 14"/>
          <p:cNvSpPr/>
          <p:nvPr/>
        </p:nvSpPr>
        <p:spPr bwMode="auto">
          <a:xfrm>
            <a:off x="3003915" y="3490035"/>
            <a:ext cx="596907" cy="127974"/>
          </a:xfrm>
          <a:custGeom>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7" name="AutoShape 15"/>
          <p:cNvSpPr/>
          <p:nvPr/>
        </p:nvSpPr>
        <p:spPr bwMode="auto">
          <a:xfrm>
            <a:off x="3534056" y="3490035"/>
            <a:ext cx="596907" cy="127974"/>
          </a:xfrm>
          <a:custGeom>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8" name="AutoShape 16"/>
          <p:cNvSpPr/>
          <p:nvPr/>
        </p:nvSpPr>
        <p:spPr bwMode="auto">
          <a:xfrm>
            <a:off x="4177976" y="1551003"/>
            <a:ext cx="318402" cy="230312"/>
          </a:xfrm>
          <a:custGeom>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09" name="AutoShape 17"/>
          <p:cNvSpPr/>
          <p:nvPr/>
        </p:nvSpPr>
        <p:spPr bwMode="auto">
          <a:xfrm>
            <a:off x="4049958" y="3487382"/>
            <a:ext cx="596198" cy="127974"/>
          </a:xfrm>
          <a:custGeom>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0" name="AutoShape 18"/>
          <p:cNvSpPr/>
          <p:nvPr/>
        </p:nvSpPr>
        <p:spPr bwMode="auto">
          <a:xfrm>
            <a:off x="1589363" y="2137926"/>
            <a:ext cx="275419" cy="1249730"/>
          </a:xfrm>
          <a:prstGeom prst="roundRect">
            <a:avLst>
              <a:gd name="adj" fmla="val 50000"/>
            </a:avLst>
          </a:prstGeom>
          <a:solidFill>
            <a:schemeClr val="accent1"/>
          </a:solidFill>
          <a:ln w="25400" cap="flat" cmpd="sng">
            <a:solidFill>
              <a:srgbClr val="000000">
                <a:alpha val="0"/>
              </a:srgbClr>
            </a:solidFill>
            <a:prstDash val="solid"/>
            <a:miter lim="0"/>
          </a:ln>
          <a:effectLst/>
        </p:spPr>
        <p:txBody>
          <a:bodyPr lIns="0" tIns="0" rIns="0" bIns="0" anchor="ctr"/>
          <a:lstStyle/>
          <a:p>
            <a:pPr algn="ctr" defTabSz="195580">
              <a:lnSpc>
                <a:spcPct val="120000"/>
              </a:lnSpc>
              <a:defRPr/>
            </a:pPr>
            <a:endParaRPr lang="es-ES" sz="57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1" name="AutoShape 19"/>
          <p:cNvSpPr/>
          <p:nvPr/>
        </p:nvSpPr>
        <p:spPr bwMode="auto">
          <a:xfrm>
            <a:off x="2116849" y="1532429"/>
            <a:ext cx="275419" cy="1855226"/>
          </a:xfrm>
          <a:prstGeom prst="roundRect">
            <a:avLst>
              <a:gd name="adj" fmla="val 50000"/>
            </a:avLst>
          </a:prstGeom>
          <a:solidFill>
            <a:schemeClr val="accent2"/>
          </a:solidFill>
          <a:ln w="25400" cap="flat" cmpd="sng">
            <a:solidFill>
              <a:srgbClr val="000000">
                <a:alpha val="0"/>
              </a:srgbClr>
            </a:solidFill>
            <a:prstDash val="solid"/>
            <a:miter lim="0"/>
          </a:ln>
          <a:effectLst/>
        </p:spPr>
        <p:txBody>
          <a:bodyPr lIns="0" tIns="0" rIns="0" bIns="0" anchor="ctr"/>
          <a:lstStyle/>
          <a:p>
            <a:pPr algn="ctr" defTabSz="195580">
              <a:lnSpc>
                <a:spcPct val="120000"/>
              </a:lnSpc>
              <a:defRPr/>
            </a:pPr>
            <a:endParaRPr lang="es-ES" sz="57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2" name="AutoShape 20"/>
          <p:cNvSpPr/>
          <p:nvPr/>
        </p:nvSpPr>
        <p:spPr bwMode="auto">
          <a:xfrm>
            <a:off x="2644337" y="2463758"/>
            <a:ext cx="275419" cy="923898"/>
          </a:xfrm>
          <a:prstGeom prst="roundRect">
            <a:avLst>
              <a:gd name="adj" fmla="val 50000"/>
            </a:avLst>
          </a:prstGeom>
          <a:solidFill>
            <a:schemeClr val="accent3"/>
          </a:solidFill>
          <a:ln w="25400" cap="flat" cmpd="sng">
            <a:solidFill>
              <a:srgbClr val="000000">
                <a:alpha val="0"/>
              </a:srgbClr>
            </a:solidFill>
            <a:prstDash val="solid"/>
            <a:miter lim="0"/>
          </a:ln>
          <a:effectLst/>
        </p:spPr>
        <p:txBody>
          <a:bodyPr lIns="0" tIns="0" rIns="0" bIns="0" anchor="ctr"/>
          <a:lstStyle/>
          <a:p>
            <a:pPr algn="ctr" defTabSz="195580">
              <a:lnSpc>
                <a:spcPct val="120000"/>
              </a:lnSpc>
              <a:defRPr/>
            </a:pPr>
            <a:endParaRPr lang="es-ES" sz="57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3" name="AutoShape 21"/>
          <p:cNvSpPr/>
          <p:nvPr/>
        </p:nvSpPr>
        <p:spPr bwMode="auto">
          <a:xfrm>
            <a:off x="3171823" y="1834912"/>
            <a:ext cx="275419" cy="1552745"/>
          </a:xfrm>
          <a:prstGeom prst="roundRect">
            <a:avLst>
              <a:gd name="adj" fmla="val 50000"/>
            </a:avLst>
          </a:prstGeom>
          <a:solidFill>
            <a:schemeClr val="accent4"/>
          </a:solidFill>
          <a:ln w="25400" cap="flat" cmpd="sng">
            <a:solidFill>
              <a:srgbClr val="000000">
                <a:alpha val="0"/>
              </a:srgbClr>
            </a:solidFill>
            <a:prstDash val="solid"/>
            <a:miter lim="0"/>
          </a:ln>
          <a:effectLst/>
        </p:spPr>
        <p:txBody>
          <a:bodyPr lIns="0" tIns="0" rIns="0" bIns="0" anchor="ctr"/>
          <a:lstStyle/>
          <a:p>
            <a:pPr algn="ctr" defTabSz="195580">
              <a:lnSpc>
                <a:spcPct val="120000"/>
              </a:lnSpc>
              <a:defRPr/>
            </a:pPr>
            <a:endParaRPr lang="es-ES" sz="57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4" name="AutoShape 22"/>
          <p:cNvSpPr/>
          <p:nvPr/>
        </p:nvSpPr>
        <p:spPr bwMode="auto">
          <a:xfrm>
            <a:off x="3699841" y="2137926"/>
            <a:ext cx="274888" cy="1249730"/>
          </a:xfrm>
          <a:prstGeom prst="roundRect">
            <a:avLst>
              <a:gd name="adj" fmla="val 50000"/>
            </a:avLst>
          </a:prstGeom>
          <a:solidFill>
            <a:schemeClr val="accent5"/>
          </a:solidFill>
          <a:ln w="25400" cap="flat" cmpd="sng">
            <a:solidFill>
              <a:srgbClr val="000000">
                <a:alpha val="0"/>
              </a:srgbClr>
            </a:solidFill>
            <a:prstDash val="solid"/>
            <a:miter lim="0"/>
          </a:ln>
          <a:effectLst/>
        </p:spPr>
        <p:txBody>
          <a:bodyPr lIns="0" tIns="0" rIns="0" bIns="0" anchor="ctr"/>
          <a:lstStyle/>
          <a:p>
            <a:pPr algn="ctr" defTabSz="195580">
              <a:lnSpc>
                <a:spcPct val="120000"/>
              </a:lnSpc>
              <a:defRPr/>
            </a:pPr>
            <a:endParaRPr lang="es-ES" sz="57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5" name="AutoShape 23"/>
          <p:cNvSpPr/>
          <p:nvPr/>
        </p:nvSpPr>
        <p:spPr bwMode="auto">
          <a:xfrm>
            <a:off x="4200795" y="1826953"/>
            <a:ext cx="274888" cy="1552745"/>
          </a:xfrm>
          <a:prstGeom prst="roundRect">
            <a:avLst>
              <a:gd name="adj" fmla="val 50000"/>
            </a:avLst>
          </a:prstGeom>
          <a:solidFill>
            <a:schemeClr val="accent6"/>
          </a:solidFill>
          <a:ln w="25400" cap="flat" cmpd="sng">
            <a:solidFill>
              <a:srgbClr val="000000">
                <a:alpha val="0"/>
              </a:srgbClr>
            </a:solidFill>
            <a:prstDash val="solid"/>
            <a:miter lim="0"/>
          </a:ln>
          <a:effectLst/>
        </p:spPr>
        <p:txBody>
          <a:bodyPr lIns="0" tIns="0" rIns="0" bIns="0" anchor="ctr"/>
          <a:lstStyle/>
          <a:p>
            <a:pPr algn="ctr" defTabSz="195580">
              <a:lnSpc>
                <a:spcPct val="120000"/>
              </a:lnSpc>
              <a:defRPr/>
            </a:pPr>
            <a:endParaRPr lang="es-ES" sz="57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6" name="AutoShape 24"/>
          <p:cNvSpPr/>
          <p:nvPr/>
        </p:nvSpPr>
        <p:spPr bwMode="auto">
          <a:xfrm>
            <a:off x="4778696" y="2137926"/>
            <a:ext cx="274888" cy="1249730"/>
          </a:xfrm>
          <a:prstGeom prst="roundRect">
            <a:avLst>
              <a:gd name="adj" fmla="val 50000"/>
            </a:avLst>
          </a:prstGeom>
          <a:solidFill>
            <a:schemeClr val="accent1"/>
          </a:solidFill>
          <a:ln w="25400" cap="flat" cmpd="sng">
            <a:solidFill>
              <a:srgbClr val="000000">
                <a:alpha val="0"/>
              </a:srgbClr>
            </a:solidFill>
            <a:prstDash val="solid"/>
            <a:miter lim="0"/>
          </a:ln>
          <a:effectLst/>
        </p:spPr>
        <p:txBody>
          <a:bodyPr lIns="0" tIns="0" rIns="0" bIns="0" anchor="ctr"/>
          <a:lstStyle/>
          <a:p>
            <a:pPr algn="ctr" defTabSz="195580">
              <a:lnSpc>
                <a:spcPct val="120000"/>
              </a:lnSpc>
              <a:defRPr/>
            </a:pPr>
            <a:endParaRPr lang="es-ES" sz="57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7" name="AutoShape 25"/>
          <p:cNvSpPr/>
          <p:nvPr/>
        </p:nvSpPr>
        <p:spPr bwMode="auto">
          <a:xfrm>
            <a:off x="4756408" y="1880549"/>
            <a:ext cx="318402" cy="230312"/>
          </a:xfrm>
          <a:custGeom>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35%</a:t>
            </a:r>
            <a:endPar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8" name="AutoShape 26"/>
          <p:cNvSpPr/>
          <p:nvPr/>
        </p:nvSpPr>
        <p:spPr bwMode="auto">
          <a:xfrm>
            <a:off x="4627328" y="3487382"/>
            <a:ext cx="596198" cy="127974"/>
          </a:xfrm>
          <a:custGeom>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78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9" name="AutoShape 27"/>
          <p:cNvSpPr/>
          <p:nvPr/>
        </p:nvSpPr>
        <p:spPr bwMode="auto">
          <a:xfrm>
            <a:off x="5676591" y="1789276"/>
            <a:ext cx="2220328" cy="630666"/>
          </a:xfrm>
          <a:custGeom>
            <a:gdLst>
              <a:gd name="T0" fmla="*/ 3321050 w 21600"/>
              <a:gd name="T1" fmla="*/ 2540000 h 21600"/>
              <a:gd name="T2" fmla="*/ 3321050 w 21600"/>
              <a:gd name="T3" fmla="*/ 2540000 h 21600"/>
              <a:gd name="T4" fmla="*/ 3321050 w 21600"/>
              <a:gd name="T5" fmla="*/ 2540000 h 21600"/>
              <a:gd name="T6" fmla="*/ 3321050 w 21600"/>
              <a:gd name="T7" fmla="*/ 2540000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4600">
                <a:solidFill>
                  <a:srgbClr val="000000"/>
                </a:solidFill>
                <a:latin typeface="Gill Sans" charset="0"/>
                <a:ea typeface="MS PGothic" panose="020b0600070205080204" pitchFamily="34" charset="-128"/>
                <a:cs typeface="Gill Sans" charset="0"/>
                <a:sym typeface="Gill Sans" charset="0"/>
              </a:defRPr>
            </a:lvl1pPr>
            <a:lvl2pPr marL="742950" indent="-285750" algn="ctr">
              <a:defRPr sz="4600">
                <a:solidFill>
                  <a:srgbClr val="000000"/>
                </a:solidFill>
                <a:latin typeface="Gill Sans" charset="0"/>
                <a:ea typeface="Gill Sans" charset="0"/>
                <a:cs typeface="Gill Sans" charset="0"/>
                <a:sym typeface="Gill Sans" charset="0"/>
              </a:defRPr>
            </a:lvl2pPr>
            <a:lvl3pPr marL="1143000" indent="-228600" algn="ctr">
              <a:defRPr sz="4600">
                <a:solidFill>
                  <a:srgbClr val="000000"/>
                </a:solidFill>
                <a:latin typeface="Gill Sans" charset="0"/>
                <a:ea typeface="Gill Sans" charset="0"/>
                <a:cs typeface="Gill Sans" charset="0"/>
                <a:sym typeface="Gill Sans" charset="0"/>
              </a:defRPr>
            </a:lvl3pPr>
            <a:lvl4pPr marL="1600200" indent="-228600" algn="ctr">
              <a:defRPr sz="4600">
                <a:solidFill>
                  <a:srgbClr val="000000"/>
                </a:solidFill>
                <a:latin typeface="Gill Sans" charset="0"/>
                <a:ea typeface="Gill Sans" charset="0"/>
                <a:cs typeface="Gill Sans" charset="0"/>
                <a:sym typeface="Gill Sans" charset="0"/>
              </a:defRPr>
            </a:lvl4pPr>
            <a:lvl5pPr marL="2057400" indent="-228600" algn="ctr">
              <a:defRPr sz="4600">
                <a:solidFill>
                  <a:srgbClr val="000000"/>
                </a:solidFill>
                <a:latin typeface="Gill Sans" charset="0"/>
                <a:ea typeface="Gill Sans" charset="0"/>
                <a:cs typeface="Gill Sans" charset="0"/>
                <a:sym typeface="Gill Sans" charset="0"/>
              </a:defRPr>
            </a:lvl5pPr>
            <a:lvl6pPr marL="2514600" indent="-228600" algn="ctr" defTabSz="8255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6pPr>
            <a:lvl7pPr marL="2971800" indent="-228600" algn="ctr" defTabSz="8255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7pPr>
            <a:lvl8pPr marL="3429000" indent="-228600" algn="ctr" defTabSz="8255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8pPr>
            <a:lvl9pPr marL="3886200" indent="-228600" algn="ctr" defTabSz="8255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9pPr>
          </a:lstStyle>
          <a:p>
            <a:pPr algn="l">
              <a:lnSpc>
                <a:spcPct val="120000"/>
              </a:lnSpc>
            </a:pPr>
            <a:r>
              <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0" name="AutoShape 28"/>
          <p:cNvSpPr/>
          <p:nvPr/>
        </p:nvSpPr>
        <p:spPr bwMode="auto">
          <a:xfrm>
            <a:off x="5676591" y="1608845"/>
            <a:ext cx="1041664" cy="183928"/>
          </a:xfrm>
          <a:custGeom>
            <a:gdLst>
              <a:gd name="T0" fmla="*/ 2813050 w 21600"/>
              <a:gd name="T1" fmla="*/ 177800 h 21600"/>
              <a:gd name="T2" fmla="*/ 2813050 w 21600"/>
              <a:gd name="T3" fmla="*/ 177800 h 21600"/>
              <a:gd name="T4" fmla="*/ 2813050 w 21600"/>
              <a:gd name="T5" fmla="*/ 177800 h 21600"/>
              <a:gd name="T6" fmla="*/ 2813050 w 21600"/>
              <a:gd name="T7" fmla="*/ 177800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defTabSz="647700">
              <a:defRPr sz="5800">
                <a:solidFill>
                  <a:srgbClr val="000000"/>
                </a:solidFill>
                <a:latin typeface="Gill Sans" charset="0"/>
                <a:ea typeface="MS PGothic" panose="020b0600070205080204" pitchFamily="34" charset="-128"/>
                <a:sym typeface="Gill Sans" charset="0"/>
              </a:defRPr>
            </a:lvl1pPr>
            <a:lvl2pPr algn="ctr" defTabSz="647700">
              <a:defRPr sz="5800">
                <a:solidFill>
                  <a:srgbClr val="000000"/>
                </a:solidFill>
                <a:latin typeface="Gill Sans" charset="0"/>
                <a:ea typeface="MS PGothic" panose="020b0600070205080204" pitchFamily="34" charset="-128"/>
                <a:sym typeface="Gill Sans" charset="0"/>
              </a:defRPr>
            </a:lvl2pPr>
            <a:lvl3pPr algn="ctr" defTabSz="647700">
              <a:defRPr sz="5800">
                <a:solidFill>
                  <a:srgbClr val="000000"/>
                </a:solidFill>
                <a:latin typeface="Gill Sans" charset="0"/>
                <a:ea typeface="MS PGothic" panose="020b0600070205080204" pitchFamily="34" charset="-128"/>
                <a:sym typeface="Gill Sans" charset="0"/>
              </a:defRPr>
            </a:lvl3pPr>
            <a:lvl4pPr algn="ctr" defTabSz="647700">
              <a:defRPr sz="5800">
                <a:solidFill>
                  <a:srgbClr val="000000"/>
                </a:solidFill>
                <a:latin typeface="Gill Sans" charset="0"/>
                <a:ea typeface="MS PGothic" panose="020b0600070205080204" pitchFamily="34" charset="-128"/>
                <a:sym typeface="Gill Sans" charset="0"/>
              </a:defRPr>
            </a:lvl4pPr>
            <a:lvl5pPr algn="ctr" defTabSz="647700">
              <a:defRPr sz="5800">
                <a:solidFill>
                  <a:srgbClr val="000000"/>
                </a:solidFill>
                <a:latin typeface="Gill Sans" charset="0"/>
                <a:ea typeface="MS PGothic" panose="020b0600070205080204" pitchFamily="34" charset="-128"/>
                <a:sym typeface="Gill Sans" charset="0"/>
              </a:defRPr>
            </a:lvl5pPr>
            <a:lvl6pPr marL="18288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6pPr>
            <a:lvl7pPr marL="22860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7pPr>
            <a:lvl8pPr marL="27432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8pPr>
            <a:lvl9pPr marL="32004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9pPr>
          </a:lstStyle>
          <a:p>
            <a:pPr algn="just">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21" name="AutoShape 29"/>
          <p:cNvSpPr/>
          <p:nvPr/>
        </p:nvSpPr>
        <p:spPr bwMode="auto">
          <a:xfrm>
            <a:off x="1244426" y="4021807"/>
            <a:ext cx="6656739" cy="416046"/>
          </a:xfrm>
          <a:custGeom>
            <a:gdLst>
              <a:gd name="T0" fmla="*/ 9956800 w 21600"/>
              <a:gd name="T1" fmla="*/ 476250 h 21600"/>
              <a:gd name="T2" fmla="*/ 9956800 w 21600"/>
              <a:gd name="T3" fmla="*/ 476250 h 21600"/>
              <a:gd name="T4" fmla="*/ 9956800 w 21600"/>
              <a:gd name="T5" fmla="*/ 476250 h 21600"/>
              <a:gd name="T6" fmla="*/ 9956800 w 21600"/>
              <a:gd name="T7" fmla="*/ 476250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647700">
              <a:defRPr sz="4600">
                <a:solidFill>
                  <a:srgbClr val="000000"/>
                </a:solidFill>
                <a:latin typeface="Gill Sans" charset="0"/>
                <a:ea typeface="MS PGothic" panose="020b0600070205080204" pitchFamily="34" charset="-128"/>
                <a:cs typeface="Gill Sans" charset="0"/>
                <a:sym typeface="Gill Sans" charset="0"/>
              </a:defRPr>
            </a:lvl1pPr>
            <a:lvl2pPr marL="742950" indent="-285750" algn="ctr" defTabSz="647700">
              <a:defRPr sz="4600">
                <a:solidFill>
                  <a:srgbClr val="000000"/>
                </a:solidFill>
                <a:latin typeface="Gill Sans" charset="0"/>
                <a:ea typeface="Gill Sans" charset="0"/>
                <a:cs typeface="Gill Sans" charset="0"/>
                <a:sym typeface="Gill Sans" charset="0"/>
              </a:defRPr>
            </a:lvl2pPr>
            <a:lvl3pPr marL="1143000" indent="-228600" algn="ctr" defTabSz="647700">
              <a:defRPr sz="4600">
                <a:solidFill>
                  <a:srgbClr val="000000"/>
                </a:solidFill>
                <a:latin typeface="Gill Sans" charset="0"/>
                <a:ea typeface="Gill Sans" charset="0"/>
                <a:cs typeface="Gill Sans" charset="0"/>
                <a:sym typeface="Gill Sans" charset="0"/>
              </a:defRPr>
            </a:lvl3pPr>
            <a:lvl4pPr marL="1600200" indent="-228600" algn="ctr" defTabSz="647700">
              <a:defRPr sz="4600">
                <a:solidFill>
                  <a:srgbClr val="000000"/>
                </a:solidFill>
                <a:latin typeface="Gill Sans" charset="0"/>
                <a:ea typeface="Gill Sans" charset="0"/>
                <a:cs typeface="Gill Sans" charset="0"/>
                <a:sym typeface="Gill Sans" charset="0"/>
              </a:defRPr>
            </a:lvl4pPr>
            <a:lvl5pPr marL="2057400" indent="-228600" algn="ctr" defTabSz="647700">
              <a:defRPr sz="4600">
                <a:solidFill>
                  <a:srgbClr val="000000"/>
                </a:solidFill>
                <a:latin typeface="Gill Sans" charset="0"/>
                <a:ea typeface="Gill Sans" charset="0"/>
                <a:cs typeface="Gill Sans" charset="0"/>
                <a:sym typeface="Gill Sans" charset="0"/>
              </a:defRPr>
            </a:lvl5pPr>
            <a:lvl6pPr marL="2514600" indent="-228600" algn="ctr" defTabSz="6477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6pPr>
            <a:lvl7pPr marL="2971800" indent="-228600" algn="ctr" defTabSz="6477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7pPr>
            <a:lvl8pPr marL="3429000" indent="-228600" algn="ctr" defTabSz="6477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8pPr>
            <a:lvl9pPr marL="3886200" indent="-228600" algn="ctr" defTabSz="647700" eaLnBrk="0" fontAlgn="base" hangingPunct="0">
              <a:spcBef>
                <a:spcPct val="0"/>
              </a:spcBef>
              <a:spcAft>
                <a:spcPct val="0"/>
              </a:spcAft>
              <a:defRPr sz="4600">
                <a:solidFill>
                  <a:srgbClr val="000000"/>
                </a:solidFill>
                <a:latin typeface="Gill Sans" charset="0"/>
                <a:ea typeface="Gill Sans" charset="0"/>
                <a:cs typeface="Gill Sans" charset="0"/>
                <a:sym typeface="Gill Sans" charset="0"/>
              </a:defRPr>
            </a:lvl9pPr>
          </a:lstStyle>
          <a:p>
            <a:pPr algn="l">
              <a:lnSpc>
                <a:spcPct val="120000"/>
              </a:lnSpc>
            </a:pPr>
            <a:r>
              <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2" name="AutoShape 30"/>
          <p:cNvSpPr/>
          <p:nvPr/>
        </p:nvSpPr>
        <p:spPr bwMode="auto">
          <a:xfrm>
            <a:off x="3577319" y="3715949"/>
            <a:ext cx="1313876" cy="183928"/>
          </a:xfrm>
          <a:custGeom>
            <a:gdLst>
              <a:gd name="T0" fmla="*/ 2813050 w 21600"/>
              <a:gd name="T1" fmla="*/ 177800 h 21600"/>
              <a:gd name="T2" fmla="*/ 2813050 w 21600"/>
              <a:gd name="T3" fmla="*/ 177800 h 21600"/>
              <a:gd name="T4" fmla="*/ 2813050 w 21600"/>
              <a:gd name="T5" fmla="*/ 177800 h 21600"/>
              <a:gd name="T6" fmla="*/ 2813050 w 21600"/>
              <a:gd name="T7" fmla="*/ 177800 h 21600"/>
              <a:gd name="T8" fmla="*/ 0 60000 65536"/>
              <a:gd name="T9" fmla="*/ 0 60000 65536"/>
              <a:gd name="T10" fmla="*/ 0 60000 65536"/>
              <a:gd name="T11" fmla="*/ 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defTabSz="647700">
              <a:defRPr sz="5800">
                <a:solidFill>
                  <a:srgbClr val="000000"/>
                </a:solidFill>
                <a:latin typeface="Gill Sans" charset="0"/>
                <a:ea typeface="MS PGothic" panose="020b0600070205080204" pitchFamily="34" charset="-128"/>
                <a:sym typeface="Gill Sans" charset="0"/>
              </a:defRPr>
            </a:lvl1pPr>
            <a:lvl2pPr algn="ctr" defTabSz="647700">
              <a:defRPr sz="5800">
                <a:solidFill>
                  <a:srgbClr val="000000"/>
                </a:solidFill>
                <a:latin typeface="Gill Sans" charset="0"/>
                <a:ea typeface="MS PGothic" panose="020b0600070205080204" pitchFamily="34" charset="-128"/>
                <a:sym typeface="Gill Sans" charset="0"/>
              </a:defRPr>
            </a:lvl2pPr>
            <a:lvl3pPr algn="ctr" defTabSz="647700">
              <a:defRPr sz="5800">
                <a:solidFill>
                  <a:srgbClr val="000000"/>
                </a:solidFill>
                <a:latin typeface="Gill Sans" charset="0"/>
                <a:ea typeface="MS PGothic" panose="020b0600070205080204" pitchFamily="34" charset="-128"/>
                <a:sym typeface="Gill Sans" charset="0"/>
              </a:defRPr>
            </a:lvl3pPr>
            <a:lvl4pPr algn="ctr" defTabSz="647700">
              <a:defRPr sz="5800">
                <a:solidFill>
                  <a:srgbClr val="000000"/>
                </a:solidFill>
                <a:latin typeface="Gill Sans" charset="0"/>
                <a:ea typeface="MS PGothic" panose="020b0600070205080204" pitchFamily="34" charset="-128"/>
                <a:sym typeface="Gill Sans" charset="0"/>
              </a:defRPr>
            </a:lvl4pPr>
            <a:lvl5pPr algn="ctr" defTabSz="647700">
              <a:defRPr sz="5800">
                <a:solidFill>
                  <a:srgbClr val="000000"/>
                </a:solidFill>
                <a:latin typeface="Gill Sans" charset="0"/>
                <a:ea typeface="MS PGothic" panose="020b0600070205080204" pitchFamily="34" charset="-128"/>
                <a:sym typeface="Gill Sans" charset="0"/>
              </a:defRPr>
            </a:lvl5pPr>
            <a:lvl6pPr marL="18288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6pPr>
            <a:lvl7pPr marL="22860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7pPr>
            <a:lvl8pPr marL="27432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8pPr>
            <a:lvl9pPr marL="3200400" indent="457200" algn="ctr" defTabSz="6477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9pPr>
          </a:lstStyle>
          <a:p>
            <a:pPr algn="just">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s-ES" altLang="zh-CN"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810"/>
                                        </p:tgtEl>
                                        <p:attrNameLst>
                                          <p:attrName>style.visibility</p:attrName>
                                        </p:attrNameLst>
                                      </p:cBhvr>
                                      <p:to>
                                        <p:strVal val="visible"/>
                                      </p:to>
                                    </p:set>
                                    <p:animEffect transition="in" filter="wipe(down)">
                                      <p:cBhvr>
                                        <p:cTn id="7" dur="500"/>
                                        <p:tgtEl>
                                          <p:spTgt spid="33810"/>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3811"/>
                                        </p:tgtEl>
                                        <p:attrNameLst>
                                          <p:attrName>style.visibility</p:attrName>
                                        </p:attrNameLst>
                                      </p:cBhvr>
                                      <p:to>
                                        <p:strVal val="visible"/>
                                      </p:to>
                                    </p:set>
                                    <p:animEffect transition="in" filter="wipe(down)">
                                      <p:cBhvr>
                                        <p:cTn id="11" dur="500"/>
                                        <p:tgtEl>
                                          <p:spTgt spid="33811"/>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3813"/>
                                        </p:tgtEl>
                                        <p:attrNameLst>
                                          <p:attrName>style.visibility</p:attrName>
                                        </p:attrNameLst>
                                      </p:cBhvr>
                                      <p:to>
                                        <p:strVal val="visible"/>
                                      </p:to>
                                    </p:set>
                                    <p:animEffect transition="in" filter="wipe(down)">
                                      <p:cBhvr>
                                        <p:cTn id="15" dur="500"/>
                                        <p:tgtEl>
                                          <p:spTgt spid="33813"/>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3814"/>
                                        </p:tgtEl>
                                        <p:attrNameLst>
                                          <p:attrName>style.visibility</p:attrName>
                                        </p:attrNameLst>
                                      </p:cBhvr>
                                      <p:to>
                                        <p:strVal val="visible"/>
                                      </p:to>
                                    </p:set>
                                    <p:animEffect transition="in" filter="wipe(down)">
                                      <p:cBhvr>
                                        <p:cTn id="19" dur="500"/>
                                        <p:tgtEl>
                                          <p:spTgt spid="33814"/>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3815"/>
                                        </p:tgtEl>
                                        <p:attrNameLst>
                                          <p:attrName>style.visibility</p:attrName>
                                        </p:attrNameLst>
                                      </p:cBhvr>
                                      <p:to>
                                        <p:strVal val="visible"/>
                                      </p:to>
                                    </p:set>
                                    <p:animEffect transition="in" filter="wipe(down)">
                                      <p:cBhvr>
                                        <p:cTn id="23" dur="500"/>
                                        <p:tgtEl>
                                          <p:spTgt spid="33815"/>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3816"/>
                                        </p:tgtEl>
                                        <p:attrNameLst>
                                          <p:attrName>style.visibility</p:attrName>
                                        </p:attrNameLst>
                                      </p:cBhvr>
                                      <p:to>
                                        <p:strVal val="visible"/>
                                      </p:to>
                                    </p:set>
                                    <p:animEffect transition="in" filter="wipe(down)">
                                      <p:cBhvr>
                                        <p:cTn id="27" dur="500"/>
                                        <p:tgtEl>
                                          <p:spTgt spid="33816"/>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3812"/>
                                        </p:tgtEl>
                                        <p:attrNameLst>
                                          <p:attrName>style.visibility</p:attrName>
                                        </p:attrNameLst>
                                      </p:cBhvr>
                                      <p:to>
                                        <p:strVal val="visible"/>
                                      </p:to>
                                    </p:set>
                                    <p:animEffect transition="in" filter="dissolve">
                                      <p:cBhvr>
                                        <p:cTn id="31" dur="500"/>
                                        <p:tgtEl>
                                          <p:spTgt spid="33812"/>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3821"/>
                                        </p:tgtEl>
                                        <p:attrNameLst>
                                          <p:attrName>style.visibility</p:attrName>
                                        </p:attrNameLst>
                                      </p:cBhvr>
                                      <p:to>
                                        <p:strVal val="visible"/>
                                      </p:to>
                                    </p:set>
                                    <p:animEffect transition="in" filter="dissolve">
                                      <p:cBhvr>
                                        <p:cTn id="35" dur="500"/>
                                        <p:tgtEl>
                                          <p:spTgt spid="33821"/>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33820"/>
                                        </p:tgtEl>
                                        <p:attrNameLst>
                                          <p:attrName>style.visibility</p:attrName>
                                        </p:attrNameLst>
                                      </p:cBhvr>
                                      <p:to>
                                        <p:strVal val="visible"/>
                                      </p:to>
                                    </p:set>
                                    <p:animEffect transition="in" filter="dissolve">
                                      <p:cBhvr>
                                        <p:cTn id="39" dur="500"/>
                                        <p:tgtEl>
                                          <p:spTgt spid="33820"/>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33822"/>
                                        </p:tgtEl>
                                        <p:attrNameLst>
                                          <p:attrName>style.visibility</p:attrName>
                                        </p:attrNameLst>
                                      </p:cBhvr>
                                      <p:to>
                                        <p:strVal val="visible"/>
                                      </p:to>
                                    </p:set>
                                    <p:animEffect transition="in" filter="dissolve">
                                      <p:cBhvr>
                                        <p:cTn id="43" dur="500"/>
                                        <p:tgtEl>
                                          <p:spTgt spid="33822"/>
                                        </p:tgtEl>
                                      </p:cBhvr>
                                    </p:animEffect>
                                  </p:childTnLst>
                                </p:cTn>
                              </p:par>
                            </p:childTnLst>
                          </p:cTn>
                        </p:par>
                        <p:par>
                          <p:cTn id="44" fill="hold" nodeType="afterGroup">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33797"/>
                                        </p:tgtEl>
                                        <p:attrNameLst>
                                          <p:attrName>style.visibility</p:attrName>
                                        </p:attrNameLst>
                                      </p:cBhvr>
                                      <p:to>
                                        <p:strVal val="visible"/>
                                      </p:to>
                                    </p:set>
                                    <p:animEffect transition="in" filter="dissolve">
                                      <p:cBhvr>
                                        <p:cTn id="47" dur="500"/>
                                        <p:tgtEl>
                                          <p:spTgt spid="33797"/>
                                        </p:tgtEl>
                                      </p:cBhvr>
                                    </p:animEffect>
                                  </p:childTnLst>
                                </p:cTn>
                              </p:par>
                            </p:childTnLst>
                          </p:cTn>
                        </p:par>
                        <p:par>
                          <p:cTn id="48" fill="hold" nodeType="afterGroup">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33803"/>
                                        </p:tgtEl>
                                        <p:attrNameLst>
                                          <p:attrName>style.visibility</p:attrName>
                                        </p:attrNameLst>
                                      </p:cBhvr>
                                      <p:to>
                                        <p:strVal val="visible"/>
                                      </p:to>
                                    </p:set>
                                    <p:animEffect transition="in" filter="dissolve">
                                      <p:cBhvr>
                                        <p:cTn id="51" dur="500"/>
                                        <p:tgtEl>
                                          <p:spTgt spid="33803"/>
                                        </p:tgtEl>
                                      </p:cBhvr>
                                    </p:animEffect>
                                  </p:childTnLst>
                                </p:cTn>
                              </p:par>
                            </p:childTnLst>
                          </p:cTn>
                        </p:par>
                        <p:par>
                          <p:cTn id="52" fill="hold" nodeType="afterGroup">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33804"/>
                                        </p:tgtEl>
                                        <p:attrNameLst>
                                          <p:attrName>style.visibility</p:attrName>
                                        </p:attrNameLst>
                                      </p:cBhvr>
                                      <p:to>
                                        <p:strVal val="visible"/>
                                      </p:to>
                                    </p:set>
                                    <p:animEffect transition="in" filter="dissolve">
                                      <p:cBhvr>
                                        <p:cTn id="55" dur="500"/>
                                        <p:tgtEl>
                                          <p:spTgt spid="33804"/>
                                        </p:tgtEl>
                                      </p:cBhvr>
                                    </p:animEffect>
                                  </p:childTnLst>
                                </p:cTn>
                              </p:par>
                            </p:childTnLst>
                          </p:cTn>
                        </p:par>
                        <p:par>
                          <p:cTn id="56" fill="hold" nodeType="afterGroup">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33805"/>
                                        </p:tgtEl>
                                        <p:attrNameLst>
                                          <p:attrName>style.visibility</p:attrName>
                                        </p:attrNameLst>
                                      </p:cBhvr>
                                      <p:to>
                                        <p:strVal val="visible"/>
                                      </p:to>
                                    </p:set>
                                    <p:animEffect transition="in" filter="dissolve">
                                      <p:cBhvr>
                                        <p:cTn id="59" dur="500"/>
                                        <p:tgtEl>
                                          <p:spTgt spid="33805"/>
                                        </p:tgtEl>
                                      </p:cBhvr>
                                    </p:animEffect>
                                  </p:childTnLst>
                                </p:cTn>
                              </p:par>
                            </p:childTnLst>
                          </p:cTn>
                        </p:par>
                        <p:par>
                          <p:cTn id="60" fill="hold" nodeType="afterGroup">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33806"/>
                                        </p:tgtEl>
                                        <p:attrNameLst>
                                          <p:attrName>style.visibility</p:attrName>
                                        </p:attrNameLst>
                                      </p:cBhvr>
                                      <p:to>
                                        <p:strVal val="visible"/>
                                      </p:to>
                                    </p:set>
                                    <p:animEffect transition="in" filter="dissolve">
                                      <p:cBhvr>
                                        <p:cTn id="63" dur="500"/>
                                        <p:tgtEl>
                                          <p:spTgt spid="33806"/>
                                        </p:tgtEl>
                                      </p:cBhvr>
                                    </p:animEffect>
                                  </p:childTnLst>
                                </p:cTn>
                              </p:par>
                            </p:childTnLst>
                          </p:cTn>
                        </p:par>
                        <p:par>
                          <p:cTn id="64" fill="hold" nodeType="afterGroup">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33807"/>
                                        </p:tgtEl>
                                        <p:attrNameLst>
                                          <p:attrName>style.visibility</p:attrName>
                                        </p:attrNameLst>
                                      </p:cBhvr>
                                      <p:to>
                                        <p:strVal val="visible"/>
                                      </p:to>
                                    </p:set>
                                    <p:animEffect transition="in" filter="dissolve">
                                      <p:cBhvr>
                                        <p:cTn id="67" dur="500"/>
                                        <p:tgtEl>
                                          <p:spTgt spid="33807"/>
                                        </p:tgtEl>
                                      </p:cBhvr>
                                    </p:animEffect>
                                  </p:childTnLst>
                                </p:cTn>
                              </p:par>
                            </p:childTnLst>
                          </p:cTn>
                        </p:par>
                        <p:par>
                          <p:cTn id="68" fill="hold" nodeType="afterGroup">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33809"/>
                                        </p:tgtEl>
                                        <p:attrNameLst>
                                          <p:attrName>style.visibility</p:attrName>
                                        </p:attrNameLst>
                                      </p:cBhvr>
                                      <p:to>
                                        <p:strVal val="visible"/>
                                      </p:to>
                                    </p:set>
                                    <p:animEffect transition="in" filter="dissolve">
                                      <p:cBhvr>
                                        <p:cTn id="71" dur="500"/>
                                        <p:tgtEl>
                                          <p:spTgt spid="33809"/>
                                        </p:tgtEl>
                                      </p:cBhvr>
                                    </p:animEffect>
                                  </p:childTnLst>
                                </p:cTn>
                              </p:par>
                            </p:childTnLst>
                          </p:cTn>
                        </p:par>
                        <p:par>
                          <p:cTn id="72" fill="hold" nodeType="afterGroup">
                            <p:stCondLst>
                              <p:cond delay="8500"/>
                            </p:stCondLst>
                            <p:childTnLst>
                              <p:par>
                                <p:cTn id="73" presetID="9" presetClass="entr" presetSubtype="0" fill="hold" grpId="0" nodeType="afterEffect">
                                  <p:stCondLst>
                                    <p:cond delay="0"/>
                                  </p:stCondLst>
                                  <p:childTnLst>
                                    <p:set>
                                      <p:cBhvr>
                                        <p:cTn id="74" dur="1" fill="hold">
                                          <p:stCondLst>
                                            <p:cond delay="0"/>
                                          </p:stCondLst>
                                        </p:cTn>
                                        <p:tgtEl>
                                          <p:spTgt spid="33818"/>
                                        </p:tgtEl>
                                        <p:attrNameLst>
                                          <p:attrName>style.visibility</p:attrName>
                                        </p:attrNameLst>
                                      </p:cBhvr>
                                      <p:to>
                                        <p:strVal val="visible"/>
                                      </p:to>
                                    </p:set>
                                    <p:animEffect transition="in" filter="dissolve">
                                      <p:cBhvr>
                                        <p:cTn id="75" dur="500"/>
                                        <p:tgtEl>
                                          <p:spTgt spid="33818"/>
                                        </p:tgtEl>
                                      </p:cBhvr>
                                    </p:animEffect>
                                  </p:childTnLst>
                                </p:cTn>
                              </p:par>
                            </p:childTnLst>
                          </p:cTn>
                        </p:par>
                        <p:par>
                          <p:cTn id="76" fill="hold" nodeType="afterGroup">
                            <p:stCondLst>
                              <p:cond delay="9000"/>
                            </p:stCondLst>
                            <p:childTnLst>
                              <p:par>
                                <p:cTn id="77" presetID="9" presetClass="entr" presetSubtype="0" fill="hold" grpId="0" nodeType="afterEffect">
                                  <p:stCondLst>
                                    <p:cond delay="0"/>
                                  </p:stCondLst>
                                  <p:childTnLst>
                                    <p:set>
                                      <p:cBhvr>
                                        <p:cTn id="78" dur="1" fill="hold">
                                          <p:stCondLst>
                                            <p:cond delay="0"/>
                                          </p:stCondLst>
                                        </p:cTn>
                                        <p:tgtEl>
                                          <p:spTgt spid="33819"/>
                                        </p:tgtEl>
                                        <p:attrNameLst>
                                          <p:attrName>style.visibility</p:attrName>
                                        </p:attrNameLst>
                                      </p:cBhvr>
                                      <p:to>
                                        <p:strVal val="visible"/>
                                      </p:to>
                                    </p:set>
                                    <p:animEffect transition="in" filter="dissolve">
                                      <p:cBhvr>
                                        <p:cTn id="79" dur="500"/>
                                        <p:tgtEl>
                                          <p:spTgt spid="33819"/>
                                        </p:tgtEl>
                                      </p:cBhvr>
                                    </p:animEffect>
                                  </p:childTnLst>
                                </p:cTn>
                              </p:par>
                            </p:childTnLst>
                          </p:cTn>
                        </p:par>
                        <p:par>
                          <p:cTn id="80" fill="hold" nodeType="afterGroup">
                            <p:stCondLst>
                              <p:cond delay="9500"/>
                            </p:stCondLst>
                            <p:childTnLst>
                              <p:par>
                                <p:cTn id="81" presetID="9" presetClass="entr" presetSubtype="0" fill="hold" grpId="0" nodeType="afterEffect">
                                  <p:stCondLst>
                                    <p:cond delay="0"/>
                                  </p:stCondLst>
                                  <p:childTnLst>
                                    <p:set>
                                      <p:cBhvr>
                                        <p:cTn id="82" dur="1" fill="hold">
                                          <p:stCondLst>
                                            <p:cond delay="0"/>
                                          </p:stCondLst>
                                        </p:cTn>
                                        <p:tgtEl>
                                          <p:spTgt spid="33798"/>
                                        </p:tgtEl>
                                        <p:attrNameLst>
                                          <p:attrName>style.visibility</p:attrName>
                                        </p:attrNameLst>
                                      </p:cBhvr>
                                      <p:to>
                                        <p:strVal val="visible"/>
                                      </p:to>
                                    </p:set>
                                    <p:animEffect transition="in" filter="dissolve">
                                      <p:cBhvr>
                                        <p:cTn id="83" dur="500"/>
                                        <p:tgtEl>
                                          <p:spTgt spid="33798"/>
                                        </p:tgtEl>
                                      </p:cBhvr>
                                    </p:animEffect>
                                  </p:childTnLst>
                                </p:cTn>
                              </p:par>
                            </p:childTnLst>
                          </p:cTn>
                        </p:par>
                        <p:par>
                          <p:cTn id="84" fill="hold" nodeType="afterGroup">
                            <p:stCondLst>
                              <p:cond delay="10000"/>
                            </p:stCondLst>
                            <p:childTnLst>
                              <p:par>
                                <p:cTn id="85" presetID="9" presetClass="entr" presetSubtype="0" fill="hold" grpId="0" nodeType="afterEffect">
                                  <p:stCondLst>
                                    <p:cond delay="0"/>
                                  </p:stCondLst>
                                  <p:childTnLst>
                                    <p:set>
                                      <p:cBhvr>
                                        <p:cTn id="86" dur="1" fill="hold">
                                          <p:stCondLst>
                                            <p:cond delay="0"/>
                                          </p:stCondLst>
                                        </p:cTn>
                                        <p:tgtEl>
                                          <p:spTgt spid="33799"/>
                                        </p:tgtEl>
                                        <p:attrNameLst>
                                          <p:attrName>style.visibility</p:attrName>
                                        </p:attrNameLst>
                                      </p:cBhvr>
                                      <p:to>
                                        <p:strVal val="visible"/>
                                      </p:to>
                                    </p:set>
                                    <p:animEffect transition="in" filter="dissolve">
                                      <p:cBhvr>
                                        <p:cTn id="87" dur="500"/>
                                        <p:tgtEl>
                                          <p:spTgt spid="33799"/>
                                        </p:tgtEl>
                                      </p:cBhvr>
                                    </p:animEffect>
                                  </p:childTnLst>
                                </p:cTn>
                              </p:par>
                            </p:childTnLst>
                          </p:cTn>
                        </p:par>
                        <p:par>
                          <p:cTn id="88" fill="hold" nodeType="afterGroup">
                            <p:stCondLst>
                              <p:cond delay="10500"/>
                            </p:stCondLst>
                            <p:childTnLst>
                              <p:par>
                                <p:cTn id="89" presetID="9" presetClass="entr" presetSubtype="0" fill="hold" grpId="0" nodeType="afterEffect">
                                  <p:stCondLst>
                                    <p:cond delay="0"/>
                                  </p:stCondLst>
                                  <p:childTnLst>
                                    <p:set>
                                      <p:cBhvr>
                                        <p:cTn id="90" dur="1" fill="hold">
                                          <p:stCondLst>
                                            <p:cond delay="0"/>
                                          </p:stCondLst>
                                        </p:cTn>
                                        <p:tgtEl>
                                          <p:spTgt spid="33800"/>
                                        </p:tgtEl>
                                        <p:attrNameLst>
                                          <p:attrName>style.visibility</p:attrName>
                                        </p:attrNameLst>
                                      </p:cBhvr>
                                      <p:to>
                                        <p:strVal val="visible"/>
                                      </p:to>
                                    </p:set>
                                    <p:animEffect transition="in" filter="dissolve">
                                      <p:cBhvr>
                                        <p:cTn id="91" dur="500"/>
                                        <p:tgtEl>
                                          <p:spTgt spid="33800"/>
                                        </p:tgtEl>
                                      </p:cBhvr>
                                    </p:animEffect>
                                  </p:childTnLst>
                                </p:cTn>
                              </p:par>
                            </p:childTnLst>
                          </p:cTn>
                        </p:par>
                        <p:par>
                          <p:cTn id="92" fill="hold" nodeType="afterGroup">
                            <p:stCondLst>
                              <p:cond delay="11000"/>
                            </p:stCondLst>
                            <p:childTnLst>
                              <p:par>
                                <p:cTn id="93" presetID="9" presetClass="entr" presetSubtype="0" fill="hold" grpId="0" nodeType="afterEffect">
                                  <p:stCondLst>
                                    <p:cond delay="0"/>
                                  </p:stCondLst>
                                  <p:childTnLst>
                                    <p:set>
                                      <p:cBhvr>
                                        <p:cTn id="94" dur="1" fill="hold">
                                          <p:stCondLst>
                                            <p:cond delay="0"/>
                                          </p:stCondLst>
                                        </p:cTn>
                                        <p:tgtEl>
                                          <p:spTgt spid="33801"/>
                                        </p:tgtEl>
                                        <p:attrNameLst>
                                          <p:attrName>style.visibility</p:attrName>
                                        </p:attrNameLst>
                                      </p:cBhvr>
                                      <p:to>
                                        <p:strVal val="visible"/>
                                      </p:to>
                                    </p:set>
                                    <p:animEffect transition="in" filter="dissolve">
                                      <p:cBhvr>
                                        <p:cTn id="95" dur="500"/>
                                        <p:tgtEl>
                                          <p:spTgt spid="33801"/>
                                        </p:tgtEl>
                                      </p:cBhvr>
                                    </p:animEffect>
                                  </p:childTnLst>
                                </p:cTn>
                              </p:par>
                            </p:childTnLst>
                          </p:cTn>
                        </p:par>
                        <p:par>
                          <p:cTn id="96" fill="hold" nodeType="afterGroup">
                            <p:stCondLst>
                              <p:cond delay="11500"/>
                            </p:stCondLst>
                            <p:childTnLst>
                              <p:par>
                                <p:cTn id="97" presetID="9" presetClass="entr" presetSubtype="0" fill="hold" grpId="0" nodeType="afterEffect">
                                  <p:stCondLst>
                                    <p:cond delay="0"/>
                                  </p:stCondLst>
                                  <p:childTnLst>
                                    <p:set>
                                      <p:cBhvr>
                                        <p:cTn id="98" dur="1" fill="hold">
                                          <p:stCondLst>
                                            <p:cond delay="0"/>
                                          </p:stCondLst>
                                        </p:cTn>
                                        <p:tgtEl>
                                          <p:spTgt spid="33802"/>
                                        </p:tgtEl>
                                        <p:attrNameLst>
                                          <p:attrName>style.visibility</p:attrName>
                                        </p:attrNameLst>
                                      </p:cBhvr>
                                      <p:to>
                                        <p:strVal val="visible"/>
                                      </p:to>
                                    </p:set>
                                    <p:animEffect transition="in" filter="dissolve">
                                      <p:cBhvr>
                                        <p:cTn id="99" dur="500"/>
                                        <p:tgtEl>
                                          <p:spTgt spid="33802"/>
                                        </p:tgtEl>
                                      </p:cBhvr>
                                    </p:animEffect>
                                  </p:childTnLst>
                                </p:cTn>
                              </p:par>
                            </p:childTnLst>
                          </p:cTn>
                        </p:par>
                        <p:par>
                          <p:cTn id="100" fill="hold" nodeType="afterGroup">
                            <p:stCondLst>
                              <p:cond delay="12000"/>
                            </p:stCondLst>
                            <p:childTnLst>
                              <p:par>
                                <p:cTn id="101" presetID="9" presetClass="entr" presetSubtype="0" fill="hold" grpId="0" nodeType="afterEffect">
                                  <p:stCondLst>
                                    <p:cond delay="0"/>
                                  </p:stCondLst>
                                  <p:childTnLst>
                                    <p:set>
                                      <p:cBhvr>
                                        <p:cTn id="102" dur="1" fill="hold">
                                          <p:stCondLst>
                                            <p:cond delay="0"/>
                                          </p:stCondLst>
                                        </p:cTn>
                                        <p:tgtEl>
                                          <p:spTgt spid="33808"/>
                                        </p:tgtEl>
                                        <p:attrNameLst>
                                          <p:attrName>style.visibility</p:attrName>
                                        </p:attrNameLst>
                                      </p:cBhvr>
                                      <p:to>
                                        <p:strVal val="visible"/>
                                      </p:to>
                                    </p:set>
                                    <p:animEffect transition="in" filter="dissolve">
                                      <p:cBhvr>
                                        <p:cTn id="103" dur="500"/>
                                        <p:tgtEl>
                                          <p:spTgt spid="33808"/>
                                        </p:tgtEl>
                                      </p:cBhvr>
                                    </p:animEffect>
                                  </p:childTnLst>
                                </p:cTn>
                              </p:par>
                            </p:childTnLst>
                          </p:cTn>
                        </p:par>
                        <p:par>
                          <p:cTn id="104" fill="hold" nodeType="afterGroup">
                            <p:stCondLst>
                              <p:cond delay="12500"/>
                            </p:stCondLst>
                            <p:childTnLst>
                              <p:par>
                                <p:cTn id="105" presetID="9" presetClass="entr" presetSubtype="0" fill="hold" grpId="0" nodeType="afterEffect">
                                  <p:stCondLst>
                                    <p:cond delay="0"/>
                                  </p:stCondLst>
                                  <p:childTnLst>
                                    <p:set>
                                      <p:cBhvr>
                                        <p:cTn id="106" dur="1" fill="hold">
                                          <p:stCondLst>
                                            <p:cond delay="0"/>
                                          </p:stCondLst>
                                        </p:cTn>
                                        <p:tgtEl>
                                          <p:spTgt spid="33817"/>
                                        </p:tgtEl>
                                        <p:attrNameLst>
                                          <p:attrName>style.visibility</p:attrName>
                                        </p:attrNameLst>
                                      </p:cBhvr>
                                      <p:to>
                                        <p:strVal val="visible"/>
                                      </p:to>
                                    </p:set>
                                    <p:animEffect transition="in" filter="dissolve">
                                      <p:cBhvr>
                                        <p:cTn id="107" dur="500"/>
                                        <p:tgtEl>
                                          <p:spTgt spid="33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8" grpId="0"/>
      <p:bldP spid="33799" grpId="0"/>
      <p:bldP spid="33800" grpId="0"/>
      <p:bldP spid="33801" grpId="0"/>
      <p:bldP spid="33802" grpId="0"/>
      <p:bldP spid="33803" grpId="0"/>
      <p:bldP spid="33804" grpId="0"/>
      <p:bldP spid="33805" grpId="0"/>
      <p:bldP spid="33806" grpId="0"/>
      <p:bldP spid="33807" grpId="0"/>
      <p:bldP spid="33808" grpId="0"/>
      <p:bldP spid="33809" grpId="0"/>
      <p:bldP spid="33810" grpId="0" animBg="1"/>
      <p:bldP spid="33811" grpId="0" animBg="1"/>
      <p:bldP spid="33812" grpId="0" animBg="1"/>
      <p:bldP spid="33813" grpId="0" animBg="1"/>
      <p:bldP spid="33814" grpId="0" animBg="1"/>
      <p:bldP spid="33815" grpId="0" animBg="1"/>
      <p:bldP spid="33816" grpId="0" animBg="1"/>
      <p:bldP spid="33817" grpId="0"/>
      <p:bldP spid="33818" grpId="0"/>
      <p:bldP spid="33819" grpId="0"/>
      <p:bldP spid="33820" grpId="0"/>
      <p:bldP spid="33821" grpId="0"/>
      <p:bldP spid="3382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同心圆 15"/>
          <p:cNvSpPr/>
          <p:nvPr/>
        </p:nvSpPr>
        <p:spPr>
          <a:xfrm>
            <a:off x="2196530" y="1996480"/>
            <a:ext cx="1152128" cy="1152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50" name="文本框 2"/>
          <p:cNvSpPr txBox="1">
            <a:spLocks noChangeArrowheads="1"/>
          </p:cNvSpPr>
          <p:nvPr>
            <p:custDataLst>
              <p:tags r:id="rId3"/>
            </p:custDataLst>
          </p:nvPr>
        </p:nvSpPr>
        <p:spPr bwMode="auto">
          <a:xfrm>
            <a:off x="2142282" y="2212504"/>
            <a:ext cx="120637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44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4"/>
            </p:custDataLst>
          </p:nvPr>
        </p:nvCxnSpPr>
        <p:spPr>
          <a:xfrm>
            <a:off x="4068738" y="2613793"/>
            <a:ext cx="294704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068738" y="1996480"/>
            <a:ext cx="3178239" cy="553998"/>
          </a:xfrm>
          <a:prstGeom prst="rect">
            <a:avLst/>
          </a:prstGeom>
        </p:spPr>
        <p:txBody>
          <a:bodyPr wrap="square" lIns="0" tIns="0" rIns="0" bIns="0">
            <a:spAutoFit/>
          </a:bodyPr>
          <a:lstStyle/>
          <a:p>
            <a:pPr lvl="0">
              <a:buNone/>
            </a:pPr>
            <a:r>
              <a:rPr lang="zh-CN" altLang="en-US" sz="3600" b="1">
                <a:solidFill>
                  <a:schemeClr val="bg1">
                    <a:lumMod val="50000"/>
                  </a:schemeClr>
                </a:solidFill>
                <a:latin typeface="微软雅黑" panose="020b0503020204020204" pitchFamily="34" charset="-122"/>
                <a:ea typeface="微软雅黑" panose="020b0503020204020204" pitchFamily="34" charset="-122"/>
              </a:rPr>
              <a:t>单击输入标题</a:t>
            </a:r>
            <a:endParaRPr lang="zh-CN" altLang="zh-CN" sz="3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068738" y="2670572"/>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593831" y="2670572"/>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4068738" y="2936917"/>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5593831" y="2936917"/>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4*#ppt_w"/>
                                          </p:val>
                                        </p:tav>
                                        <p:tav tm="100000">
                                          <p:val>
                                            <p:strVal val="#ppt_w"/>
                                          </p:val>
                                        </p:tav>
                                      </p:tavLst>
                                    </p:anim>
                                    <p:anim calcmode="lin" valueType="num">
                                      <p:cBhvr>
                                        <p:cTn id="20"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nodeType="afterGroup">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nodeType="afterGroup">
                            <p:stCondLst>
                              <p:cond delay="1000"/>
                            </p:stCondLst>
                            <p:childTnLst>
                              <p:par>
                                <p:cTn id="32" presetID="1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ppt_x</p:attrName>
                                        </p:attrNameLst>
                                      </p:cBhvr>
                                      <p:tavLst>
                                        <p:tav tm="0">
                                          <p:val>
                                            <p:strVal val="#ppt_x-#ppt_w*1.125000"/>
                                          </p:val>
                                        </p:tav>
                                        <p:tav tm="100000">
                                          <p:val>
                                            <p:strVal val="#ppt_x"/>
                                          </p:val>
                                        </p:tav>
                                      </p:tavLst>
                                    </p:anim>
                                    <p:animEffect transition="in" filter="wipe(right)">
                                      <p:cBhvr>
                                        <p:cTn id="35" dur="500"/>
                                        <p:tgtEl>
                                          <p:spTgt spid="12"/>
                                        </p:tgtEl>
                                      </p:cBhvr>
                                    </p:animEffect>
                                  </p:childTnLst>
                                </p:cTn>
                              </p:par>
                            </p:childTnLst>
                          </p:cTn>
                        </p:par>
                        <p:par>
                          <p:cTn id="36" fill="hold" nodeType="afterGroup">
                            <p:stCondLst>
                              <p:cond delay="1500"/>
                            </p:stCondLst>
                            <p:childTnLst>
                              <p:par>
                                <p:cTn id="37" presetID="1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p:tgtEl>
                                          <p:spTgt spid="13"/>
                                        </p:tgtEl>
                                        <p:attrNameLst>
                                          <p:attrName>ppt_x</p:attrName>
                                        </p:attrNameLst>
                                      </p:cBhvr>
                                      <p:tavLst>
                                        <p:tav tm="0">
                                          <p:val>
                                            <p:strVal val="#ppt_x-#ppt_w*1.125000"/>
                                          </p:val>
                                        </p:tav>
                                        <p:tav tm="100000">
                                          <p:val>
                                            <p:strVal val="#ppt_x"/>
                                          </p:val>
                                        </p:tav>
                                      </p:tavLst>
                                    </p:anim>
                                    <p:animEffect transition="in" filter="wipe(right)">
                                      <p:cBhvr>
                                        <p:cTn id="40" dur="500"/>
                                        <p:tgtEl>
                                          <p:spTgt spid="13"/>
                                        </p:tgtEl>
                                      </p:cBhvr>
                                    </p:animEffect>
                                  </p:childTnLst>
                                </p:cTn>
                              </p:par>
                            </p:childTnLst>
                          </p:cTn>
                        </p:par>
                        <p:par>
                          <p:cTn id="41" fill="hold" nodeType="afterGroup">
                            <p:stCondLst>
                              <p:cond delay="2000"/>
                            </p:stCondLst>
                            <p:childTnLst>
                              <p:par>
                                <p:cTn id="42" presetID="1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ppt_x</p:attrName>
                                        </p:attrNameLst>
                                      </p:cBhvr>
                                      <p:tavLst>
                                        <p:tav tm="0">
                                          <p:val>
                                            <p:strVal val="#ppt_x-#ppt_w*1.125000"/>
                                          </p:val>
                                        </p:tav>
                                        <p:tav tm="100000">
                                          <p:val>
                                            <p:strVal val="#ppt_x"/>
                                          </p:val>
                                        </p:tav>
                                      </p:tavLst>
                                    </p:anim>
                                    <p:animEffect transition="in" filter="wipe(righ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50" grpId="0"/>
      <p:bldP spid="8"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MH_Entry_1"/>
          <p:cNvSpPr>
            <a:spLocks noChangeArrowheads="1"/>
          </p:cNvSpPr>
          <p:nvPr>
            <p:custDataLst>
              <p:tags r:id="rId3"/>
            </p:custDataLst>
          </p:nvPr>
        </p:nvSpPr>
        <p:spPr bwMode="auto">
          <a:xfrm>
            <a:off x="5156773" y="1825373"/>
            <a:ext cx="2093471" cy="5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2000" b="1">
                <a:solidFill>
                  <a:schemeClr val="bg1">
                    <a:lumMod val="50000"/>
                  </a:schemeClr>
                </a:solidFill>
                <a:latin typeface="微软雅黑" panose="020b0503020204020204" pitchFamily="34" charset="-122"/>
                <a:ea typeface="微软雅黑" panose="020b0503020204020204" pitchFamily="34" charset="-122"/>
              </a:rPr>
              <a:t>年度工作概述</a:t>
            </a:r>
            <a:endParaRPr lang="zh-CN" altLang="zh-CN" sz="2000" b="1">
              <a:solidFill>
                <a:schemeClr val="bg1">
                  <a:lumMod val="50000"/>
                </a:schemeClr>
              </a:solidFill>
              <a:latin typeface="微软雅黑" panose="020b0503020204020204" pitchFamily="34" charset="-122"/>
              <a:ea typeface="微软雅黑" panose="020b0503020204020204" pitchFamily="34" charset="-122"/>
            </a:endParaRPr>
          </a:p>
          <a:p>
            <a:pPr defTabSz="685800">
              <a:defRPr/>
            </a:pPr>
            <a:r>
              <a:rPr lang="en-US" altLang="zh-CN" sz="1200">
                <a:solidFill>
                  <a:schemeClr val="bg1">
                    <a:lumMod val="50000"/>
                  </a:schemeClr>
                </a:solidFill>
                <a:cs typeface="+mn-ea"/>
                <a:sym typeface="+mn-lt"/>
              </a:rPr>
              <a:t>Annual work summary</a:t>
            </a:r>
            <a:endParaRPr lang="zh-CN" altLang="en-US" sz="1200">
              <a:solidFill>
                <a:schemeClr val="bg1">
                  <a:lumMod val="50000"/>
                </a:schemeClr>
              </a:solidFill>
              <a:cs typeface="+mn-ea"/>
              <a:sym typeface="+mn-lt"/>
            </a:endParaRPr>
          </a:p>
        </p:txBody>
      </p:sp>
      <p:sp>
        <p:nvSpPr>
          <p:cNvPr id="32" name="MH_Entry_2"/>
          <p:cNvSpPr>
            <a:spLocks noChangeArrowheads="1"/>
          </p:cNvSpPr>
          <p:nvPr>
            <p:custDataLst>
              <p:tags r:id="rId4"/>
            </p:custDataLst>
          </p:nvPr>
        </p:nvSpPr>
        <p:spPr bwMode="auto">
          <a:xfrm>
            <a:off x="2390971" y="2491616"/>
            <a:ext cx="2037807" cy="5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2000" b="1">
                <a:solidFill>
                  <a:schemeClr val="bg1">
                    <a:lumMod val="50000"/>
                  </a:schemeClr>
                </a:solidFill>
                <a:latin typeface="微软雅黑" panose="020b0503020204020204" pitchFamily="34" charset="-122"/>
                <a:ea typeface="微软雅黑" panose="020b0503020204020204" pitchFamily="34" charset="-122"/>
              </a:rPr>
              <a:t>工作完成情况</a:t>
            </a:r>
            <a:endParaRPr lang="zh-CN" altLang="zh-CN" sz="2000" b="1">
              <a:solidFill>
                <a:schemeClr val="bg1">
                  <a:lumMod val="50000"/>
                </a:schemeClr>
              </a:solidFill>
              <a:latin typeface="微软雅黑" panose="020b0503020204020204" pitchFamily="34" charset="-122"/>
              <a:ea typeface="微软雅黑" panose="020b0503020204020204" pitchFamily="34" charset="-122"/>
            </a:endParaRPr>
          </a:p>
          <a:p>
            <a:pPr defTabSz="685800">
              <a:defRPr/>
            </a:pPr>
            <a:r>
              <a:rPr lang="en-US" altLang="zh-CN" sz="1200">
                <a:solidFill>
                  <a:schemeClr val="bg1">
                    <a:lumMod val="50000"/>
                  </a:schemeClr>
                </a:solidFill>
                <a:cs typeface="+mn-ea"/>
                <a:sym typeface="+mn-lt"/>
              </a:rPr>
              <a:t>Job completion</a:t>
            </a:r>
            <a:endParaRPr lang="zh-CN" altLang="en-US" sz="1200">
              <a:solidFill>
                <a:schemeClr val="bg1">
                  <a:lumMod val="50000"/>
                </a:schemeClr>
              </a:solidFill>
              <a:cs typeface="+mn-ea"/>
              <a:sym typeface="+mn-lt"/>
            </a:endParaRPr>
          </a:p>
        </p:txBody>
      </p:sp>
      <p:sp>
        <p:nvSpPr>
          <p:cNvPr id="33" name="MH_Entry_3"/>
          <p:cNvSpPr>
            <a:spLocks noChangeArrowheads="1"/>
          </p:cNvSpPr>
          <p:nvPr>
            <p:custDataLst>
              <p:tags r:id="rId5"/>
            </p:custDataLst>
          </p:nvPr>
        </p:nvSpPr>
        <p:spPr bwMode="auto">
          <a:xfrm>
            <a:off x="4870431" y="3158574"/>
            <a:ext cx="2093471" cy="5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2000" b="1">
                <a:solidFill>
                  <a:schemeClr val="bg1">
                    <a:lumMod val="50000"/>
                  </a:schemeClr>
                </a:solidFill>
                <a:latin typeface="微软雅黑" panose="020b0503020204020204" pitchFamily="34" charset="-122"/>
                <a:ea typeface="微软雅黑" panose="020b0503020204020204" pitchFamily="34" charset="-122"/>
              </a:rPr>
              <a:t>成功项目展示</a:t>
            </a:r>
            <a:endParaRPr lang="zh-CN" altLang="zh-CN" sz="2000" b="1">
              <a:solidFill>
                <a:schemeClr val="bg1">
                  <a:lumMod val="50000"/>
                </a:schemeClr>
              </a:solidFill>
              <a:latin typeface="微软雅黑" panose="020b0503020204020204" pitchFamily="34" charset="-122"/>
              <a:ea typeface="微软雅黑" panose="020b0503020204020204" pitchFamily="34" charset="-122"/>
            </a:endParaRPr>
          </a:p>
          <a:p>
            <a:pPr defTabSz="685800">
              <a:defRPr/>
            </a:pPr>
            <a:r>
              <a:rPr lang="en-US" altLang="zh-CN" sz="1200">
                <a:solidFill>
                  <a:schemeClr val="bg1">
                    <a:lumMod val="50000"/>
                  </a:schemeClr>
                </a:solidFill>
                <a:cs typeface="+mn-ea"/>
                <a:sym typeface="+mn-lt"/>
              </a:rPr>
              <a:t>Successful project presentation</a:t>
            </a:r>
            <a:endParaRPr lang="zh-CN" altLang="en-US" sz="1200">
              <a:solidFill>
                <a:schemeClr val="bg1">
                  <a:lumMod val="50000"/>
                </a:schemeClr>
              </a:solidFill>
              <a:cs typeface="+mn-ea"/>
              <a:sym typeface="+mn-lt"/>
            </a:endParaRPr>
          </a:p>
        </p:txBody>
      </p:sp>
      <p:sp>
        <p:nvSpPr>
          <p:cNvPr id="34" name="MH_Entry_4"/>
          <p:cNvSpPr>
            <a:spLocks noChangeArrowheads="1"/>
          </p:cNvSpPr>
          <p:nvPr>
            <p:custDataLst>
              <p:tags r:id="rId6"/>
            </p:custDataLst>
          </p:nvPr>
        </p:nvSpPr>
        <p:spPr bwMode="auto">
          <a:xfrm>
            <a:off x="2105946" y="3826954"/>
            <a:ext cx="2037807" cy="5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2000" b="1">
                <a:solidFill>
                  <a:schemeClr val="bg1">
                    <a:lumMod val="50000"/>
                  </a:schemeClr>
                </a:solidFill>
                <a:latin typeface="微软雅黑" panose="020b0503020204020204" pitchFamily="34" charset="-122"/>
                <a:ea typeface="微软雅黑" panose="020b0503020204020204" pitchFamily="34" charset="-122"/>
              </a:rPr>
              <a:t>明年工作计划</a:t>
            </a:r>
            <a:endParaRPr lang="zh-CN" altLang="zh-CN" sz="2000" b="1">
              <a:solidFill>
                <a:schemeClr val="bg1">
                  <a:lumMod val="50000"/>
                </a:schemeClr>
              </a:solidFill>
              <a:latin typeface="微软雅黑" panose="020b0503020204020204" pitchFamily="34" charset="-122"/>
              <a:ea typeface="微软雅黑" panose="020b0503020204020204" pitchFamily="34" charset="-122"/>
            </a:endParaRPr>
          </a:p>
          <a:p>
            <a:pPr defTabSz="685800">
              <a:defRPr/>
            </a:pPr>
            <a:r>
              <a:rPr lang="en-US" altLang="zh-CN" sz="1200">
                <a:solidFill>
                  <a:schemeClr val="bg1">
                    <a:lumMod val="50000"/>
                  </a:schemeClr>
                </a:solidFill>
                <a:cs typeface="+mn-ea"/>
                <a:sym typeface="+mn-lt"/>
              </a:rPr>
              <a:t>Work plan for next yea</a:t>
            </a:r>
            <a:endParaRPr lang="zh-CN" altLang="en-US" sz="1200">
              <a:solidFill>
                <a:schemeClr val="bg1">
                  <a:lumMod val="50000"/>
                </a:schemeClr>
              </a:solidFill>
              <a:cs typeface="+mn-ea"/>
              <a:sym typeface="+mn-lt"/>
            </a:endParaRPr>
          </a:p>
        </p:txBody>
      </p:sp>
      <p:sp>
        <p:nvSpPr>
          <p:cNvPr id="35" name="MH_Number_1"/>
          <p:cNvSpPr/>
          <p:nvPr>
            <p:custDataLst>
              <p:tags r:id="rId7"/>
            </p:custDataLst>
          </p:nvPr>
        </p:nvSpPr>
        <p:spPr>
          <a:xfrm rot="413314">
            <a:off x="4633311" y="1859778"/>
            <a:ext cx="345580" cy="374109"/>
          </a:xfrm>
          <a:custGeom>
            <a:gdLst>
              <a:gd name="connsiteX0" fmla="*/ 370244 w 370244"/>
              <a:gd name="connsiteY0" fmla="*/ 0 h 400732"/>
              <a:gd name="connsiteX1" fmla="*/ 325083 w 370244"/>
              <a:gd name="connsiteY1" fmla="*/ 361458 h 400732"/>
              <a:gd name="connsiteX2" fmla="*/ 0 w 370244"/>
              <a:gd name="connsiteY2" fmla="*/ 400732 h 400732"/>
              <a:gd name="connsiteX3" fmla="*/ 45161 w 370244"/>
              <a:gd name="connsiteY3" fmla="*/ 39274 h 400732"/>
            </a:gdLst>
            <a:cxnLst>
              <a:cxn ang="0">
                <a:pos x="connsiteX0" y="connsiteY0"/>
              </a:cxn>
              <a:cxn ang="0">
                <a:pos x="connsiteX1" y="connsiteY1"/>
              </a:cxn>
              <a:cxn ang="0">
                <a:pos x="connsiteX2" y="connsiteY2"/>
              </a:cxn>
              <a:cxn ang="0">
                <a:pos x="connsiteX3" y="connsiteY3"/>
              </a:cxn>
            </a:cxnLst>
            <a:rect l="l" t="t" r="r" b="b"/>
            <a:pathLst>
              <a:path w="370244" h="400732">
                <a:moveTo>
                  <a:pt x="370244" y="0"/>
                </a:moveTo>
                <a:lnTo>
                  <a:pt x="325083" y="361458"/>
                </a:lnTo>
                <a:lnTo>
                  <a:pt x="0" y="400732"/>
                </a:lnTo>
                <a:lnTo>
                  <a:pt x="45161" y="39274"/>
                </a:lnTo>
                <a:close/>
              </a:path>
            </a:pathLst>
          </a:custGeom>
          <a:solidFill>
            <a:schemeClr val="accent1"/>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6" name="MH_Number_2"/>
          <p:cNvSpPr/>
          <p:nvPr>
            <p:custDataLst>
              <p:tags r:id="rId8"/>
            </p:custDataLst>
          </p:nvPr>
        </p:nvSpPr>
        <p:spPr>
          <a:xfrm rot="413314">
            <a:off x="4486559" y="2528361"/>
            <a:ext cx="345580" cy="374108"/>
          </a:xfrm>
          <a:custGeom>
            <a:gdLst>
              <a:gd name="connsiteX0" fmla="*/ 45161 w 370245"/>
              <a:gd name="connsiteY0" fmla="*/ 39273 h 400731"/>
              <a:gd name="connsiteX1" fmla="*/ 370245 w 370245"/>
              <a:gd name="connsiteY1" fmla="*/ 0 h 400731"/>
              <a:gd name="connsiteX2" fmla="*/ 325083 w 370245"/>
              <a:gd name="connsiteY2" fmla="*/ 361458 h 400731"/>
              <a:gd name="connsiteX3" fmla="*/ 0 w 370245"/>
              <a:gd name="connsiteY3" fmla="*/ 400731 h 400731"/>
            </a:gdLst>
            <a:cxnLst>
              <a:cxn ang="0">
                <a:pos x="connsiteX0" y="connsiteY0"/>
              </a:cxn>
              <a:cxn ang="0">
                <a:pos x="connsiteX1" y="connsiteY1"/>
              </a:cxn>
              <a:cxn ang="0">
                <a:pos x="connsiteX2" y="connsiteY2"/>
              </a:cxn>
              <a:cxn ang="0">
                <a:pos x="connsiteX3" y="connsiteY3"/>
              </a:cxn>
            </a:cxnLst>
            <a:rect l="l" t="t" r="r" b="b"/>
            <a:pathLst>
              <a:path w="370245" h="400731">
                <a:moveTo>
                  <a:pt x="45161" y="39273"/>
                </a:moveTo>
                <a:lnTo>
                  <a:pt x="370245" y="0"/>
                </a:lnTo>
                <a:lnTo>
                  <a:pt x="325083" y="361458"/>
                </a:lnTo>
                <a:lnTo>
                  <a:pt x="0" y="400731"/>
                </a:lnTo>
                <a:close/>
              </a:path>
            </a:pathLst>
          </a:custGeom>
          <a:solidFill>
            <a:schemeClr val="accent2"/>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7" name="MH_Number_3"/>
          <p:cNvSpPr/>
          <p:nvPr>
            <p:custDataLst>
              <p:tags r:id="rId9"/>
            </p:custDataLst>
          </p:nvPr>
        </p:nvSpPr>
        <p:spPr>
          <a:xfrm rot="413314">
            <a:off x="4339808" y="3196942"/>
            <a:ext cx="345580" cy="374109"/>
          </a:xfrm>
          <a:custGeom>
            <a:gdLst>
              <a:gd name="connsiteX0" fmla="*/ 370244 w 370244"/>
              <a:gd name="connsiteY0" fmla="*/ 0 h 400732"/>
              <a:gd name="connsiteX1" fmla="*/ 325083 w 370244"/>
              <a:gd name="connsiteY1" fmla="*/ 361458 h 400732"/>
              <a:gd name="connsiteX2" fmla="*/ 0 w 370244"/>
              <a:gd name="connsiteY2" fmla="*/ 400732 h 400732"/>
              <a:gd name="connsiteX3" fmla="*/ 45161 w 370244"/>
              <a:gd name="connsiteY3" fmla="*/ 39274 h 400732"/>
            </a:gdLst>
            <a:cxnLst>
              <a:cxn ang="0">
                <a:pos x="connsiteX0" y="connsiteY0"/>
              </a:cxn>
              <a:cxn ang="0">
                <a:pos x="connsiteX1" y="connsiteY1"/>
              </a:cxn>
              <a:cxn ang="0">
                <a:pos x="connsiteX2" y="connsiteY2"/>
              </a:cxn>
              <a:cxn ang="0">
                <a:pos x="connsiteX3" y="connsiteY3"/>
              </a:cxn>
            </a:cxnLst>
            <a:rect l="l" t="t" r="r" b="b"/>
            <a:pathLst>
              <a:path w="370244" h="400732">
                <a:moveTo>
                  <a:pt x="370244" y="0"/>
                </a:moveTo>
                <a:lnTo>
                  <a:pt x="325083" y="361458"/>
                </a:lnTo>
                <a:lnTo>
                  <a:pt x="0" y="400732"/>
                </a:lnTo>
                <a:lnTo>
                  <a:pt x="45161" y="39274"/>
                </a:lnTo>
                <a:close/>
              </a:path>
            </a:pathLst>
          </a:custGeom>
          <a:solidFill>
            <a:schemeClr val="accent1"/>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8" name="MH_Number_4"/>
          <p:cNvSpPr/>
          <p:nvPr>
            <p:custDataLst>
              <p:tags r:id="rId10"/>
            </p:custDataLst>
          </p:nvPr>
        </p:nvSpPr>
        <p:spPr>
          <a:xfrm rot="413314">
            <a:off x="4192974" y="3865525"/>
            <a:ext cx="345739" cy="372796"/>
          </a:xfrm>
          <a:custGeom>
            <a:gdLst>
              <a:gd name="connsiteX0" fmla="*/ 45331 w 370414"/>
              <a:gd name="connsiteY0" fmla="*/ 39273 h 399327"/>
              <a:gd name="connsiteX1" fmla="*/ 370414 w 370414"/>
              <a:gd name="connsiteY1" fmla="*/ 0 h 399327"/>
              <a:gd name="connsiteX2" fmla="*/ 325084 w 370414"/>
              <a:gd name="connsiteY2" fmla="*/ 360054 h 399327"/>
              <a:gd name="connsiteX3" fmla="*/ 0 w 370414"/>
              <a:gd name="connsiteY3" fmla="*/ 399327 h 399327"/>
            </a:gdLst>
            <a:cxnLst>
              <a:cxn ang="0">
                <a:pos x="connsiteX0" y="connsiteY0"/>
              </a:cxn>
              <a:cxn ang="0">
                <a:pos x="connsiteX1" y="connsiteY1"/>
              </a:cxn>
              <a:cxn ang="0">
                <a:pos x="connsiteX2" y="connsiteY2"/>
              </a:cxn>
              <a:cxn ang="0">
                <a:pos x="connsiteX3" y="connsiteY3"/>
              </a:cxn>
            </a:cxnLst>
            <a:rect l="l" t="t" r="r" b="b"/>
            <a:pathLst>
              <a:path w="370414" h="399327">
                <a:moveTo>
                  <a:pt x="45331" y="39273"/>
                </a:moveTo>
                <a:lnTo>
                  <a:pt x="370414" y="0"/>
                </a:lnTo>
                <a:lnTo>
                  <a:pt x="325084" y="360054"/>
                </a:lnTo>
                <a:lnTo>
                  <a:pt x="0" y="399327"/>
                </a:lnTo>
                <a:close/>
              </a:path>
            </a:pathLst>
          </a:custGeom>
          <a:solidFill>
            <a:schemeClr val="accent2"/>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3" name="Rectangle 30"/>
          <p:cNvSpPr/>
          <p:nvPr/>
        </p:nvSpPr>
        <p:spPr>
          <a:xfrm>
            <a:off x="787489" y="442315"/>
            <a:ext cx="3384376" cy="1050109"/>
          </a:xfrm>
          <a:prstGeom prst="rect">
            <a:avLst/>
          </a:prstGeom>
        </p:spPr>
        <p:txBody>
          <a:bodyPr wrap="square">
            <a:normAutofit fontScale="92500" lnSpcReduction="20000"/>
          </a:bodyPr>
          <a:lstStyle/>
          <a:p>
            <a:r>
              <a:rPr lang="zh-CN" altLang="en-US" sz="4000" b="1" spc="300">
                <a:solidFill>
                  <a:schemeClr val="tx1">
                    <a:lumMod val="65000"/>
                    <a:lumOff val="35000"/>
                  </a:schemeClr>
                </a:solidFill>
                <a:latin typeface="微软雅黑" panose="020b0503020204020204" pitchFamily="34" charset="-122"/>
                <a:ea typeface="微软雅黑" panose="020b0503020204020204" pitchFamily="34" charset="-122"/>
              </a:rPr>
              <a:t>目录 </a:t>
            </a:r>
            <a:r>
              <a:rPr lang="en-US" altLang="zh-CN" sz="4000" b="1" spc="300">
                <a:solidFill>
                  <a:schemeClr val="tx1">
                    <a:lumMod val="65000"/>
                    <a:lumOff val="35000"/>
                  </a:schemeClr>
                </a:solidFill>
                <a:latin typeface="微软雅黑" panose="020b0503020204020204" pitchFamily="34" charset="-122"/>
                <a:ea typeface="微软雅黑" panose="020b0503020204020204" pitchFamily="34" charset="-122"/>
              </a:rPr>
              <a:t>CONTENT</a:t>
            </a:r>
            <a:endParaRPr lang="en-US" altLang="zh-CN" sz="4000" b="1" spc="3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par>
                          <p:cTn id="17" fill="hold" nodeType="afterGroup">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0-#ppt_w/2"/>
                                          </p:val>
                                        </p:tav>
                                        <p:tav tm="100000">
                                          <p:val>
                                            <p:strVal val="#ppt_x"/>
                                          </p:val>
                                        </p:tav>
                                      </p:tavLst>
                                    </p:anim>
                                    <p:anim calcmode="lin" valueType="num">
                                      <p:cBhvr additive="base">
                                        <p:cTn id="21" dur="500" fill="hold"/>
                                        <p:tgtEl>
                                          <p:spTgt spid="3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par>
                          <p:cTn id="26" fill="hold" nodeType="afterGroup">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1+#ppt_w/2"/>
                                          </p:val>
                                        </p:tav>
                                        <p:tav tm="100000">
                                          <p:val>
                                            <p:strVal val="#ppt_x"/>
                                          </p:val>
                                        </p:tav>
                                      </p:tavLst>
                                    </p:anim>
                                    <p:anim calcmode="lin" valueType="num">
                                      <p:cBhvr additive="base">
                                        <p:cTn id="30" dur="500" fill="hold"/>
                                        <p:tgtEl>
                                          <p:spTgt spid="33"/>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par>
                          <p:cTn id="35" fill="hold" nodeType="afterGroup">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0-#ppt_w/2"/>
                                          </p:val>
                                        </p:tav>
                                        <p:tav tm="100000">
                                          <p:val>
                                            <p:strVal val="#ppt_x"/>
                                          </p:val>
                                        </p:tav>
                                      </p:tavLst>
                                    </p:anim>
                                    <p:anim calcmode="lin" valueType="num">
                                      <p:cBhvr additive="base">
                                        <p:cTn id="3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cond evt="onBegin" delay="0">
                          <p:tn val="39"/>
                        </p:cond>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animBg="1"/>
      <p:bldP spid="36" grpId="0" animBg="1"/>
      <p:bldP spid="37" grpId="0" animBg="1"/>
      <p:bldP spid="38" grpId="0" animBg="1"/>
      <p:bldP spid="13"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8" name="TextBox 137"/>
          <p:cNvSpPr txBox="1"/>
          <p:nvPr/>
        </p:nvSpPr>
        <p:spPr>
          <a:xfrm>
            <a:off x="5794432" y="2055222"/>
            <a:ext cx="2895904" cy="389291"/>
          </a:xfrm>
          <a:prstGeom prst="rect">
            <a:avLst/>
          </a:prstGeom>
          <a:noFill/>
        </p:spPr>
        <p:txBody>
          <a:bodyPr wrap="square" lIns="68578" tIns="34288" rIns="68578" bIns="34288" rtlCol="0">
            <a:spAutoFit/>
          </a:bodyPr>
          <a:lstStyle/>
          <a:p>
            <a:pP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空心弧 2"/>
          <p:cNvSpPr/>
          <p:nvPr/>
        </p:nvSpPr>
        <p:spPr bwMode="auto">
          <a:xfrm rot="13247034">
            <a:off x="1048870" y="1650751"/>
            <a:ext cx="2174580" cy="2174874"/>
          </a:xfrm>
          <a:custGeom>
            <a:gdLst>
              <a:gd name="T0" fmla="*/ 2950 w 21600"/>
              <a:gd name="T1" fmla="*/ 15226 h 21600"/>
              <a:gd name="T2" fmla="*/ 1788 w 21600"/>
              <a:gd name="T3" fmla="*/ 10800 h 21600"/>
              <a:gd name="T4" fmla="*/ 10800 w 21600"/>
              <a:gd name="T5" fmla="*/ 1788 h 21600"/>
              <a:gd name="T6" fmla="*/ 19812 w 21600"/>
              <a:gd name="T7" fmla="*/ 10800 h 21600"/>
              <a:gd name="T8" fmla="*/ 18649 w 21600"/>
              <a:gd name="T9" fmla="*/ 15226 h 21600"/>
              <a:gd name="T10" fmla="*/ 20207 w 21600"/>
              <a:gd name="T11" fmla="*/ 16105 h 21600"/>
              <a:gd name="T12" fmla="*/ 21600 w 21600"/>
              <a:gd name="T13" fmla="*/ 10800 h 21600"/>
              <a:gd name="T14" fmla="*/ 10800 w 21600"/>
              <a:gd name="T15" fmla="*/ 0 h 21600"/>
              <a:gd name="T16" fmla="*/ 0 w 21600"/>
              <a:gd name="T17" fmla="*/ 10800 h 21600"/>
              <a:gd name="T18" fmla="*/ 1392 w 21600"/>
              <a:gd name="T19" fmla="*/ 16105 h 21600"/>
              <a:gd name="T20" fmla="*/ 2950 w 21600"/>
              <a:gd name="T21" fmla="*/ 15226 h 21600"/>
              <a:gd name="T22" fmla="*/ 0 w 21600"/>
              <a:gd name="T23" fmla="*/ 0 h 21600"/>
              <a:gd name="T24" fmla="*/ 21600 w 21600"/>
              <a:gd name="T25" fmla="*/ 13691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lnTo>
                  <a:pt x="2950" y="15226"/>
                </a:lnTo>
                <a:close/>
              </a:path>
            </a:pathLst>
          </a:custGeom>
          <a:solidFill>
            <a:schemeClr val="accent2">
              <a:alpha val="59000"/>
            </a:schemeClr>
          </a:solidFill>
          <a:ln>
            <a:noFill/>
          </a:ln>
        </p:spPr>
        <p:txBody>
          <a:bodyPr lIns="91446" tIns="45723" rIns="91446" bIns="45723" anchor="ctr"/>
          <a:lstStyle/>
          <a:p>
            <a:endParaRPr lang="zh-CN" altLang="en-US" sz="1800"/>
          </a:p>
        </p:txBody>
      </p:sp>
      <p:sp>
        <p:nvSpPr>
          <p:cNvPr id="57" name="空心弧 4"/>
          <p:cNvSpPr/>
          <p:nvPr/>
        </p:nvSpPr>
        <p:spPr bwMode="auto">
          <a:xfrm rot="16200000">
            <a:off x="855423" y="1473100"/>
            <a:ext cx="2532899" cy="2532559"/>
          </a:xfrm>
          <a:custGeom>
            <a:gdLst>
              <a:gd name="T0" fmla="*/ 6106 w 21600"/>
              <a:gd name="T1" fmla="*/ 18536 h 21600"/>
              <a:gd name="T2" fmla="*/ 1751 w 21600"/>
              <a:gd name="T3" fmla="*/ 10800 h 21600"/>
              <a:gd name="T4" fmla="*/ 10800 w 21600"/>
              <a:gd name="T5" fmla="*/ 1751 h 21600"/>
              <a:gd name="T6" fmla="*/ 19849 w 21600"/>
              <a:gd name="T7" fmla="*/ 10800 h 21600"/>
              <a:gd name="T8" fmla="*/ 15493 w 21600"/>
              <a:gd name="T9" fmla="*/ 18536 h 21600"/>
              <a:gd name="T10" fmla="*/ 16401 w 21600"/>
              <a:gd name="T11" fmla="*/ 20033 h 21600"/>
              <a:gd name="T12" fmla="*/ 21600 w 21600"/>
              <a:gd name="T13" fmla="*/ 10800 h 21600"/>
              <a:gd name="T14" fmla="*/ 10800 w 21600"/>
              <a:gd name="T15" fmla="*/ 0 h 21600"/>
              <a:gd name="T16" fmla="*/ 0 w 21600"/>
              <a:gd name="T17" fmla="*/ 10800 h 21600"/>
              <a:gd name="T18" fmla="*/ 5198 w 21600"/>
              <a:gd name="T19" fmla="*/ 20033 h 21600"/>
              <a:gd name="T20" fmla="*/ 6106 w 21600"/>
              <a:gd name="T21" fmla="*/ 18536 h 21600"/>
              <a:gd name="T22" fmla="*/ 0 w 21600"/>
              <a:gd name="T23" fmla="*/ 0 h 21600"/>
              <a:gd name="T24" fmla="*/ 21600 w 21600"/>
              <a:gd name="T25" fmla="*/ 1877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chemeClr val="accent1">
              <a:alpha val="84000"/>
            </a:schemeClr>
          </a:solidFill>
          <a:ln>
            <a:noFill/>
          </a:ln>
        </p:spPr>
        <p:txBody>
          <a:bodyPr lIns="91446" tIns="45723" rIns="91446" bIns="45723" anchor="ctr"/>
          <a:lstStyle/>
          <a:p>
            <a:endParaRPr lang="zh-CN" altLang="en-US" sz="1800"/>
          </a:p>
        </p:txBody>
      </p:sp>
      <p:sp>
        <p:nvSpPr>
          <p:cNvPr id="58" name="矩形 5"/>
          <p:cNvSpPr>
            <a:spLocks noChangeArrowheads="1"/>
          </p:cNvSpPr>
          <p:nvPr/>
        </p:nvSpPr>
        <p:spPr bwMode="auto">
          <a:xfrm>
            <a:off x="1539959" y="2543136"/>
            <a:ext cx="1243370" cy="3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6" tIns="45723" rIns="91446" bIns="45723">
            <a:sp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en-US" sz="1600" b="1">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3"/>
          <p:cNvGrpSpPr/>
          <p:nvPr/>
        </p:nvGrpSpPr>
        <p:grpSpPr>
          <a:xfrm>
            <a:off x="5306532" y="1706118"/>
            <a:ext cx="1600813" cy="276962"/>
            <a:chOff x="7073484" y="2441810"/>
            <a:chExt cx="2134334" cy="369218"/>
          </a:xfrm>
        </p:grpSpPr>
        <p:sp>
          <p:nvSpPr>
            <p:cNvPr id="139" name="TextBox 138"/>
            <p:cNvSpPr txBox="1"/>
            <p:nvPr/>
          </p:nvSpPr>
          <p:spPr>
            <a:xfrm>
              <a:off x="7433543" y="2441810"/>
              <a:ext cx="1774275" cy="369218"/>
            </a:xfrm>
            <a:prstGeom prst="rect">
              <a:avLst/>
            </a:prstGeom>
            <a:noFill/>
          </p:spPr>
          <p:txBody>
            <a:bodyPr wrap="square" lIns="68564" tIns="0" rIns="68564" bIns="0" rtlCol="0" anchor="t">
              <a:spAutoFit/>
            </a:bodyPr>
            <a:lstStyle/>
            <a:p>
              <a:pPr algn="ctr">
                <a:lnSpc>
                  <a:spcPct val="150000"/>
                </a:lnSpc>
              </a:pPr>
              <a:r>
                <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0" name="矩形 22"/>
            <p:cNvSpPr>
              <a:spLocks noChangeArrowheads="1"/>
            </p:cNvSpPr>
            <p:nvPr/>
          </p:nvSpPr>
          <p:spPr bwMode="auto">
            <a:xfrm>
              <a:off x="7073484" y="2574698"/>
              <a:ext cx="360058" cy="230796"/>
            </a:xfrm>
            <a:prstGeom prst="rect">
              <a:avLst/>
            </a:prstGeom>
            <a:solidFill>
              <a:schemeClr val="accent1"/>
            </a:solidFill>
            <a:ln>
              <a:noFill/>
            </a:ln>
          </p:spPr>
          <p:txBody>
            <a:bodyPr anchor="ctr"/>
            <a:lstStyle/>
            <a:p>
              <a:pPr algn="ctr"/>
              <a:endParaRPr lang="zh-CN" altLang="en-US" sz="1800">
                <a:solidFill>
                  <a:srgbClr val="FFFFFF"/>
                </a:solidFill>
                <a:latin typeface="宋体" panose="02010600030101010101" pitchFamily="2" charset="-122"/>
                <a:sym typeface="宋体" panose="02010600030101010101" pitchFamily="2" charset="-122"/>
              </a:endParaRPr>
            </a:p>
          </p:txBody>
        </p:sp>
      </p:grpSp>
      <p:sp>
        <p:nvSpPr>
          <p:cNvPr id="72" name="TextBox 71"/>
          <p:cNvSpPr txBox="1"/>
          <p:nvPr/>
        </p:nvSpPr>
        <p:spPr>
          <a:xfrm>
            <a:off x="5794433" y="2828577"/>
            <a:ext cx="2788349" cy="389291"/>
          </a:xfrm>
          <a:prstGeom prst="rect">
            <a:avLst/>
          </a:prstGeom>
          <a:noFill/>
        </p:spPr>
        <p:txBody>
          <a:bodyPr wrap="square" lIns="68578" tIns="34288" rIns="68578" bIns="34288" rtlCol="0">
            <a:spAutoFit/>
          </a:bodyPr>
          <a:lstStyle/>
          <a:p>
            <a:pP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组合 4"/>
          <p:cNvGrpSpPr/>
          <p:nvPr/>
        </p:nvGrpSpPr>
        <p:grpSpPr>
          <a:xfrm>
            <a:off x="5284551" y="2479467"/>
            <a:ext cx="1600813" cy="276962"/>
            <a:chOff x="7073484" y="3472772"/>
            <a:chExt cx="2134334" cy="369219"/>
          </a:xfrm>
        </p:grpSpPr>
        <p:sp>
          <p:nvSpPr>
            <p:cNvPr id="73" name="TextBox 72"/>
            <p:cNvSpPr txBox="1"/>
            <p:nvPr/>
          </p:nvSpPr>
          <p:spPr>
            <a:xfrm>
              <a:off x="7433543" y="3472772"/>
              <a:ext cx="1774275" cy="369219"/>
            </a:xfrm>
            <a:prstGeom prst="rect">
              <a:avLst/>
            </a:prstGeom>
            <a:noFill/>
          </p:spPr>
          <p:txBody>
            <a:bodyPr wrap="square" lIns="68564" tIns="0" rIns="68564" bIns="0" rtlCol="0" anchor="t">
              <a:spAutoFit/>
            </a:bodyPr>
            <a:lstStyle/>
            <a:p>
              <a:pPr algn="ctr">
                <a:lnSpc>
                  <a:spcPct val="150000"/>
                </a:lnSpc>
              </a:pPr>
              <a:r>
                <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4" name="矩形 22"/>
            <p:cNvSpPr>
              <a:spLocks noChangeArrowheads="1"/>
            </p:cNvSpPr>
            <p:nvPr/>
          </p:nvSpPr>
          <p:spPr bwMode="auto">
            <a:xfrm>
              <a:off x="7073484" y="3605658"/>
              <a:ext cx="360058" cy="230796"/>
            </a:xfrm>
            <a:prstGeom prst="rect">
              <a:avLst/>
            </a:prstGeom>
            <a:solidFill>
              <a:schemeClr val="accent3"/>
            </a:solidFill>
            <a:ln>
              <a:noFill/>
            </a:ln>
          </p:spPr>
          <p:txBody>
            <a:bodyPr anchor="ctr"/>
            <a:lstStyle/>
            <a:p>
              <a:pPr algn="ctr"/>
              <a:endParaRPr lang="zh-CN" altLang="en-US" sz="1800">
                <a:solidFill>
                  <a:srgbClr val="FFFFFF"/>
                </a:solidFill>
                <a:latin typeface="宋体" panose="02010600030101010101" pitchFamily="2" charset="-122"/>
                <a:sym typeface="宋体" panose="02010600030101010101" pitchFamily="2" charset="-122"/>
              </a:endParaRPr>
            </a:p>
          </p:txBody>
        </p:sp>
      </p:grpSp>
      <p:sp>
        <p:nvSpPr>
          <p:cNvPr id="75" name="TextBox 74"/>
          <p:cNvSpPr txBox="1"/>
          <p:nvPr/>
        </p:nvSpPr>
        <p:spPr>
          <a:xfrm>
            <a:off x="5794432" y="3625199"/>
            <a:ext cx="2895904" cy="389291"/>
          </a:xfrm>
          <a:prstGeom prst="rect">
            <a:avLst/>
          </a:prstGeom>
          <a:noFill/>
        </p:spPr>
        <p:txBody>
          <a:bodyPr wrap="square" lIns="68578" tIns="34288" rIns="68578" bIns="34288" rtlCol="0">
            <a:spAutoFit/>
          </a:bodyPr>
          <a:lstStyle/>
          <a:p>
            <a:pP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 name="组合 5"/>
          <p:cNvGrpSpPr/>
          <p:nvPr/>
        </p:nvGrpSpPr>
        <p:grpSpPr>
          <a:xfrm>
            <a:off x="5306532" y="3276094"/>
            <a:ext cx="1600813" cy="276962"/>
            <a:chOff x="7073484" y="4534750"/>
            <a:chExt cx="2134334" cy="369218"/>
          </a:xfrm>
        </p:grpSpPr>
        <p:sp>
          <p:nvSpPr>
            <p:cNvPr id="76" name="TextBox 75"/>
            <p:cNvSpPr txBox="1"/>
            <p:nvPr/>
          </p:nvSpPr>
          <p:spPr>
            <a:xfrm>
              <a:off x="7433543" y="4534750"/>
              <a:ext cx="1774275" cy="369218"/>
            </a:xfrm>
            <a:prstGeom prst="rect">
              <a:avLst/>
            </a:prstGeom>
            <a:noFill/>
          </p:spPr>
          <p:txBody>
            <a:bodyPr wrap="square" lIns="68564" tIns="0" rIns="68564" bIns="0" rtlCol="0" anchor="t">
              <a:spAutoFit/>
            </a:bodyPr>
            <a:lstStyle/>
            <a:p>
              <a:pPr algn="ctr">
                <a:lnSpc>
                  <a:spcPct val="150000"/>
                </a:lnSpc>
              </a:pPr>
              <a:r>
                <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7" name="矩形 22"/>
            <p:cNvSpPr>
              <a:spLocks noChangeArrowheads="1"/>
            </p:cNvSpPr>
            <p:nvPr/>
          </p:nvSpPr>
          <p:spPr bwMode="auto">
            <a:xfrm>
              <a:off x="7073484" y="4667635"/>
              <a:ext cx="360058" cy="230796"/>
            </a:xfrm>
            <a:prstGeom prst="rect">
              <a:avLst/>
            </a:prstGeom>
            <a:solidFill>
              <a:schemeClr val="accent2">
                <a:alpha val="40000"/>
              </a:schemeClr>
            </a:solidFill>
            <a:ln>
              <a:noFill/>
            </a:ln>
          </p:spPr>
          <p:txBody>
            <a:bodyPr anchor="ctr"/>
            <a:lstStyle/>
            <a:p>
              <a:pPr algn="ctr"/>
              <a:endParaRPr lang="zh-CN" altLang="en-US" sz="1800">
                <a:solidFill>
                  <a:srgbClr val="FFFFFF"/>
                </a:solidFill>
                <a:latin typeface="宋体" panose="02010600030101010101" pitchFamily="2" charset="-122"/>
                <a:sym typeface="宋体" panose="02010600030101010101" pitchFamily="2" charset="-122"/>
              </a:endParaRPr>
            </a:p>
          </p:txBody>
        </p:sp>
      </p:grpSp>
      <p:grpSp>
        <p:nvGrpSpPr>
          <p:cNvPr id="5" name="组合 1"/>
          <p:cNvGrpSpPr/>
          <p:nvPr/>
        </p:nvGrpSpPr>
        <p:grpSpPr>
          <a:xfrm rot="1561121">
            <a:off x="1233358" y="1836049"/>
            <a:ext cx="1805607" cy="1804278"/>
            <a:chOff x="1642796" y="2615022"/>
            <a:chExt cx="2407382" cy="2405286"/>
          </a:xfrm>
          <a:solidFill>
            <a:schemeClr val="accent3"/>
          </a:solidFill>
        </p:grpSpPr>
        <p:sp>
          <p:nvSpPr>
            <p:cNvPr id="56" name="空心弧 3"/>
            <p:cNvSpPr/>
            <p:nvPr/>
          </p:nvSpPr>
          <p:spPr bwMode="auto">
            <a:xfrm rot="15302329">
              <a:off x="1643844" y="2613974"/>
              <a:ext cx="2405286" cy="2407382"/>
            </a:xfrm>
            <a:custGeom>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p:spPr>
          <p:txBody>
            <a:bodyPr anchor="ctr"/>
            <a:lstStyle/>
            <a:p>
              <a:endParaRPr lang="zh-CN" altLang="en-US" sz="1800"/>
            </a:p>
          </p:txBody>
        </p:sp>
        <p:sp>
          <p:nvSpPr>
            <p:cNvPr id="102" name="空心弧 3"/>
            <p:cNvSpPr/>
            <p:nvPr/>
          </p:nvSpPr>
          <p:spPr bwMode="auto">
            <a:xfrm rot="7872149">
              <a:off x="1643844" y="2613974"/>
              <a:ext cx="2405286" cy="2407382"/>
            </a:xfrm>
            <a:custGeom>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p:spPr>
          <p:txBody>
            <a:bodyPr anchor="ctr"/>
            <a:lstStyle/>
            <a:p>
              <a:endParaRPr lang="zh-CN" altLang="en-US" sz="1800"/>
            </a:p>
          </p:txBody>
        </p:sp>
      </p:grpSp>
      <p:grpSp>
        <p:nvGrpSpPr>
          <p:cNvPr id="6" name="组合 2"/>
          <p:cNvGrpSpPr/>
          <p:nvPr/>
        </p:nvGrpSpPr>
        <p:grpSpPr>
          <a:xfrm>
            <a:off x="3011319" y="1874015"/>
            <a:ext cx="2295215" cy="1462419"/>
            <a:chOff x="4013318" y="2665635"/>
            <a:chExt cx="3060168" cy="1949553"/>
          </a:xfrm>
        </p:grpSpPr>
        <p:cxnSp>
          <p:nvCxnSpPr>
            <p:cNvPr id="9" name="直接连接符 8"/>
            <p:cNvCxnSpPr/>
            <p:nvPr/>
          </p:nvCxnSpPr>
          <p:spPr>
            <a:xfrm flipH="1">
              <a:off x="4150990" y="2665635"/>
              <a:ext cx="2922494" cy="2415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77" idx="1"/>
            </p:cNvCxnSpPr>
            <p:nvPr/>
          </p:nvCxnSpPr>
          <p:spPr>
            <a:xfrm flipH="1" flipV="1">
              <a:off x="4150990" y="4366898"/>
              <a:ext cx="2922495" cy="2482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4013318" y="3708825"/>
              <a:ext cx="3060168" cy="1088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randombar(horizontal)">
                                      <p:cBhvr>
                                        <p:cTn id="11" dur="500"/>
                                        <p:tgtEl>
                                          <p:spTgt spid="58"/>
                                        </p:tgtEl>
                                      </p:cBhvr>
                                    </p:animEffect>
                                  </p:childTnLst>
                                </p:cTn>
                              </p:par>
                              <p:par>
                                <p:cTn id="12" presetID="22" presetClass="entr" presetSubtype="2" fill="hold" grpId="0" nodeType="withEffect">
                                  <p:stCondLst>
                                    <p:cond delay="300"/>
                                  </p:stCondLst>
                                  <p:childTnLst>
                                    <p:set>
                                      <p:cBhvr>
                                        <p:cTn id="13" dur="1" fill="hold">
                                          <p:stCondLst>
                                            <p:cond delay="0"/>
                                          </p:stCondLst>
                                        </p:cTn>
                                        <p:tgtEl>
                                          <p:spTgt spid="55"/>
                                        </p:tgtEl>
                                        <p:attrNameLst>
                                          <p:attrName>style.visibility</p:attrName>
                                        </p:attrNameLst>
                                      </p:cBhvr>
                                      <p:to>
                                        <p:strVal val="visible"/>
                                      </p:to>
                                    </p:set>
                                    <p:animEffect transition="in" filter="wipe(right)">
                                      <p:cBhvr>
                                        <p:cTn id="14" dur="500"/>
                                        <p:tgtEl>
                                          <p:spTgt spid="55"/>
                                        </p:tgtEl>
                                      </p:cBhvr>
                                    </p:animEffect>
                                  </p:childTnLst>
                                </p:cTn>
                              </p:par>
                              <p:par>
                                <p:cTn id="15" presetID="22" presetClass="entr" presetSubtype="2" fill="hold" grpId="0" nodeType="withEffect">
                                  <p:stCondLst>
                                    <p:cond delay="300"/>
                                  </p:stCondLst>
                                  <p:childTnLst>
                                    <p:set>
                                      <p:cBhvr>
                                        <p:cTn id="16" dur="1" fill="hold">
                                          <p:stCondLst>
                                            <p:cond delay="0"/>
                                          </p:stCondLst>
                                        </p:cTn>
                                        <p:tgtEl>
                                          <p:spTgt spid="57"/>
                                        </p:tgtEl>
                                        <p:attrNameLst>
                                          <p:attrName>style.visibility</p:attrName>
                                        </p:attrNameLst>
                                      </p:cBhvr>
                                      <p:to>
                                        <p:strVal val="visible"/>
                                      </p:to>
                                    </p:set>
                                    <p:animEffect transition="in" filter="wipe(right)">
                                      <p:cBhvr>
                                        <p:cTn id="17" dur="500"/>
                                        <p:tgtEl>
                                          <p:spTgt spid="57"/>
                                        </p:tgtEl>
                                      </p:cBhvr>
                                    </p:animEffect>
                                  </p:childTnLst>
                                </p:cTn>
                              </p:par>
                            </p:childTnLst>
                          </p:cTn>
                        </p:par>
                        <p:par>
                          <p:cTn id="18" fill="hold" nodeType="afterGroup">
                            <p:stCondLst>
                              <p:cond delay="13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nodeType="afterGroup">
                            <p:stCondLst>
                              <p:cond delay="1800"/>
                            </p:stCondLst>
                            <p:childTnLst>
                              <p:par>
                                <p:cTn id="23" presetID="1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p:tgtEl>
                                          <p:spTgt spid="2"/>
                                        </p:tgtEl>
                                        <p:attrNameLst>
                                          <p:attrName>ppt_y</p:attrName>
                                        </p:attrNameLst>
                                      </p:cBhvr>
                                      <p:tavLst>
                                        <p:tav tm="0">
                                          <p:val>
                                            <p:strVal val="#ppt_y+#ppt_h*1.125000"/>
                                          </p:val>
                                        </p:tav>
                                        <p:tav tm="100000">
                                          <p:val>
                                            <p:strVal val="#ppt_y"/>
                                          </p:val>
                                        </p:tav>
                                      </p:tavLst>
                                    </p:anim>
                                    <p:animEffect transition="in" filter="wipe(up)">
                                      <p:cBhvr>
                                        <p:cTn id="26" dur="500"/>
                                        <p:tgtEl>
                                          <p:spTgt spid="2"/>
                                        </p:tgtEl>
                                      </p:cBhvr>
                                    </p:animEffect>
                                  </p:childTnLst>
                                </p:cTn>
                              </p:par>
                            </p:childTnLst>
                          </p:cTn>
                        </p:par>
                        <p:par>
                          <p:cTn id="27" fill="hold" nodeType="afterGroup">
                            <p:stCondLst>
                              <p:cond delay="2300"/>
                            </p:stCondLst>
                            <p:childTnLst>
                              <p:par>
                                <p:cTn id="28" presetID="14" presetClass="entr" presetSubtype="10" fill="hold" grpId="0" nodeType="after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randombar(horizontal)">
                                      <p:cBhvr>
                                        <p:cTn id="30" dur="500"/>
                                        <p:tgtEl>
                                          <p:spTgt spid="138"/>
                                        </p:tgtEl>
                                      </p:cBhvr>
                                    </p:animEffect>
                                  </p:childTnLst>
                                </p:cTn>
                              </p:par>
                            </p:childTnLst>
                          </p:cTn>
                        </p:par>
                        <p:par>
                          <p:cTn id="31" fill="hold" nodeType="afterGroup">
                            <p:stCondLst>
                              <p:cond delay="2800"/>
                            </p:stCondLst>
                            <p:childTnLst>
                              <p:par>
                                <p:cTn id="32" presetID="1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p:tgtEl>
                                          <p:spTgt spid="3"/>
                                        </p:tgtEl>
                                        <p:attrNameLst>
                                          <p:attrName>ppt_y</p:attrName>
                                        </p:attrNameLst>
                                      </p:cBhvr>
                                      <p:tavLst>
                                        <p:tav tm="0">
                                          <p:val>
                                            <p:strVal val="#ppt_y+#ppt_h*1.125000"/>
                                          </p:val>
                                        </p:tav>
                                        <p:tav tm="100000">
                                          <p:val>
                                            <p:strVal val="#ppt_y"/>
                                          </p:val>
                                        </p:tav>
                                      </p:tavLst>
                                    </p:anim>
                                    <p:animEffect transition="in" filter="wipe(up)">
                                      <p:cBhvr>
                                        <p:cTn id="35" dur="500"/>
                                        <p:tgtEl>
                                          <p:spTgt spid="3"/>
                                        </p:tgtEl>
                                      </p:cBhvr>
                                    </p:animEffect>
                                  </p:childTnLst>
                                </p:cTn>
                              </p:par>
                            </p:childTnLst>
                          </p:cTn>
                        </p:par>
                        <p:par>
                          <p:cTn id="36" fill="hold" nodeType="afterGroup">
                            <p:stCondLst>
                              <p:cond delay="3300"/>
                            </p:stCondLst>
                            <p:childTnLst>
                              <p:par>
                                <p:cTn id="37" presetID="14" presetClass="entr" presetSubtype="10"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randombar(horizontal)">
                                      <p:cBhvr>
                                        <p:cTn id="39" dur="500"/>
                                        <p:tgtEl>
                                          <p:spTgt spid="72"/>
                                        </p:tgtEl>
                                      </p:cBhvr>
                                    </p:animEffect>
                                  </p:childTnLst>
                                </p:cTn>
                              </p:par>
                            </p:childTnLst>
                          </p:cTn>
                        </p:par>
                        <p:par>
                          <p:cTn id="40" fill="hold" nodeType="afterGroup">
                            <p:stCondLst>
                              <p:cond delay="3800"/>
                            </p:stCondLst>
                            <p:childTnLst>
                              <p:par>
                                <p:cTn id="41" presetID="12" presetClass="entr" presetSubtype="4"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p:tgtEl>
                                          <p:spTgt spid="4"/>
                                        </p:tgtEl>
                                        <p:attrNameLst>
                                          <p:attrName>ppt_y</p:attrName>
                                        </p:attrNameLst>
                                      </p:cBhvr>
                                      <p:tavLst>
                                        <p:tav tm="0">
                                          <p:val>
                                            <p:strVal val="#ppt_y+#ppt_h*1.125000"/>
                                          </p:val>
                                        </p:tav>
                                        <p:tav tm="100000">
                                          <p:val>
                                            <p:strVal val="#ppt_y"/>
                                          </p:val>
                                        </p:tav>
                                      </p:tavLst>
                                    </p:anim>
                                    <p:animEffect transition="in" filter="wipe(up)">
                                      <p:cBhvr>
                                        <p:cTn id="44" dur="500"/>
                                        <p:tgtEl>
                                          <p:spTgt spid="4"/>
                                        </p:tgtEl>
                                      </p:cBhvr>
                                    </p:animEffect>
                                  </p:childTnLst>
                                </p:cTn>
                              </p:par>
                            </p:childTnLst>
                          </p:cTn>
                        </p:par>
                        <p:par>
                          <p:cTn id="45" fill="hold" nodeType="afterGroup">
                            <p:stCondLst>
                              <p:cond delay="4300"/>
                            </p:stCondLst>
                            <p:childTnLst>
                              <p:par>
                                <p:cTn id="46" presetID="14" presetClass="entr" presetSubtype="1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randombar(horizontal)">
                                      <p:cBhvr>
                                        <p:cTn id="4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55" grpId="0" animBg="1"/>
      <p:bldP spid="57" grpId="0" animBg="1"/>
      <p:bldP spid="58" grpId="0"/>
      <p:bldP spid="72" grpId="0"/>
      <p:bldP spid="75"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4233064" y="4185725"/>
            <a:ext cx="690814" cy="643051"/>
            <a:chOff x="4232283" y="4184651"/>
            <a:chExt cx="690787" cy="642938"/>
          </a:xfrm>
        </p:grpSpPr>
        <p:sp>
          <p:nvSpPr>
            <p:cNvPr id="6" name="Shape 13661"/>
            <p:cNvSpPr/>
            <p:nvPr/>
          </p:nvSpPr>
          <p:spPr>
            <a:xfrm>
              <a:off x="4232283" y="4184651"/>
              <a:ext cx="690787" cy="639765"/>
            </a:xfrm>
            <a:custGeom>
              <a:cxnLst>
                <a:cxn ang="0">
                  <a:pos x="wd2" y="hd2"/>
                </a:cxn>
                <a:cxn ang="5400000">
                  <a:pos x="wd2" y="hd2"/>
                </a:cxn>
                <a:cxn ang="10800000">
                  <a:pos x="wd2" y="hd2"/>
                </a:cxn>
                <a:cxn ang="16200000">
                  <a:pos x="wd2" y="hd2"/>
                </a:cxn>
              </a:cxnLst>
              <a:rect l="0" t="0" r="r" b="b"/>
              <a:pathLst>
                <a:path w="20760" h="21357" extrusionOk="0">
                  <a:moveTo>
                    <a:pt x="4785" y="2603"/>
                  </a:moveTo>
                  <a:cubicBezTo>
                    <a:pt x="4785" y="2603"/>
                    <a:pt x="7653" y="-243"/>
                    <a:pt x="9700" y="16"/>
                  </a:cubicBezTo>
                  <a:cubicBezTo>
                    <a:pt x="11747" y="275"/>
                    <a:pt x="15110" y="2818"/>
                    <a:pt x="15824" y="2603"/>
                  </a:cubicBezTo>
                  <a:cubicBezTo>
                    <a:pt x="16538" y="2387"/>
                    <a:pt x="18502" y="-30"/>
                    <a:pt x="19236" y="102"/>
                  </a:cubicBezTo>
                  <a:cubicBezTo>
                    <a:pt x="19970" y="234"/>
                    <a:pt x="21600" y="-151"/>
                    <a:pt x="20228" y="3392"/>
                  </a:cubicBezTo>
                  <a:lnTo>
                    <a:pt x="11003" y="21357"/>
                  </a:lnTo>
                  <a:lnTo>
                    <a:pt x="0" y="2861"/>
                  </a:lnTo>
                  <a:lnTo>
                    <a:pt x="4785" y="2603"/>
                  </a:lnTo>
                  <a:close/>
                </a:path>
              </a:pathLst>
            </a:custGeom>
            <a:solidFill>
              <a:schemeClr val="bg1">
                <a:lumMod val="50000"/>
              </a:schemeClr>
            </a:solidFill>
            <a:ln w="12700">
              <a:miter lim="400000"/>
            </a:ln>
          </p:spPr>
          <p:txBody>
            <a:bodyPr lIns="0" tIns="0" rIns="0" bIns="0"/>
            <a:lstStyle/>
            <a:p>
              <a:pPr lvl="0"/>
              <a:endParaRPr sz="1800">
                <a:solidFill>
                  <a:schemeClr val="tx1">
                    <a:lumMod val="75000"/>
                    <a:lumOff val="25000"/>
                  </a:schemeClr>
                </a:solidFill>
                <a:cs typeface="+mn-ea"/>
                <a:sym typeface="+mn-lt"/>
              </a:endParaRPr>
            </a:p>
          </p:txBody>
        </p:sp>
        <p:sp>
          <p:nvSpPr>
            <p:cNvPr id="7" name="Shape 13664"/>
            <p:cNvSpPr/>
            <p:nvPr/>
          </p:nvSpPr>
          <p:spPr>
            <a:xfrm>
              <a:off x="4459428" y="4617208"/>
              <a:ext cx="262530" cy="210381"/>
            </a:xfrm>
            <a:custGeom>
              <a:cxnLst>
                <a:cxn ang="0">
                  <a:pos x="wd2" y="hd2"/>
                </a:cxn>
                <a:cxn ang="5400000">
                  <a:pos x="wd2" y="hd2"/>
                </a:cxn>
                <a:cxn ang="10800000">
                  <a:pos x="wd2" y="hd2"/>
                </a:cxn>
                <a:cxn ang="16200000">
                  <a:pos x="wd2" y="hd2"/>
                </a:cxn>
              </a:cxnLst>
              <a:rect l="0" t="0" r="r" b="b"/>
              <a:pathLst>
                <a:path w="21600" h="21600" extrusionOk="0">
                  <a:moveTo>
                    <a:pt x="0" y="0"/>
                  </a:moveTo>
                  <a:lnTo>
                    <a:pt x="11023" y="21600"/>
                  </a:lnTo>
                  <a:lnTo>
                    <a:pt x="21600" y="0"/>
                  </a:lnTo>
                  <a:cubicBezTo>
                    <a:pt x="19769" y="1711"/>
                    <a:pt x="15948" y="3022"/>
                    <a:pt x="11052" y="3022"/>
                  </a:cubicBezTo>
                  <a:cubicBezTo>
                    <a:pt x="6050" y="3021"/>
                    <a:pt x="1767" y="1777"/>
                    <a:pt x="0" y="0"/>
                  </a:cubicBezTo>
                  <a:close/>
                </a:path>
              </a:pathLst>
            </a:custGeom>
            <a:solidFill>
              <a:srgbClr val="595959"/>
            </a:solidFill>
            <a:ln w="12700">
              <a:miter lim="400000"/>
            </a:ln>
          </p:spPr>
          <p:txBody>
            <a:bodyPr lIns="0" tIns="0" rIns="0" bIns="0"/>
            <a:lstStyle/>
            <a:p>
              <a:pPr lvl="0"/>
              <a:endParaRPr sz="1800">
                <a:solidFill>
                  <a:schemeClr val="tx1">
                    <a:lumMod val="75000"/>
                    <a:lumOff val="25000"/>
                  </a:schemeClr>
                </a:solidFill>
                <a:cs typeface="+mn-ea"/>
                <a:sym typeface="+mn-lt"/>
              </a:endParaRPr>
            </a:p>
          </p:txBody>
        </p:sp>
      </p:grpSp>
      <p:sp>
        <p:nvSpPr>
          <p:cNvPr id="8" name="Shape 13665"/>
          <p:cNvSpPr/>
          <p:nvPr/>
        </p:nvSpPr>
        <p:spPr>
          <a:xfrm>
            <a:off x="4415900" y="1607177"/>
            <a:ext cx="319557" cy="2720945"/>
          </a:xfrm>
          <a:custGeom>
            <a:cxnLst>
              <a:cxn ang="0">
                <a:pos x="wd2" y="hd2"/>
              </a:cxn>
              <a:cxn ang="5400000">
                <a:pos x="wd2" y="hd2"/>
              </a:cxn>
              <a:cxn ang="10800000">
                <a:pos x="wd2" y="hd2"/>
              </a:cxn>
              <a:cxn ang="16200000">
                <a:pos x="wd2" y="hd2"/>
              </a:cxn>
            </a:cxnLst>
            <a:rect l="0" t="0" r="r" b="b"/>
            <a:pathLst>
              <a:path w="21600" h="21600" extrusionOk="0">
                <a:moveTo>
                  <a:pt x="15445" y="21054"/>
                </a:moveTo>
                <a:cubicBezTo>
                  <a:pt x="15409" y="21356"/>
                  <a:pt x="13316" y="21600"/>
                  <a:pt x="10737" y="21600"/>
                </a:cubicBezTo>
                <a:cubicBezTo>
                  <a:pt x="8157" y="21600"/>
                  <a:pt x="6067" y="21356"/>
                  <a:pt x="6024" y="21054"/>
                </a:cubicBezTo>
                <a:cubicBezTo>
                  <a:pt x="6024" y="21054"/>
                  <a:pt x="6013" y="17098"/>
                  <a:pt x="6013" y="13916"/>
                </a:cubicBezTo>
                <a:cubicBezTo>
                  <a:pt x="6013" y="13907"/>
                  <a:pt x="5988" y="1279"/>
                  <a:pt x="5988" y="1270"/>
                </a:cubicBezTo>
                <a:lnTo>
                  <a:pt x="0" y="1270"/>
                </a:lnTo>
                <a:lnTo>
                  <a:pt x="10800" y="0"/>
                </a:lnTo>
                <a:lnTo>
                  <a:pt x="21600" y="1270"/>
                </a:lnTo>
                <a:lnTo>
                  <a:pt x="15413" y="1270"/>
                </a:lnTo>
                <a:cubicBezTo>
                  <a:pt x="15413" y="1312"/>
                  <a:pt x="15409" y="13974"/>
                  <a:pt x="15406" y="14017"/>
                </a:cubicBezTo>
                <a:cubicBezTo>
                  <a:pt x="15406" y="14102"/>
                  <a:pt x="15403" y="14187"/>
                  <a:pt x="15403" y="14274"/>
                </a:cubicBezTo>
                <a:cubicBezTo>
                  <a:pt x="15359" y="17168"/>
                  <a:pt x="15448" y="21054"/>
                  <a:pt x="15445" y="21054"/>
                </a:cubicBezTo>
                <a:close/>
              </a:path>
            </a:pathLst>
          </a:custGeom>
          <a:solidFill>
            <a:schemeClr val="accent1"/>
          </a:solidFill>
          <a:ln w="12700">
            <a:miter lim="400000"/>
          </a:ln>
        </p:spPr>
        <p:txBody>
          <a:bodyPr lIns="0" tIns="0" rIns="0" bIns="0"/>
          <a:lstStyle/>
          <a:p>
            <a:pPr lvl="0"/>
            <a:endParaRPr sz="1800">
              <a:solidFill>
                <a:schemeClr val="tx1">
                  <a:lumMod val="75000"/>
                  <a:lumOff val="25000"/>
                </a:schemeClr>
              </a:solidFill>
              <a:cs typeface="+mn-ea"/>
              <a:sym typeface="+mn-lt"/>
            </a:endParaRPr>
          </a:p>
        </p:txBody>
      </p:sp>
      <p:sp>
        <p:nvSpPr>
          <p:cNvPr id="9" name="Shape 13666"/>
          <p:cNvSpPr/>
          <p:nvPr/>
        </p:nvSpPr>
        <p:spPr>
          <a:xfrm>
            <a:off x="3669784" y="2213839"/>
            <a:ext cx="836490" cy="2103437"/>
          </a:xfrm>
          <a:custGeom>
            <a:cxnLst>
              <a:cxn ang="0">
                <a:pos x="wd2" y="hd2"/>
              </a:cxn>
              <a:cxn ang="5400000">
                <a:pos x="wd2" y="hd2"/>
              </a:cxn>
              <a:cxn ang="10800000">
                <a:pos x="wd2" y="hd2"/>
              </a:cxn>
              <a:cxn ang="16200000">
                <a:pos x="wd2" y="hd2"/>
              </a:cxn>
            </a:cxnLst>
            <a:rect l="0" t="0" r="r" b="b"/>
            <a:pathLst>
              <a:path w="21600" h="21600" extrusionOk="0">
                <a:moveTo>
                  <a:pt x="0" y="1644"/>
                </a:moveTo>
                <a:lnTo>
                  <a:pt x="4131" y="0"/>
                </a:lnTo>
                <a:lnTo>
                  <a:pt x="4131" y="911"/>
                </a:lnTo>
                <a:cubicBezTo>
                  <a:pt x="4469" y="912"/>
                  <a:pt x="9374" y="914"/>
                  <a:pt x="10965" y="925"/>
                </a:cubicBezTo>
                <a:cubicBezTo>
                  <a:pt x="15048" y="952"/>
                  <a:pt x="21600" y="2005"/>
                  <a:pt x="21600" y="6000"/>
                </a:cubicBezTo>
                <a:cubicBezTo>
                  <a:pt x="21600" y="10118"/>
                  <a:pt x="21596" y="20893"/>
                  <a:pt x="21596" y="20893"/>
                </a:cubicBezTo>
                <a:cubicBezTo>
                  <a:pt x="21581" y="21284"/>
                  <a:pt x="20781" y="21600"/>
                  <a:pt x="19794" y="21600"/>
                </a:cubicBezTo>
                <a:cubicBezTo>
                  <a:pt x="18807" y="21600"/>
                  <a:pt x="18007" y="21284"/>
                  <a:pt x="17993" y="20893"/>
                </a:cubicBezTo>
                <a:cubicBezTo>
                  <a:pt x="17992" y="20893"/>
                  <a:pt x="18029" y="9551"/>
                  <a:pt x="18005" y="5769"/>
                </a:cubicBezTo>
                <a:cubicBezTo>
                  <a:pt x="17992" y="3770"/>
                  <a:pt x="14109" y="2346"/>
                  <a:pt x="11307" y="2346"/>
                </a:cubicBezTo>
                <a:lnTo>
                  <a:pt x="4131" y="2346"/>
                </a:lnTo>
                <a:lnTo>
                  <a:pt x="4131" y="3288"/>
                </a:lnTo>
                <a:lnTo>
                  <a:pt x="0" y="1644"/>
                </a:lnTo>
                <a:close/>
              </a:path>
            </a:pathLst>
          </a:custGeom>
          <a:solidFill>
            <a:schemeClr val="accent3"/>
          </a:solidFill>
          <a:ln w="12700">
            <a:miter lim="400000"/>
          </a:ln>
        </p:spPr>
        <p:txBody>
          <a:bodyPr lIns="0" tIns="0" rIns="0" bIns="0"/>
          <a:lstStyle/>
          <a:p>
            <a:pPr lvl="0"/>
            <a:endParaRPr sz="1800">
              <a:solidFill>
                <a:schemeClr val="tx1">
                  <a:lumMod val="75000"/>
                  <a:lumOff val="25000"/>
                </a:schemeClr>
              </a:solidFill>
              <a:cs typeface="+mn-ea"/>
              <a:sym typeface="+mn-lt"/>
            </a:endParaRPr>
          </a:p>
        </p:txBody>
      </p:sp>
      <p:sp>
        <p:nvSpPr>
          <p:cNvPr id="10" name="Shape 13667"/>
          <p:cNvSpPr/>
          <p:nvPr/>
        </p:nvSpPr>
        <p:spPr>
          <a:xfrm>
            <a:off x="3681350" y="2758318"/>
            <a:ext cx="688280" cy="1552450"/>
          </a:xfrm>
          <a:custGeom>
            <a:cxnLst>
              <a:cxn ang="0">
                <a:pos x="wd2" y="hd2"/>
              </a:cxn>
              <a:cxn ang="5400000">
                <a:pos x="wd2" y="hd2"/>
              </a:cxn>
              <a:cxn ang="10800000">
                <a:pos x="wd2" y="hd2"/>
              </a:cxn>
              <a:cxn ang="16200000">
                <a:pos x="wd2" y="hd2"/>
              </a:cxn>
            </a:cxnLst>
            <a:rect l="0" t="0" r="r" b="b"/>
            <a:pathLst>
              <a:path w="21600" h="21600" extrusionOk="0">
                <a:moveTo>
                  <a:pt x="0" y="2227"/>
                </a:moveTo>
                <a:lnTo>
                  <a:pt x="5020" y="0"/>
                </a:lnTo>
                <a:lnTo>
                  <a:pt x="5020" y="1235"/>
                </a:lnTo>
                <a:cubicBezTo>
                  <a:pt x="5431" y="1235"/>
                  <a:pt x="6742" y="1238"/>
                  <a:pt x="8676" y="1253"/>
                </a:cubicBezTo>
                <a:cubicBezTo>
                  <a:pt x="13637" y="1290"/>
                  <a:pt x="21600" y="2716"/>
                  <a:pt x="21600" y="8129"/>
                </a:cubicBezTo>
                <a:cubicBezTo>
                  <a:pt x="21600" y="13707"/>
                  <a:pt x="21595" y="20642"/>
                  <a:pt x="21595" y="20642"/>
                </a:cubicBezTo>
                <a:cubicBezTo>
                  <a:pt x="21576" y="21172"/>
                  <a:pt x="20604" y="21600"/>
                  <a:pt x="19405" y="21600"/>
                </a:cubicBezTo>
                <a:cubicBezTo>
                  <a:pt x="18206" y="21600"/>
                  <a:pt x="17233" y="21172"/>
                  <a:pt x="17216" y="20642"/>
                </a:cubicBezTo>
                <a:cubicBezTo>
                  <a:pt x="17215" y="20642"/>
                  <a:pt x="17260" y="12940"/>
                  <a:pt x="17231" y="7816"/>
                </a:cubicBezTo>
                <a:cubicBezTo>
                  <a:pt x="17215" y="5108"/>
                  <a:pt x="12497" y="3178"/>
                  <a:pt x="9091" y="3178"/>
                </a:cubicBezTo>
                <a:lnTo>
                  <a:pt x="5020" y="3178"/>
                </a:lnTo>
                <a:lnTo>
                  <a:pt x="5020" y="4455"/>
                </a:lnTo>
                <a:lnTo>
                  <a:pt x="0" y="2227"/>
                </a:lnTo>
                <a:close/>
              </a:path>
            </a:pathLst>
          </a:custGeom>
          <a:solidFill>
            <a:schemeClr val="accent2"/>
          </a:solidFill>
          <a:ln w="12700">
            <a:miter lim="400000"/>
          </a:ln>
        </p:spPr>
        <p:txBody>
          <a:bodyPr lIns="0" tIns="0" rIns="0" bIns="0"/>
          <a:lstStyle/>
          <a:p>
            <a:pPr lvl="0"/>
            <a:endParaRPr sz="1800">
              <a:solidFill>
                <a:schemeClr val="tx1">
                  <a:lumMod val="75000"/>
                  <a:lumOff val="25000"/>
                </a:schemeClr>
              </a:solidFill>
              <a:cs typeface="+mn-ea"/>
              <a:sym typeface="+mn-lt"/>
            </a:endParaRPr>
          </a:p>
        </p:txBody>
      </p:sp>
      <p:sp>
        <p:nvSpPr>
          <p:cNvPr id="11" name="Shape 13668"/>
          <p:cNvSpPr/>
          <p:nvPr/>
        </p:nvSpPr>
        <p:spPr>
          <a:xfrm>
            <a:off x="4779717" y="2758318"/>
            <a:ext cx="688280" cy="1552450"/>
          </a:xfrm>
          <a:custGeom>
            <a:cxnLst>
              <a:cxn ang="0">
                <a:pos x="wd2" y="hd2"/>
              </a:cxn>
              <a:cxn ang="5400000">
                <a:pos x="wd2" y="hd2"/>
              </a:cxn>
              <a:cxn ang="10800000">
                <a:pos x="wd2" y="hd2"/>
              </a:cxn>
              <a:cxn ang="16200000">
                <a:pos x="wd2" y="hd2"/>
              </a:cxn>
            </a:cxnLst>
            <a:rect l="0" t="0" r="r" b="b"/>
            <a:pathLst>
              <a:path w="21600" h="21600" extrusionOk="0">
                <a:moveTo>
                  <a:pt x="21600" y="2227"/>
                </a:moveTo>
                <a:lnTo>
                  <a:pt x="16580" y="0"/>
                </a:lnTo>
                <a:lnTo>
                  <a:pt x="16580" y="1235"/>
                </a:lnTo>
                <a:cubicBezTo>
                  <a:pt x="16170" y="1235"/>
                  <a:pt x="14858" y="1238"/>
                  <a:pt x="12924" y="1253"/>
                </a:cubicBezTo>
                <a:cubicBezTo>
                  <a:pt x="7963" y="1290"/>
                  <a:pt x="0" y="2716"/>
                  <a:pt x="0" y="8129"/>
                </a:cubicBezTo>
                <a:cubicBezTo>
                  <a:pt x="0" y="13707"/>
                  <a:pt x="5" y="20642"/>
                  <a:pt x="5" y="20642"/>
                </a:cubicBezTo>
                <a:cubicBezTo>
                  <a:pt x="24" y="21172"/>
                  <a:pt x="996" y="21600"/>
                  <a:pt x="2195" y="21600"/>
                </a:cubicBezTo>
                <a:cubicBezTo>
                  <a:pt x="3394" y="21600"/>
                  <a:pt x="4367" y="21172"/>
                  <a:pt x="4383" y="20642"/>
                </a:cubicBezTo>
                <a:cubicBezTo>
                  <a:pt x="4385" y="20642"/>
                  <a:pt x="4339" y="12940"/>
                  <a:pt x="4369" y="7816"/>
                </a:cubicBezTo>
                <a:cubicBezTo>
                  <a:pt x="4385" y="5108"/>
                  <a:pt x="9103" y="3178"/>
                  <a:pt x="12509" y="3178"/>
                </a:cubicBezTo>
                <a:lnTo>
                  <a:pt x="16580" y="3178"/>
                </a:lnTo>
                <a:lnTo>
                  <a:pt x="16580" y="4455"/>
                </a:lnTo>
                <a:lnTo>
                  <a:pt x="21600" y="2227"/>
                </a:lnTo>
                <a:close/>
              </a:path>
            </a:pathLst>
          </a:custGeom>
          <a:solidFill>
            <a:schemeClr val="accent2"/>
          </a:solidFill>
          <a:ln w="12700">
            <a:miter lim="400000"/>
          </a:ln>
        </p:spPr>
        <p:txBody>
          <a:bodyPr lIns="0" tIns="0" rIns="0" bIns="0"/>
          <a:lstStyle/>
          <a:p>
            <a:pPr lvl="0"/>
            <a:endParaRPr sz="1800">
              <a:solidFill>
                <a:schemeClr val="tx1">
                  <a:lumMod val="75000"/>
                  <a:lumOff val="25000"/>
                </a:schemeClr>
              </a:solidFill>
              <a:cs typeface="+mn-ea"/>
              <a:sym typeface="+mn-lt"/>
            </a:endParaRPr>
          </a:p>
        </p:txBody>
      </p:sp>
      <p:sp>
        <p:nvSpPr>
          <p:cNvPr id="12" name="Shape 13669"/>
          <p:cNvSpPr/>
          <p:nvPr/>
        </p:nvSpPr>
        <p:spPr>
          <a:xfrm>
            <a:off x="4640904" y="2214563"/>
            <a:ext cx="836490" cy="2102714"/>
          </a:xfrm>
          <a:custGeom>
            <a:cxnLst>
              <a:cxn ang="0">
                <a:pos x="wd2" y="hd2"/>
              </a:cxn>
              <a:cxn ang="5400000">
                <a:pos x="wd2" y="hd2"/>
              </a:cxn>
              <a:cxn ang="10800000">
                <a:pos x="wd2" y="hd2"/>
              </a:cxn>
              <a:cxn ang="16200000">
                <a:pos x="wd2" y="hd2"/>
              </a:cxn>
            </a:cxnLst>
            <a:rect l="0" t="0" r="r" b="b"/>
            <a:pathLst>
              <a:path w="21600" h="21600" extrusionOk="0">
                <a:moveTo>
                  <a:pt x="21600" y="1644"/>
                </a:moveTo>
                <a:lnTo>
                  <a:pt x="17469" y="0"/>
                </a:lnTo>
                <a:lnTo>
                  <a:pt x="17469" y="911"/>
                </a:lnTo>
                <a:cubicBezTo>
                  <a:pt x="17131" y="912"/>
                  <a:pt x="12226" y="914"/>
                  <a:pt x="10635" y="925"/>
                </a:cubicBezTo>
                <a:cubicBezTo>
                  <a:pt x="6552" y="952"/>
                  <a:pt x="0" y="2005"/>
                  <a:pt x="0" y="6000"/>
                </a:cubicBezTo>
                <a:cubicBezTo>
                  <a:pt x="0" y="10118"/>
                  <a:pt x="4" y="20893"/>
                  <a:pt x="4" y="20893"/>
                </a:cubicBezTo>
                <a:cubicBezTo>
                  <a:pt x="20" y="21284"/>
                  <a:pt x="820" y="21600"/>
                  <a:pt x="1806" y="21600"/>
                </a:cubicBezTo>
                <a:cubicBezTo>
                  <a:pt x="2793" y="21600"/>
                  <a:pt x="3593" y="21284"/>
                  <a:pt x="3607" y="20893"/>
                </a:cubicBezTo>
                <a:cubicBezTo>
                  <a:pt x="3608" y="20893"/>
                  <a:pt x="3571" y="9551"/>
                  <a:pt x="3595" y="5769"/>
                </a:cubicBezTo>
                <a:cubicBezTo>
                  <a:pt x="3608" y="3770"/>
                  <a:pt x="7491" y="2346"/>
                  <a:pt x="10293" y="2346"/>
                </a:cubicBezTo>
                <a:lnTo>
                  <a:pt x="17469" y="2346"/>
                </a:lnTo>
                <a:lnTo>
                  <a:pt x="17469" y="3288"/>
                </a:lnTo>
                <a:lnTo>
                  <a:pt x="21600" y="1644"/>
                </a:lnTo>
                <a:close/>
              </a:path>
            </a:pathLst>
          </a:custGeom>
          <a:solidFill>
            <a:schemeClr val="accent3"/>
          </a:solidFill>
          <a:ln w="12700">
            <a:miter lim="400000"/>
          </a:ln>
        </p:spPr>
        <p:txBody>
          <a:bodyPr lIns="0" tIns="0" rIns="0" bIns="0"/>
          <a:lstStyle/>
          <a:p>
            <a:pPr lvl="0"/>
            <a:endParaRPr sz="1800">
              <a:solidFill>
                <a:schemeClr val="tx1">
                  <a:lumMod val="75000"/>
                  <a:lumOff val="25000"/>
                </a:schemeClr>
              </a:solidFill>
              <a:cs typeface="+mn-ea"/>
              <a:sym typeface="+mn-lt"/>
            </a:endParaRPr>
          </a:p>
        </p:txBody>
      </p:sp>
      <p:sp>
        <p:nvSpPr>
          <p:cNvPr id="13" name="Shape 13670"/>
          <p:cNvSpPr/>
          <p:nvPr/>
        </p:nvSpPr>
        <p:spPr>
          <a:xfrm>
            <a:off x="5512011" y="2770719"/>
            <a:ext cx="2566120" cy="307751"/>
          </a:xfrm>
          <a:prstGeom prst="rect">
            <a:avLst/>
          </a:prstGeom>
          <a:noFill/>
          <a:ln w="12700" cap="flat">
            <a:noFill/>
            <a:miter lim="400000"/>
          </a:ln>
          <a:effectLst/>
        </p:spPr>
        <p:txBody>
          <a:bodyPr wrap="square" lIns="45722" tIns="45722" rIns="45722" bIns="45722"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a:t>
            </a: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Shape 13671"/>
          <p:cNvSpPr/>
          <p:nvPr/>
        </p:nvSpPr>
        <p:spPr>
          <a:xfrm>
            <a:off x="5512011" y="2986708"/>
            <a:ext cx="2566120" cy="387762"/>
          </a:xfrm>
          <a:prstGeom prst="rect">
            <a:avLst/>
          </a:prstGeom>
          <a:noFill/>
          <a:ln w="12700" cap="flat">
            <a:noFill/>
            <a:miter lim="400000"/>
          </a:ln>
          <a:effectLst/>
        </p:spPr>
        <p:txBody>
          <a:bodyPr wrap="square" lIns="45722" tIns="45722" rIns="45722" bIns="45722"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a:t>
            </a:r>
            <a:r>
              <a:rPr sz="800">
                <a:solidFill>
                  <a:schemeClr val="bg1">
                    <a:lumMod val="50000"/>
                  </a:schemeClr>
                </a:solidFill>
                <a:latin typeface="微软雅黑" panose="020b0503020204020204" pitchFamily="34" charset="-122"/>
                <a:ea typeface="微软雅黑" panose="020b0503020204020204" pitchFamily="34" charset="-122"/>
                <a:cs typeface="+mn-ea"/>
                <a:sym typeface="+mn-lt"/>
              </a:rPr>
              <a:t> </a:t>
            </a:r>
            <a:r>
              <a:rPr lang="zh-CN" altLang="en-US" sz="800">
                <a:solidFill>
                  <a:schemeClr val="bg1">
                    <a:lumMod val="50000"/>
                  </a:schemeClr>
                </a:solidFill>
                <a:latin typeface="微软雅黑" panose="020b0503020204020204" pitchFamily="34" charset="-122"/>
                <a:ea typeface="微软雅黑" panose="020b0503020204020204" pitchFamily="34" charset="-122"/>
                <a:cs typeface="+mn-ea"/>
                <a:sym typeface="+mn-lt"/>
              </a:rPr>
              <a:t>单击此处添加标题</a:t>
            </a:r>
            <a:endParaRPr sz="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Shape 13673"/>
          <p:cNvSpPr/>
          <p:nvPr/>
        </p:nvSpPr>
        <p:spPr>
          <a:xfrm>
            <a:off x="5512011" y="2052760"/>
            <a:ext cx="2566120" cy="307751"/>
          </a:xfrm>
          <a:prstGeom prst="rect">
            <a:avLst/>
          </a:prstGeom>
          <a:noFill/>
          <a:ln w="12700" cap="flat">
            <a:noFill/>
            <a:miter lim="400000"/>
          </a:ln>
          <a:effectLst/>
        </p:spPr>
        <p:txBody>
          <a:bodyPr wrap="square" lIns="45722" tIns="45722" rIns="45722" bIns="45722"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a:t>
            </a: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Shape 13674"/>
          <p:cNvSpPr/>
          <p:nvPr/>
        </p:nvSpPr>
        <p:spPr>
          <a:xfrm>
            <a:off x="5512011" y="2268747"/>
            <a:ext cx="2566120" cy="387762"/>
          </a:xfrm>
          <a:prstGeom prst="rect">
            <a:avLst/>
          </a:prstGeom>
          <a:noFill/>
          <a:ln w="12700" cap="flat">
            <a:noFill/>
            <a:miter lim="400000"/>
          </a:ln>
          <a:effectLst/>
        </p:spPr>
        <p:txBody>
          <a:bodyPr wrap="square" lIns="45722" tIns="45722" rIns="45722" bIns="45722"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a:t>
            </a:r>
            <a:r>
              <a:rPr sz="800">
                <a:solidFill>
                  <a:schemeClr val="bg1">
                    <a:lumMod val="50000"/>
                  </a:schemeClr>
                </a:solidFill>
                <a:latin typeface="微软雅黑" panose="020b0503020204020204" pitchFamily="34" charset="-122"/>
                <a:ea typeface="微软雅黑" panose="020b0503020204020204" pitchFamily="34" charset="-122"/>
                <a:cs typeface="+mn-ea"/>
                <a:sym typeface="+mn-lt"/>
              </a:rPr>
              <a:t> </a:t>
            </a:r>
            <a:r>
              <a:rPr lang="zh-CN" altLang="en-US" sz="800">
                <a:solidFill>
                  <a:schemeClr val="bg1">
                    <a:lumMod val="50000"/>
                  </a:schemeClr>
                </a:solidFill>
                <a:latin typeface="微软雅黑" panose="020b0503020204020204" pitchFamily="34" charset="-122"/>
                <a:ea typeface="微软雅黑" panose="020b0503020204020204" pitchFamily="34" charset="-122"/>
                <a:cs typeface="+mn-ea"/>
                <a:sym typeface="+mn-lt"/>
              </a:rPr>
              <a:t>单击此处添加标题</a:t>
            </a:r>
            <a:endParaRPr sz="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 name="Shape 13676"/>
          <p:cNvSpPr/>
          <p:nvPr/>
        </p:nvSpPr>
        <p:spPr>
          <a:xfrm>
            <a:off x="1047788" y="2770719"/>
            <a:ext cx="2566120" cy="307751"/>
          </a:xfrm>
          <a:prstGeom prst="rect">
            <a:avLst/>
          </a:prstGeom>
          <a:noFill/>
          <a:ln w="12700" cap="flat">
            <a:noFill/>
            <a:miter lim="400000"/>
          </a:ln>
          <a:effectLst/>
        </p:spPr>
        <p:txBody>
          <a:bodyPr wrap="square" lIns="45722" tIns="45722" rIns="45722" bIns="45722"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a:t>
            </a: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Shape 13677"/>
          <p:cNvSpPr/>
          <p:nvPr/>
        </p:nvSpPr>
        <p:spPr>
          <a:xfrm>
            <a:off x="1047788" y="2986708"/>
            <a:ext cx="2566120" cy="387762"/>
          </a:xfrm>
          <a:prstGeom prst="rect">
            <a:avLst/>
          </a:prstGeom>
          <a:noFill/>
          <a:ln w="12700" cap="flat">
            <a:noFill/>
            <a:miter lim="400000"/>
          </a:ln>
          <a:effectLst/>
        </p:spPr>
        <p:txBody>
          <a:bodyPr wrap="square" lIns="45722" tIns="45722" rIns="45722" bIns="45722"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a:t>
            </a:r>
            <a:r>
              <a:rPr sz="800">
                <a:solidFill>
                  <a:schemeClr val="bg1">
                    <a:lumMod val="50000"/>
                  </a:schemeClr>
                </a:solidFill>
                <a:latin typeface="微软雅黑" panose="020b0503020204020204" pitchFamily="34" charset="-122"/>
                <a:ea typeface="微软雅黑" panose="020b0503020204020204" pitchFamily="34" charset="-122"/>
                <a:cs typeface="+mn-ea"/>
                <a:sym typeface="+mn-lt"/>
              </a:rPr>
              <a:t> </a:t>
            </a:r>
            <a:r>
              <a:rPr lang="zh-CN" altLang="en-US" sz="800">
                <a:solidFill>
                  <a:schemeClr val="bg1">
                    <a:lumMod val="50000"/>
                  </a:schemeClr>
                </a:solidFill>
                <a:latin typeface="微软雅黑" panose="020b0503020204020204" pitchFamily="34" charset="-122"/>
                <a:ea typeface="微软雅黑" panose="020b0503020204020204" pitchFamily="34" charset="-122"/>
                <a:cs typeface="+mn-ea"/>
                <a:sym typeface="+mn-lt"/>
              </a:rPr>
              <a:t>单击此处添加标题</a:t>
            </a:r>
            <a:endParaRPr sz="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Shape 13679"/>
          <p:cNvSpPr/>
          <p:nvPr/>
        </p:nvSpPr>
        <p:spPr>
          <a:xfrm>
            <a:off x="1047788" y="2052760"/>
            <a:ext cx="2566120" cy="307751"/>
          </a:xfrm>
          <a:prstGeom prst="rect">
            <a:avLst/>
          </a:prstGeom>
          <a:noFill/>
          <a:ln w="12700" cap="flat">
            <a:noFill/>
            <a:miter lim="400000"/>
          </a:ln>
          <a:effectLst/>
        </p:spPr>
        <p:txBody>
          <a:bodyPr wrap="square" lIns="45722" tIns="45722" rIns="45722" bIns="45722"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a:t>
            </a: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0" name="Shape 13680"/>
          <p:cNvSpPr/>
          <p:nvPr/>
        </p:nvSpPr>
        <p:spPr>
          <a:xfrm>
            <a:off x="1047788" y="2268747"/>
            <a:ext cx="2566120" cy="387762"/>
          </a:xfrm>
          <a:prstGeom prst="rect">
            <a:avLst/>
          </a:prstGeom>
          <a:noFill/>
          <a:ln w="12700" cap="flat">
            <a:noFill/>
            <a:miter lim="400000"/>
          </a:ln>
          <a:effectLst/>
        </p:spPr>
        <p:txBody>
          <a:bodyPr wrap="square" lIns="45722" tIns="45722" rIns="45722" bIns="45722"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a:t>
            </a:r>
            <a:r>
              <a:rPr sz="800">
                <a:solidFill>
                  <a:schemeClr val="bg1">
                    <a:lumMod val="50000"/>
                  </a:schemeClr>
                </a:solidFill>
                <a:latin typeface="微软雅黑" panose="020b0503020204020204" pitchFamily="34" charset="-122"/>
                <a:ea typeface="微软雅黑" panose="020b0503020204020204" pitchFamily="34" charset="-122"/>
                <a:cs typeface="+mn-ea"/>
                <a:sym typeface="+mn-lt"/>
              </a:rPr>
              <a:t> </a:t>
            </a:r>
            <a:r>
              <a:rPr lang="zh-CN" altLang="en-US" sz="800">
                <a:solidFill>
                  <a:schemeClr val="bg1">
                    <a:lumMod val="50000"/>
                  </a:schemeClr>
                </a:solidFill>
                <a:latin typeface="微软雅黑" panose="020b0503020204020204" pitchFamily="34" charset="-122"/>
                <a:ea typeface="微软雅黑" panose="020b0503020204020204" pitchFamily="34" charset="-122"/>
                <a:cs typeface="+mn-ea"/>
                <a:sym typeface="+mn-lt"/>
              </a:rPr>
              <a:t>单击此处添加标题</a:t>
            </a:r>
            <a:endParaRPr sz="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Shape 13682"/>
          <p:cNvSpPr/>
          <p:nvPr/>
        </p:nvSpPr>
        <p:spPr>
          <a:xfrm>
            <a:off x="3295776" y="954019"/>
            <a:ext cx="2566120" cy="307751"/>
          </a:xfrm>
          <a:prstGeom prst="rect">
            <a:avLst/>
          </a:prstGeom>
          <a:noFill/>
          <a:ln w="12700" cap="flat">
            <a:noFill/>
            <a:miter lim="400000"/>
          </a:ln>
          <a:effectLst/>
        </p:spPr>
        <p:txBody>
          <a:bodyPr wrap="square" lIns="45722" tIns="45722" rIns="45722" bIns="45722" numCol="1" anchor="t">
            <a:spAutoFit/>
          </a:bodyPr>
          <a:lstStyle>
            <a:lvl1pPr algn="ct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a:t>
            </a:r>
            <a:endParaRPr sz="1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Shape 13683"/>
          <p:cNvSpPr/>
          <p:nvPr/>
        </p:nvSpPr>
        <p:spPr>
          <a:xfrm>
            <a:off x="3295776" y="1170007"/>
            <a:ext cx="2566120" cy="387762"/>
          </a:xfrm>
          <a:prstGeom prst="rect">
            <a:avLst/>
          </a:prstGeom>
          <a:noFill/>
          <a:ln w="12700" cap="flat">
            <a:noFill/>
            <a:miter lim="400000"/>
          </a:ln>
          <a:effectLst/>
        </p:spPr>
        <p:txBody>
          <a:bodyPr wrap="square" lIns="45722" tIns="45722" rIns="45722" bIns="45722" numCol="1" anchor="t">
            <a:spAutoFit/>
          </a:bodyPr>
          <a:lstStyle>
            <a:lvl1pPr algn="ct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a:t>
            </a:r>
            <a:r>
              <a:rPr sz="800">
                <a:solidFill>
                  <a:schemeClr val="bg1">
                    <a:lumMod val="50000"/>
                  </a:schemeClr>
                </a:solidFill>
                <a:latin typeface="微软雅黑" panose="020b0503020204020204" pitchFamily="34" charset="-122"/>
                <a:ea typeface="微软雅黑" panose="020b0503020204020204" pitchFamily="34" charset="-122"/>
                <a:cs typeface="+mn-ea"/>
                <a:sym typeface="+mn-lt"/>
              </a:rPr>
              <a:t> </a:t>
            </a:r>
            <a:r>
              <a:rPr lang="zh-CN" altLang="en-US" sz="800">
                <a:solidFill>
                  <a:schemeClr val="bg1">
                    <a:lumMod val="50000"/>
                  </a:schemeClr>
                </a:solidFill>
                <a:latin typeface="微软雅黑" panose="020b0503020204020204" pitchFamily="34" charset="-122"/>
                <a:ea typeface="微软雅黑" panose="020b0503020204020204" pitchFamily="34" charset="-122"/>
                <a:cs typeface="+mn-ea"/>
                <a:sym typeface="+mn-lt"/>
              </a:rPr>
              <a:t>单击此处添加标题</a:t>
            </a:r>
            <a:endParaRPr sz="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3"/>
          <p:cNvGrpSpPr/>
          <p:nvPr/>
        </p:nvGrpSpPr>
        <p:grpSpPr>
          <a:xfrm>
            <a:off x="4466420" y="1553249"/>
            <a:ext cx="1130434" cy="1128847"/>
            <a:chOff x="3036358" y="2244725"/>
            <a:chExt cx="1130300" cy="1128712"/>
          </a:xfrm>
        </p:grpSpPr>
        <p:sp>
          <p:nvSpPr>
            <p:cNvPr id="5" name="MH_Other_2"/>
            <p:cNvSpPr/>
            <p:nvPr>
              <p:custDataLst>
                <p:tags r:id="rId3"/>
              </p:custDataLst>
            </p:nvPr>
          </p:nvSpPr>
          <p:spPr>
            <a:xfrm rot="10800000">
              <a:off x="3036358" y="2244725"/>
              <a:ext cx="1130300" cy="1128712"/>
            </a:xfrm>
            <a:prstGeom prst="teardrop">
              <a:avLst/>
            </a:prstGeom>
            <a:solidFill>
              <a:schemeClr val="accent2"/>
            </a:solidFill>
            <a:ln w="12700" cap="flat" cmpd="sng" algn="ctr">
              <a:noFill/>
              <a:prstDash val="solid"/>
              <a:miter lim="800000"/>
            </a:ln>
            <a:effectLst>
              <a:outerShdw blurRad="76200" dist="50800" dir="8100000" algn="tr" rotWithShape="0">
                <a:prstClr val="black">
                  <a:alpha val="40000"/>
                </a:prstClr>
              </a:outerShdw>
            </a:effectLst>
          </p:spPr>
          <p:txBody>
            <a:bodyPr vert="vert270" tIns="36004" rIns="36004" anchor="ctr"/>
            <a:lstStyle/>
            <a:p>
              <a:pPr algn="ctr" defTabSz="1218565">
                <a:defRPr/>
              </a:pPr>
              <a:endParaRPr lang="th-TH" sz="3415" kern="0">
                <a:solidFill>
                  <a:schemeClr val="bg1">
                    <a:lumMod val="50000"/>
                  </a:schemeClr>
                </a:solidFill>
                <a:latin typeface="Calibri"/>
                <a:cs typeface="Cordia New" panose="020b0304020202020204"/>
              </a:endParaRPr>
            </a:p>
          </p:txBody>
        </p:sp>
        <p:sp>
          <p:nvSpPr>
            <p:cNvPr id="6" name="KSO_Shape"/>
            <p:cNvSpPr/>
            <p:nvPr/>
          </p:nvSpPr>
          <p:spPr bwMode="auto">
            <a:xfrm>
              <a:off x="3196695" y="2619375"/>
              <a:ext cx="742950" cy="593724"/>
            </a:xfrm>
            <a:custGeom>
              <a:gdLst>
                <a:gd name="T0" fmla="*/ 2911524 w 2965450"/>
                <a:gd name="T1" fmla="*/ 1176430 h 2371725"/>
                <a:gd name="T2" fmla="*/ 2844910 w 2965450"/>
                <a:gd name="T3" fmla="*/ 1344914 h 2371725"/>
                <a:gd name="T4" fmla="*/ 2700182 w 2965450"/>
                <a:gd name="T5" fmla="*/ 1530484 h 2371725"/>
                <a:gd name="T6" fmla="*/ 2505493 w 2965450"/>
                <a:gd name="T7" fmla="*/ 1695392 h 2371725"/>
                <a:gd name="T8" fmla="*/ 2169249 w 2965450"/>
                <a:gd name="T9" fmla="*/ 1741487 h 2371725"/>
                <a:gd name="T10" fmla="*/ 2397918 w 2965450"/>
                <a:gd name="T11" fmla="*/ 1682545 h 2371725"/>
                <a:gd name="T12" fmla="*/ 2183396 w 2965450"/>
                <a:gd name="T13" fmla="*/ 1677899 h 2371725"/>
                <a:gd name="T14" fmla="*/ 2373611 w 2965450"/>
                <a:gd name="T15" fmla="*/ 1414368 h 2371725"/>
                <a:gd name="T16" fmla="*/ 2721080 w 2965450"/>
                <a:gd name="T17" fmla="*/ 1383353 h 2371725"/>
                <a:gd name="T18" fmla="*/ 2440569 w 2965450"/>
                <a:gd name="T19" fmla="*/ 1405507 h 2371725"/>
                <a:gd name="T20" fmla="*/ 2455069 w 2965450"/>
                <a:gd name="T21" fmla="*/ 1215232 h 2371725"/>
                <a:gd name="T22" fmla="*/ 2696586 w 2965450"/>
                <a:gd name="T23" fmla="*/ 1129193 h 2371725"/>
                <a:gd name="T24" fmla="*/ 2758194 w 2965450"/>
                <a:gd name="T25" fmla="*/ 1109896 h 2371725"/>
                <a:gd name="T26" fmla="*/ 2763441 w 2965450"/>
                <a:gd name="T27" fmla="*/ 1002109 h 2371725"/>
                <a:gd name="T28" fmla="*/ 2520156 w 2965450"/>
                <a:gd name="T29" fmla="*/ 1140619 h 2371725"/>
                <a:gd name="T30" fmla="*/ 2435225 w 2965450"/>
                <a:gd name="T31" fmla="*/ 1138127 h 2371725"/>
                <a:gd name="T32" fmla="*/ 2273366 w 2965450"/>
                <a:gd name="T33" fmla="*/ 1398873 h 2371725"/>
                <a:gd name="T34" fmla="*/ 2248535 w 2965450"/>
                <a:gd name="T35" fmla="*/ 1342760 h 2371725"/>
                <a:gd name="T36" fmla="*/ 2140347 w 2965450"/>
                <a:gd name="T37" fmla="*/ 1706960 h 2371725"/>
                <a:gd name="T38" fmla="*/ 2156319 w 2965450"/>
                <a:gd name="T39" fmla="*/ 1989138 h 2371725"/>
                <a:gd name="T40" fmla="*/ 2108394 w 2965450"/>
                <a:gd name="T41" fmla="*/ 2305487 h 2371725"/>
                <a:gd name="T42" fmla="*/ 2061097 w 2965450"/>
                <a:gd name="T43" fmla="*/ 2135726 h 2371725"/>
                <a:gd name="T44" fmla="*/ 2000687 w 2965450"/>
                <a:gd name="T45" fmla="*/ 1772047 h 2371725"/>
                <a:gd name="T46" fmla="*/ 2089714 w 2965450"/>
                <a:gd name="T47" fmla="*/ 2246313 h 2371725"/>
                <a:gd name="T48" fmla="*/ 2094704 w 2965450"/>
                <a:gd name="T49" fmla="*/ 1581347 h 2371725"/>
                <a:gd name="T50" fmla="*/ 2137131 w 2965450"/>
                <a:gd name="T51" fmla="*/ 1287295 h 2371725"/>
                <a:gd name="T52" fmla="*/ 2250138 w 2965450"/>
                <a:gd name="T53" fmla="*/ 1082253 h 2371725"/>
                <a:gd name="T54" fmla="*/ 2491615 w 2965450"/>
                <a:gd name="T55" fmla="*/ 949135 h 2371725"/>
                <a:gd name="T56" fmla="*/ 2867511 w 2965450"/>
                <a:gd name="T57" fmla="*/ 858138 h 2371725"/>
                <a:gd name="T58" fmla="*/ 54801 w 2965450"/>
                <a:gd name="T59" fmla="*/ 42863 h 2371725"/>
                <a:gd name="T60" fmla="*/ 445550 w 2965450"/>
                <a:gd name="T61" fmla="*/ 177403 h 2371725"/>
                <a:gd name="T62" fmla="*/ 1146040 w 2965450"/>
                <a:gd name="T63" fmla="*/ 211931 h 2371725"/>
                <a:gd name="T64" fmla="*/ 1476430 w 2965450"/>
                <a:gd name="T65" fmla="*/ 317500 h 2371725"/>
                <a:gd name="T66" fmla="*/ 1681733 w 2965450"/>
                <a:gd name="T67" fmla="*/ 431800 h 2371725"/>
                <a:gd name="T68" fmla="*/ 1896566 w 2965450"/>
                <a:gd name="T69" fmla="*/ 822325 h 2371725"/>
                <a:gd name="T70" fmla="*/ 2062158 w 2965450"/>
                <a:gd name="T71" fmla="*/ 1324769 h 2371725"/>
                <a:gd name="T72" fmla="*/ 2045082 w 2965450"/>
                <a:gd name="T73" fmla="*/ 1670050 h 2371725"/>
                <a:gd name="T74" fmla="*/ 1928813 w 2965450"/>
                <a:gd name="T75" fmla="*/ 1036638 h 2371725"/>
                <a:gd name="T76" fmla="*/ 1674012 w 2965450"/>
                <a:gd name="T77" fmla="*/ 718227 h 2371725"/>
                <a:gd name="T78" fmla="*/ 1652012 w 2965450"/>
                <a:gd name="T79" fmla="*/ 960562 h 2371725"/>
                <a:gd name="T80" fmla="*/ 1286636 w 2965450"/>
                <a:gd name="T81" fmla="*/ 759967 h 2371725"/>
                <a:gd name="T82" fmla="*/ 1217106 w 2965450"/>
                <a:gd name="T83" fmla="*/ 633824 h 2371725"/>
                <a:gd name="T84" fmla="*/ 1017290 w 2965450"/>
                <a:gd name="T85" fmla="*/ 600686 h 2371725"/>
                <a:gd name="T86" fmla="*/ 413939 w 2965450"/>
                <a:gd name="T87" fmla="*/ 350444 h 2371725"/>
                <a:gd name="T88" fmla="*/ 875769 w 2965450"/>
                <a:gd name="T89" fmla="*/ 603018 h 2371725"/>
                <a:gd name="T90" fmla="*/ 446145 w 2965450"/>
                <a:gd name="T91" fmla="*/ 604954 h 2371725"/>
                <a:gd name="T92" fmla="*/ 690963 w 2965450"/>
                <a:gd name="T93" fmla="*/ 640576 h 2371725"/>
                <a:gd name="T94" fmla="*/ 1151765 w 2965450"/>
                <a:gd name="T95" fmla="*/ 708727 h 2371725"/>
                <a:gd name="T96" fmla="*/ 1509729 w 2965450"/>
                <a:gd name="T97" fmla="*/ 1046212 h 2371725"/>
                <a:gd name="T98" fmla="*/ 1193150 w 2965450"/>
                <a:gd name="T99" fmla="*/ 1156311 h 2371725"/>
                <a:gd name="T100" fmla="*/ 561975 w 2965450"/>
                <a:gd name="T101" fmla="*/ 1164688 h 2371725"/>
                <a:gd name="T102" fmla="*/ 1203068 w 2965450"/>
                <a:gd name="T103" fmla="*/ 1180645 h 2371725"/>
                <a:gd name="T104" fmla="*/ 1549400 w 2965450"/>
                <a:gd name="T105" fmla="*/ 1084507 h 2371725"/>
                <a:gd name="T106" fmla="*/ 1912343 w 2965450"/>
                <a:gd name="T107" fmla="*/ 1625032 h 2371725"/>
                <a:gd name="T108" fmla="*/ 1486345 w 2965450"/>
                <a:gd name="T109" fmla="*/ 1701422 h 2371725"/>
                <a:gd name="T110" fmla="*/ 1810040 w 2965450"/>
                <a:gd name="T111" fmla="*/ 1689234 h 2371725"/>
                <a:gd name="T112" fmla="*/ 1744475 w 2965450"/>
                <a:gd name="T113" fmla="*/ 1785938 h 2371725"/>
                <a:gd name="T114" fmla="*/ 1260803 w 2965450"/>
                <a:gd name="T115" fmla="*/ 1730772 h 2371725"/>
                <a:gd name="T116" fmla="*/ 791427 w 2965450"/>
                <a:gd name="T117" fmla="*/ 1547019 h 2371725"/>
                <a:gd name="T118" fmla="*/ 594464 w 2965450"/>
                <a:gd name="T119" fmla="*/ 1349375 h 2371725"/>
                <a:gd name="T120" fmla="*/ 459846 w 2965450"/>
                <a:gd name="T121" fmla="*/ 1043384 h 2371725"/>
                <a:gd name="T122" fmla="*/ 240645 w 2965450"/>
                <a:gd name="T123" fmla="*/ 821928 h 2371725"/>
                <a:gd name="T124" fmla="*/ 65522 w 2965450"/>
                <a:gd name="T125" fmla="*/ 402431 h 23717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65450" h="2371725">
                  <a:moveTo>
                    <a:pt x="2962674" y="782638"/>
                  </a:moveTo>
                  <a:lnTo>
                    <a:pt x="2963467" y="802904"/>
                  </a:lnTo>
                  <a:lnTo>
                    <a:pt x="2964657" y="822375"/>
                  </a:lnTo>
                  <a:lnTo>
                    <a:pt x="2965450" y="841051"/>
                  </a:lnTo>
                  <a:lnTo>
                    <a:pt x="2965450" y="859727"/>
                  </a:lnTo>
                  <a:lnTo>
                    <a:pt x="2965450" y="877609"/>
                  </a:lnTo>
                  <a:lnTo>
                    <a:pt x="2965450" y="895093"/>
                  </a:lnTo>
                  <a:lnTo>
                    <a:pt x="2964260" y="928869"/>
                  </a:lnTo>
                  <a:lnTo>
                    <a:pt x="2961881" y="960261"/>
                  </a:lnTo>
                  <a:lnTo>
                    <a:pt x="2958709" y="990859"/>
                  </a:lnTo>
                  <a:lnTo>
                    <a:pt x="2954744" y="1019072"/>
                  </a:lnTo>
                  <a:lnTo>
                    <a:pt x="2949986" y="1046490"/>
                  </a:lnTo>
                  <a:lnTo>
                    <a:pt x="2945228" y="1071922"/>
                  </a:lnTo>
                  <a:lnTo>
                    <a:pt x="2939280" y="1095764"/>
                  </a:lnTo>
                  <a:lnTo>
                    <a:pt x="2932936" y="1118017"/>
                  </a:lnTo>
                  <a:lnTo>
                    <a:pt x="2925799" y="1138680"/>
                  </a:lnTo>
                  <a:lnTo>
                    <a:pt x="2919058" y="1158151"/>
                  </a:lnTo>
                  <a:lnTo>
                    <a:pt x="2911524" y="1176430"/>
                  </a:lnTo>
                  <a:lnTo>
                    <a:pt x="2903990" y="1193119"/>
                  </a:lnTo>
                  <a:lnTo>
                    <a:pt x="2896060" y="1208219"/>
                  </a:lnTo>
                  <a:lnTo>
                    <a:pt x="2888526" y="1222524"/>
                  </a:lnTo>
                  <a:lnTo>
                    <a:pt x="2880596" y="1235637"/>
                  </a:lnTo>
                  <a:lnTo>
                    <a:pt x="2872666" y="1246764"/>
                  </a:lnTo>
                  <a:lnTo>
                    <a:pt x="2865132" y="1257890"/>
                  </a:lnTo>
                  <a:lnTo>
                    <a:pt x="2857598" y="1267030"/>
                  </a:lnTo>
                  <a:lnTo>
                    <a:pt x="2850858" y="1275772"/>
                  </a:lnTo>
                  <a:lnTo>
                    <a:pt x="2843720" y="1283322"/>
                  </a:lnTo>
                  <a:lnTo>
                    <a:pt x="2836980" y="1290077"/>
                  </a:lnTo>
                  <a:lnTo>
                    <a:pt x="2831428" y="1295243"/>
                  </a:lnTo>
                  <a:lnTo>
                    <a:pt x="2825877" y="1300011"/>
                  </a:lnTo>
                  <a:lnTo>
                    <a:pt x="2817154" y="1307164"/>
                  </a:lnTo>
                  <a:lnTo>
                    <a:pt x="2811206" y="1311137"/>
                  </a:lnTo>
                  <a:lnTo>
                    <a:pt x="2809620" y="1312329"/>
                  </a:lnTo>
                  <a:lnTo>
                    <a:pt x="2811603" y="1328622"/>
                  </a:lnTo>
                  <a:lnTo>
                    <a:pt x="2850064" y="1330608"/>
                  </a:lnTo>
                  <a:lnTo>
                    <a:pt x="2844910" y="1344914"/>
                  </a:lnTo>
                  <a:lnTo>
                    <a:pt x="2839359" y="1358424"/>
                  </a:lnTo>
                  <a:lnTo>
                    <a:pt x="2833807" y="1371537"/>
                  </a:lnTo>
                  <a:lnTo>
                    <a:pt x="2827067" y="1383856"/>
                  </a:lnTo>
                  <a:lnTo>
                    <a:pt x="2820722" y="1395777"/>
                  </a:lnTo>
                  <a:lnTo>
                    <a:pt x="2814378" y="1407300"/>
                  </a:lnTo>
                  <a:lnTo>
                    <a:pt x="2807637" y="1418029"/>
                  </a:lnTo>
                  <a:lnTo>
                    <a:pt x="2800897" y="1428758"/>
                  </a:lnTo>
                  <a:lnTo>
                    <a:pt x="2793759" y="1438295"/>
                  </a:lnTo>
                  <a:lnTo>
                    <a:pt x="2786622" y="1447832"/>
                  </a:lnTo>
                  <a:lnTo>
                    <a:pt x="2779881" y="1456574"/>
                  </a:lnTo>
                  <a:lnTo>
                    <a:pt x="2772744" y="1464919"/>
                  </a:lnTo>
                  <a:lnTo>
                    <a:pt x="2765607" y="1472866"/>
                  </a:lnTo>
                  <a:lnTo>
                    <a:pt x="2758866" y="1480416"/>
                  </a:lnTo>
                  <a:lnTo>
                    <a:pt x="2744988" y="1493927"/>
                  </a:lnTo>
                  <a:lnTo>
                    <a:pt x="2732300" y="1505450"/>
                  </a:lnTo>
                  <a:lnTo>
                    <a:pt x="2720801" y="1515384"/>
                  </a:lnTo>
                  <a:lnTo>
                    <a:pt x="2709698" y="1523729"/>
                  </a:lnTo>
                  <a:lnTo>
                    <a:pt x="2700182" y="1530484"/>
                  </a:lnTo>
                  <a:lnTo>
                    <a:pt x="2692648" y="1535253"/>
                  </a:lnTo>
                  <a:lnTo>
                    <a:pt x="2686304" y="1538829"/>
                  </a:lnTo>
                  <a:lnTo>
                    <a:pt x="2681546" y="1541611"/>
                  </a:lnTo>
                  <a:lnTo>
                    <a:pt x="2723180" y="1546379"/>
                  </a:lnTo>
                  <a:lnTo>
                    <a:pt x="2701768" y="1563466"/>
                  </a:lnTo>
                  <a:lnTo>
                    <a:pt x="2680356" y="1578963"/>
                  </a:lnTo>
                  <a:lnTo>
                    <a:pt x="2658944" y="1594063"/>
                  </a:lnTo>
                  <a:lnTo>
                    <a:pt x="2637929" y="1607176"/>
                  </a:lnTo>
                  <a:lnTo>
                    <a:pt x="2618103" y="1619892"/>
                  </a:lnTo>
                  <a:lnTo>
                    <a:pt x="2598674" y="1631416"/>
                  </a:lnTo>
                  <a:lnTo>
                    <a:pt x="2580435" y="1641350"/>
                  </a:lnTo>
                  <a:lnTo>
                    <a:pt x="2563384" y="1650092"/>
                  </a:lnTo>
                  <a:lnTo>
                    <a:pt x="2547524" y="1658437"/>
                  </a:lnTo>
                  <a:lnTo>
                    <a:pt x="2533249" y="1665192"/>
                  </a:lnTo>
                  <a:lnTo>
                    <a:pt x="2509855" y="1675524"/>
                  </a:lnTo>
                  <a:lnTo>
                    <a:pt x="2495184" y="1681882"/>
                  </a:lnTo>
                  <a:lnTo>
                    <a:pt x="2490029" y="1683868"/>
                  </a:lnTo>
                  <a:lnTo>
                    <a:pt x="2505493" y="1695392"/>
                  </a:lnTo>
                  <a:lnTo>
                    <a:pt x="2489633" y="1700955"/>
                  </a:lnTo>
                  <a:lnTo>
                    <a:pt x="2473772" y="1706518"/>
                  </a:lnTo>
                  <a:lnTo>
                    <a:pt x="2457515" y="1711287"/>
                  </a:lnTo>
                  <a:lnTo>
                    <a:pt x="2441655" y="1715658"/>
                  </a:lnTo>
                  <a:lnTo>
                    <a:pt x="2426587" y="1719631"/>
                  </a:lnTo>
                  <a:lnTo>
                    <a:pt x="2411123" y="1723208"/>
                  </a:lnTo>
                  <a:lnTo>
                    <a:pt x="2395659" y="1725989"/>
                  </a:lnTo>
                  <a:lnTo>
                    <a:pt x="2380988" y="1729168"/>
                  </a:lnTo>
                  <a:lnTo>
                    <a:pt x="2351646" y="1733937"/>
                  </a:lnTo>
                  <a:lnTo>
                    <a:pt x="2323890" y="1737513"/>
                  </a:lnTo>
                  <a:lnTo>
                    <a:pt x="2297720" y="1740295"/>
                  </a:lnTo>
                  <a:lnTo>
                    <a:pt x="2273136" y="1741884"/>
                  </a:lnTo>
                  <a:lnTo>
                    <a:pt x="2250931" y="1742679"/>
                  </a:lnTo>
                  <a:lnTo>
                    <a:pt x="2230709" y="1743076"/>
                  </a:lnTo>
                  <a:lnTo>
                    <a:pt x="2212866" y="1743076"/>
                  </a:lnTo>
                  <a:lnTo>
                    <a:pt x="2197798" y="1742679"/>
                  </a:lnTo>
                  <a:lnTo>
                    <a:pt x="2176783" y="1741884"/>
                  </a:lnTo>
                  <a:lnTo>
                    <a:pt x="2169249" y="1741487"/>
                  </a:lnTo>
                  <a:lnTo>
                    <a:pt x="2162614" y="1738582"/>
                  </a:lnTo>
                  <a:lnTo>
                    <a:pt x="2166540" y="1726804"/>
                  </a:lnTo>
                  <a:lnTo>
                    <a:pt x="2173287" y="1706166"/>
                  </a:lnTo>
                  <a:lnTo>
                    <a:pt x="2176615" y="1696849"/>
                  </a:lnTo>
                  <a:lnTo>
                    <a:pt x="2185193" y="1698293"/>
                  </a:lnTo>
                  <a:lnTo>
                    <a:pt x="2195115" y="1699061"/>
                  </a:lnTo>
                  <a:lnTo>
                    <a:pt x="2205037" y="1699829"/>
                  </a:lnTo>
                  <a:lnTo>
                    <a:pt x="2225278" y="1700213"/>
                  </a:lnTo>
                  <a:lnTo>
                    <a:pt x="2246312" y="1699829"/>
                  </a:lnTo>
                  <a:lnTo>
                    <a:pt x="2266950" y="1699061"/>
                  </a:lnTo>
                  <a:lnTo>
                    <a:pt x="2287984" y="1697525"/>
                  </a:lnTo>
                  <a:lnTo>
                    <a:pt x="2307828" y="1695604"/>
                  </a:lnTo>
                  <a:lnTo>
                    <a:pt x="2327672" y="1693684"/>
                  </a:lnTo>
                  <a:lnTo>
                    <a:pt x="2346325" y="1690995"/>
                  </a:lnTo>
                  <a:lnTo>
                    <a:pt x="2363390" y="1688307"/>
                  </a:lnTo>
                  <a:lnTo>
                    <a:pt x="2391568" y="1683314"/>
                  </a:lnTo>
                  <a:lnTo>
                    <a:pt x="2392416" y="1683160"/>
                  </a:lnTo>
                  <a:lnTo>
                    <a:pt x="2397918" y="1682545"/>
                  </a:lnTo>
                  <a:lnTo>
                    <a:pt x="2405477" y="1680790"/>
                  </a:lnTo>
                  <a:lnTo>
                    <a:pt x="2410618" y="1679857"/>
                  </a:lnTo>
                  <a:lnTo>
                    <a:pt x="2417762" y="1678705"/>
                  </a:lnTo>
                  <a:lnTo>
                    <a:pt x="2407840" y="1680241"/>
                  </a:lnTo>
                  <a:lnTo>
                    <a:pt x="2405477" y="1680790"/>
                  </a:lnTo>
                  <a:lnTo>
                    <a:pt x="2392416" y="1683160"/>
                  </a:lnTo>
                  <a:lnTo>
                    <a:pt x="2387600" y="1683698"/>
                  </a:lnTo>
                  <a:lnTo>
                    <a:pt x="2377678" y="1685234"/>
                  </a:lnTo>
                  <a:lnTo>
                    <a:pt x="2356643" y="1687154"/>
                  </a:lnTo>
                  <a:lnTo>
                    <a:pt x="2336006" y="1687923"/>
                  </a:lnTo>
                  <a:lnTo>
                    <a:pt x="2315368" y="1688307"/>
                  </a:lnTo>
                  <a:lnTo>
                    <a:pt x="2295128" y="1687923"/>
                  </a:lnTo>
                  <a:lnTo>
                    <a:pt x="2276078" y="1687538"/>
                  </a:lnTo>
                  <a:lnTo>
                    <a:pt x="2257425" y="1686386"/>
                  </a:lnTo>
                  <a:lnTo>
                    <a:pt x="2239962" y="1685234"/>
                  </a:lnTo>
                  <a:lnTo>
                    <a:pt x="2224484" y="1683314"/>
                  </a:lnTo>
                  <a:lnTo>
                    <a:pt x="2197893" y="1679857"/>
                  </a:lnTo>
                  <a:lnTo>
                    <a:pt x="2183396" y="1677899"/>
                  </a:lnTo>
                  <a:lnTo>
                    <a:pt x="2195909" y="1645444"/>
                  </a:lnTo>
                  <a:lnTo>
                    <a:pt x="2210990" y="1607344"/>
                  </a:lnTo>
                  <a:lnTo>
                    <a:pt x="2219722" y="1586707"/>
                  </a:lnTo>
                  <a:lnTo>
                    <a:pt x="2229644" y="1565276"/>
                  </a:lnTo>
                  <a:lnTo>
                    <a:pt x="2239565" y="1543051"/>
                  </a:lnTo>
                  <a:lnTo>
                    <a:pt x="2250678" y="1520032"/>
                  </a:lnTo>
                  <a:lnTo>
                    <a:pt x="2261790" y="1496616"/>
                  </a:lnTo>
                  <a:lnTo>
                    <a:pt x="2274094" y="1472804"/>
                  </a:lnTo>
                  <a:lnTo>
                    <a:pt x="2287190" y="1448991"/>
                  </a:lnTo>
                  <a:lnTo>
                    <a:pt x="2301081" y="1424385"/>
                  </a:lnTo>
                  <a:lnTo>
                    <a:pt x="2315369" y="1399779"/>
                  </a:lnTo>
                  <a:lnTo>
                    <a:pt x="2316953" y="1397235"/>
                  </a:lnTo>
                  <a:lnTo>
                    <a:pt x="2316162" y="1399465"/>
                  </a:lnTo>
                  <a:lnTo>
                    <a:pt x="2321709" y="1401479"/>
                  </a:lnTo>
                  <a:lnTo>
                    <a:pt x="2329633" y="1404701"/>
                  </a:lnTo>
                  <a:lnTo>
                    <a:pt x="2340727" y="1407924"/>
                  </a:lnTo>
                  <a:lnTo>
                    <a:pt x="2354990" y="1411549"/>
                  </a:lnTo>
                  <a:lnTo>
                    <a:pt x="2373611" y="1414368"/>
                  </a:lnTo>
                  <a:lnTo>
                    <a:pt x="2383516" y="1416382"/>
                  </a:lnTo>
                  <a:lnTo>
                    <a:pt x="2395402" y="1417591"/>
                  </a:lnTo>
                  <a:lnTo>
                    <a:pt x="2407685" y="1418396"/>
                  </a:lnTo>
                  <a:lnTo>
                    <a:pt x="2420759" y="1419202"/>
                  </a:lnTo>
                  <a:lnTo>
                    <a:pt x="2435023" y="1420410"/>
                  </a:lnTo>
                  <a:lnTo>
                    <a:pt x="2450474" y="1420813"/>
                  </a:lnTo>
                  <a:lnTo>
                    <a:pt x="2467115" y="1420410"/>
                  </a:lnTo>
                  <a:lnTo>
                    <a:pt x="2484548" y="1420008"/>
                  </a:lnTo>
                  <a:lnTo>
                    <a:pt x="2503169" y="1418799"/>
                  </a:lnTo>
                  <a:lnTo>
                    <a:pt x="2522583" y="1417591"/>
                  </a:lnTo>
                  <a:lnTo>
                    <a:pt x="2543186" y="1415174"/>
                  </a:lnTo>
                  <a:lnTo>
                    <a:pt x="2564977" y="1413160"/>
                  </a:lnTo>
                  <a:lnTo>
                    <a:pt x="2588352" y="1409938"/>
                  </a:lnTo>
                  <a:lnTo>
                    <a:pt x="2612521" y="1405910"/>
                  </a:lnTo>
                  <a:lnTo>
                    <a:pt x="2637878" y="1401479"/>
                  </a:lnTo>
                  <a:lnTo>
                    <a:pt x="2664423" y="1396242"/>
                  </a:lnTo>
                  <a:lnTo>
                    <a:pt x="2692157" y="1390200"/>
                  </a:lnTo>
                  <a:lnTo>
                    <a:pt x="2721080" y="1383353"/>
                  </a:lnTo>
                  <a:lnTo>
                    <a:pt x="2751587" y="1375297"/>
                  </a:lnTo>
                  <a:lnTo>
                    <a:pt x="2782887" y="1366838"/>
                  </a:lnTo>
                  <a:lnTo>
                    <a:pt x="2769416" y="1370463"/>
                  </a:lnTo>
                  <a:lnTo>
                    <a:pt x="2753172" y="1374491"/>
                  </a:lnTo>
                  <a:lnTo>
                    <a:pt x="2732173" y="1378922"/>
                  </a:lnTo>
                  <a:lnTo>
                    <a:pt x="2706420" y="1384561"/>
                  </a:lnTo>
                  <a:lnTo>
                    <a:pt x="2677102" y="1390200"/>
                  </a:lnTo>
                  <a:lnTo>
                    <a:pt x="2644217" y="1395437"/>
                  </a:lnTo>
                  <a:lnTo>
                    <a:pt x="2609351" y="1400270"/>
                  </a:lnTo>
                  <a:lnTo>
                    <a:pt x="2591522" y="1402284"/>
                  </a:lnTo>
                  <a:lnTo>
                    <a:pt x="2572901" y="1404298"/>
                  </a:lnTo>
                  <a:lnTo>
                    <a:pt x="2554279" y="1405910"/>
                  </a:lnTo>
                  <a:lnTo>
                    <a:pt x="2534865" y="1407118"/>
                  </a:lnTo>
                  <a:lnTo>
                    <a:pt x="2516244" y="1407924"/>
                  </a:lnTo>
                  <a:lnTo>
                    <a:pt x="2496830" y="1407924"/>
                  </a:lnTo>
                  <a:lnTo>
                    <a:pt x="2478209" y="1407924"/>
                  </a:lnTo>
                  <a:lnTo>
                    <a:pt x="2459191" y="1407118"/>
                  </a:lnTo>
                  <a:lnTo>
                    <a:pt x="2440569" y="1405507"/>
                  </a:lnTo>
                  <a:lnTo>
                    <a:pt x="2422344" y="1403493"/>
                  </a:lnTo>
                  <a:lnTo>
                    <a:pt x="2404515" y="1400673"/>
                  </a:lnTo>
                  <a:lnTo>
                    <a:pt x="2387082" y="1397048"/>
                  </a:lnTo>
                  <a:lnTo>
                    <a:pt x="2370442" y="1392617"/>
                  </a:lnTo>
                  <a:lnTo>
                    <a:pt x="2354594" y="1387784"/>
                  </a:lnTo>
                  <a:lnTo>
                    <a:pt x="2346670" y="1384561"/>
                  </a:lnTo>
                  <a:lnTo>
                    <a:pt x="2339538" y="1381742"/>
                  </a:lnTo>
                  <a:lnTo>
                    <a:pt x="2332010" y="1378519"/>
                  </a:lnTo>
                  <a:lnTo>
                    <a:pt x="2329429" y="1377207"/>
                  </a:lnTo>
                  <a:lnTo>
                    <a:pt x="2330450" y="1375569"/>
                  </a:lnTo>
                  <a:lnTo>
                    <a:pt x="2345928" y="1350963"/>
                  </a:lnTo>
                  <a:lnTo>
                    <a:pt x="2362200" y="1327150"/>
                  </a:lnTo>
                  <a:lnTo>
                    <a:pt x="2379662" y="1303735"/>
                  </a:lnTo>
                  <a:lnTo>
                    <a:pt x="2397522" y="1280716"/>
                  </a:lnTo>
                  <a:lnTo>
                    <a:pt x="2416175" y="1257697"/>
                  </a:lnTo>
                  <a:lnTo>
                    <a:pt x="2434828" y="1236266"/>
                  </a:lnTo>
                  <a:lnTo>
                    <a:pt x="2445147" y="1225550"/>
                  </a:lnTo>
                  <a:lnTo>
                    <a:pt x="2455069" y="1215232"/>
                  </a:lnTo>
                  <a:lnTo>
                    <a:pt x="2465387" y="1205310"/>
                  </a:lnTo>
                  <a:lnTo>
                    <a:pt x="2475706" y="1194991"/>
                  </a:lnTo>
                  <a:lnTo>
                    <a:pt x="2486422" y="1185466"/>
                  </a:lnTo>
                  <a:lnTo>
                    <a:pt x="2497138" y="1176338"/>
                  </a:lnTo>
                  <a:lnTo>
                    <a:pt x="2508250" y="1167210"/>
                  </a:lnTo>
                  <a:lnTo>
                    <a:pt x="2518966" y="1158875"/>
                  </a:lnTo>
                  <a:lnTo>
                    <a:pt x="2553515" y="1137536"/>
                  </a:lnTo>
                  <a:lnTo>
                    <a:pt x="2565817" y="1138644"/>
                  </a:lnTo>
                  <a:lnTo>
                    <a:pt x="2578536" y="1139431"/>
                  </a:lnTo>
                  <a:lnTo>
                    <a:pt x="2591255" y="1139825"/>
                  </a:lnTo>
                  <a:lnTo>
                    <a:pt x="2603577" y="1139825"/>
                  </a:lnTo>
                  <a:lnTo>
                    <a:pt x="2615899" y="1139431"/>
                  </a:lnTo>
                  <a:lnTo>
                    <a:pt x="2628220" y="1138644"/>
                  </a:lnTo>
                  <a:lnTo>
                    <a:pt x="2640144" y="1137856"/>
                  </a:lnTo>
                  <a:lnTo>
                    <a:pt x="2652069" y="1136281"/>
                  </a:lnTo>
                  <a:lnTo>
                    <a:pt x="2663595" y="1134706"/>
                  </a:lnTo>
                  <a:lnTo>
                    <a:pt x="2675122" y="1133131"/>
                  </a:lnTo>
                  <a:lnTo>
                    <a:pt x="2696586" y="1129193"/>
                  </a:lnTo>
                  <a:lnTo>
                    <a:pt x="2717254" y="1124073"/>
                  </a:lnTo>
                  <a:lnTo>
                    <a:pt x="2736333" y="1118954"/>
                  </a:lnTo>
                  <a:lnTo>
                    <a:pt x="2753424" y="1113834"/>
                  </a:lnTo>
                  <a:lnTo>
                    <a:pt x="2769323" y="1108715"/>
                  </a:lnTo>
                  <a:lnTo>
                    <a:pt x="2782837" y="1103202"/>
                  </a:lnTo>
                  <a:lnTo>
                    <a:pt x="2790519" y="1100052"/>
                  </a:lnTo>
                  <a:lnTo>
                    <a:pt x="2797941" y="1097295"/>
                  </a:lnTo>
                  <a:lnTo>
                    <a:pt x="2807481" y="1093357"/>
                  </a:lnTo>
                  <a:lnTo>
                    <a:pt x="2810659" y="1091782"/>
                  </a:lnTo>
                  <a:lnTo>
                    <a:pt x="2810661" y="1091782"/>
                  </a:lnTo>
                  <a:lnTo>
                    <a:pt x="2816225" y="1089025"/>
                  </a:lnTo>
                  <a:lnTo>
                    <a:pt x="2810659" y="1091782"/>
                  </a:lnTo>
                  <a:lnTo>
                    <a:pt x="2794364" y="1098476"/>
                  </a:lnTo>
                  <a:lnTo>
                    <a:pt x="2790519" y="1100052"/>
                  </a:lnTo>
                  <a:lnTo>
                    <a:pt x="2788402" y="1100839"/>
                  </a:lnTo>
                  <a:lnTo>
                    <a:pt x="2778465" y="1103989"/>
                  </a:lnTo>
                  <a:lnTo>
                    <a:pt x="2768528" y="1106746"/>
                  </a:lnTo>
                  <a:lnTo>
                    <a:pt x="2758194" y="1109896"/>
                  </a:lnTo>
                  <a:lnTo>
                    <a:pt x="2748257" y="1112259"/>
                  </a:lnTo>
                  <a:lnTo>
                    <a:pt x="2738320" y="1114228"/>
                  </a:lnTo>
                  <a:lnTo>
                    <a:pt x="2717652" y="1118166"/>
                  </a:lnTo>
                  <a:lnTo>
                    <a:pt x="2697381" y="1121317"/>
                  </a:lnTo>
                  <a:lnTo>
                    <a:pt x="2677507" y="1123286"/>
                  </a:lnTo>
                  <a:lnTo>
                    <a:pt x="2658826" y="1124861"/>
                  </a:lnTo>
                  <a:lnTo>
                    <a:pt x="2640939" y="1125648"/>
                  </a:lnTo>
                  <a:lnTo>
                    <a:pt x="2624643" y="1126042"/>
                  </a:lnTo>
                  <a:lnTo>
                    <a:pt x="2609539" y="1126436"/>
                  </a:lnTo>
                  <a:lnTo>
                    <a:pt x="2596820" y="1126436"/>
                  </a:lnTo>
                  <a:lnTo>
                    <a:pt x="2578934" y="1125648"/>
                  </a:lnTo>
                  <a:lnTo>
                    <a:pt x="2573192" y="1125314"/>
                  </a:lnTo>
                  <a:lnTo>
                    <a:pt x="2601516" y="1107678"/>
                  </a:lnTo>
                  <a:lnTo>
                    <a:pt x="2650331" y="1077119"/>
                  </a:lnTo>
                  <a:lnTo>
                    <a:pt x="2699544" y="1045766"/>
                  </a:lnTo>
                  <a:lnTo>
                    <a:pt x="2722960" y="1029891"/>
                  </a:lnTo>
                  <a:lnTo>
                    <a:pt x="2744391" y="1015603"/>
                  </a:lnTo>
                  <a:lnTo>
                    <a:pt x="2763441" y="1002109"/>
                  </a:lnTo>
                  <a:lnTo>
                    <a:pt x="2778919" y="990997"/>
                  </a:lnTo>
                  <a:lnTo>
                    <a:pt x="2790428" y="981075"/>
                  </a:lnTo>
                  <a:lnTo>
                    <a:pt x="2794397" y="977900"/>
                  </a:lnTo>
                  <a:lnTo>
                    <a:pt x="2797175" y="974725"/>
                  </a:lnTo>
                  <a:lnTo>
                    <a:pt x="2770188" y="992584"/>
                  </a:lnTo>
                  <a:lnTo>
                    <a:pt x="2740025" y="1012428"/>
                  </a:lnTo>
                  <a:lnTo>
                    <a:pt x="2702322" y="1036638"/>
                  </a:lnTo>
                  <a:lnTo>
                    <a:pt x="2676635" y="1052427"/>
                  </a:lnTo>
                  <a:lnTo>
                    <a:pt x="2677429" y="1051322"/>
                  </a:lnTo>
                  <a:lnTo>
                    <a:pt x="2700337" y="987425"/>
                  </a:lnTo>
                  <a:lnTo>
                    <a:pt x="2672089" y="1055221"/>
                  </a:lnTo>
                  <a:lnTo>
                    <a:pt x="2659063" y="1063228"/>
                  </a:lnTo>
                  <a:lnTo>
                    <a:pt x="2636044" y="1077119"/>
                  </a:lnTo>
                  <a:lnTo>
                    <a:pt x="2612628" y="1090613"/>
                  </a:lnTo>
                  <a:lnTo>
                    <a:pt x="2588816" y="1104503"/>
                  </a:lnTo>
                  <a:lnTo>
                    <a:pt x="2565003" y="1117600"/>
                  </a:lnTo>
                  <a:lnTo>
                    <a:pt x="2542381" y="1129903"/>
                  </a:lnTo>
                  <a:lnTo>
                    <a:pt x="2520156" y="1140619"/>
                  </a:lnTo>
                  <a:lnTo>
                    <a:pt x="2514203" y="1143794"/>
                  </a:lnTo>
                  <a:lnTo>
                    <a:pt x="2508647" y="1147366"/>
                  </a:lnTo>
                  <a:lnTo>
                    <a:pt x="2496344" y="1154906"/>
                  </a:lnTo>
                  <a:lnTo>
                    <a:pt x="2484041" y="1164035"/>
                  </a:lnTo>
                  <a:lnTo>
                    <a:pt x="2470944" y="1174353"/>
                  </a:lnTo>
                  <a:lnTo>
                    <a:pt x="2457847" y="1186260"/>
                  </a:lnTo>
                  <a:lnTo>
                    <a:pt x="2444859" y="1198866"/>
                  </a:lnTo>
                  <a:lnTo>
                    <a:pt x="2444354" y="1197054"/>
                  </a:lnTo>
                  <a:lnTo>
                    <a:pt x="2442766" y="1189144"/>
                  </a:lnTo>
                  <a:lnTo>
                    <a:pt x="2441179" y="1180839"/>
                  </a:lnTo>
                  <a:lnTo>
                    <a:pt x="2440385" y="1172929"/>
                  </a:lnTo>
                  <a:lnTo>
                    <a:pt x="2438400" y="1156319"/>
                  </a:lnTo>
                  <a:lnTo>
                    <a:pt x="2437607" y="1140895"/>
                  </a:lnTo>
                  <a:lnTo>
                    <a:pt x="2437210" y="1127449"/>
                  </a:lnTo>
                  <a:lnTo>
                    <a:pt x="2436813" y="1116771"/>
                  </a:lnTo>
                  <a:lnTo>
                    <a:pt x="2437210" y="1106488"/>
                  </a:lnTo>
                  <a:lnTo>
                    <a:pt x="2436019" y="1121121"/>
                  </a:lnTo>
                  <a:lnTo>
                    <a:pt x="2435225" y="1138127"/>
                  </a:lnTo>
                  <a:lnTo>
                    <a:pt x="2435225" y="1156715"/>
                  </a:lnTo>
                  <a:lnTo>
                    <a:pt x="2435225" y="1175302"/>
                  </a:lnTo>
                  <a:lnTo>
                    <a:pt x="2435622" y="1206150"/>
                  </a:lnTo>
                  <a:lnTo>
                    <a:pt x="2435679" y="1208030"/>
                  </a:lnTo>
                  <a:lnTo>
                    <a:pt x="2430066" y="1213644"/>
                  </a:lnTo>
                  <a:lnTo>
                    <a:pt x="2416175" y="1228725"/>
                  </a:lnTo>
                  <a:lnTo>
                    <a:pt x="2401887" y="1244997"/>
                  </a:lnTo>
                  <a:lnTo>
                    <a:pt x="2387203" y="1262063"/>
                  </a:lnTo>
                  <a:lnTo>
                    <a:pt x="2372916" y="1279922"/>
                  </a:lnTo>
                  <a:lnTo>
                    <a:pt x="2358231" y="1298972"/>
                  </a:lnTo>
                  <a:lnTo>
                    <a:pt x="2343944" y="1318022"/>
                  </a:lnTo>
                  <a:lnTo>
                    <a:pt x="2329259" y="1338263"/>
                  </a:lnTo>
                  <a:lnTo>
                    <a:pt x="2314972" y="1359297"/>
                  </a:lnTo>
                  <a:lnTo>
                    <a:pt x="2300287" y="1380332"/>
                  </a:lnTo>
                  <a:lnTo>
                    <a:pt x="2286794" y="1401763"/>
                  </a:lnTo>
                  <a:lnTo>
                    <a:pt x="2279164" y="1413970"/>
                  </a:lnTo>
                  <a:lnTo>
                    <a:pt x="2276519" y="1407628"/>
                  </a:lnTo>
                  <a:lnTo>
                    <a:pt x="2273366" y="1398873"/>
                  </a:lnTo>
                  <a:lnTo>
                    <a:pt x="2270213" y="1389322"/>
                  </a:lnTo>
                  <a:lnTo>
                    <a:pt x="2264301" y="1369822"/>
                  </a:lnTo>
                  <a:lnTo>
                    <a:pt x="2259177" y="1348730"/>
                  </a:lnTo>
                  <a:lnTo>
                    <a:pt x="2253659" y="1326046"/>
                  </a:lnTo>
                  <a:lnTo>
                    <a:pt x="2248929" y="1303760"/>
                  </a:lnTo>
                  <a:lnTo>
                    <a:pt x="2244594" y="1281076"/>
                  </a:lnTo>
                  <a:lnTo>
                    <a:pt x="2240652" y="1257994"/>
                  </a:lnTo>
                  <a:lnTo>
                    <a:pt x="2234346" y="1216208"/>
                  </a:lnTo>
                  <a:lnTo>
                    <a:pt x="2229617" y="1181585"/>
                  </a:lnTo>
                  <a:lnTo>
                    <a:pt x="2225675" y="1149350"/>
                  </a:lnTo>
                  <a:lnTo>
                    <a:pt x="2226464" y="1174024"/>
                  </a:lnTo>
                  <a:lnTo>
                    <a:pt x="2228040" y="1198698"/>
                  </a:lnTo>
                  <a:lnTo>
                    <a:pt x="2230405" y="1223769"/>
                  </a:lnTo>
                  <a:lnTo>
                    <a:pt x="2233558" y="1248841"/>
                  </a:lnTo>
                  <a:lnTo>
                    <a:pt x="2236711" y="1273515"/>
                  </a:lnTo>
                  <a:lnTo>
                    <a:pt x="2240652" y="1297790"/>
                  </a:lnTo>
                  <a:lnTo>
                    <a:pt x="2244594" y="1320872"/>
                  </a:lnTo>
                  <a:lnTo>
                    <a:pt x="2248535" y="1342760"/>
                  </a:lnTo>
                  <a:lnTo>
                    <a:pt x="2256812" y="1381363"/>
                  </a:lnTo>
                  <a:lnTo>
                    <a:pt x="2263907" y="1412404"/>
                  </a:lnTo>
                  <a:lnTo>
                    <a:pt x="2268391" y="1431645"/>
                  </a:lnTo>
                  <a:lnTo>
                    <a:pt x="2259806" y="1446213"/>
                  </a:lnTo>
                  <a:lnTo>
                    <a:pt x="2246709" y="1468438"/>
                  </a:lnTo>
                  <a:lnTo>
                    <a:pt x="2234009" y="1491060"/>
                  </a:lnTo>
                  <a:lnTo>
                    <a:pt x="2221706" y="1513285"/>
                  </a:lnTo>
                  <a:lnTo>
                    <a:pt x="2209800" y="1535907"/>
                  </a:lnTo>
                  <a:lnTo>
                    <a:pt x="2198687" y="1558529"/>
                  </a:lnTo>
                  <a:lnTo>
                    <a:pt x="2191857" y="1573239"/>
                  </a:lnTo>
                  <a:lnTo>
                    <a:pt x="2135187" y="1403350"/>
                  </a:lnTo>
                  <a:lnTo>
                    <a:pt x="2179944" y="1598574"/>
                  </a:lnTo>
                  <a:lnTo>
                    <a:pt x="2178050" y="1602582"/>
                  </a:lnTo>
                  <a:lnTo>
                    <a:pt x="2168922" y="1624410"/>
                  </a:lnTo>
                  <a:lnTo>
                    <a:pt x="2160587" y="1645444"/>
                  </a:lnTo>
                  <a:lnTo>
                    <a:pt x="2153047" y="1666479"/>
                  </a:lnTo>
                  <a:lnTo>
                    <a:pt x="2146300" y="1686719"/>
                  </a:lnTo>
                  <a:lnTo>
                    <a:pt x="2140347" y="1706960"/>
                  </a:lnTo>
                  <a:lnTo>
                    <a:pt x="2135187" y="1725613"/>
                  </a:lnTo>
                  <a:lnTo>
                    <a:pt x="2135900" y="1726148"/>
                  </a:lnTo>
                  <a:lnTo>
                    <a:pt x="2162225" y="1737519"/>
                  </a:lnTo>
                  <a:lnTo>
                    <a:pt x="2160650" y="1745457"/>
                  </a:lnTo>
                  <a:lnTo>
                    <a:pt x="2157500" y="1767285"/>
                  </a:lnTo>
                  <a:lnTo>
                    <a:pt x="2155531" y="1782763"/>
                  </a:lnTo>
                  <a:lnTo>
                    <a:pt x="2153563" y="1800226"/>
                  </a:lnTo>
                  <a:lnTo>
                    <a:pt x="2151594" y="1820466"/>
                  </a:lnTo>
                  <a:lnTo>
                    <a:pt x="2150019" y="1841898"/>
                  </a:lnTo>
                  <a:lnTo>
                    <a:pt x="2149231" y="1864916"/>
                  </a:lnTo>
                  <a:lnTo>
                    <a:pt x="2148838" y="1889126"/>
                  </a:lnTo>
                  <a:lnTo>
                    <a:pt x="2149231" y="1913732"/>
                  </a:lnTo>
                  <a:lnTo>
                    <a:pt x="2149625" y="1926432"/>
                  </a:lnTo>
                  <a:lnTo>
                    <a:pt x="2150413" y="1939132"/>
                  </a:lnTo>
                  <a:lnTo>
                    <a:pt x="2151200" y="1951832"/>
                  </a:lnTo>
                  <a:lnTo>
                    <a:pt x="2153169" y="1964135"/>
                  </a:lnTo>
                  <a:lnTo>
                    <a:pt x="2154744" y="1976835"/>
                  </a:lnTo>
                  <a:lnTo>
                    <a:pt x="2156319" y="1989138"/>
                  </a:lnTo>
                  <a:lnTo>
                    <a:pt x="2159075" y="2001441"/>
                  </a:lnTo>
                  <a:lnTo>
                    <a:pt x="2161831" y="2013744"/>
                  </a:lnTo>
                  <a:lnTo>
                    <a:pt x="2164981" y="2024857"/>
                  </a:lnTo>
                  <a:lnTo>
                    <a:pt x="2166838" y="2031096"/>
                  </a:lnTo>
                  <a:lnTo>
                    <a:pt x="2247900" y="2219020"/>
                  </a:lnTo>
                  <a:lnTo>
                    <a:pt x="2234387" y="2224573"/>
                  </a:lnTo>
                  <a:lnTo>
                    <a:pt x="2221271" y="2230126"/>
                  </a:lnTo>
                  <a:lnTo>
                    <a:pt x="2208950" y="2236472"/>
                  </a:lnTo>
                  <a:lnTo>
                    <a:pt x="2197026" y="2242422"/>
                  </a:lnTo>
                  <a:lnTo>
                    <a:pt x="2185898" y="2248768"/>
                  </a:lnTo>
                  <a:lnTo>
                    <a:pt x="2175166" y="2255114"/>
                  </a:lnTo>
                  <a:lnTo>
                    <a:pt x="2164833" y="2261460"/>
                  </a:lnTo>
                  <a:lnTo>
                    <a:pt x="2155294" y="2267806"/>
                  </a:lnTo>
                  <a:lnTo>
                    <a:pt x="2146550" y="2274549"/>
                  </a:lnTo>
                  <a:lnTo>
                    <a:pt x="2137806" y="2280499"/>
                  </a:lnTo>
                  <a:lnTo>
                    <a:pt x="2129857" y="2287242"/>
                  </a:lnTo>
                  <a:lnTo>
                    <a:pt x="2121908" y="2293191"/>
                  </a:lnTo>
                  <a:lnTo>
                    <a:pt x="2108394" y="2305487"/>
                  </a:lnTo>
                  <a:lnTo>
                    <a:pt x="2096073" y="2317783"/>
                  </a:lnTo>
                  <a:lnTo>
                    <a:pt x="2086137" y="2328888"/>
                  </a:lnTo>
                  <a:lnTo>
                    <a:pt x="2076996" y="2338804"/>
                  </a:lnTo>
                  <a:lnTo>
                    <a:pt x="2070239" y="2347927"/>
                  </a:lnTo>
                  <a:lnTo>
                    <a:pt x="2065072" y="2356256"/>
                  </a:lnTo>
                  <a:lnTo>
                    <a:pt x="2060303" y="2362603"/>
                  </a:lnTo>
                  <a:lnTo>
                    <a:pt x="2057520" y="2367759"/>
                  </a:lnTo>
                  <a:lnTo>
                    <a:pt x="2055136" y="2371725"/>
                  </a:lnTo>
                  <a:lnTo>
                    <a:pt x="2057520" y="2359033"/>
                  </a:lnTo>
                  <a:lnTo>
                    <a:pt x="2059508" y="2346737"/>
                  </a:lnTo>
                  <a:lnTo>
                    <a:pt x="2062687" y="2320956"/>
                  </a:lnTo>
                  <a:lnTo>
                    <a:pt x="2064277" y="2295174"/>
                  </a:lnTo>
                  <a:lnTo>
                    <a:pt x="2065867" y="2268600"/>
                  </a:lnTo>
                  <a:lnTo>
                    <a:pt x="2066264" y="2242025"/>
                  </a:lnTo>
                  <a:lnTo>
                    <a:pt x="2066264" y="2215450"/>
                  </a:lnTo>
                  <a:lnTo>
                    <a:pt x="2065072" y="2188479"/>
                  </a:lnTo>
                  <a:lnTo>
                    <a:pt x="2063085" y="2161904"/>
                  </a:lnTo>
                  <a:lnTo>
                    <a:pt x="2061097" y="2135726"/>
                  </a:lnTo>
                  <a:lnTo>
                    <a:pt x="2058315" y="2108755"/>
                  </a:lnTo>
                  <a:lnTo>
                    <a:pt x="2054738" y="2082577"/>
                  </a:lnTo>
                  <a:lnTo>
                    <a:pt x="2051161" y="2056796"/>
                  </a:lnTo>
                  <a:lnTo>
                    <a:pt x="2047187" y="2031411"/>
                  </a:lnTo>
                  <a:lnTo>
                    <a:pt x="2042815" y="2006819"/>
                  </a:lnTo>
                  <a:lnTo>
                    <a:pt x="2038045" y="1982228"/>
                  </a:lnTo>
                  <a:lnTo>
                    <a:pt x="2033276" y="1959223"/>
                  </a:lnTo>
                  <a:lnTo>
                    <a:pt x="2028506" y="1936218"/>
                  </a:lnTo>
                  <a:lnTo>
                    <a:pt x="2023339" y="1914006"/>
                  </a:lnTo>
                  <a:lnTo>
                    <a:pt x="2013006" y="1873153"/>
                  </a:lnTo>
                  <a:lnTo>
                    <a:pt x="2003467" y="1837059"/>
                  </a:lnTo>
                  <a:lnTo>
                    <a:pt x="1994325" y="1805328"/>
                  </a:lnTo>
                  <a:lnTo>
                    <a:pt x="1986376" y="1779943"/>
                  </a:lnTo>
                  <a:lnTo>
                    <a:pt x="1980017" y="1760905"/>
                  </a:lnTo>
                  <a:lnTo>
                    <a:pt x="1974850" y="1744643"/>
                  </a:lnTo>
                  <a:lnTo>
                    <a:pt x="1994510" y="1732525"/>
                  </a:lnTo>
                  <a:lnTo>
                    <a:pt x="1995497" y="1756569"/>
                  </a:lnTo>
                  <a:lnTo>
                    <a:pt x="2000687" y="1772047"/>
                  </a:lnTo>
                  <a:lnTo>
                    <a:pt x="2014261" y="1814513"/>
                  </a:lnTo>
                  <a:lnTo>
                    <a:pt x="2022644" y="1844278"/>
                  </a:lnTo>
                  <a:lnTo>
                    <a:pt x="2031827" y="1878013"/>
                  </a:lnTo>
                  <a:lnTo>
                    <a:pt x="2041807" y="1915716"/>
                  </a:lnTo>
                  <a:lnTo>
                    <a:pt x="2051389" y="1956197"/>
                  </a:lnTo>
                  <a:lnTo>
                    <a:pt x="2061369" y="1998266"/>
                  </a:lnTo>
                  <a:lnTo>
                    <a:pt x="2065761" y="2019697"/>
                  </a:lnTo>
                  <a:lnTo>
                    <a:pt x="2070152" y="2041128"/>
                  </a:lnTo>
                  <a:lnTo>
                    <a:pt x="2074144" y="2062956"/>
                  </a:lnTo>
                  <a:lnTo>
                    <a:pt x="2078137" y="2085181"/>
                  </a:lnTo>
                  <a:lnTo>
                    <a:pt x="2080931" y="2106613"/>
                  </a:lnTo>
                  <a:lnTo>
                    <a:pt x="2084125" y="2128044"/>
                  </a:lnTo>
                  <a:lnTo>
                    <a:pt x="2086520" y="2149078"/>
                  </a:lnTo>
                  <a:lnTo>
                    <a:pt x="2088117" y="2170113"/>
                  </a:lnTo>
                  <a:lnTo>
                    <a:pt x="2089714" y="2190353"/>
                  </a:lnTo>
                  <a:lnTo>
                    <a:pt x="2090513" y="2209403"/>
                  </a:lnTo>
                  <a:lnTo>
                    <a:pt x="2090513" y="2228453"/>
                  </a:lnTo>
                  <a:lnTo>
                    <a:pt x="2089714" y="2246313"/>
                  </a:lnTo>
                  <a:lnTo>
                    <a:pt x="2088117" y="2263378"/>
                  </a:lnTo>
                  <a:lnTo>
                    <a:pt x="2086121" y="2279650"/>
                  </a:lnTo>
                  <a:lnTo>
                    <a:pt x="2128838" y="2218135"/>
                  </a:lnTo>
                  <a:lnTo>
                    <a:pt x="1997420" y="1730731"/>
                  </a:lnTo>
                  <a:lnTo>
                    <a:pt x="2028904" y="1711325"/>
                  </a:lnTo>
                  <a:lnTo>
                    <a:pt x="2097058" y="1869327"/>
                  </a:lnTo>
                  <a:lnTo>
                    <a:pt x="2134545" y="1726064"/>
                  </a:lnTo>
                  <a:lnTo>
                    <a:pt x="2131184" y="1720824"/>
                  </a:lnTo>
                  <a:lnTo>
                    <a:pt x="2128012" y="1714863"/>
                  </a:lnTo>
                  <a:lnTo>
                    <a:pt x="2121667" y="1702545"/>
                  </a:lnTo>
                  <a:lnTo>
                    <a:pt x="2116116" y="1688637"/>
                  </a:lnTo>
                  <a:lnTo>
                    <a:pt x="2111358" y="1675126"/>
                  </a:lnTo>
                  <a:lnTo>
                    <a:pt x="2107393" y="1660424"/>
                  </a:lnTo>
                  <a:lnTo>
                    <a:pt x="2103428" y="1645324"/>
                  </a:lnTo>
                  <a:lnTo>
                    <a:pt x="2100256" y="1629429"/>
                  </a:lnTo>
                  <a:lnTo>
                    <a:pt x="2097876" y="1613932"/>
                  </a:lnTo>
                  <a:lnTo>
                    <a:pt x="2095894" y="1597640"/>
                  </a:lnTo>
                  <a:lnTo>
                    <a:pt x="2094704" y="1581347"/>
                  </a:lnTo>
                  <a:lnTo>
                    <a:pt x="2093118" y="1564658"/>
                  </a:lnTo>
                  <a:lnTo>
                    <a:pt x="2092722" y="1548366"/>
                  </a:lnTo>
                  <a:lnTo>
                    <a:pt x="2092325" y="1531676"/>
                  </a:lnTo>
                  <a:lnTo>
                    <a:pt x="2092325" y="1514987"/>
                  </a:lnTo>
                  <a:lnTo>
                    <a:pt x="2092722" y="1498695"/>
                  </a:lnTo>
                  <a:lnTo>
                    <a:pt x="2093118" y="1483198"/>
                  </a:lnTo>
                  <a:lnTo>
                    <a:pt x="2095101" y="1452203"/>
                  </a:lnTo>
                  <a:lnTo>
                    <a:pt x="2097480" y="1423592"/>
                  </a:lnTo>
                  <a:lnTo>
                    <a:pt x="2100652" y="1397366"/>
                  </a:lnTo>
                  <a:lnTo>
                    <a:pt x="2103824" y="1374716"/>
                  </a:lnTo>
                  <a:lnTo>
                    <a:pt x="2106203" y="1356040"/>
                  </a:lnTo>
                  <a:lnTo>
                    <a:pt x="2108582" y="1341735"/>
                  </a:lnTo>
                  <a:lnTo>
                    <a:pt x="2110565" y="1329814"/>
                  </a:lnTo>
                  <a:lnTo>
                    <a:pt x="2129994" y="1343324"/>
                  </a:lnTo>
                  <a:lnTo>
                    <a:pt x="2131184" y="1329416"/>
                  </a:lnTo>
                  <a:lnTo>
                    <a:pt x="2132770" y="1315111"/>
                  </a:lnTo>
                  <a:lnTo>
                    <a:pt x="2134752" y="1300806"/>
                  </a:lnTo>
                  <a:lnTo>
                    <a:pt x="2137131" y="1287295"/>
                  </a:lnTo>
                  <a:lnTo>
                    <a:pt x="2139907" y="1274182"/>
                  </a:lnTo>
                  <a:lnTo>
                    <a:pt x="2142683" y="1261069"/>
                  </a:lnTo>
                  <a:lnTo>
                    <a:pt x="2146251" y="1248353"/>
                  </a:lnTo>
                  <a:lnTo>
                    <a:pt x="2149820" y="1235637"/>
                  </a:lnTo>
                  <a:lnTo>
                    <a:pt x="2153785" y="1223716"/>
                  </a:lnTo>
                  <a:lnTo>
                    <a:pt x="2157750" y="1211795"/>
                  </a:lnTo>
                  <a:lnTo>
                    <a:pt x="2166077" y="1189543"/>
                  </a:lnTo>
                  <a:lnTo>
                    <a:pt x="2174404" y="1168482"/>
                  </a:lnTo>
                  <a:lnTo>
                    <a:pt x="2183127" y="1149011"/>
                  </a:lnTo>
                  <a:lnTo>
                    <a:pt x="2191850" y="1131924"/>
                  </a:lnTo>
                  <a:lnTo>
                    <a:pt x="2200177" y="1116824"/>
                  </a:lnTo>
                  <a:lnTo>
                    <a:pt x="2208107" y="1102917"/>
                  </a:lnTo>
                  <a:lnTo>
                    <a:pt x="2214452" y="1092188"/>
                  </a:lnTo>
                  <a:lnTo>
                    <a:pt x="2224761" y="1076293"/>
                  </a:lnTo>
                  <a:lnTo>
                    <a:pt x="2228330" y="1071127"/>
                  </a:lnTo>
                  <a:lnTo>
                    <a:pt x="2233881" y="1106890"/>
                  </a:lnTo>
                  <a:lnTo>
                    <a:pt x="2241811" y="1094174"/>
                  </a:lnTo>
                  <a:lnTo>
                    <a:pt x="2250138" y="1082253"/>
                  </a:lnTo>
                  <a:lnTo>
                    <a:pt x="2259258" y="1071127"/>
                  </a:lnTo>
                  <a:lnTo>
                    <a:pt x="2268774" y="1060001"/>
                  </a:lnTo>
                  <a:lnTo>
                    <a:pt x="2279480" y="1049669"/>
                  </a:lnTo>
                  <a:lnTo>
                    <a:pt x="2290186" y="1039735"/>
                  </a:lnTo>
                  <a:lnTo>
                    <a:pt x="2301685" y="1030596"/>
                  </a:lnTo>
                  <a:lnTo>
                    <a:pt x="2313977" y="1021853"/>
                  </a:lnTo>
                  <a:lnTo>
                    <a:pt x="2326269" y="1013509"/>
                  </a:lnTo>
                  <a:lnTo>
                    <a:pt x="2339354" y="1005561"/>
                  </a:lnTo>
                  <a:lnTo>
                    <a:pt x="2352835" y="998011"/>
                  </a:lnTo>
                  <a:lnTo>
                    <a:pt x="2366713" y="991654"/>
                  </a:lnTo>
                  <a:lnTo>
                    <a:pt x="2381384" y="984898"/>
                  </a:lnTo>
                  <a:lnTo>
                    <a:pt x="2396055" y="978938"/>
                  </a:lnTo>
                  <a:lnTo>
                    <a:pt x="2411123" y="973375"/>
                  </a:lnTo>
                  <a:lnTo>
                    <a:pt x="2426983" y="967414"/>
                  </a:lnTo>
                  <a:lnTo>
                    <a:pt x="2442448" y="962248"/>
                  </a:lnTo>
                  <a:lnTo>
                    <a:pt x="2458705" y="957877"/>
                  </a:lnTo>
                  <a:lnTo>
                    <a:pt x="2474962" y="953109"/>
                  </a:lnTo>
                  <a:lnTo>
                    <a:pt x="2491615" y="949135"/>
                  </a:lnTo>
                  <a:lnTo>
                    <a:pt x="2508665" y="944764"/>
                  </a:lnTo>
                  <a:lnTo>
                    <a:pt x="2525716" y="941188"/>
                  </a:lnTo>
                  <a:lnTo>
                    <a:pt x="2560212" y="934035"/>
                  </a:lnTo>
                  <a:lnTo>
                    <a:pt x="2595502" y="927677"/>
                  </a:lnTo>
                  <a:lnTo>
                    <a:pt x="2630792" y="921717"/>
                  </a:lnTo>
                  <a:lnTo>
                    <a:pt x="2702165" y="910988"/>
                  </a:lnTo>
                  <a:lnTo>
                    <a:pt x="2719215" y="908206"/>
                  </a:lnTo>
                  <a:lnTo>
                    <a:pt x="2735868" y="904630"/>
                  </a:lnTo>
                  <a:lnTo>
                    <a:pt x="2752125" y="901054"/>
                  </a:lnTo>
                  <a:lnTo>
                    <a:pt x="2767589" y="897080"/>
                  </a:lnTo>
                  <a:lnTo>
                    <a:pt x="2781864" y="893504"/>
                  </a:lnTo>
                  <a:lnTo>
                    <a:pt x="2796139" y="888338"/>
                  </a:lnTo>
                  <a:lnTo>
                    <a:pt x="2809620" y="883967"/>
                  </a:lnTo>
                  <a:lnTo>
                    <a:pt x="2822308" y="878801"/>
                  </a:lnTo>
                  <a:lnTo>
                    <a:pt x="2834600" y="874033"/>
                  </a:lnTo>
                  <a:lnTo>
                    <a:pt x="2845703" y="868867"/>
                  </a:lnTo>
                  <a:lnTo>
                    <a:pt x="2856805" y="863304"/>
                  </a:lnTo>
                  <a:lnTo>
                    <a:pt x="2867511" y="858138"/>
                  </a:lnTo>
                  <a:lnTo>
                    <a:pt x="2877027" y="852575"/>
                  </a:lnTo>
                  <a:lnTo>
                    <a:pt x="2886147" y="847409"/>
                  </a:lnTo>
                  <a:lnTo>
                    <a:pt x="2894871" y="841449"/>
                  </a:lnTo>
                  <a:lnTo>
                    <a:pt x="2903197" y="836283"/>
                  </a:lnTo>
                  <a:lnTo>
                    <a:pt x="2917868" y="825951"/>
                  </a:lnTo>
                  <a:lnTo>
                    <a:pt x="2929764" y="816017"/>
                  </a:lnTo>
                  <a:lnTo>
                    <a:pt x="2940470" y="806877"/>
                  </a:lnTo>
                  <a:lnTo>
                    <a:pt x="2948400" y="798930"/>
                  </a:lnTo>
                  <a:lnTo>
                    <a:pt x="2954744" y="792572"/>
                  </a:lnTo>
                  <a:lnTo>
                    <a:pt x="2959106" y="787009"/>
                  </a:lnTo>
                  <a:lnTo>
                    <a:pt x="2962674" y="782638"/>
                  </a:lnTo>
                  <a:close/>
                  <a:moveTo>
                    <a:pt x="0" y="0"/>
                  </a:moveTo>
                  <a:lnTo>
                    <a:pt x="1986" y="1984"/>
                  </a:lnTo>
                  <a:lnTo>
                    <a:pt x="8737" y="7938"/>
                  </a:lnTo>
                  <a:lnTo>
                    <a:pt x="19458" y="17066"/>
                  </a:lnTo>
                  <a:lnTo>
                    <a:pt x="34945" y="28972"/>
                  </a:lnTo>
                  <a:lnTo>
                    <a:pt x="44079" y="35719"/>
                  </a:lnTo>
                  <a:lnTo>
                    <a:pt x="54801" y="42863"/>
                  </a:lnTo>
                  <a:lnTo>
                    <a:pt x="66714" y="50403"/>
                  </a:lnTo>
                  <a:lnTo>
                    <a:pt x="79421" y="58738"/>
                  </a:lnTo>
                  <a:lnTo>
                    <a:pt x="93320" y="67072"/>
                  </a:lnTo>
                  <a:lnTo>
                    <a:pt x="108012" y="75406"/>
                  </a:lnTo>
                  <a:lnTo>
                    <a:pt x="124294" y="84138"/>
                  </a:lnTo>
                  <a:lnTo>
                    <a:pt x="141766" y="92869"/>
                  </a:lnTo>
                  <a:lnTo>
                    <a:pt x="160430" y="101203"/>
                  </a:lnTo>
                  <a:lnTo>
                    <a:pt x="180285" y="109934"/>
                  </a:lnTo>
                  <a:lnTo>
                    <a:pt x="201332" y="119063"/>
                  </a:lnTo>
                  <a:lnTo>
                    <a:pt x="223569" y="126603"/>
                  </a:lnTo>
                  <a:lnTo>
                    <a:pt x="246601" y="134938"/>
                  </a:lnTo>
                  <a:lnTo>
                    <a:pt x="271619" y="142478"/>
                  </a:lnTo>
                  <a:lnTo>
                    <a:pt x="297431" y="150019"/>
                  </a:lnTo>
                  <a:lnTo>
                    <a:pt x="324434" y="156369"/>
                  </a:lnTo>
                  <a:lnTo>
                    <a:pt x="353025" y="163116"/>
                  </a:lnTo>
                  <a:lnTo>
                    <a:pt x="382808" y="168275"/>
                  </a:lnTo>
                  <a:lnTo>
                    <a:pt x="413385" y="173831"/>
                  </a:lnTo>
                  <a:lnTo>
                    <a:pt x="445550" y="177403"/>
                  </a:lnTo>
                  <a:lnTo>
                    <a:pt x="478510" y="180975"/>
                  </a:lnTo>
                  <a:lnTo>
                    <a:pt x="513455" y="183753"/>
                  </a:lnTo>
                  <a:lnTo>
                    <a:pt x="531324" y="184547"/>
                  </a:lnTo>
                  <a:lnTo>
                    <a:pt x="549194" y="184944"/>
                  </a:lnTo>
                  <a:lnTo>
                    <a:pt x="567858" y="185341"/>
                  </a:lnTo>
                  <a:lnTo>
                    <a:pt x="586522" y="185738"/>
                  </a:lnTo>
                  <a:lnTo>
                    <a:pt x="662369" y="185738"/>
                  </a:lnTo>
                  <a:lnTo>
                    <a:pt x="738612" y="185738"/>
                  </a:lnTo>
                  <a:lnTo>
                    <a:pt x="814856" y="187325"/>
                  </a:lnTo>
                  <a:lnTo>
                    <a:pt x="852581" y="188119"/>
                  </a:lnTo>
                  <a:lnTo>
                    <a:pt x="890306" y="189309"/>
                  </a:lnTo>
                  <a:lnTo>
                    <a:pt x="928031" y="191294"/>
                  </a:lnTo>
                  <a:lnTo>
                    <a:pt x="965358" y="192881"/>
                  </a:lnTo>
                  <a:lnTo>
                    <a:pt x="1002289" y="195659"/>
                  </a:lnTo>
                  <a:lnTo>
                    <a:pt x="1038822" y="198438"/>
                  </a:lnTo>
                  <a:lnTo>
                    <a:pt x="1074959" y="202406"/>
                  </a:lnTo>
                  <a:lnTo>
                    <a:pt x="1110698" y="206375"/>
                  </a:lnTo>
                  <a:lnTo>
                    <a:pt x="1146040" y="211931"/>
                  </a:lnTo>
                  <a:lnTo>
                    <a:pt x="1180588" y="217488"/>
                  </a:lnTo>
                  <a:lnTo>
                    <a:pt x="1214739" y="224234"/>
                  </a:lnTo>
                  <a:lnTo>
                    <a:pt x="1248493" y="230981"/>
                  </a:lnTo>
                  <a:lnTo>
                    <a:pt x="1264774" y="234950"/>
                  </a:lnTo>
                  <a:lnTo>
                    <a:pt x="1281453" y="239316"/>
                  </a:lnTo>
                  <a:lnTo>
                    <a:pt x="1297734" y="243681"/>
                  </a:lnTo>
                  <a:lnTo>
                    <a:pt x="1313618" y="248444"/>
                  </a:lnTo>
                  <a:lnTo>
                    <a:pt x="1329502" y="253206"/>
                  </a:lnTo>
                  <a:lnTo>
                    <a:pt x="1344989" y="258763"/>
                  </a:lnTo>
                  <a:lnTo>
                    <a:pt x="1360476" y="263922"/>
                  </a:lnTo>
                  <a:lnTo>
                    <a:pt x="1375963" y="269478"/>
                  </a:lnTo>
                  <a:lnTo>
                    <a:pt x="1390656" y="275828"/>
                  </a:lnTo>
                  <a:lnTo>
                    <a:pt x="1405746" y="281781"/>
                  </a:lnTo>
                  <a:lnTo>
                    <a:pt x="1420042" y="288528"/>
                  </a:lnTo>
                  <a:lnTo>
                    <a:pt x="1434734" y="294878"/>
                  </a:lnTo>
                  <a:lnTo>
                    <a:pt x="1448633" y="302419"/>
                  </a:lnTo>
                  <a:lnTo>
                    <a:pt x="1462532" y="309959"/>
                  </a:lnTo>
                  <a:lnTo>
                    <a:pt x="1476430" y="317500"/>
                  </a:lnTo>
                  <a:lnTo>
                    <a:pt x="1489535" y="325438"/>
                  </a:lnTo>
                  <a:lnTo>
                    <a:pt x="1502639" y="334169"/>
                  </a:lnTo>
                  <a:lnTo>
                    <a:pt x="1515346" y="342503"/>
                  </a:lnTo>
                  <a:lnTo>
                    <a:pt x="1528054" y="351631"/>
                  </a:lnTo>
                  <a:lnTo>
                    <a:pt x="1540364" y="360759"/>
                  </a:lnTo>
                  <a:lnTo>
                    <a:pt x="1552674" y="370284"/>
                  </a:lnTo>
                  <a:lnTo>
                    <a:pt x="1563793" y="380603"/>
                  </a:lnTo>
                  <a:lnTo>
                    <a:pt x="1575706" y="390922"/>
                  </a:lnTo>
                  <a:lnTo>
                    <a:pt x="1586825" y="401638"/>
                  </a:lnTo>
                  <a:lnTo>
                    <a:pt x="1597547" y="412750"/>
                  </a:lnTo>
                  <a:lnTo>
                    <a:pt x="1608269" y="424259"/>
                  </a:lnTo>
                  <a:lnTo>
                    <a:pt x="1618196" y="436166"/>
                  </a:lnTo>
                  <a:lnTo>
                    <a:pt x="1628521" y="448469"/>
                  </a:lnTo>
                  <a:lnTo>
                    <a:pt x="1628521" y="371872"/>
                  </a:lnTo>
                  <a:lnTo>
                    <a:pt x="1638051" y="381397"/>
                  </a:lnTo>
                  <a:lnTo>
                    <a:pt x="1649567" y="393700"/>
                  </a:lnTo>
                  <a:lnTo>
                    <a:pt x="1663863" y="410766"/>
                  </a:lnTo>
                  <a:lnTo>
                    <a:pt x="1681733" y="431800"/>
                  </a:lnTo>
                  <a:lnTo>
                    <a:pt x="1701985" y="457200"/>
                  </a:lnTo>
                  <a:lnTo>
                    <a:pt x="1713104" y="471488"/>
                  </a:lnTo>
                  <a:lnTo>
                    <a:pt x="1724620" y="486966"/>
                  </a:lnTo>
                  <a:lnTo>
                    <a:pt x="1735739" y="503238"/>
                  </a:lnTo>
                  <a:lnTo>
                    <a:pt x="1747652" y="520303"/>
                  </a:lnTo>
                  <a:lnTo>
                    <a:pt x="1759962" y="538559"/>
                  </a:lnTo>
                  <a:lnTo>
                    <a:pt x="1772272" y="558006"/>
                  </a:lnTo>
                  <a:lnTo>
                    <a:pt x="1784582" y="577850"/>
                  </a:lnTo>
                  <a:lnTo>
                    <a:pt x="1796893" y="598884"/>
                  </a:lnTo>
                  <a:lnTo>
                    <a:pt x="1809203" y="620316"/>
                  </a:lnTo>
                  <a:lnTo>
                    <a:pt x="1821513" y="642938"/>
                  </a:lnTo>
                  <a:lnTo>
                    <a:pt x="1833029" y="666353"/>
                  </a:lnTo>
                  <a:lnTo>
                    <a:pt x="1844545" y="690166"/>
                  </a:lnTo>
                  <a:lnTo>
                    <a:pt x="1856061" y="715169"/>
                  </a:lnTo>
                  <a:lnTo>
                    <a:pt x="1866783" y="740966"/>
                  </a:lnTo>
                  <a:lnTo>
                    <a:pt x="1877505" y="767556"/>
                  </a:lnTo>
                  <a:lnTo>
                    <a:pt x="1887035" y="794544"/>
                  </a:lnTo>
                  <a:lnTo>
                    <a:pt x="1896566" y="822325"/>
                  </a:lnTo>
                  <a:lnTo>
                    <a:pt x="1904905" y="850503"/>
                  </a:lnTo>
                  <a:lnTo>
                    <a:pt x="1912847" y="879872"/>
                  </a:lnTo>
                  <a:lnTo>
                    <a:pt x="1919995" y="910034"/>
                  </a:lnTo>
                  <a:lnTo>
                    <a:pt x="1955337" y="874316"/>
                  </a:lnTo>
                  <a:lnTo>
                    <a:pt x="1963676" y="898922"/>
                  </a:lnTo>
                  <a:lnTo>
                    <a:pt x="1973207" y="927894"/>
                  </a:lnTo>
                  <a:lnTo>
                    <a:pt x="1984723" y="966391"/>
                  </a:lnTo>
                  <a:lnTo>
                    <a:pt x="1998621" y="1012825"/>
                  </a:lnTo>
                  <a:lnTo>
                    <a:pt x="2005372" y="1038622"/>
                  </a:lnTo>
                  <a:lnTo>
                    <a:pt x="2012520" y="1066403"/>
                  </a:lnTo>
                  <a:lnTo>
                    <a:pt x="2019668" y="1095375"/>
                  </a:lnTo>
                  <a:lnTo>
                    <a:pt x="2026816" y="1125538"/>
                  </a:lnTo>
                  <a:lnTo>
                    <a:pt x="2033566" y="1156891"/>
                  </a:lnTo>
                  <a:lnTo>
                    <a:pt x="2040317" y="1189435"/>
                  </a:lnTo>
                  <a:lnTo>
                    <a:pt x="2046671" y="1222375"/>
                  </a:lnTo>
                  <a:lnTo>
                    <a:pt x="2052230" y="1256110"/>
                  </a:lnTo>
                  <a:lnTo>
                    <a:pt x="2057790" y="1290241"/>
                  </a:lnTo>
                  <a:lnTo>
                    <a:pt x="2062158" y="1324769"/>
                  </a:lnTo>
                  <a:lnTo>
                    <a:pt x="2066129" y="1359694"/>
                  </a:lnTo>
                  <a:lnTo>
                    <a:pt x="2068511" y="1394619"/>
                  </a:lnTo>
                  <a:lnTo>
                    <a:pt x="2070894" y="1429147"/>
                  </a:lnTo>
                  <a:lnTo>
                    <a:pt x="2071291" y="1446610"/>
                  </a:lnTo>
                  <a:lnTo>
                    <a:pt x="2071688" y="1463675"/>
                  </a:lnTo>
                  <a:lnTo>
                    <a:pt x="2071688" y="1480741"/>
                  </a:lnTo>
                  <a:lnTo>
                    <a:pt x="2071291" y="1497806"/>
                  </a:lnTo>
                  <a:lnTo>
                    <a:pt x="2070894" y="1514475"/>
                  </a:lnTo>
                  <a:lnTo>
                    <a:pt x="2070100" y="1531144"/>
                  </a:lnTo>
                  <a:lnTo>
                    <a:pt x="2068511" y="1547416"/>
                  </a:lnTo>
                  <a:lnTo>
                    <a:pt x="2066923" y="1563688"/>
                  </a:lnTo>
                  <a:lnTo>
                    <a:pt x="2065335" y="1579960"/>
                  </a:lnTo>
                  <a:lnTo>
                    <a:pt x="2062555" y="1595835"/>
                  </a:lnTo>
                  <a:lnTo>
                    <a:pt x="2059775" y="1610916"/>
                  </a:lnTo>
                  <a:lnTo>
                    <a:pt x="2056995" y="1626394"/>
                  </a:lnTo>
                  <a:lnTo>
                    <a:pt x="2053421" y="1641078"/>
                  </a:lnTo>
                  <a:lnTo>
                    <a:pt x="2049450" y="1655763"/>
                  </a:lnTo>
                  <a:lnTo>
                    <a:pt x="2045082" y="1670050"/>
                  </a:lnTo>
                  <a:lnTo>
                    <a:pt x="2040317" y="1684338"/>
                  </a:lnTo>
                  <a:lnTo>
                    <a:pt x="2034758" y="1697435"/>
                  </a:lnTo>
                  <a:lnTo>
                    <a:pt x="2029198" y="1710531"/>
                  </a:lnTo>
                  <a:lnTo>
                    <a:pt x="2028520" y="1710950"/>
                  </a:lnTo>
                  <a:lnTo>
                    <a:pt x="2020892" y="1692617"/>
                  </a:lnTo>
                  <a:lnTo>
                    <a:pt x="2012561" y="1673551"/>
                  </a:lnTo>
                  <a:lnTo>
                    <a:pt x="2003438" y="1653690"/>
                  </a:lnTo>
                  <a:lnTo>
                    <a:pt x="1993917" y="1633830"/>
                  </a:lnTo>
                  <a:lnTo>
                    <a:pt x="1983604" y="1613969"/>
                  </a:lnTo>
                  <a:lnTo>
                    <a:pt x="1973290" y="1593712"/>
                  </a:lnTo>
                  <a:lnTo>
                    <a:pt x="1962183" y="1573057"/>
                  </a:lnTo>
                  <a:lnTo>
                    <a:pt x="1950679" y="1552402"/>
                  </a:lnTo>
                  <a:lnTo>
                    <a:pt x="1939175" y="1531350"/>
                  </a:lnTo>
                  <a:lnTo>
                    <a:pt x="1926878" y="1510298"/>
                  </a:lnTo>
                  <a:lnTo>
                    <a:pt x="1914185" y="1488848"/>
                  </a:lnTo>
                  <a:lnTo>
                    <a:pt x="1900301" y="1467796"/>
                  </a:lnTo>
                  <a:lnTo>
                    <a:pt x="1894260" y="1458189"/>
                  </a:lnTo>
                  <a:lnTo>
                    <a:pt x="1928813" y="1036638"/>
                  </a:lnTo>
                  <a:lnTo>
                    <a:pt x="1862051" y="1408114"/>
                  </a:lnTo>
                  <a:lnTo>
                    <a:pt x="1843972" y="1381204"/>
                  </a:lnTo>
                  <a:lnTo>
                    <a:pt x="1813824" y="1337908"/>
                  </a:lnTo>
                  <a:lnTo>
                    <a:pt x="1782090" y="1294612"/>
                  </a:lnTo>
                  <a:lnTo>
                    <a:pt x="1749959" y="1250919"/>
                  </a:lnTo>
                  <a:lnTo>
                    <a:pt x="1716638" y="1208021"/>
                  </a:lnTo>
                  <a:lnTo>
                    <a:pt x="1681730" y="1165122"/>
                  </a:lnTo>
                  <a:lnTo>
                    <a:pt x="1658188" y="1136727"/>
                  </a:lnTo>
                  <a:lnTo>
                    <a:pt x="1662012" y="1095017"/>
                  </a:lnTo>
                  <a:lnTo>
                    <a:pt x="1664012" y="1064080"/>
                  </a:lnTo>
                  <a:lnTo>
                    <a:pt x="1666812" y="1028781"/>
                  </a:lnTo>
                  <a:lnTo>
                    <a:pt x="1669612" y="988722"/>
                  </a:lnTo>
                  <a:lnTo>
                    <a:pt x="1671612" y="945094"/>
                  </a:lnTo>
                  <a:lnTo>
                    <a:pt x="1673212" y="897896"/>
                  </a:lnTo>
                  <a:lnTo>
                    <a:pt x="1674412" y="848715"/>
                  </a:lnTo>
                  <a:lnTo>
                    <a:pt x="1674812" y="797154"/>
                  </a:lnTo>
                  <a:lnTo>
                    <a:pt x="1674412" y="744800"/>
                  </a:lnTo>
                  <a:lnTo>
                    <a:pt x="1674012" y="718227"/>
                  </a:lnTo>
                  <a:lnTo>
                    <a:pt x="1672812" y="691653"/>
                  </a:lnTo>
                  <a:lnTo>
                    <a:pt x="1671612" y="665080"/>
                  </a:lnTo>
                  <a:lnTo>
                    <a:pt x="1670012" y="638506"/>
                  </a:lnTo>
                  <a:lnTo>
                    <a:pt x="1668012" y="612329"/>
                  </a:lnTo>
                  <a:lnTo>
                    <a:pt x="1666012" y="586549"/>
                  </a:lnTo>
                  <a:lnTo>
                    <a:pt x="1663212" y="560372"/>
                  </a:lnTo>
                  <a:lnTo>
                    <a:pt x="1659612" y="534988"/>
                  </a:lnTo>
                  <a:lnTo>
                    <a:pt x="1660412" y="553629"/>
                  </a:lnTo>
                  <a:lnTo>
                    <a:pt x="1662012" y="603603"/>
                  </a:lnTo>
                  <a:lnTo>
                    <a:pt x="1662412" y="638109"/>
                  </a:lnTo>
                  <a:lnTo>
                    <a:pt x="1662412" y="676978"/>
                  </a:lnTo>
                  <a:lnTo>
                    <a:pt x="1662412" y="720607"/>
                  </a:lnTo>
                  <a:lnTo>
                    <a:pt x="1662012" y="766218"/>
                  </a:lnTo>
                  <a:lnTo>
                    <a:pt x="1660412" y="814606"/>
                  </a:lnTo>
                  <a:lnTo>
                    <a:pt x="1658812" y="863787"/>
                  </a:lnTo>
                  <a:lnTo>
                    <a:pt x="1655612" y="912174"/>
                  </a:lnTo>
                  <a:lnTo>
                    <a:pt x="1654012" y="936765"/>
                  </a:lnTo>
                  <a:lnTo>
                    <a:pt x="1652012" y="960562"/>
                  </a:lnTo>
                  <a:lnTo>
                    <a:pt x="1649612" y="983566"/>
                  </a:lnTo>
                  <a:lnTo>
                    <a:pt x="1646812" y="1006570"/>
                  </a:lnTo>
                  <a:lnTo>
                    <a:pt x="1644412" y="1028384"/>
                  </a:lnTo>
                  <a:lnTo>
                    <a:pt x="1640812" y="1049405"/>
                  </a:lnTo>
                  <a:lnTo>
                    <a:pt x="1637212" y="1069633"/>
                  </a:lnTo>
                  <a:lnTo>
                    <a:pt x="1633212" y="1088274"/>
                  </a:lnTo>
                  <a:lnTo>
                    <a:pt x="1629548" y="1102806"/>
                  </a:lnTo>
                  <a:lnTo>
                    <a:pt x="1611517" y="1081708"/>
                  </a:lnTo>
                  <a:lnTo>
                    <a:pt x="1575419" y="1041192"/>
                  </a:lnTo>
                  <a:lnTo>
                    <a:pt x="1538925" y="1001074"/>
                  </a:lnTo>
                  <a:lnTo>
                    <a:pt x="1502827" y="962545"/>
                  </a:lnTo>
                  <a:lnTo>
                    <a:pt x="1465936" y="924810"/>
                  </a:lnTo>
                  <a:lnTo>
                    <a:pt x="1429441" y="888663"/>
                  </a:lnTo>
                  <a:lnTo>
                    <a:pt x="1393343" y="853709"/>
                  </a:lnTo>
                  <a:lnTo>
                    <a:pt x="1357245" y="820740"/>
                  </a:lnTo>
                  <a:lnTo>
                    <a:pt x="1321941" y="789758"/>
                  </a:lnTo>
                  <a:lnTo>
                    <a:pt x="1304487" y="774267"/>
                  </a:lnTo>
                  <a:lnTo>
                    <a:pt x="1286636" y="759967"/>
                  </a:lnTo>
                  <a:lnTo>
                    <a:pt x="1269579" y="745668"/>
                  </a:lnTo>
                  <a:lnTo>
                    <a:pt x="1252522" y="732560"/>
                  </a:lnTo>
                  <a:lnTo>
                    <a:pt x="1238401" y="721708"/>
                  </a:lnTo>
                  <a:lnTo>
                    <a:pt x="1238183" y="719838"/>
                  </a:lnTo>
                  <a:lnTo>
                    <a:pt x="1234535" y="690371"/>
                  </a:lnTo>
                  <a:lnTo>
                    <a:pt x="1229671" y="654531"/>
                  </a:lnTo>
                  <a:lnTo>
                    <a:pt x="1223997" y="615108"/>
                  </a:lnTo>
                  <a:lnTo>
                    <a:pt x="1217106" y="576482"/>
                  </a:lnTo>
                  <a:lnTo>
                    <a:pt x="1213864" y="557766"/>
                  </a:lnTo>
                  <a:lnTo>
                    <a:pt x="1210216" y="540643"/>
                  </a:lnTo>
                  <a:lnTo>
                    <a:pt x="1206973" y="524714"/>
                  </a:lnTo>
                  <a:lnTo>
                    <a:pt x="1203325" y="511175"/>
                  </a:lnTo>
                  <a:lnTo>
                    <a:pt x="1206973" y="531882"/>
                  </a:lnTo>
                  <a:lnTo>
                    <a:pt x="1209810" y="554580"/>
                  </a:lnTo>
                  <a:lnTo>
                    <a:pt x="1213053" y="583650"/>
                  </a:lnTo>
                  <a:lnTo>
                    <a:pt x="1214674" y="599578"/>
                  </a:lnTo>
                  <a:lnTo>
                    <a:pt x="1216295" y="616303"/>
                  </a:lnTo>
                  <a:lnTo>
                    <a:pt x="1217106" y="633824"/>
                  </a:lnTo>
                  <a:lnTo>
                    <a:pt x="1217511" y="650948"/>
                  </a:lnTo>
                  <a:lnTo>
                    <a:pt x="1217917" y="668469"/>
                  </a:lnTo>
                  <a:lnTo>
                    <a:pt x="1217511" y="685990"/>
                  </a:lnTo>
                  <a:lnTo>
                    <a:pt x="1216295" y="703113"/>
                  </a:lnTo>
                  <a:lnTo>
                    <a:pt x="1216046" y="705118"/>
                  </a:lnTo>
                  <a:lnTo>
                    <a:pt x="1202540" y="695222"/>
                  </a:lnTo>
                  <a:lnTo>
                    <a:pt x="1186673" y="684497"/>
                  </a:lnTo>
                  <a:lnTo>
                    <a:pt x="1170805" y="673773"/>
                  </a:lnTo>
                  <a:lnTo>
                    <a:pt x="1154938" y="663842"/>
                  </a:lnTo>
                  <a:lnTo>
                    <a:pt x="1139468" y="654707"/>
                  </a:lnTo>
                  <a:lnTo>
                    <a:pt x="1124790" y="645968"/>
                  </a:lnTo>
                  <a:lnTo>
                    <a:pt x="1110113" y="638024"/>
                  </a:lnTo>
                  <a:lnTo>
                    <a:pt x="1095833" y="630477"/>
                  </a:lnTo>
                  <a:lnTo>
                    <a:pt x="1081949" y="623724"/>
                  </a:lnTo>
                  <a:lnTo>
                    <a:pt x="1068065" y="618163"/>
                  </a:lnTo>
                  <a:lnTo>
                    <a:pt x="1054975" y="613000"/>
                  </a:lnTo>
                  <a:lnTo>
                    <a:pt x="1042281" y="608630"/>
                  </a:lnTo>
                  <a:lnTo>
                    <a:pt x="1017290" y="600686"/>
                  </a:lnTo>
                  <a:lnTo>
                    <a:pt x="991902" y="592345"/>
                  </a:lnTo>
                  <a:lnTo>
                    <a:pt x="966118" y="583209"/>
                  </a:lnTo>
                  <a:lnTo>
                    <a:pt x="939937" y="574073"/>
                  </a:lnTo>
                  <a:lnTo>
                    <a:pt x="886782" y="553815"/>
                  </a:lnTo>
                  <a:lnTo>
                    <a:pt x="833627" y="533160"/>
                  </a:lnTo>
                  <a:lnTo>
                    <a:pt x="780075" y="511711"/>
                  </a:lnTo>
                  <a:lnTo>
                    <a:pt x="727317" y="489864"/>
                  </a:lnTo>
                  <a:lnTo>
                    <a:pt x="694143" y="475740"/>
                  </a:lnTo>
                  <a:lnTo>
                    <a:pt x="615950" y="344488"/>
                  </a:lnTo>
                  <a:lnTo>
                    <a:pt x="682265" y="470683"/>
                  </a:lnTo>
                  <a:lnTo>
                    <a:pt x="676938" y="468415"/>
                  </a:lnTo>
                  <a:lnTo>
                    <a:pt x="628543" y="447363"/>
                  </a:lnTo>
                  <a:lnTo>
                    <a:pt x="583322" y="427105"/>
                  </a:lnTo>
                  <a:lnTo>
                    <a:pt x="541670" y="408436"/>
                  </a:lnTo>
                  <a:lnTo>
                    <a:pt x="473044" y="376659"/>
                  </a:lnTo>
                  <a:lnTo>
                    <a:pt x="427426" y="355607"/>
                  </a:lnTo>
                  <a:lnTo>
                    <a:pt x="411162" y="347663"/>
                  </a:lnTo>
                  <a:lnTo>
                    <a:pt x="413939" y="350444"/>
                  </a:lnTo>
                  <a:lnTo>
                    <a:pt x="417906" y="352827"/>
                  </a:lnTo>
                  <a:lnTo>
                    <a:pt x="427029" y="359977"/>
                  </a:lnTo>
                  <a:lnTo>
                    <a:pt x="439327" y="367524"/>
                  </a:lnTo>
                  <a:lnTo>
                    <a:pt x="453607" y="375865"/>
                  </a:lnTo>
                  <a:lnTo>
                    <a:pt x="470664" y="385001"/>
                  </a:lnTo>
                  <a:lnTo>
                    <a:pt x="490102" y="394931"/>
                  </a:lnTo>
                  <a:lnTo>
                    <a:pt x="533340" y="416380"/>
                  </a:lnTo>
                  <a:lnTo>
                    <a:pt x="582925" y="440213"/>
                  </a:lnTo>
                  <a:lnTo>
                    <a:pt x="636873" y="465237"/>
                  </a:lnTo>
                  <a:lnTo>
                    <a:pt x="692805" y="491056"/>
                  </a:lnTo>
                  <a:lnTo>
                    <a:pt x="750721" y="516477"/>
                  </a:lnTo>
                  <a:lnTo>
                    <a:pt x="807049" y="541502"/>
                  </a:lnTo>
                  <a:lnTo>
                    <a:pt x="861791" y="565334"/>
                  </a:lnTo>
                  <a:lnTo>
                    <a:pt x="928558" y="593908"/>
                  </a:lnTo>
                  <a:lnTo>
                    <a:pt x="927038" y="593725"/>
                  </a:lnTo>
                  <a:lnTo>
                    <a:pt x="913525" y="596435"/>
                  </a:lnTo>
                  <a:lnTo>
                    <a:pt x="897230" y="599533"/>
                  </a:lnTo>
                  <a:lnTo>
                    <a:pt x="875769" y="603018"/>
                  </a:lnTo>
                  <a:lnTo>
                    <a:pt x="848744" y="607664"/>
                  </a:lnTo>
                  <a:lnTo>
                    <a:pt x="818141" y="611149"/>
                  </a:lnTo>
                  <a:lnTo>
                    <a:pt x="783565" y="615795"/>
                  </a:lnTo>
                  <a:lnTo>
                    <a:pt x="746206" y="618893"/>
                  </a:lnTo>
                  <a:lnTo>
                    <a:pt x="725937" y="620442"/>
                  </a:lnTo>
                  <a:lnTo>
                    <a:pt x="705668" y="621603"/>
                  </a:lnTo>
                  <a:lnTo>
                    <a:pt x="685002" y="622765"/>
                  </a:lnTo>
                  <a:lnTo>
                    <a:pt x="663540" y="623152"/>
                  </a:lnTo>
                  <a:lnTo>
                    <a:pt x="642079" y="623539"/>
                  </a:lnTo>
                  <a:lnTo>
                    <a:pt x="620618" y="623539"/>
                  </a:lnTo>
                  <a:lnTo>
                    <a:pt x="598759" y="623152"/>
                  </a:lnTo>
                  <a:lnTo>
                    <a:pt x="576503" y="621990"/>
                  </a:lnTo>
                  <a:lnTo>
                    <a:pt x="554247" y="620829"/>
                  </a:lnTo>
                  <a:lnTo>
                    <a:pt x="532388" y="618506"/>
                  </a:lnTo>
                  <a:lnTo>
                    <a:pt x="510132" y="616182"/>
                  </a:lnTo>
                  <a:lnTo>
                    <a:pt x="488670" y="613085"/>
                  </a:lnTo>
                  <a:lnTo>
                    <a:pt x="467209" y="609213"/>
                  </a:lnTo>
                  <a:lnTo>
                    <a:pt x="446145" y="604954"/>
                  </a:lnTo>
                  <a:lnTo>
                    <a:pt x="429576" y="600994"/>
                  </a:lnTo>
                  <a:lnTo>
                    <a:pt x="417530" y="597597"/>
                  </a:lnTo>
                  <a:lnTo>
                    <a:pt x="404812" y="593725"/>
                  </a:lnTo>
                  <a:lnTo>
                    <a:pt x="425081" y="599920"/>
                  </a:lnTo>
                  <a:lnTo>
                    <a:pt x="429576" y="600994"/>
                  </a:lnTo>
                  <a:lnTo>
                    <a:pt x="432632" y="601856"/>
                  </a:lnTo>
                  <a:lnTo>
                    <a:pt x="453299" y="606890"/>
                  </a:lnTo>
                  <a:lnTo>
                    <a:pt x="479132" y="613085"/>
                  </a:lnTo>
                  <a:lnTo>
                    <a:pt x="509734" y="619280"/>
                  </a:lnTo>
                  <a:lnTo>
                    <a:pt x="526426" y="622378"/>
                  </a:lnTo>
                  <a:lnTo>
                    <a:pt x="543913" y="625475"/>
                  </a:lnTo>
                  <a:lnTo>
                    <a:pt x="562195" y="628573"/>
                  </a:lnTo>
                  <a:lnTo>
                    <a:pt x="582067" y="630896"/>
                  </a:lnTo>
                  <a:lnTo>
                    <a:pt x="602336" y="633606"/>
                  </a:lnTo>
                  <a:lnTo>
                    <a:pt x="623400" y="636317"/>
                  </a:lnTo>
                  <a:lnTo>
                    <a:pt x="645259" y="637865"/>
                  </a:lnTo>
                  <a:lnTo>
                    <a:pt x="667515" y="639414"/>
                  </a:lnTo>
                  <a:lnTo>
                    <a:pt x="690963" y="640576"/>
                  </a:lnTo>
                  <a:lnTo>
                    <a:pt x="714412" y="641350"/>
                  </a:lnTo>
                  <a:lnTo>
                    <a:pt x="739053" y="641350"/>
                  </a:lnTo>
                  <a:lnTo>
                    <a:pt x="763693" y="641350"/>
                  </a:lnTo>
                  <a:lnTo>
                    <a:pt x="788732" y="639801"/>
                  </a:lnTo>
                  <a:lnTo>
                    <a:pt x="814167" y="638640"/>
                  </a:lnTo>
                  <a:lnTo>
                    <a:pt x="840000" y="636317"/>
                  </a:lnTo>
                  <a:lnTo>
                    <a:pt x="865833" y="633219"/>
                  </a:lnTo>
                  <a:lnTo>
                    <a:pt x="892461" y="629347"/>
                  </a:lnTo>
                  <a:lnTo>
                    <a:pt x="918692" y="624701"/>
                  </a:lnTo>
                  <a:lnTo>
                    <a:pt x="945320" y="618893"/>
                  </a:lnTo>
                  <a:lnTo>
                    <a:pt x="971550" y="612310"/>
                  </a:lnTo>
                  <a:lnTo>
                    <a:pt x="971357" y="612122"/>
                  </a:lnTo>
                  <a:lnTo>
                    <a:pt x="1024430" y="634449"/>
                  </a:lnTo>
                  <a:lnTo>
                    <a:pt x="1049818" y="645571"/>
                  </a:lnTo>
                  <a:lnTo>
                    <a:pt x="1075602" y="659870"/>
                  </a:lnTo>
                  <a:lnTo>
                    <a:pt x="1100990" y="675759"/>
                  </a:lnTo>
                  <a:lnTo>
                    <a:pt x="1126377" y="691647"/>
                  </a:lnTo>
                  <a:lnTo>
                    <a:pt x="1151765" y="708727"/>
                  </a:lnTo>
                  <a:lnTo>
                    <a:pt x="1176359" y="725807"/>
                  </a:lnTo>
                  <a:lnTo>
                    <a:pt x="1200953" y="743682"/>
                  </a:lnTo>
                  <a:lnTo>
                    <a:pt x="1225547" y="762351"/>
                  </a:lnTo>
                  <a:lnTo>
                    <a:pt x="1248951" y="781417"/>
                  </a:lnTo>
                  <a:lnTo>
                    <a:pt x="1272752" y="801277"/>
                  </a:lnTo>
                  <a:lnTo>
                    <a:pt x="1296553" y="820740"/>
                  </a:lnTo>
                  <a:lnTo>
                    <a:pt x="1319164" y="841395"/>
                  </a:lnTo>
                  <a:lnTo>
                    <a:pt x="1342171" y="862050"/>
                  </a:lnTo>
                  <a:lnTo>
                    <a:pt x="1364385" y="883500"/>
                  </a:lnTo>
                  <a:lnTo>
                    <a:pt x="1386600" y="904949"/>
                  </a:lnTo>
                  <a:lnTo>
                    <a:pt x="1408020" y="926796"/>
                  </a:lnTo>
                  <a:lnTo>
                    <a:pt x="1429441" y="949039"/>
                  </a:lnTo>
                  <a:lnTo>
                    <a:pt x="1450465" y="971283"/>
                  </a:lnTo>
                  <a:lnTo>
                    <a:pt x="1471489" y="993924"/>
                  </a:lnTo>
                  <a:lnTo>
                    <a:pt x="1491720" y="1016962"/>
                  </a:lnTo>
                  <a:lnTo>
                    <a:pt x="1511951" y="1039603"/>
                  </a:lnTo>
                  <a:lnTo>
                    <a:pt x="1514611" y="1042747"/>
                  </a:lnTo>
                  <a:lnTo>
                    <a:pt x="1509729" y="1046212"/>
                  </a:lnTo>
                  <a:lnTo>
                    <a:pt x="1495050" y="1055387"/>
                  </a:lnTo>
                  <a:lnTo>
                    <a:pt x="1480372" y="1064163"/>
                  </a:lnTo>
                  <a:lnTo>
                    <a:pt x="1465297" y="1072540"/>
                  </a:lnTo>
                  <a:lnTo>
                    <a:pt x="1449428" y="1080917"/>
                  </a:lnTo>
                  <a:lnTo>
                    <a:pt x="1433163" y="1088496"/>
                  </a:lnTo>
                  <a:lnTo>
                    <a:pt x="1416501" y="1095677"/>
                  </a:lnTo>
                  <a:lnTo>
                    <a:pt x="1399442" y="1102458"/>
                  </a:lnTo>
                  <a:lnTo>
                    <a:pt x="1381986" y="1109240"/>
                  </a:lnTo>
                  <a:lnTo>
                    <a:pt x="1364531" y="1115223"/>
                  </a:lnTo>
                  <a:lnTo>
                    <a:pt x="1346679" y="1121207"/>
                  </a:lnTo>
                  <a:lnTo>
                    <a:pt x="1328033" y="1126792"/>
                  </a:lnTo>
                  <a:lnTo>
                    <a:pt x="1309387" y="1131579"/>
                  </a:lnTo>
                  <a:lnTo>
                    <a:pt x="1290345" y="1136366"/>
                  </a:lnTo>
                  <a:lnTo>
                    <a:pt x="1271699" y="1141153"/>
                  </a:lnTo>
                  <a:lnTo>
                    <a:pt x="1251864" y="1145142"/>
                  </a:lnTo>
                  <a:lnTo>
                    <a:pt x="1232821" y="1149131"/>
                  </a:lnTo>
                  <a:lnTo>
                    <a:pt x="1212985" y="1153120"/>
                  </a:lnTo>
                  <a:lnTo>
                    <a:pt x="1193150" y="1156311"/>
                  </a:lnTo>
                  <a:lnTo>
                    <a:pt x="1173711" y="1159502"/>
                  </a:lnTo>
                  <a:lnTo>
                    <a:pt x="1133246" y="1165087"/>
                  </a:lnTo>
                  <a:lnTo>
                    <a:pt x="1093574" y="1169475"/>
                  </a:lnTo>
                  <a:lnTo>
                    <a:pt x="1053109" y="1173065"/>
                  </a:lnTo>
                  <a:lnTo>
                    <a:pt x="1013438" y="1176257"/>
                  </a:lnTo>
                  <a:lnTo>
                    <a:pt x="973766" y="1178251"/>
                  </a:lnTo>
                  <a:lnTo>
                    <a:pt x="935285" y="1179448"/>
                  </a:lnTo>
                  <a:lnTo>
                    <a:pt x="897200" y="1180246"/>
                  </a:lnTo>
                  <a:lnTo>
                    <a:pt x="860305" y="1180645"/>
                  </a:lnTo>
                  <a:lnTo>
                    <a:pt x="824998" y="1180246"/>
                  </a:lnTo>
                  <a:lnTo>
                    <a:pt x="790880" y="1179448"/>
                  </a:lnTo>
                  <a:lnTo>
                    <a:pt x="757953" y="1178251"/>
                  </a:lnTo>
                  <a:lnTo>
                    <a:pt x="727009" y="1177453"/>
                  </a:lnTo>
                  <a:lnTo>
                    <a:pt x="698445" y="1175858"/>
                  </a:lnTo>
                  <a:lnTo>
                    <a:pt x="671865" y="1173863"/>
                  </a:lnTo>
                  <a:lnTo>
                    <a:pt x="625846" y="1170672"/>
                  </a:lnTo>
                  <a:lnTo>
                    <a:pt x="591332" y="1167880"/>
                  </a:lnTo>
                  <a:lnTo>
                    <a:pt x="561975" y="1164688"/>
                  </a:lnTo>
                  <a:lnTo>
                    <a:pt x="596490" y="1168677"/>
                  </a:lnTo>
                  <a:lnTo>
                    <a:pt x="630210" y="1172667"/>
                  </a:lnTo>
                  <a:lnTo>
                    <a:pt x="663534" y="1176257"/>
                  </a:lnTo>
                  <a:lnTo>
                    <a:pt x="696065" y="1179049"/>
                  </a:lnTo>
                  <a:lnTo>
                    <a:pt x="728199" y="1181841"/>
                  </a:lnTo>
                  <a:lnTo>
                    <a:pt x="759143" y="1183836"/>
                  </a:lnTo>
                  <a:lnTo>
                    <a:pt x="789293" y="1186229"/>
                  </a:lnTo>
                  <a:lnTo>
                    <a:pt x="819047" y="1187825"/>
                  </a:lnTo>
                  <a:lnTo>
                    <a:pt x="848007" y="1189421"/>
                  </a:lnTo>
                  <a:lnTo>
                    <a:pt x="876174" y="1190617"/>
                  </a:lnTo>
                  <a:lnTo>
                    <a:pt x="903547" y="1191415"/>
                  </a:lnTo>
                  <a:lnTo>
                    <a:pt x="930921" y="1191814"/>
                  </a:lnTo>
                  <a:lnTo>
                    <a:pt x="982494" y="1192213"/>
                  </a:lnTo>
                  <a:lnTo>
                    <a:pt x="1031686" y="1191415"/>
                  </a:lnTo>
                  <a:lnTo>
                    <a:pt x="1078499" y="1190219"/>
                  </a:lnTo>
                  <a:lnTo>
                    <a:pt x="1122138" y="1187426"/>
                  </a:lnTo>
                  <a:lnTo>
                    <a:pt x="1163793" y="1184634"/>
                  </a:lnTo>
                  <a:lnTo>
                    <a:pt x="1203068" y="1180645"/>
                  </a:lnTo>
                  <a:lnTo>
                    <a:pt x="1239565" y="1176257"/>
                  </a:lnTo>
                  <a:lnTo>
                    <a:pt x="1274476" y="1170672"/>
                  </a:lnTo>
                  <a:lnTo>
                    <a:pt x="1306214" y="1165486"/>
                  </a:lnTo>
                  <a:lnTo>
                    <a:pt x="1335967" y="1159901"/>
                  </a:lnTo>
                  <a:lnTo>
                    <a:pt x="1363737" y="1153519"/>
                  </a:lnTo>
                  <a:lnTo>
                    <a:pt x="1389524" y="1147535"/>
                  </a:lnTo>
                  <a:lnTo>
                    <a:pt x="1412930" y="1140754"/>
                  </a:lnTo>
                  <a:lnTo>
                    <a:pt x="1434353" y="1134770"/>
                  </a:lnTo>
                  <a:lnTo>
                    <a:pt x="1453395" y="1127989"/>
                  </a:lnTo>
                  <a:lnTo>
                    <a:pt x="1470851" y="1122005"/>
                  </a:lnTo>
                  <a:lnTo>
                    <a:pt x="1486719" y="1115622"/>
                  </a:lnTo>
                  <a:lnTo>
                    <a:pt x="1500207" y="1110038"/>
                  </a:lnTo>
                  <a:lnTo>
                    <a:pt x="1512109" y="1104852"/>
                  </a:lnTo>
                  <a:lnTo>
                    <a:pt x="1522424" y="1100065"/>
                  </a:lnTo>
                  <a:lnTo>
                    <a:pt x="1531151" y="1095677"/>
                  </a:lnTo>
                  <a:lnTo>
                    <a:pt x="1537499" y="1091688"/>
                  </a:lnTo>
                  <a:lnTo>
                    <a:pt x="1546226" y="1086103"/>
                  </a:lnTo>
                  <a:lnTo>
                    <a:pt x="1549400" y="1084507"/>
                  </a:lnTo>
                  <a:lnTo>
                    <a:pt x="1549151" y="1084051"/>
                  </a:lnTo>
                  <a:lnTo>
                    <a:pt x="1550825" y="1086077"/>
                  </a:lnTo>
                  <a:lnTo>
                    <a:pt x="1570263" y="1109512"/>
                  </a:lnTo>
                  <a:lnTo>
                    <a:pt x="1588510" y="1132551"/>
                  </a:lnTo>
                  <a:lnTo>
                    <a:pt x="1607154" y="1155986"/>
                  </a:lnTo>
                  <a:lnTo>
                    <a:pt x="1625004" y="1179421"/>
                  </a:lnTo>
                  <a:lnTo>
                    <a:pt x="1642458" y="1202857"/>
                  </a:lnTo>
                  <a:lnTo>
                    <a:pt x="1659516" y="1225895"/>
                  </a:lnTo>
                  <a:lnTo>
                    <a:pt x="1692440" y="1271971"/>
                  </a:lnTo>
                  <a:lnTo>
                    <a:pt x="1723778" y="1317253"/>
                  </a:lnTo>
                  <a:lnTo>
                    <a:pt x="1753926" y="1362138"/>
                  </a:lnTo>
                  <a:lnTo>
                    <a:pt x="1782090" y="1405037"/>
                  </a:lnTo>
                  <a:lnTo>
                    <a:pt x="1808668" y="1447141"/>
                  </a:lnTo>
                  <a:lnTo>
                    <a:pt x="1833262" y="1487657"/>
                  </a:lnTo>
                  <a:lnTo>
                    <a:pt x="1856269" y="1526186"/>
                  </a:lnTo>
                  <a:lnTo>
                    <a:pt x="1877293" y="1562332"/>
                  </a:lnTo>
                  <a:lnTo>
                    <a:pt x="1896334" y="1596889"/>
                  </a:lnTo>
                  <a:lnTo>
                    <a:pt x="1912343" y="1625032"/>
                  </a:lnTo>
                  <a:lnTo>
                    <a:pt x="1902184" y="1628293"/>
                  </a:lnTo>
                  <a:lnTo>
                    <a:pt x="1881929" y="1634584"/>
                  </a:lnTo>
                  <a:lnTo>
                    <a:pt x="1856907" y="1641268"/>
                  </a:lnTo>
                  <a:lnTo>
                    <a:pt x="1827913" y="1649131"/>
                  </a:lnTo>
                  <a:lnTo>
                    <a:pt x="1795345" y="1657387"/>
                  </a:lnTo>
                  <a:lnTo>
                    <a:pt x="1759600" y="1666037"/>
                  </a:lnTo>
                  <a:lnTo>
                    <a:pt x="1721471" y="1674294"/>
                  </a:lnTo>
                  <a:lnTo>
                    <a:pt x="1701215" y="1678225"/>
                  </a:lnTo>
                  <a:lnTo>
                    <a:pt x="1680959" y="1681764"/>
                  </a:lnTo>
                  <a:lnTo>
                    <a:pt x="1659909" y="1685302"/>
                  </a:lnTo>
                  <a:lnTo>
                    <a:pt x="1638859" y="1688841"/>
                  </a:lnTo>
                  <a:lnTo>
                    <a:pt x="1617412" y="1691593"/>
                  </a:lnTo>
                  <a:lnTo>
                    <a:pt x="1595965" y="1694345"/>
                  </a:lnTo>
                  <a:lnTo>
                    <a:pt x="1574120" y="1696311"/>
                  </a:lnTo>
                  <a:lnTo>
                    <a:pt x="1552276" y="1698277"/>
                  </a:lnTo>
                  <a:lnTo>
                    <a:pt x="1530034" y="1699850"/>
                  </a:lnTo>
                  <a:lnTo>
                    <a:pt x="1508189" y="1701029"/>
                  </a:lnTo>
                  <a:lnTo>
                    <a:pt x="1486345" y="1701422"/>
                  </a:lnTo>
                  <a:lnTo>
                    <a:pt x="1469825" y="1701422"/>
                  </a:lnTo>
                  <a:lnTo>
                    <a:pt x="1437096" y="1699850"/>
                  </a:lnTo>
                  <a:lnTo>
                    <a:pt x="1422400" y="1699063"/>
                  </a:lnTo>
                  <a:lnTo>
                    <a:pt x="1443450" y="1700243"/>
                  </a:lnTo>
                  <a:lnTo>
                    <a:pt x="1464898" y="1701422"/>
                  </a:lnTo>
                  <a:lnTo>
                    <a:pt x="1469825" y="1701422"/>
                  </a:lnTo>
                  <a:lnTo>
                    <a:pt x="1478004" y="1701815"/>
                  </a:lnTo>
                  <a:lnTo>
                    <a:pt x="1506601" y="1702602"/>
                  </a:lnTo>
                  <a:lnTo>
                    <a:pt x="1539566" y="1702995"/>
                  </a:lnTo>
                  <a:lnTo>
                    <a:pt x="1575709" y="1703388"/>
                  </a:lnTo>
                  <a:lnTo>
                    <a:pt x="1615426" y="1702995"/>
                  </a:lnTo>
                  <a:lnTo>
                    <a:pt x="1656732" y="1701815"/>
                  </a:lnTo>
                  <a:lnTo>
                    <a:pt x="1700024" y="1699456"/>
                  </a:lnTo>
                  <a:lnTo>
                    <a:pt x="1721868" y="1698277"/>
                  </a:lnTo>
                  <a:lnTo>
                    <a:pt x="1743713" y="1696311"/>
                  </a:lnTo>
                  <a:lnTo>
                    <a:pt x="1765954" y="1694345"/>
                  </a:lnTo>
                  <a:lnTo>
                    <a:pt x="1788196" y="1691593"/>
                  </a:lnTo>
                  <a:lnTo>
                    <a:pt x="1810040" y="1689234"/>
                  </a:lnTo>
                  <a:lnTo>
                    <a:pt x="1831885" y="1686089"/>
                  </a:lnTo>
                  <a:lnTo>
                    <a:pt x="1853332" y="1682550"/>
                  </a:lnTo>
                  <a:lnTo>
                    <a:pt x="1873985" y="1678619"/>
                  </a:lnTo>
                  <a:lnTo>
                    <a:pt x="1894638" y="1673901"/>
                  </a:lnTo>
                  <a:lnTo>
                    <a:pt x="1914497" y="1669182"/>
                  </a:lnTo>
                  <a:lnTo>
                    <a:pt x="1933533" y="1664079"/>
                  </a:lnTo>
                  <a:lnTo>
                    <a:pt x="1943539" y="1682687"/>
                  </a:lnTo>
                  <a:lnTo>
                    <a:pt x="1964563" y="1723997"/>
                  </a:lnTo>
                  <a:lnTo>
                    <a:pt x="1974533" y="1744276"/>
                  </a:lnTo>
                  <a:lnTo>
                    <a:pt x="1961691" y="1752203"/>
                  </a:lnTo>
                  <a:lnTo>
                    <a:pt x="1946204" y="1755775"/>
                  </a:lnTo>
                  <a:lnTo>
                    <a:pt x="1927937" y="1759347"/>
                  </a:lnTo>
                  <a:lnTo>
                    <a:pt x="1902919" y="1764506"/>
                  </a:lnTo>
                  <a:lnTo>
                    <a:pt x="1871151" y="1770063"/>
                  </a:lnTo>
                  <a:lnTo>
                    <a:pt x="1834618" y="1775619"/>
                  </a:lnTo>
                  <a:lnTo>
                    <a:pt x="1792127" y="1781175"/>
                  </a:lnTo>
                  <a:lnTo>
                    <a:pt x="1768698" y="1783556"/>
                  </a:lnTo>
                  <a:lnTo>
                    <a:pt x="1744475" y="1785938"/>
                  </a:lnTo>
                  <a:lnTo>
                    <a:pt x="1719060" y="1787922"/>
                  </a:lnTo>
                  <a:lnTo>
                    <a:pt x="1692852" y="1789906"/>
                  </a:lnTo>
                  <a:lnTo>
                    <a:pt x="1665849" y="1791494"/>
                  </a:lnTo>
                  <a:lnTo>
                    <a:pt x="1637257" y="1792288"/>
                  </a:lnTo>
                  <a:lnTo>
                    <a:pt x="1607872" y="1793081"/>
                  </a:lnTo>
                  <a:lnTo>
                    <a:pt x="1578089" y="1793875"/>
                  </a:lnTo>
                  <a:lnTo>
                    <a:pt x="1546718" y="1793081"/>
                  </a:lnTo>
                  <a:lnTo>
                    <a:pt x="1515346" y="1792685"/>
                  </a:lnTo>
                  <a:lnTo>
                    <a:pt x="1483181" y="1791494"/>
                  </a:lnTo>
                  <a:lnTo>
                    <a:pt x="1450221" y="1789510"/>
                  </a:lnTo>
                  <a:lnTo>
                    <a:pt x="1416865" y="1786731"/>
                  </a:lnTo>
                  <a:lnTo>
                    <a:pt x="1383111" y="1783556"/>
                  </a:lnTo>
                  <a:lnTo>
                    <a:pt x="1348563" y="1779191"/>
                  </a:lnTo>
                  <a:lnTo>
                    <a:pt x="1314015" y="1774428"/>
                  </a:lnTo>
                  <a:lnTo>
                    <a:pt x="1279070" y="1768872"/>
                  </a:lnTo>
                  <a:lnTo>
                    <a:pt x="1243728" y="1761728"/>
                  </a:lnTo>
                  <a:lnTo>
                    <a:pt x="1272319" y="1733153"/>
                  </a:lnTo>
                  <a:lnTo>
                    <a:pt x="1260803" y="1730772"/>
                  </a:lnTo>
                  <a:lnTo>
                    <a:pt x="1246905" y="1727200"/>
                  </a:lnTo>
                  <a:lnTo>
                    <a:pt x="1227447" y="1722041"/>
                  </a:lnTo>
                  <a:lnTo>
                    <a:pt x="1204017" y="1715691"/>
                  </a:lnTo>
                  <a:lnTo>
                    <a:pt x="1175823" y="1707356"/>
                  </a:lnTo>
                  <a:lnTo>
                    <a:pt x="1144452" y="1697435"/>
                  </a:lnTo>
                  <a:lnTo>
                    <a:pt x="1108713" y="1685925"/>
                  </a:lnTo>
                  <a:lnTo>
                    <a:pt x="1070194" y="1672431"/>
                  </a:lnTo>
                  <a:lnTo>
                    <a:pt x="1028498" y="1656556"/>
                  </a:lnTo>
                  <a:lnTo>
                    <a:pt x="1007054" y="1648222"/>
                  </a:lnTo>
                  <a:lnTo>
                    <a:pt x="984816" y="1639094"/>
                  </a:lnTo>
                  <a:lnTo>
                    <a:pt x="961784" y="1629966"/>
                  </a:lnTo>
                  <a:lnTo>
                    <a:pt x="938752" y="1619250"/>
                  </a:lnTo>
                  <a:lnTo>
                    <a:pt x="914926" y="1608931"/>
                  </a:lnTo>
                  <a:lnTo>
                    <a:pt x="890703" y="1597819"/>
                  </a:lnTo>
                  <a:lnTo>
                    <a:pt x="866480" y="1585913"/>
                  </a:lnTo>
                  <a:lnTo>
                    <a:pt x="841859" y="1573610"/>
                  </a:lnTo>
                  <a:lnTo>
                    <a:pt x="816842" y="1560513"/>
                  </a:lnTo>
                  <a:lnTo>
                    <a:pt x="791427" y="1547019"/>
                  </a:lnTo>
                  <a:lnTo>
                    <a:pt x="766013" y="1533128"/>
                  </a:lnTo>
                  <a:lnTo>
                    <a:pt x="740598" y="1518444"/>
                  </a:lnTo>
                  <a:lnTo>
                    <a:pt x="826769" y="1496219"/>
                  </a:lnTo>
                  <a:lnTo>
                    <a:pt x="815650" y="1491853"/>
                  </a:lnTo>
                  <a:lnTo>
                    <a:pt x="802149" y="1485900"/>
                  </a:lnTo>
                  <a:lnTo>
                    <a:pt x="784279" y="1478360"/>
                  </a:lnTo>
                  <a:lnTo>
                    <a:pt x="762439" y="1467247"/>
                  </a:lnTo>
                  <a:lnTo>
                    <a:pt x="750128" y="1460500"/>
                  </a:lnTo>
                  <a:lnTo>
                    <a:pt x="737421" y="1453753"/>
                  </a:lnTo>
                  <a:lnTo>
                    <a:pt x="723522" y="1445419"/>
                  </a:lnTo>
                  <a:lnTo>
                    <a:pt x="708830" y="1436688"/>
                  </a:lnTo>
                  <a:lnTo>
                    <a:pt x="694137" y="1426766"/>
                  </a:lnTo>
                  <a:lnTo>
                    <a:pt x="678253" y="1416447"/>
                  </a:lnTo>
                  <a:lnTo>
                    <a:pt x="662369" y="1404541"/>
                  </a:lnTo>
                  <a:lnTo>
                    <a:pt x="645690" y="1392238"/>
                  </a:lnTo>
                  <a:lnTo>
                    <a:pt x="629012" y="1379141"/>
                  </a:lnTo>
                  <a:lnTo>
                    <a:pt x="611936" y="1364853"/>
                  </a:lnTo>
                  <a:lnTo>
                    <a:pt x="594464" y="1349375"/>
                  </a:lnTo>
                  <a:lnTo>
                    <a:pt x="576991" y="1333103"/>
                  </a:lnTo>
                  <a:lnTo>
                    <a:pt x="559519" y="1315641"/>
                  </a:lnTo>
                  <a:lnTo>
                    <a:pt x="541649" y="1297385"/>
                  </a:lnTo>
                  <a:lnTo>
                    <a:pt x="523780" y="1277938"/>
                  </a:lnTo>
                  <a:lnTo>
                    <a:pt x="506704" y="1257300"/>
                  </a:lnTo>
                  <a:lnTo>
                    <a:pt x="489232" y="1235472"/>
                  </a:lnTo>
                  <a:lnTo>
                    <a:pt x="472156" y="1212056"/>
                  </a:lnTo>
                  <a:lnTo>
                    <a:pt x="455081" y="1188244"/>
                  </a:lnTo>
                  <a:lnTo>
                    <a:pt x="438799" y="1162844"/>
                  </a:lnTo>
                  <a:lnTo>
                    <a:pt x="422518" y="1136253"/>
                  </a:lnTo>
                  <a:lnTo>
                    <a:pt x="414576" y="1122363"/>
                  </a:lnTo>
                  <a:lnTo>
                    <a:pt x="407428" y="1108472"/>
                  </a:lnTo>
                  <a:lnTo>
                    <a:pt x="486849" y="1092200"/>
                  </a:lnTo>
                  <a:lnTo>
                    <a:pt x="486849" y="1057275"/>
                  </a:lnTo>
                  <a:lnTo>
                    <a:pt x="482481" y="1055291"/>
                  </a:lnTo>
                  <a:lnTo>
                    <a:pt x="476921" y="1052513"/>
                  </a:lnTo>
                  <a:lnTo>
                    <a:pt x="469376" y="1048941"/>
                  </a:lnTo>
                  <a:lnTo>
                    <a:pt x="459846" y="1043384"/>
                  </a:lnTo>
                  <a:lnTo>
                    <a:pt x="448727" y="1037034"/>
                  </a:lnTo>
                  <a:lnTo>
                    <a:pt x="436020" y="1028700"/>
                  </a:lnTo>
                  <a:lnTo>
                    <a:pt x="422121" y="1018778"/>
                  </a:lnTo>
                  <a:lnTo>
                    <a:pt x="406237" y="1007269"/>
                  </a:lnTo>
                  <a:lnTo>
                    <a:pt x="389559" y="994172"/>
                  </a:lnTo>
                  <a:lnTo>
                    <a:pt x="372086" y="978297"/>
                  </a:lnTo>
                  <a:lnTo>
                    <a:pt x="353422" y="960834"/>
                  </a:lnTo>
                  <a:lnTo>
                    <a:pt x="343495" y="950913"/>
                  </a:lnTo>
                  <a:lnTo>
                    <a:pt x="333964" y="940991"/>
                  </a:lnTo>
                  <a:lnTo>
                    <a:pt x="324037" y="930275"/>
                  </a:lnTo>
                  <a:lnTo>
                    <a:pt x="313712" y="919163"/>
                  </a:lnTo>
                  <a:lnTo>
                    <a:pt x="303784" y="906859"/>
                  </a:lnTo>
                  <a:lnTo>
                    <a:pt x="293062" y="894556"/>
                  </a:lnTo>
                  <a:lnTo>
                    <a:pt x="283135" y="881063"/>
                  </a:lnTo>
                  <a:lnTo>
                    <a:pt x="272810" y="867172"/>
                  </a:lnTo>
                  <a:lnTo>
                    <a:pt x="262088" y="852884"/>
                  </a:lnTo>
                  <a:lnTo>
                    <a:pt x="251764" y="837406"/>
                  </a:lnTo>
                  <a:lnTo>
                    <a:pt x="240645" y="821928"/>
                  </a:lnTo>
                  <a:lnTo>
                    <a:pt x="229923" y="805259"/>
                  </a:lnTo>
                  <a:lnTo>
                    <a:pt x="219598" y="787400"/>
                  </a:lnTo>
                  <a:lnTo>
                    <a:pt x="208877" y="769541"/>
                  </a:lnTo>
                  <a:lnTo>
                    <a:pt x="198552" y="750888"/>
                  </a:lnTo>
                  <a:lnTo>
                    <a:pt x="187830" y="731441"/>
                  </a:lnTo>
                  <a:lnTo>
                    <a:pt x="177505" y="710803"/>
                  </a:lnTo>
                  <a:lnTo>
                    <a:pt x="167181" y="689769"/>
                  </a:lnTo>
                  <a:lnTo>
                    <a:pt x="157253" y="667941"/>
                  </a:lnTo>
                  <a:lnTo>
                    <a:pt x="147326" y="645716"/>
                  </a:lnTo>
                  <a:lnTo>
                    <a:pt x="137001" y="621903"/>
                  </a:lnTo>
                  <a:lnTo>
                    <a:pt x="127470" y="597297"/>
                  </a:lnTo>
                  <a:lnTo>
                    <a:pt x="117940" y="572294"/>
                  </a:lnTo>
                  <a:lnTo>
                    <a:pt x="108807" y="546100"/>
                  </a:lnTo>
                  <a:lnTo>
                    <a:pt x="99276" y="519509"/>
                  </a:lnTo>
                  <a:lnTo>
                    <a:pt x="90540" y="491331"/>
                  </a:lnTo>
                  <a:lnTo>
                    <a:pt x="81804" y="462359"/>
                  </a:lnTo>
                  <a:lnTo>
                    <a:pt x="73464" y="432991"/>
                  </a:lnTo>
                  <a:lnTo>
                    <a:pt x="65522" y="402431"/>
                  </a:lnTo>
                  <a:lnTo>
                    <a:pt x="57580" y="370681"/>
                  </a:lnTo>
                  <a:lnTo>
                    <a:pt x="50432" y="338534"/>
                  </a:lnTo>
                  <a:lnTo>
                    <a:pt x="42887" y="304800"/>
                  </a:lnTo>
                  <a:lnTo>
                    <a:pt x="36137" y="269875"/>
                  </a:lnTo>
                  <a:lnTo>
                    <a:pt x="29783" y="234553"/>
                  </a:lnTo>
                  <a:lnTo>
                    <a:pt x="23826" y="198041"/>
                  </a:lnTo>
                  <a:lnTo>
                    <a:pt x="18267" y="160338"/>
                  </a:lnTo>
                  <a:lnTo>
                    <a:pt x="13105" y="121841"/>
                  </a:lnTo>
                  <a:lnTo>
                    <a:pt x="8339" y="82550"/>
                  </a:lnTo>
                  <a:lnTo>
                    <a:pt x="3971" y="41672"/>
                  </a:lnTo>
                  <a:lnTo>
                    <a:pt x="0" y="0"/>
                  </a:lnTo>
                  <a:close/>
                </a:path>
              </a:pathLst>
            </a:custGeom>
            <a:solidFill>
              <a:sysClr val="window" lastClr="FFFFFF"/>
            </a:solidFill>
            <a:ln>
              <a:noFill/>
            </a:ln>
          </p:spPr>
          <p:txBody>
            <a:bodyPr anchor="ctr">
              <a:scene3d>
                <a:camera prst="orthographicFront"/>
                <a:lightRig rig="threePt" dir="t"/>
              </a:scene3d>
            </a:bodyPr>
            <a:lstStyle/>
            <a:p>
              <a:pPr algn="ctr" defTabSz="1218565">
                <a:defRPr/>
              </a:pPr>
              <a:endParaRPr lang="zh-CN" altLang="en-US" sz="995" kern="0">
                <a:solidFill>
                  <a:schemeClr val="bg1">
                    <a:lumMod val="50000"/>
                  </a:schemeClr>
                </a:solidFill>
              </a:endParaRPr>
            </a:p>
          </p:txBody>
        </p:sp>
      </p:grpSp>
      <p:grpSp>
        <p:nvGrpSpPr>
          <p:cNvPr id="3" name="组合 6"/>
          <p:cNvGrpSpPr/>
          <p:nvPr/>
        </p:nvGrpSpPr>
        <p:grpSpPr>
          <a:xfrm>
            <a:off x="3283592" y="2737664"/>
            <a:ext cx="1127259" cy="1130434"/>
            <a:chOff x="1852084" y="3429000"/>
            <a:chExt cx="1128713" cy="1130300"/>
          </a:xfrm>
        </p:grpSpPr>
        <p:sp>
          <p:nvSpPr>
            <p:cNvPr id="8" name="MH_Other_3"/>
            <p:cNvSpPr/>
            <p:nvPr>
              <p:custDataLst>
                <p:tags r:id="rId4"/>
              </p:custDataLst>
            </p:nvPr>
          </p:nvSpPr>
          <p:spPr>
            <a:xfrm>
              <a:off x="1852084" y="3429000"/>
              <a:ext cx="1128713" cy="1130300"/>
            </a:xfrm>
            <a:prstGeom prst="teardrop">
              <a:avLst/>
            </a:prstGeom>
            <a:solidFill>
              <a:schemeClr val="accent4"/>
            </a:solidFill>
            <a:ln w="12700" cap="flat" cmpd="sng" algn="ctr">
              <a:noFill/>
              <a:prstDash val="solid"/>
              <a:miter lim="800000"/>
            </a:ln>
            <a:effectLst>
              <a:outerShdw blurRad="76200" dist="50800" dir="8100000" algn="tr" rotWithShape="0">
                <a:prstClr val="black">
                  <a:alpha val="40000"/>
                </a:prstClr>
              </a:outerShdw>
            </a:effectLst>
          </p:spPr>
          <p:txBody>
            <a:bodyPr tIns="72008" rIns="108013" anchor="ctr"/>
            <a:lstStyle/>
            <a:p>
              <a:pPr algn="ctr" defTabSz="1218565">
                <a:defRPr/>
              </a:pPr>
              <a:endParaRPr lang="th-TH" sz="3130" kern="0">
                <a:solidFill>
                  <a:schemeClr val="bg1">
                    <a:lumMod val="50000"/>
                  </a:schemeClr>
                </a:solidFill>
                <a:latin typeface="Calibri"/>
                <a:cs typeface="Cordia New" panose="020b0304020202020204"/>
              </a:endParaRPr>
            </a:p>
          </p:txBody>
        </p:sp>
        <p:sp>
          <p:nvSpPr>
            <p:cNvPr id="9" name="KSO_Shape"/>
            <p:cNvSpPr/>
            <p:nvPr/>
          </p:nvSpPr>
          <p:spPr bwMode="auto">
            <a:xfrm>
              <a:off x="2149365" y="3748088"/>
              <a:ext cx="537331" cy="482600"/>
            </a:xfrm>
            <a:custGeom>
              <a:gdLst>
                <a:gd name="T0" fmla="*/ 37594658 w 8267"/>
                <a:gd name="T1" fmla="*/ 11268577 h 7406"/>
                <a:gd name="T2" fmla="*/ 70038879 w 8267"/>
                <a:gd name="T3" fmla="*/ 13554260 h 7406"/>
                <a:gd name="T4" fmla="*/ 109916910 w 8267"/>
                <a:gd name="T5" fmla="*/ 29022174 h 7406"/>
                <a:gd name="T6" fmla="*/ 137104004 w 8267"/>
                <a:gd name="T7" fmla="*/ 51771983 h 7406"/>
                <a:gd name="T8" fmla="*/ 159884044 w 8267"/>
                <a:gd name="T9" fmla="*/ 74787724 h 7406"/>
                <a:gd name="T10" fmla="*/ 177088265 w 8267"/>
                <a:gd name="T11" fmla="*/ 89564398 h 7406"/>
                <a:gd name="T12" fmla="*/ 191053503 w 8267"/>
                <a:gd name="T13" fmla="*/ 121988342 h 7406"/>
                <a:gd name="T14" fmla="*/ 200345995 w 8267"/>
                <a:gd name="T15" fmla="*/ 147077112 h 7406"/>
                <a:gd name="T16" fmla="*/ 195620249 w 8267"/>
                <a:gd name="T17" fmla="*/ 111782803 h 7406"/>
                <a:gd name="T18" fmla="*/ 206877423 w 8267"/>
                <a:gd name="T19" fmla="*/ 64156878 h 7406"/>
                <a:gd name="T20" fmla="*/ 222594883 w 8267"/>
                <a:gd name="T21" fmla="*/ 36357348 h 7406"/>
                <a:gd name="T22" fmla="*/ 263057065 w 8267"/>
                <a:gd name="T23" fmla="*/ 10790222 h 7406"/>
                <a:gd name="T24" fmla="*/ 303041326 w 8267"/>
                <a:gd name="T25" fmla="*/ 26630165 h 7406"/>
                <a:gd name="T26" fmla="*/ 327839047 w 8267"/>
                <a:gd name="T27" fmla="*/ 25673453 h 7406"/>
                <a:gd name="T28" fmla="*/ 350831317 w 8267"/>
                <a:gd name="T29" fmla="*/ 21740049 h 7406"/>
                <a:gd name="T30" fmla="*/ 382054006 w 8267"/>
                <a:gd name="T31" fmla="*/ 15308308 h 7406"/>
                <a:gd name="T32" fmla="*/ 394691943 w 8267"/>
                <a:gd name="T33" fmla="*/ 25248145 h 7406"/>
                <a:gd name="T34" fmla="*/ 420339275 w 8267"/>
                <a:gd name="T35" fmla="*/ 49379973 h 7406"/>
                <a:gd name="T36" fmla="*/ 418162133 w 8267"/>
                <a:gd name="T37" fmla="*/ 75691388 h 7406"/>
                <a:gd name="T38" fmla="*/ 415560069 w 8267"/>
                <a:gd name="T39" fmla="*/ 103862947 h 7406"/>
                <a:gd name="T40" fmla="*/ 395700784 w 8267"/>
                <a:gd name="T41" fmla="*/ 123529967 h 7406"/>
                <a:gd name="T42" fmla="*/ 357415745 w 8267"/>
                <a:gd name="T43" fmla="*/ 141177006 h 7406"/>
                <a:gd name="T44" fmla="*/ 318865246 w 8267"/>
                <a:gd name="T45" fmla="*/ 160206065 h 7406"/>
                <a:gd name="T46" fmla="*/ 292739993 w 8267"/>
                <a:gd name="T47" fmla="*/ 171740575 h 7406"/>
                <a:gd name="T48" fmla="*/ 229763463 w 8267"/>
                <a:gd name="T49" fmla="*/ 161216055 h 7406"/>
                <a:gd name="T50" fmla="*/ 252808732 w 8267"/>
                <a:gd name="T51" fmla="*/ 204908576 h 7406"/>
                <a:gd name="T52" fmla="*/ 293908294 w 8267"/>
                <a:gd name="T53" fmla="*/ 223778260 h 7406"/>
                <a:gd name="T54" fmla="*/ 309201064 w 8267"/>
                <a:gd name="T55" fmla="*/ 253119415 h 7406"/>
                <a:gd name="T56" fmla="*/ 335219857 w 8267"/>
                <a:gd name="T57" fmla="*/ 280546685 h 7406"/>
                <a:gd name="T58" fmla="*/ 353486380 w 8267"/>
                <a:gd name="T59" fmla="*/ 300320032 h 7406"/>
                <a:gd name="T60" fmla="*/ 361292110 w 8267"/>
                <a:gd name="T61" fmla="*/ 332159293 h 7406"/>
                <a:gd name="T62" fmla="*/ 351840158 w 8267"/>
                <a:gd name="T63" fmla="*/ 362669583 h 7406"/>
                <a:gd name="T64" fmla="*/ 338565301 w 8267"/>
                <a:gd name="T65" fmla="*/ 386588988 h 7406"/>
                <a:gd name="T66" fmla="*/ 304900008 w 8267"/>
                <a:gd name="T67" fmla="*/ 380741930 h 7406"/>
                <a:gd name="T68" fmla="*/ 280102287 w 8267"/>
                <a:gd name="T69" fmla="*/ 380210526 h 7406"/>
                <a:gd name="T70" fmla="*/ 265446668 w 8267"/>
                <a:gd name="T71" fmla="*/ 356716429 h 7406"/>
                <a:gd name="T72" fmla="*/ 253552343 w 8267"/>
                <a:gd name="T73" fmla="*/ 340663832 h 7406"/>
                <a:gd name="T74" fmla="*/ 242613629 w 8267"/>
                <a:gd name="T75" fmla="*/ 328438543 h 7406"/>
                <a:gd name="T76" fmla="*/ 229126312 w 8267"/>
                <a:gd name="T77" fmla="*/ 297396619 h 7406"/>
                <a:gd name="T78" fmla="*/ 216913296 w 8267"/>
                <a:gd name="T79" fmla="*/ 198636441 h 7406"/>
                <a:gd name="T80" fmla="*/ 197850392 w 8267"/>
                <a:gd name="T81" fmla="*/ 199646432 h 7406"/>
                <a:gd name="T82" fmla="*/ 194929868 w 8267"/>
                <a:gd name="T83" fmla="*/ 252003097 h 7406"/>
                <a:gd name="T84" fmla="*/ 178999948 w 8267"/>
                <a:gd name="T85" fmla="*/ 283629704 h 7406"/>
                <a:gd name="T86" fmla="*/ 154520917 w 8267"/>
                <a:gd name="T87" fmla="*/ 304147109 h 7406"/>
                <a:gd name="T88" fmla="*/ 134130481 w 8267"/>
                <a:gd name="T89" fmla="*/ 322804139 h 7406"/>
                <a:gd name="T90" fmla="*/ 107261846 w 8267"/>
                <a:gd name="T91" fmla="*/ 336677380 h 7406"/>
                <a:gd name="T92" fmla="*/ 70357339 w 8267"/>
                <a:gd name="T93" fmla="*/ 344118880 h 7406"/>
                <a:gd name="T94" fmla="*/ 53524808 w 8267"/>
                <a:gd name="T95" fmla="*/ 336358399 h 7406"/>
                <a:gd name="T96" fmla="*/ 32072301 w 8267"/>
                <a:gd name="T97" fmla="*/ 320943764 h 7406"/>
                <a:gd name="T98" fmla="*/ 38815959 w 8267"/>
                <a:gd name="T99" fmla="*/ 302765090 h 7406"/>
                <a:gd name="T100" fmla="*/ 48108451 w 8267"/>
                <a:gd name="T101" fmla="*/ 267364684 h 7406"/>
                <a:gd name="T102" fmla="*/ 57241713 w 8267"/>
                <a:gd name="T103" fmla="*/ 238236183 h 7406"/>
                <a:gd name="T104" fmla="*/ 76463847 w 8267"/>
                <a:gd name="T105" fmla="*/ 208735653 h 7406"/>
                <a:gd name="T106" fmla="*/ 102642101 w 8267"/>
                <a:gd name="T107" fmla="*/ 192789614 h 7406"/>
                <a:gd name="T108" fmla="*/ 139174917 w 8267"/>
                <a:gd name="T109" fmla="*/ 179447777 h 7406"/>
                <a:gd name="T110" fmla="*/ 195620249 w 8267"/>
                <a:gd name="T111" fmla="*/ 180989402 h 7406"/>
                <a:gd name="T112" fmla="*/ 143953893 w 8267"/>
                <a:gd name="T113" fmla="*/ 171527921 h 7406"/>
                <a:gd name="T114" fmla="*/ 117722640 w 8267"/>
                <a:gd name="T115" fmla="*/ 153402526 h 7406"/>
                <a:gd name="T116" fmla="*/ 71206951 w 8267"/>
                <a:gd name="T117" fmla="*/ 136552592 h 7406"/>
                <a:gd name="T118" fmla="*/ 59578086 w 8267"/>
                <a:gd name="T119" fmla="*/ 119755938 h 7406"/>
                <a:gd name="T120" fmla="*/ 26815404 w 8267"/>
                <a:gd name="T121" fmla="*/ 98334870 h 7406"/>
                <a:gd name="T122" fmla="*/ 12903397 w 8267"/>
                <a:gd name="T123" fmla="*/ 74203042 h 7406"/>
                <a:gd name="T124" fmla="*/ 15027309 w 8267"/>
                <a:gd name="T125" fmla="*/ 50921598 h 7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267" h="7406">
                  <a:moveTo>
                    <a:pt x="1" y="133"/>
                  </a:moveTo>
                  <a:lnTo>
                    <a:pt x="1" y="133"/>
                  </a:lnTo>
                  <a:lnTo>
                    <a:pt x="8" y="131"/>
                  </a:lnTo>
                  <a:lnTo>
                    <a:pt x="15" y="129"/>
                  </a:lnTo>
                  <a:lnTo>
                    <a:pt x="23" y="129"/>
                  </a:lnTo>
                  <a:lnTo>
                    <a:pt x="34" y="131"/>
                  </a:lnTo>
                  <a:lnTo>
                    <a:pt x="47" y="133"/>
                  </a:lnTo>
                  <a:lnTo>
                    <a:pt x="59" y="137"/>
                  </a:lnTo>
                  <a:lnTo>
                    <a:pt x="88" y="146"/>
                  </a:lnTo>
                  <a:lnTo>
                    <a:pt x="120" y="160"/>
                  </a:lnTo>
                  <a:lnTo>
                    <a:pt x="155" y="176"/>
                  </a:lnTo>
                  <a:lnTo>
                    <a:pt x="192" y="194"/>
                  </a:lnTo>
                  <a:lnTo>
                    <a:pt x="230" y="214"/>
                  </a:lnTo>
                  <a:lnTo>
                    <a:pt x="305" y="254"/>
                  </a:lnTo>
                  <a:lnTo>
                    <a:pt x="373" y="293"/>
                  </a:lnTo>
                  <a:lnTo>
                    <a:pt x="429" y="324"/>
                  </a:lnTo>
                  <a:lnTo>
                    <a:pt x="451" y="335"/>
                  </a:lnTo>
                  <a:lnTo>
                    <a:pt x="467" y="342"/>
                  </a:lnTo>
                  <a:lnTo>
                    <a:pt x="520" y="363"/>
                  </a:lnTo>
                  <a:lnTo>
                    <a:pt x="565" y="377"/>
                  </a:lnTo>
                  <a:lnTo>
                    <a:pt x="603" y="388"/>
                  </a:lnTo>
                  <a:lnTo>
                    <a:pt x="618" y="392"/>
                  </a:lnTo>
                  <a:lnTo>
                    <a:pt x="632" y="393"/>
                  </a:lnTo>
                  <a:lnTo>
                    <a:pt x="644" y="396"/>
                  </a:lnTo>
                  <a:lnTo>
                    <a:pt x="655" y="396"/>
                  </a:lnTo>
                  <a:lnTo>
                    <a:pt x="665" y="395"/>
                  </a:lnTo>
                  <a:lnTo>
                    <a:pt x="674" y="393"/>
                  </a:lnTo>
                  <a:lnTo>
                    <a:pt x="680" y="390"/>
                  </a:lnTo>
                  <a:lnTo>
                    <a:pt x="686" y="386"/>
                  </a:lnTo>
                  <a:lnTo>
                    <a:pt x="691" y="381"/>
                  </a:lnTo>
                  <a:lnTo>
                    <a:pt x="695" y="376"/>
                  </a:lnTo>
                  <a:lnTo>
                    <a:pt x="698" y="370"/>
                  </a:lnTo>
                  <a:lnTo>
                    <a:pt x="701" y="363"/>
                  </a:lnTo>
                  <a:lnTo>
                    <a:pt x="703" y="346"/>
                  </a:lnTo>
                  <a:lnTo>
                    <a:pt x="704" y="326"/>
                  </a:lnTo>
                  <a:lnTo>
                    <a:pt x="704" y="303"/>
                  </a:lnTo>
                  <a:lnTo>
                    <a:pt x="703" y="250"/>
                  </a:lnTo>
                  <a:lnTo>
                    <a:pt x="704" y="222"/>
                  </a:lnTo>
                  <a:lnTo>
                    <a:pt x="707" y="190"/>
                  </a:lnTo>
                  <a:lnTo>
                    <a:pt x="707" y="198"/>
                  </a:lnTo>
                  <a:lnTo>
                    <a:pt x="707" y="205"/>
                  </a:lnTo>
                  <a:lnTo>
                    <a:pt x="708" y="212"/>
                  </a:lnTo>
                  <a:lnTo>
                    <a:pt x="710" y="219"/>
                  </a:lnTo>
                  <a:lnTo>
                    <a:pt x="715" y="233"/>
                  </a:lnTo>
                  <a:lnTo>
                    <a:pt x="725" y="248"/>
                  </a:lnTo>
                  <a:lnTo>
                    <a:pt x="736" y="263"/>
                  </a:lnTo>
                  <a:lnTo>
                    <a:pt x="750" y="276"/>
                  </a:lnTo>
                  <a:lnTo>
                    <a:pt x="765" y="289"/>
                  </a:lnTo>
                  <a:lnTo>
                    <a:pt x="784" y="303"/>
                  </a:lnTo>
                  <a:lnTo>
                    <a:pt x="803" y="315"/>
                  </a:lnTo>
                  <a:lnTo>
                    <a:pt x="824" y="327"/>
                  </a:lnTo>
                  <a:lnTo>
                    <a:pt x="847" y="338"/>
                  </a:lnTo>
                  <a:lnTo>
                    <a:pt x="871" y="348"/>
                  </a:lnTo>
                  <a:lnTo>
                    <a:pt x="896" y="358"/>
                  </a:lnTo>
                  <a:lnTo>
                    <a:pt x="922" y="366"/>
                  </a:lnTo>
                  <a:lnTo>
                    <a:pt x="948" y="373"/>
                  </a:lnTo>
                  <a:lnTo>
                    <a:pt x="975" y="379"/>
                  </a:lnTo>
                  <a:lnTo>
                    <a:pt x="1001" y="382"/>
                  </a:lnTo>
                  <a:lnTo>
                    <a:pt x="1030" y="385"/>
                  </a:lnTo>
                  <a:lnTo>
                    <a:pt x="1056" y="386"/>
                  </a:lnTo>
                  <a:lnTo>
                    <a:pt x="1083" y="386"/>
                  </a:lnTo>
                  <a:lnTo>
                    <a:pt x="1109" y="384"/>
                  </a:lnTo>
                  <a:lnTo>
                    <a:pt x="1135" y="379"/>
                  </a:lnTo>
                  <a:lnTo>
                    <a:pt x="1159" y="373"/>
                  </a:lnTo>
                  <a:lnTo>
                    <a:pt x="1182" y="363"/>
                  </a:lnTo>
                  <a:lnTo>
                    <a:pt x="1204" y="352"/>
                  </a:lnTo>
                  <a:lnTo>
                    <a:pt x="1215" y="346"/>
                  </a:lnTo>
                  <a:lnTo>
                    <a:pt x="1225" y="338"/>
                  </a:lnTo>
                  <a:lnTo>
                    <a:pt x="1235" y="331"/>
                  </a:lnTo>
                  <a:lnTo>
                    <a:pt x="1245" y="324"/>
                  </a:lnTo>
                  <a:lnTo>
                    <a:pt x="1253" y="314"/>
                  </a:lnTo>
                  <a:lnTo>
                    <a:pt x="1262" y="304"/>
                  </a:lnTo>
                  <a:lnTo>
                    <a:pt x="1269" y="294"/>
                  </a:lnTo>
                  <a:lnTo>
                    <a:pt x="1277" y="283"/>
                  </a:lnTo>
                  <a:lnTo>
                    <a:pt x="1284" y="272"/>
                  </a:lnTo>
                  <a:lnTo>
                    <a:pt x="1290" y="260"/>
                  </a:lnTo>
                  <a:lnTo>
                    <a:pt x="1295" y="247"/>
                  </a:lnTo>
                  <a:lnTo>
                    <a:pt x="1300" y="233"/>
                  </a:lnTo>
                  <a:lnTo>
                    <a:pt x="1303" y="219"/>
                  </a:lnTo>
                  <a:lnTo>
                    <a:pt x="1307" y="203"/>
                  </a:lnTo>
                  <a:lnTo>
                    <a:pt x="1307" y="211"/>
                  </a:lnTo>
                  <a:lnTo>
                    <a:pt x="1308" y="220"/>
                  </a:lnTo>
                  <a:lnTo>
                    <a:pt x="1310" y="228"/>
                  </a:lnTo>
                  <a:lnTo>
                    <a:pt x="1312" y="238"/>
                  </a:lnTo>
                  <a:lnTo>
                    <a:pt x="1319" y="255"/>
                  </a:lnTo>
                  <a:lnTo>
                    <a:pt x="1329" y="274"/>
                  </a:lnTo>
                  <a:lnTo>
                    <a:pt x="1343" y="293"/>
                  </a:lnTo>
                  <a:lnTo>
                    <a:pt x="1358" y="311"/>
                  </a:lnTo>
                  <a:lnTo>
                    <a:pt x="1378" y="330"/>
                  </a:lnTo>
                  <a:lnTo>
                    <a:pt x="1399" y="348"/>
                  </a:lnTo>
                  <a:lnTo>
                    <a:pt x="1421" y="366"/>
                  </a:lnTo>
                  <a:lnTo>
                    <a:pt x="1446" y="384"/>
                  </a:lnTo>
                  <a:lnTo>
                    <a:pt x="1472" y="401"/>
                  </a:lnTo>
                  <a:lnTo>
                    <a:pt x="1500" y="418"/>
                  </a:lnTo>
                  <a:lnTo>
                    <a:pt x="1530" y="432"/>
                  </a:lnTo>
                  <a:lnTo>
                    <a:pt x="1560" y="447"/>
                  </a:lnTo>
                  <a:lnTo>
                    <a:pt x="1591" y="462"/>
                  </a:lnTo>
                  <a:lnTo>
                    <a:pt x="1622" y="474"/>
                  </a:lnTo>
                  <a:lnTo>
                    <a:pt x="1654" y="485"/>
                  </a:lnTo>
                  <a:lnTo>
                    <a:pt x="1686" y="494"/>
                  </a:lnTo>
                  <a:lnTo>
                    <a:pt x="1718" y="502"/>
                  </a:lnTo>
                  <a:lnTo>
                    <a:pt x="1750" y="508"/>
                  </a:lnTo>
                  <a:lnTo>
                    <a:pt x="1780" y="513"/>
                  </a:lnTo>
                  <a:lnTo>
                    <a:pt x="1811" y="516"/>
                  </a:lnTo>
                  <a:lnTo>
                    <a:pt x="1840" y="516"/>
                  </a:lnTo>
                  <a:lnTo>
                    <a:pt x="1868" y="513"/>
                  </a:lnTo>
                  <a:lnTo>
                    <a:pt x="1895" y="509"/>
                  </a:lnTo>
                  <a:lnTo>
                    <a:pt x="1921" y="503"/>
                  </a:lnTo>
                  <a:lnTo>
                    <a:pt x="1933" y="498"/>
                  </a:lnTo>
                  <a:lnTo>
                    <a:pt x="1945" y="494"/>
                  </a:lnTo>
                  <a:lnTo>
                    <a:pt x="1956" y="487"/>
                  </a:lnTo>
                  <a:lnTo>
                    <a:pt x="1966" y="481"/>
                  </a:lnTo>
                  <a:lnTo>
                    <a:pt x="1976" y="474"/>
                  </a:lnTo>
                  <a:lnTo>
                    <a:pt x="1986" y="467"/>
                  </a:lnTo>
                  <a:lnTo>
                    <a:pt x="1994" y="458"/>
                  </a:lnTo>
                  <a:lnTo>
                    <a:pt x="2003" y="448"/>
                  </a:lnTo>
                  <a:lnTo>
                    <a:pt x="2010" y="439"/>
                  </a:lnTo>
                  <a:lnTo>
                    <a:pt x="2017" y="428"/>
                  </a:lnTo>
                  <a:lnTo>
                    <a:pt x="2023" y="417"/>
                  </a:lnTo>
                  <a:lnTo>
                    <a:pt x="2028" y="403"/>
                  </a:lnTo>
                  <a:lnTo>
                    <a:pt x="2026" y="415"/>
                  </a:lnTo>
                  <a:lnTo>
                    <a:pt x="2026" y="430"/>
                  </a:lnTo>
                  <a:lnTo>
                    <a:pt x="2028" y="446"/>
                  </a:lnTo>
                  <a:lnTo>
                    <a:pt x="2033" y="463"/>
                  </a:lnTo>
                  <a:lnTo>
                    <a:pt x="2039" y="483"/>
                  </a:lnTo>
                  <a:lnTo>
                    <a:pt x="2048" y="503"/>
                  </a:lnTo>
                  <a:lnTo>
                    <a:pt x="2058" y="524"/>
                  </a:lnTo>
                  <a:lnTo>
                    <a:pt x="2070" y="546"/>
                  </a:lnTo>
                  <a:lnTo>
                    <a:pt x="2083" y="568"/>
                  </a:lnTo>
                  <a:lnTo>
                    <a:pt x="2098" y="591"/>
                  </a:lnTo>
                  <a:lnTo>
                    <a:pt x="2115" y="615"/>
                  </a:lnTo>
                  <a:lnTo>
                    <a:pt x="2132" y="637"/>
                  </a:lnTo>
                  <a:lnTo>
                    <a:pt x="2151" y="660"/>
                  </a:lnTo>
                  <a:lnTo>
                    <a:pt x="2170" y="682"/>
                  </a:lnTo>
                  <a:lnTo>
                    <a:pt x="2190" y="704"/>
                  </a:lnTo>
                  <a:lnTo>
                    <a:pt x="2211" y="725"/>
                  </a:lnTo>
                  <a:lnTo>
                    <a:pt x="2233" y="744"/>
                  </a:lnTo>
                  <a:lnTo>
                    <a:pt x="2253" y="761"/>
                  </a:lnTo>
                  <a:lnTo>
                    <a:pt x="2275" y="778"/>
                  </a:lnTo>
                  <a:lnTo>
                    <a:pt x="2297" y="793"/>
                  </a:lnTo>
                  <a:lnTo>
                    <a:pt x="2319" y="807"/>
                  </a:lnTo>
                  <a:lnTo>
                    <a:pt x="2341" y="818"/>
                  </a:lnTo>
                  <a:lnTo>
                    <a:pt x="2363" y="826"/>
                  </a:lnTo>
                  <a:lnTo>
                    <a:pt x="2384" y="831"/>
                  </a:lnTo>
                  <a:lnTo>
                    <a:pt x="2405" y="835"/>
                  </a:lnTo>
                  <a:lnTo>
                    <a:pt x="2416" y="835"/>
                  </a:lnTo>
                  <a:lnTo>
                    <a:pt x="2426" y="835"/>
                  </a:lnTo>
                  <a:lnTo>
                    <a:pt x="2435" y="833"/>
                  </a:lnTo>
                  <a:lnTo>
                    <a:pt x="2445" y="832"/>
                  </a:lnTo>
                  <a:lnTo>
                    <a:pt x="2455" y="829"/>
                  </a:lnTo>
                  <a:lnTo>
                    <a:pt x="2464" y="825"/>
                  </a:lnTo>
                  <a:lnTo>
                    <a:pt x="2472" y="821"/>
                  </a:lnTo>
                  <a:lnTo>
                    <a:pt x="2481" y="815"/>
                  </a:lnTo>
                  <a:lnTo>
                    <a:pt x="2489" y="809"/>
                  </a:lnTo>
                  <a:lnTo>
                    <a:pt x="2498" y="802"/>
                  </a:lnTo>
                  <a:lnTo>
                    <a:pt x="2505" y="793"/>
                  </a:lnTo>
                  <a:lnTo>
                    <a:pt x="2513" y="783"/>
                  </a:lnTo>
                  <a:lnTo>
                    <a:pt x="2520" y="772"/>
                  </a:lnTo>
                  <a:lnTo>
                    <a:pt x="2526" y="761"/>
                  </a:lnTo>
                  <a:lnTo>
                    <a:pt x="2524" y="770"/>
                  </a:lnTo>
                  <a:lnTo>
                    <a:pt x="2520" y="778"/>
                  </a:lnTo>
                  <a:lnTo>
                    <a:pt x="2516" y="796"/>
                  </a:lnTo>
                  <a:lnTo>
                    <a:pt x="2516" y="815"/>
                  </a:lnTo>
                  <a:lnTo>
                    <a:pt x="2517" y="833"/>
                  </a:lnTo>
                  <a:lnTo>
                    <a:pt x="2521" y="853"/>
                  </a:lnTo>
                  <a:lnTo>
                    <a:pt x="2527" y="874"/>
                  </a:lnTo>
                  <a:lnTo>
                    <a:pt x="2535" y="893"/>
                  </a:lnTo>
                  <a:lnTo>
                    <a:pt x="2544" y="914"/>
                  </a:lnTo>
                  <a:lnTo>
                    <a:pt x="2555" y="934"/>
                  </a:lnTo>
                  <a:lnTo>
                    <a:pt x="2569" y="954"/>
                  </a:lnTo>
                  <a:lnTo>
                    <a:pt x="2582" y="974"/>
                  </a:lnTo>
                  <a:lnTo>
                    <a:pt x="2598" y="992"/>
                  </a:lnTo>
                  <a:lnTo>
                    <a:pt x="2614" y="1012"/>
                  </a:lnTo>
                  <a:lnTo>
                    <a:pt x="2630" y="1029"/>
                  </a:lnTo>
                  <a:lnTo>
                    <a:pt x="2648" y="1046"/>
                  </a:lnTo>
                  <a:lnTo>
                    <a:pt x="2665" y="1062"/>
                  </a:lnTo>
                  <a:lnTo>
                    <a:pt x="2684" y="1078"/>
                  </a:lnTo>
                  <a:lnTo>
                    <a:pt x="2702" y="1091"/>
                  </a:lnTo>
                  <a:lnTo>
                    <a:pt x="2720" y="1104"/>
                  </a:lnTo>
                  <a:lnTo>
                    <a:pt x="2737" y="1115"/>
                  </a:lnTo>
                  <a:lnTo>
                    <a:pt x="2755" y="1123"/>
                  </a:lnTo>
                  <a:lnTo>
                    <a:pt x="2772" y="1132"/>
                  </a:lnTo>
                  <a:lnTo>
                    <a:pt x="2788" y="1137"/>
                  </a:lnTo>
                  <a:lnTo>
                    <a:pt x="2803" y="1140"/>
                  </a:lnTo>
                  <a:lnTo>
                    <a:pt x="2817" y="1143"/>
                  </a:lnTo>
                  <a:lnTo>
                    <a:pt x="2829" y="1141"/>
                  </a:lnTo>
                  <a:lnTo>
                    <a:pt x="2841" y="1138"/>
                  </a:lnTo>
                  <a:lnTo>
                    <a:pt x="2846" y="1135"/>
                  </a:lnTo>
                  <a:lnTo>
                    <a:pt x="2851" y="1133"/>
                  </a:lnTo>
                  <a:lnTo>
                    <a:pt x="2855" y="1129"/>
                  </a:lnTo>
                  <a:lnTo>
                    <a:pt x="2858" y="1124"/>
                  </a:lnTo>
                  <a:lnTo>
                    <a:pt x="2862" y="1119"/>
                  </a:lnTo>
                  <a:lnTo>
                    <a:pt x="2865" y="1113"/>
                  </a:lnTo>
                  <a:lnTo>
                    <a:pt x="2867" y="1107"/>
                  </a:lnTo>
                  <a:lnTo>
                    <a:pt x="2868" y="1100"/>
                  </a:lnTo>
                  <a:lnTo>
                    <a:pt x="2869" y="1083"/>
                  </a:lnTo>
                  <a:lnTo>
                    <a:pt x="2869" y="1107"/>
                  </a:lnTo>
                  <a:lnTo>
                    <a:pt x="2869" y="1137"/>
                  </a:lnTo>
                  <a:lnTo>
                    <a:pt x="2873" y="1167"/>
                  </a:lnTo>
                  <a:lnTo>
                    <a:pt x="2878" y="1200"/>
                  </a:lnTo>
                  <a:lnTo>
                    <a:pt x="2885" y="1233"/>
                  </a:lnTo>
                  <a:lnTo>
                    <a:pt x="2894" y="1265"/>
                  </a:lnTo>
                  <a:lnTo>
                    <a:pt x="2905" y="1297"/>
                  </a:lnTo>
                  <a:lnTo>
                    <a:pt x="2917" y="1326"/>
                  </a:lnTo>
                  <a:lnTo>
                    <a:pt x="2924" y="1339"/>
                  </a:lnTo>
                  <a:lnTo>
                    <a:pt x="2932" y="1353"/>
                  </a:lnTo>
                  <a:lnTo>
                    <a:pt x="2940" y="1364"/>
                  </a:lnTo>
                  <a:lnTo>
                    <a:pt x="2949" y="1375"/>
                  </a:lnTo>
                  <a:lnTo>
                    <a:pt x="2958" y="1384"/>
                  </a:lnTo>
                  <a:lnTo>
                    <a:pt x="2967" y="1392"/>
                  </a:lnTo>
                  <a:lnTo>
                    <a:pt x="2978" y="1398"/>
                  </a:lnTo>
                  <a:lnTo>
                    <a:pt x="2988" y="1403"/>
                  </a:lnTo>
                  <a:lnTo>
                    <a:pt x="2999" y="1406"/>
                  </a:lnTo>
                  <a:lnTo>
                    <a:pt x="3011" y="1407"/>
                  </a:lnTo>
                  <a:lnTo>
                    <a:pt x="3024" y="1407"/>
                  </a:lnTo>
                  <a:lnTo>
                    <a:pt x="3036" y="1403"/>
                  </a:lnTo>
                  <a:lnTo>
                    <a:pt x="3048" y="1398"/>
                  </a:lnTo>
                  <a:lnTo>
                    <a:pt x="3061" y="1391"/>
                  </a:lnTo>
                  <a:lnTo>
                    <a:pt x="3076" y="1381"/>
                  </a:lnTo>
                  <a:lnTo>
                    <a:pt x="3091" y="1369"/>
                  </a:lnTo>
                  <a:lnTo>
                    <a:pt x="3080" y="1380"/>
                  </a:lnTo>
                  <a:lnTo>
                    <a:pt x="3072" y="1392"/>
                  </a:lnTo>
                  <a:lnTo>
                    <a:pt x="3066" y="1404"/>
                  </a:lnTo>
                  <a:lnTo>
                    <a:pt x="3063" y="1418"/>
                  </a:lnTo>
                  <a:lnTo>
                    <a:pt x="3061" y="1432"/>
                  </a:lnTo>
                  <a:lnTo>
                    <a:pt x="3061" y="1447"/>
                  </a:lnTo>
                  <a:lnTo>
                    <a:pt x="3064" y="1463"/>
                  </a:lnTo>
                  <a:lnTo>
                    <a:pt x="3069" y="1478"/>
                  </a:lnTo>
                  <a:lnTo>
                    <a:pt x="3075" y="1494"/>
                  </a:lnTo>
                  <a:lnTo>
                    <a:pt x="3081" y="1509"/>
                  </a:lnTo>
                  <a:lnTo>
                    <a:pt x="3090" y="1525"/>
                  </a:lnTo>
                  <a:lnTo>
                    <a:pt x="3099" y="1541"/>
                  </a:lnTo>
                  <a:lnTo>
                    <a:pt x="3110" y="1556"/>
                  </a:lnTo>
                  <a:lnTo>
                    <a:pt x="3123" y="1571"/>
                  </a:lnTo>
                  <a:lnTo>
                    <a:pt x="3135" y="1585"/>
                  </a:lnTo>
                  <a:lnTo>
                    <a:pt x="3148" y="1599"/>
                  </a:lnTo>
                  <a:lnTo>
                    <a:pt x="3162" y="1611"/>
                  </a:lnTo>
                  <a:lnTo>
                    <a:pt x="3176" y="1622"/>
                  </a:lnTo>
                  <a:lnTo>
                    <a:pt x="3191" y="1632"/>
                  </a:lnTo>
                  <a:lnTo>
                    <a:pt x="3206" y="1641"/>
                  </a:lnTo>
                  <a:lnTo>
                    <a:pt x="3220" y="1649"/>
                  </a:lnTo>
                  <a:lnTo>
                    <a:pt x="3235" y="1655"/>
                  </a:lnTo>
                  <a:lnTo>
                    <a:pt x="3250" y="1659"/>
                  </a:lnTo>
                  <a:lnTo>
                    <a:pt x="3263" y="1661"/>
                  </a:lnTo>
                  <a:lnTo>
                    <a:pt x="3277" y="1661"/>
                  </a:lnTo>
                  <a:lnTo>
                    <a:pt x="3290" y="1660"/>
                  </a:lnTo>
                  <a:lnTo>
                    <a:pt x="3302" y="1655"/>
                  </a:lnTo>
                  <a:lnTo>
                    <a:pt x="3313" y="1649"/>
                  </a:lnTo>
                  <a:lnTo>
                    <a:pt x="3324" y="1640"/>
                  </a:lnTo>
                  <a:lnTo>
                    <a:pt x="3334" y="1628"/>
                  </a:lnTo>
                  <a:lnTo>
                    <a:pt x="3341" y="1615"/>
                  </a:lnTo>
                  <a:lnTo>
                    <a:pt x="3349" y="1596"/>
                  </a:lnTo>
                  <a:lnTo>
                    <a:pt x="3343" y="1619"/>
                  </a:lnTo>
                  <a:lnTo>
                    <a:pt x="3339" y="1641"/>
                  </a:lnTo>
                  <a:lnTo>
                    <a:pt x="3336" y="1663"/>
                  </a:lnTo>
                  <a:lnTo>
                    <a:pt x="3335" y="1685"/>
                  </a:lnTo>
                  <a:lnTo>
                    <a:pt x="3335" y="1706"/>
                  </a:lnTo>
                  <a:lnTo>
                    <a:pt x="3336" y="1728"/>
                  </a:lnTo>
                  <a:lnTo>
                    <a:pt x="3339" y="1749"/>
                  </a:lnTo>
                  <a:lnTo>
                    <a:pt x="3343" y="1770"/>
                  </a:lnTo>
                  <a:lnTo>
                    <a:pt x="3346" y="1791"/>
                  </a:lnTo>
                  <a:lnTo>
                    <a:pt x="3352" y="1811"/>
                  </a:lnTo>
                  <a:lnTo>
                    <a:pt x="3365" y="1853"/>
                  </a:lnTo>
                  <a:lnTo>
                    <a:pt x="3378" y="1896"/>
                  </a:lnTo>
                  <a:lnTo>
                    <a:pt x="3394" y="1938"/>
                  </a:lnTo>
                  <a:lnTo>
                    <a:pt x="3410" y="1980"/>
                  </a:lnTo>
                  <a:lnTo>
                    <a:pt x="3417" y="1996"/>
                  </a:lnTo>
                  <a:lnTo>
                    <a:pt x="3425" y="2011"/>
                  </a:lnTo>
                  <a:lnTo>
                    <a:pt x="3431" y="2023"/>
                  </a:lnTo>
                  <a:lnTo>
                    <a:pt x="3437" y="2033"/>
                  </a:lnTo>
                  <a:lnTo>
                    <a:pt x="3444" y="2040"/>
                  </a:lnTo>
                  <a:lnTo>
                    <a:pt x="3450" y="2046"/>
                  </a:lnTo>
                  <a:lnTo>
                    <a:pt x="3456" y="2051"/>
                  </a:lnTo>
                  <a:lnTo>
                    <a:pt x="3461" y="2053"/>
                  </a:lnTo>
                  <a:lnTo>
                    <a:pt x="3467" y="2056"/>
                  </a:lnTo>
                  <a:lnTo>
                    <a:pt x="3472" y="2056"/>
                  </a:lnTo>
                  <a:lnTo>
                    <a:pt x="3478" y="2055"/>
                  </a:lnTo>
                  <a:lnTo>
                    <a:pt x="3483" y="2052"/>
                  </a:lnTo>
                  <a:lnTo>
                    <a:pt x="3494" y="2046"/>
                  </a:lnTo>
                  <a:lnTo>
                    <a:pt x="3504" y="2037"/>
                  </a:lnTo>
                  <a:lnTo>
                    <a:pt x="3514" y="2028"/>
                  </a:lnTo>
                  <a:lnTo>
                    <a:pt x="3524" y="2018"/>
                  </a:lnTo>
                  <a:lnTo>
                    <a:pt x="3535" y="2009"/>
                  </a:lnTo>
                  <a:lnTo>
                    <a:pt x="3546" y="2002"/>
                  </a:lnTo>
                  <a:lnTo>
                    <a:pt x="3550" y="2000"/>
                  </a:lnTo>
                  <a:lnTo>
                    <a:pt x="3557" y="1998"/>
                  </a:lnTo>
                  <a:lnTo>
                    <a:pt x="3563" y="1998"/>
                  </a:lnTo>
                  <a:lnTo>
                    <a:pt x="3569" y="2000"/>
                  </a:lnTo>
                  <a:lnTo>
                    <a:pt x="3575" y="2001"/>
                  </a:lnTo>
                  <a:lnTo>
                    <a:pt x="3581" y="2004"/>
                  </a:lnTo>
                  <a:lnTo>
                    <a:pt x="3580" y="2006"/>
                  </a:lnTo>
                  <a:lnTo>
                    <a:pt x="3579" y="2009"/>
                  </a:lnTo>
                  <a:lnTo>
                    <a:pt x="3579" y="2026"/>
                  </a:lnTo>
                  <a:lnTo>
                    <a:pt x="3579" y="2055"/>
                  </a:lnTo>
                  <a:lnTo>
                    <a:pt x="3581" y="2091"/>
                  </a:lnTo>
                  <a:lnTo>
                    <a:pt x="3588" y="2184"/>
                  </a:lnTo>
                  <a:lnTo>
                    <a:pt x="3598" y="2295"/>
                  </a:lnTo>
                  <a:lnTo>
                    <a:pt x="3618" y="2511"/>
                  </a:lnTo>
                  <a:lnTo>
                    <a:pt x="3625" y="2590"/>
                  </a:lnTo>
                  <a:lnTo>
                    <a:pt x="3629" y="2632"/>
                  </a:lnTo>
                  <a:lnTo>
                    <a:pt x="3632" y="2729"/>
                  </a:lnTo>
                  <a:lnTo>
                    <a:pt x="3635" y="2775"/>
                  </a:lnTo>
                  <a:lnTo>
                    <a:pt x="3637" y="2819"/>
                  </a:lnTo>
                  <a:lnTo>
                    <a:pt x="3642" y="2860"/>
                  </a:lnTo>
                  <a:lnTo>
                    <a:pt x="3647" y="2902"/>
                  </a:lnTo>
                  <a:lnTo>
                    <a:pt x="3652" y="2921"/>
                  </a:lnTo>
                  <a:lnTo>
                    <a:pt x="3656" y="2940"/>
                  </a:lnTo>
                  <a:lnTo>
                    <a:pt x="3660" y="2958"/>
                  </a:lnTo>
                  <a:lnTo>
                    <a:pt x="3667" y="2976"/>
                  </a:lnTo>
                  <a:lnTo>
                    <a:pt x="3674" y="2995"/>
                  </a:lnTo>
                  <a:lnTo>
                    <a:pt x="3681" y="3012"/>
                  </a:lnTo>
                  <a:lnTo>
                    <a:pt x="3690" y="3028"/>
                  </a:lnTo>
                  <a:lnTo>
                    <a:pt x="3700" y="3045"/>
                  </a:lnTo>
                  <a:lnTo>
                    <a:pt x="3711" y="3059"/>
                  </a:lnTo>
                  <a:lnTo>
                    <a:pt x="3723" y="3075"/>
                  </a:lnTo>
                  <a:lnTo>
                    <a:pt x="3735" y="3090"/>
                  </a:lnTo>
                  <a:lnTo>
                    <a:pt x="3750" y="3105"/>
                  </a:lnTo>
                  <a:lnTo>
                    <a:pt x="3766" y="3118"/>
                  </a:lnTo>
                  <a:lnTo>
                    <a:pt x="3783" y="3132"/>
                  </a:lnTo>
                  <a:lnTo>
                    <a:pt x="3802" y="3144"/>
                  </a:lnTo>
                  <a:lnTo>
                    <a:pt x="3822" y="3156"/>
                  </a:lnTo>
                  <a:lnTo>
                    <a:pt x="3844" y="3168"/>
                  </a:lnTo>
                  <a:lnTo>
                    <a:pt x="3867" y="3179"/>
                  </a:lnTo>
                  <a:lnTo>
                    <a:pt x="3893" y="3190"/>
                  </a:lnTo>
                  <a:lnTo>
                    <a:pt x="3920" y="3200"/>
                  </a:lnTo>
                  <a:lnTo>
                    <a:pt x="3922" y="3182"/>
                  </a:lnTo>
                  <a:lnTo>
                    <a:pt x="3922" y="3162"/>
                  </a:lnTo>
                  <a:lnTo>
                    <a:pt x="3921" y="3143"/>
                  </a:lnTo>
                  <a:lnTo>
                    <a:pt x="3918" y="3123"/>
                  </a:lnTo>
                  <a:lnTo>
                    <a:pt x="3914" y="3102"/>
                  </a:lnTo>
                  <a:lnTo>
                    <a:pt x="3909" y="3080"/>
                  </a:lnTo>
                  <a:lnTo>
                    <a:pt x="3903" y="3059"/>
                  </a:lnTo>
                  <a:lnTo>
                    <a:pt x="3895" y="3037"/>
                  </a:lnTo>
                  <a:lnTo>
                    <a:pt x="3878" y="2992"/>
                  </a:lnTo>
                  <a:lnTo>
                    <a:pt x="3859" y="2946"/>
                  </a:lnTo>
                  <a:lnTo>
                    <a:pt x="3837" y="2900"/>
                  </a:lnTo>
                  <a:lnTo>
                    <a:pt x="3815" y="2855"/>
                  </a:lnTo>
                  <a:lnTo>
                    <a:pt x="3793" y="2810"/>
                  </a:lnTo>
                  <a:lnTo>
                    <a:pt x="3773" y="2767"/>
                  </a:lnTo>
                  <a:lnTo>
                    <a:pt x="3755" y="2726"/>
                  </a:lnTo>
                  <a:lnTo>
                    <a:pt x="3739" y="2688"/>
                  </a:lnTo>
                  <a:lnTo>
                    <a:pt x="3734" y="2669"/>
                  </a:lnTo>
                  <a:lnTo>
                    <a:pt x="3729" y="2651"/>
                  </a:lnTo>
                  <a:lnTo>
                    <a:pt x="3725" y="2635"/>
                  </a:lnTo>
                  <a:lnTo>
                    <a:pt x="3723" y="2619"/>
                  </a:lnTo>
                  <a:lnTo>
                    <a:pt x="3723" y="2605"/>
                  </a:lnTo>
                  <a:lnTo>
                    <a:pt x="3723" y="2591"/>
                  </a:lnTo>
                  <a:lnTo>
                    <a:pt x="3726" y="2579"/>
                  </a:lnTo>
                  <a:lnTo>
                    <a:pt x="3730" y="2568"/>
                  </a:lnTo>
                  <a:lnTo>
                    <a:pt x="3734" y="2558"/>
                  </a:lnTo>
                  <a:lnTo>
                    <a:pt x="3736" y="2550"/>
                  </a:lnTo>
                  <a:lnTo>
                    <a:pt x="3739" y="2541"/>
                  </a:lnTo>
                  <a:lnTo>
                    <a:pt x="3740" y="2533"/>
                  </a:lnTo>
                  <a:lnTo>
                    <a:pt x="3740" y="2517"/>
                  </a:lnTo>
                  <a:lnTo>
                    <a:pt x="3736" y="2501"/>
                  </a:lnTo>
                  <a:lnTo>
                    <a:pt x="3733" y="2485"/>
                  </a:lnTo>
                  <a:lnTo>
                    <a:pt x="3726" y="2470"/>
                  </a:lnTo>
                  <a:lnTo>
                    <a:pt x="3719" y="2456"/>
                  </a:lnTo>
                  <a:lnTo>
                    <a:pt x="3711" y="2442"/>
                  </a:lnTo>
                  <a:lnTo>
                    <a:pt x="3696" y="2416"/>
                  </a:lnTo>
                  <a:lnTo>
                    <a:pt x="3690" y="2404"/>
                  </a:lnTo>
                  <a:lnTo>
                    <a:pt x="3684" y="2393"/>
                  </a:lnTo>
                  <a:lnTo>
                    <a:pt x="3681" y="2382"/>
                  </a:lnTo>
                  <a:lnTo>
                    <a:pt x="3680" y="2372"/>
                  </a:lnTo>
                  <a:lnTo>
                    <a:pt x="3680" y="2368"/>
                  </a:lnTo>
                  <a:lnTo>
                    <a:pt x="3681" y="2363"/>
                  </a:lnTo>
                  <a:lnTo>
                    <a:pt x="3684" y="2359"/>
                  </a:lnTo>
                  <a:lnTo>
                    <a:pt x="3686" y="2354"/>
                  </a:lnTo>
                  <a:lnTo>
                    <a:pt x="3692" y="2346"/>
                  </a:lnTo>
                  <a:lnTo>
                    <a:pt x="3698" y="2336"/>
                  </a:lnTo>
                  <a:lnTo>
                    <a:pt x="3702" y="2325"/>
                  </a:lnTo>
                  <a:lnTo>
                    <a:pt x="3706" y="2314"/>
                  </a:lnTo>
                  <a:lnTo>
                    <a:pt x="3708" y="2302"/>
                  </a:lnTo>
                  <a:lnTo>
                    <a:pt x="3709" y="2288"/>
                  </a:lnTo>
                  <a:lnTo>
                    <a:pt x="3711" y="2275"/>
                  </a:lnTo>
                  <a:lnTo>
                    <a:pt x="3711" y="2260"/>
                  </a:lnTo>
                  <a:lnTo>
                    <a:pt x="3709" y="2231"/>
                  </a:lnTo>
                  <a:lnTo>
                    <a:pt x="3704" y="2200"/>
                  </a:lnTo>
                  <a:lnTo>
                    <a:pt x="3700" y="2168"/>
                  </a:lnTo>
                  <a:lnTo>
                    <a:pt x="3692" y="2135"/>
                  </a:lnTo>
                  <a:lnTo>
                    <a:pt x="3684" y="2103"/>
                  </a:lnTo>
                  <a:lnTo>
                    <a:pt x="3675" y="2072"/>
                  </a:lnTo>
                  <a:lnTo>
                    <a:pt x="3658" y="2012"/>
                  </a:lnTo>
                  <a:lnTo>
                    <a:pt x="3642" y="1960"/>
                  </a:lnTo>
                  <a:lnTo>
                    <a:pt x="3636" y="1938"/>
                  </a:lnTo>
                  <a:lnTo>
                    <a:pt x="3631" y="1920"/>
                  </a:lnTo>
                  <a:lnTo>
                    <a:pt x="3634" y="1929"/>
                  </a:lnTo>
                  <a:lnTo>
                    <a:pt x="3636" y="1934"/>
                  </a:lnTo>
                  <a:lnTo>
                    <a:pt x="3638" y="1936"/>
                  </a:lnTo>
                  <a:lnTo>
                    <a:pt x="3642" y="1937"/>
                  </a:lnTo>
                  <a:lnTo>
                    <a:pt x="3647" y="1936"/>
                  </a:lnTo>
                  <a:lnTo>
                    <a:pt x="3652" y="1932"/>
                  </a:lnTo>
                  <a:lnTo>
                    <a:pt x="3657" y="1926"/>
                  </a:lnTo>
                  <a:lnTo>
                    <a:pt x="3662" y="1920"/>
                  </a:lnTo>
                  <a:lnTo>
                    <a:pt x="3674" y="1902"/>
                  </a:lnTo>
                  <a:lnTo>
                    <a:pt x="3687" y="1880"/>
                  </a:lnTo>
                  <a:lnTo>
                    <a:pt x="3700" y="1853"/>
                  </a:lnTo>
                  <a:lnTo>
                    <a:pt x="3713" y="1825"/>
                  </a:lnTo>
                  <a:lnTo>
                    <a:pt x="3740" y="1765"/>
                  </a:lnTo>
                  <a:lnTo>
                    <a:pt x="3762" y="1711"/>
                  </a:lnTo>
                  <a:lnTo>
                    <a:pt x="3783" y="1659"/>
                  </a:lnTo>
                  <a:lnTo>
                    <a:pt x="3800" y="1596"/>
                  </a:lnTo>
                  <a:lnTo>
                    <a:pt x="3818" y="1538"/>
                  </a:lnTo>
                  <a:lnTo>
                    <a:pt x="3834" y="1480"/>
                  </a:lnTo>
                  <a:lnTo>
                    <a:pt x="3841" y="1452"/>
                  </a:lnTo>
                  <a:lnTo>
                    <a:pt x="3849" y="1424"/>
                  </a:lnTo>
                  <a:lnTo>
                    <a:pt x="3855" y="1396"/>
                  </a:lnTo>
                  <a:lnTo>
                    <a:pt x="3859" y="1368"/>
                  </a:lnTo>
                  <a:lnTo>
                    <a:pt x="3862" y="1338"/>
                  </a:lnTo>
                  <a:lnTo>
                    <a:pt x="3865" y="1310"/>
                  </a:lnTo>
                  <a:lnTo>
                    <a:pt x="3866" y="1281"/>
                  </a:lnTo>
                  <a:lnTo>
                    <a:pt x="3865" y="1250"/>
                  </a:lnTo>
                  <a:lnTo>
                    <a:pt x="3862" y="1220"/>
                  </a:lnTo>
                  <a:lnTo>
                    <a:pt x="3859" y="1188"/>
                  </a:lnTo>
                  <a:lnTo>
                    <a:pt x="3861" y="1199"/>
                  </a:lnTo>
                  <a:lnTo>
                    <a:pt x="3863" y="1206"/>
                  </a:lnTo>
                  <a:lnTo>
                    <a:pt x="3868" y="1212"/>
                  </a:lnTo>
                  <a:lnTo>
                    <a:pt x="3872" y="1215"/>
                  </a:lnTo>
                  <a:lnTo>
                    <a:pt x="3877" y="1216"/>
                  </a:lnTo>
                  <a:lnTo>
                    <a:pt x="3883" y="1215"/>
                  </a:lnTo>
                  <a:lnTo>
                    <a:pt x="3889" y="1212"/>
                  </a:lnTo>
                  <a:lnTo>
                    <a:pt x="3896" y="1207"/>
                  </a:lnTo>
                  <a:lnTo>
                    <a:pt x="3903" y="1201"/>
                  </a:lnTo>
                  <a:lnTo>
                    <a:pt x="3910" y="1194"/>
                  </a:lnTo>
                  <a:lnTo>
                    <a:pt x="3926" y="1173"/>
                  </a:lnTo>
                  <a:lnTo>
                    <a:pt x="3942" y="1149"/>
                  </a:lnTo>
                  <a:lnTo>
                    <a:pt x="3958" y="1121"/>
                  </a:lnTo>
                  <a:lnTo>
                    <a:pt x="3972" y="1089"/>
                  </a:lnTo>
                  <a:lnTo>
                    <a:pt x="3987" y="1056"/>
                  </a:lnTo>
                  <a:lnTo>
                    <a:pt x="4000" y="1023"/>
                  </a:lnTo>
                  <a:lnTo>
                    <a:pt x="4011" y="989"/>
                  </a:lnTo>
                  <a:lnTo>
                    <a:pt x="4020" y="956"/>
                  </a:lnTo>
                  <a:lnTo>
                    <a:pt x="4027" y="925"/>
                  </a:lnTo>
                  <a:lnTo>
                    <a:pt x="4028" y="912"/>
                  </a:lnTo>
                  <a:lnTo>
                    <a:pt x="4030" y="898"/>
                  </a:lnTo>
                  <a:lnTo>
                    <a:pt x="4030" y="886"/>
                  </a:lnTo>
                  <a:lnTo>
                    <a:pt x="4028" y="874"/>
                  </a:lnTo>
                  <a:lnTo>
                    <a:pt x="4030" y="885"/>
                  </a:lnTo>
                  <a:lnTo>
                    <a:pt x="4031" y="892"/>
                  </a:lnTo>
                  <a:lnTo>
                    <a:pt x="4033" y="898"/>
                  </a:lnTo>
                  <a:lnTo>
                    <a:pt x="4036" y="902"/>
                  </a:lnTo>
                  <a:lnTo>
                    <a:pt x="4039" y="904"/>
                  </a:lnTo>
                  <a:lnTo>
                    <a:pt x="4043" y="904"/>
                  </a:lnTo>
                  <a:lnTo>
                    <a:pt x="4047" y="903"/>
                  </a:lnTo>
                  <a:lnTo>
                    <a:pt x="4052" y="899"/>
                  </a:lnTo>
                  <a:lnTo>
                    <a:pt x="4057" y="896"/>
                  </a:lnTo>
                  <a:lnTo>
                    <a:pt x="4061" y="890"/>
                  </a:lnTo>
                  <a:lnTo>
                    <a:pt x="4072" y="875"/>
                  </a:lnTo>
                  <a:lnTo>
                    <a:pt x="4085" y="855"/>
                  </a:lnTo>
                  <a:lnTo>
                    <a:pt x="4097" y="832"/>
                  </a:lnTo>
                  <a:lnTo>
                    <a:pt x="4109" y="808"/>
                  </a:lnTo>
                  <a:lnTo>
                    <a:pt x="4121" y="781"/>
                  </a:lnTo>
                  <a:lnTo>
                    <a:pt x="4132" y="753"/>
                  </a:lnTo>
                  <a:lnTo>
                    <a:pt x="4142" y="726"/>
                  </a:lnTo>
                  <a:lnTo>
                    <a:pt x="4151" y="699"/>
                  </a:lnTo>
                  <a:lnTo>
                    <a:pt x="4157" y="673"/>
                  </a:lnTo>
                  <a:lnTo>
                    <a:pt x="4162" y="651"/>
                  </a:lnTo>
                  <a:lnTo>
                    <a:pt x="4163" y="632"/>
                  </a:lnTo>
                  <a:lnTo>
                    <a:pt x="4164" y="646"/>
                  </a:lnTo>
                  <a:lnTo>
                    <a:pt x="4167" y="659"/>
                  </a:lnTo>
                  <a:lnTo>
                    <a:pt x="4170" y="668"/>
                  </a:lnTo>
                  <a:lnTo>
                    <a:pt x="4176" y="676"/>
                  </a:lnTo>
                  <a:lnTo>
                    <a:pt x="4184" y="681"/>
                  </a:lnTo>
                  <a:lnTo>
                    <a:pt x="4192" y="684"/>
                  </a:lnTo>
                  <a:lnTo>
                    <a:pt x="4201" y="684"/>
                  </a:lnTo>
                  <a:lnTo>
                    <a:pt x="4212" y="684"/>
                  </a:lnTo>
                  <a:lnTo>
                    <a:pt x="4224" y="682"/>
                  </a:lnTo>
                  <a:lnTo>
                    <a:pt x="4236" y="678"/>
                  </a:lnTo>
                  <a:lnTo>
                    <a:pt x="4250" y="672"/>
                  </a:lnTo>
                  <a:lnTo>
                    <a:pt x="4263" y="666"/>
                  </a:lnTo>
                  <a:lnTo>
                    <a:pt x="4291" y="649"/>
                  </a:lnTo>
                  <a:lnTo>
                    <a:pt x="4322" y="629"/>
                  </a:lnTo>
                  <a:lnTo>
                    <a:pt x="4352" y="607"/>
                  </a:lnTo>
                  <a:lnTo>
                    <a:pt x="4382" y="584"/>
                  </a:lnTo>
                  <a:lnTo>
                    <a:pt x="4436" y="539"/>
                  </a:lnTo>
                  <a:lnTo>
                    <a:pt x="4477" y="503"/>
                  </a:lnTo>
                  <a:lnTo>
                    <a:pt x="4498" y="485"/>
                  </a:lnTo>
                  <a:lnTo>
                    <a:pt x="4516" y="473"/>
                  </a:lnTo>
                  <a:lnTo>
                    <a:pt x="4535" y="459"/>
                  </a:lnTo>
                  <a:lnTo>
                    <a:pt x="4553" y="446"/>
                  </a:lnTo>
                  <a:lnTo>
                    <a:pt x="4570" y="431"/>
                  </a:lnTo>
                  <a:lnTo>
                    <a:pt x="4602" y="402"/>
                  </a:lnTo>
                  <a:lnTo>
                    <a:pt x="4631" y="371"/>
                  </a:lnTo>
                  <a:lnTo>
                    <a:pt x="4659" y="341"/>
                  </a:lnTo>
                  <a:lnTo>
                    <a:pt x="4686" y="308"/>
                  </a:lnTo>
                  <a:lnTo>
                    <a:pt x="4712" y="275"/>
                  </a:lnTo>
                  <a:lnTo>
                    <a:pt x="4736" y="242"/>
                  </a:lnTo>
                  <a:lnTo>
                    <a:pt x="4784" y="176"/>
                  </a:lnTo>
                  <a:lnTo>
                    <a:pt x="4808" y="144"/>
                  </a:lnTo>
                  <a:lnTo>
                    <a:pt x="4833" y="112"/>
                  </a:lnTo>
                  <a:lnTo>
                    <a:pt x="4859" y="82"/>
                  </a:lnTo>
                  <a:lnTo>
                    <a:pt x="4885" y="54"/>
                  </a:lnTo>
                  <a:lnTo>
                    <a:pt x="4914" y="25"/>
                  </a:lnTo>
                  <a:lnTo>
                    <a:pt x="4943" y="0"/>
                  </a:lnTo>
                  <a:lnTo>
                    <a:pt x="4939" y="3"/>
                  </a:lnTo>
                  <a:lnTo>
                    <a:pt x="4936" y="8"/>
                  </a:lnTo>
                  <a:lnTo>
                    <a:pt x="4933" y="13"/>
                  </a:lnTo>
                  <a:lnTo>
                    <a:pt x="4931" y="19"/>
                  </a:lnTo>
                  <a:lnTo>
                    <a:pt x="4928" y="34"/>
                  </a:lnTo>
                  <a:lnTo>
                    <a:pt x="4927" y="51"/>
                  </a:lnTo>
                  <a:lnTo>
                    <a:pt x="4928" y="72"/>
                  </a:lnTo>
                  <a:lnTo>
                    <a:pt x="4931" y="94"/>
                  </a:lnTo>
                  <a:lnTo>
                    <a:pt x="4934" y="118"/>
                  </a:lnTo>
                  <a:lnTo>
                    <a:pt x="4939" y="145"/>
                  </a:lnTo>
                  <a:lnTo>
                    <a:pt x="4945" y="173"/>
                  </a:lnTo>
                  <a:lnTo>
                    <a:pt x="4954" y="203"/>
                  </a:lnTo>
                  <a:lnTo>
                    <a:pt x="4972" y="266"/>
                  </a:lnTo>
                  <a:lnTo>
                    <a:pt x="4994" y="333"/>
                  </a:lnTo>
                  <a:lnTo>
                    <a:pt x="5019" y="403"/>
                  </a:lnTo>
                  <a:lnTo>
                    <a:pt x="5044" y="472"/>
                  </a:lnTo>
                  <a:lnTo>
                    <a:pt x="5071" y="540"/>
                  </a:lnTo>
                  <a:lnTo>
                    <a:pt x="5121" y="665"/>
                  </a:lnTo>
                  <a:lnTo>
                    <a:pt x="5163" y="763"/>
                  </a:lnTo>
                  <a:lnTo>
                    <a:pt x="5189" y="819"/>
                  </a:lnTo>
                  <a:lnTo>
                    <a:pt x="5195" y="831"/>
                  </a:lnTo>
                  <a:lnTo>
                    <a:pt x="5201" y="841"/>
                  </a:lnTo>
                  <a:lnTo>
                    <a:pt x="5207" y="851"/>
                  </a:lnTo>
                  <a:lnTo>
                    <a:pt x="5214" y="858"/>
                  </a:lnTo>
                  <a:lnTo>
                    <a:pt x="5222" y="865"/>
                  </a:lnTo>
                  <a:lnTo>
                    <a:pt x="5229" y="870"/>
                  </a:lnTo>
                  <a:lnTo>
                    <a:pt x="5236" y="875"/>
                  </a:lnTo>
                  <a:lnTo>
                    <a:pt x="5245" y="879"/>
                  </a:lnTo>
                  <a:lnTo>
                    <a:pt x="5253" y="881"/>
                  </a:lnTo>
                  <a:lnTo>
                    <a:pt x="5262" y="882"/>
                  </a:lnTo>
                  <a:lnTo>
                    <a:pt x="5271" y="884"/>
                  </a:lnTo>
                  <a:lnTo>
                    <a:pt x="5280" y="884"/>
                  </a:lnTo>
                  <a:lnTo>
                    <a:pt x="5289" y="882"/>
                  </a:lnTo>
                  <a:lnTo>
                    <a:pt x="5299" y="880"/>
                  </a:lnTo>
                  <a:lnTo>
                    <a:pt x="5318" y="874"/>
                  </a:lnTo>
                  <a:lnTo>
                    <a:pt x="5338" y="865"/>
                  </a:lnTo>
                  <a:lnTo>
                    <a:pt x="5359" y="853"/>
                  </a:lnTo>
                  <a:lnTo>
                    <a:pt x="5379" y="838"/>
                  </a:lnTo>
                  <a:lnTo>
                    <a:pt x="5401" y="822"/>
                  </a:lnTo>
                  <a:lnTo>
                    <a:pt x="5422" y="804"/>
                  </a:lnTo>
                  <a:lnTo>
                    <a:pt x="5443" y="785"/>
                  </a:lnTo>
                  <a:lnTo>
                    <a:pt x="5465" y="763"/>
                  </a:lnTo>
                  <a:lnTo>
                    <a:pt x="5486" y="741"/>
                  </a:lnTo>
                  <a:lnTo>
                    <a:pt x="5526" y="695"/>
                  </a:lnTo>
                  <a:lnTo>
                    <a:pt x="5564" y="648"/>
                  </a:lnTo>
                  <a:lnTo>
                    <a:pt x="5598" y="601"/>
                  </a:lnTo>
                  <a:lnTo>
                    <a:pt x="5629" y="560"/>
                  </a:lnTo>
                  <a:lnTo>
                    <a:pt x="5654" y="523"/>
                  </a:lnTo>
                  <a:lnTo>
                    <a:pt x="5673" y="494"/>
                  </a:lnTo>
                  <a:lnTo>
                    <a:pt x="5689" y="467"/>
                  </a:lnTo>
                  <a:lnTo>
                    <a:pt x="5694" y="472"/>
                  </a:lnTo>
                  <a:lnTo>
                    <a:pt x="5697" y="476"/>
                  </a:lnTo>
                  <a:lnTo>
                    <a:pt x="5703" y="487"/>
                  </a:lnTo>
                  <a:lnTo>
                    <a:pt x="5707" y="501"/>
                  </a:lnTo>
                  <a:lnTo>
                    <a:pt x="5709" y="516"/>
                  </a:lnTo>
                  <a:lnTo>
                    <a:pt x="5713" y="549"/>
                  </a:lnTo>
                  <a:lnTo>
                    <a:pt x="5714" y="566"/>
                  </a:lnTo>
                  <a:lnTo>
                    <a:pt x="5717" y="582"/>
                  </a:lnTo>
                  <a:lnTo>
                    <a:pt x="5720" y="597"/>
                  </a:lnTo>
                  <a:lnTo>
                    <a:pt x="5725" y="612"/>
                  </a:lnTo>
                  <a:lnTo>
                    <a:pt x="5729" y="618"/>
                  </a:lnTo>
                  <a:lnTo>
                    <a:pt x="5733" y="623"/>
                  </a:lnTo>
                  <a:lnTo>
                    <a:pt x="5738" y="629"/>
                  </a:lnTo>
                  <a:lnTo>
                    <a:pt x="5742" y="633"/>
                  </a:lnTo>
                  <a:lnTo>
                    <a:pt x="5749" y="637"/>
                  </a:lnTo>
                  <a:lnTo>
                    <a:pt x="5755" y="640"/>
                  </a:lnTo>
                  <a:lnTo>
                    <a:pt x="5762" y="643"/>
                  </a:lnTo>
                  <a:lnTo>
                    <a:pt x="5771" y="644"/>
                  </a:lnTo>
                  <a:lnTo>
                    <a:pt x="5780" y="644"/>
                  </a:lnTo>
                  <a:lnTo>
                    <a:pt x="5791" y="643"/>
                  </a:lnTo>
                  <a:lnTo>
                    <a:pt x="5802" y="640"/>
                  </a:lnTo>
                  <a:lnTo>
                    <a:pt x="5816" y="638"/>
                  </a:lnTo>
                  <a:lnTo>
                    <a:pt x="5851" y="627"/>
                  </a:lnTo>
                  <a:lnTo>
                    <a:pt x="5882" y="616"/>
                  </a:lnTo>
                  <a:lnTo>
                    <a:pt x="5909" y="604"/>
                  </a:lnTo>
                  <a:lnTo>
                    <a:pt x="5933" y="591"/>
                  </a:lnTo>
                  <a:lnTo>
                    <a:pt x="5954" y="578"/>
                  </a:lnTo>
                  <a:lnTo>
                    <a:pt x="5972" y="563"/>
                  </a:lnTo>
                  <a:lnTo>
                    <a:pt x="5989" y="547"/>
                  </a:lnTo>
                  <a:lnTo>
                    <a:pt x="6004" y="531"/>
                  </a:lnTo>
                  <a:lnTo>
                    <a:pt x="6018" y="514"/>
                  </a:lnTo>
                  <a:lnTo>
                    <a:pt x="6031" y="496"/>
                  </a:lnTo>
                  <a:lnTo>
                    <a:pt x="6057" y="458"/>
                  </a:lnTo>
                  <a:lnTo>
                    <a:pt x="6086" y="417"/>
                  </a:lnTo>
                  <a:lnTo>
                    <a:pt x="6103" y="396"/>
                  </a:lnTo>
                  <a:lnTo>
                    <a:pt x="6121" y="373"/>
                  </a:lnTo>
                  <a:lnTo>
                    <a:pt x="6119" y="376"/>
                  </a:lnTo>
                  <a:lnTo>
                    <a:pt x="6119" y="382"/>
                  </a:lnTo>
                  <a:lnTo>
                    <a:pt x="6120" y="390"/>
                  </a:lnTo>
                  <a:lnTo>
                    <a:pt x="6123" y="398"/>
                  </a:lnTo>
                  <a:lnTo>
                    <a:pt x="6129" y="418"/>
                  </a:lnTo>
                  <a:lnTo>
                    <a:pt x="6140" y="439"/>
                  </a:lnTo>
                  <a:lnTo>
                    <a:pt x="6152" y="458"/>
                  </a:lnTo>
                  <a:lnTo>
                    <a:pt x="6159" y="468"/>
                  </a:lnTo>
                  <a:lnTo>
                    <a:pt x="6167" y="475"/>
                  </a:lnTo>
                  <a:lnTo>
                    <a:pt x="6174" y="483"/>
                  </a:lnTo>
                  <a:lnTo>
                    <a:pt x="6181" y="487"/>
                  </a:lnTo>
                  <a:lnTo>
                    <a:pt x="6189" y="491"/>
                  </a:lnTo>
                  <a:lnTo>
                    <a:pt x="6196" y="492"/>
                  </a:lnTo>
                  <a:lnTo>
                    <a:pt x="6206" y="492"/>
                  </a:lnTo>
                  <a:lnTo>
                    <a:pt x="6216" y="491"/>
                  </a:lnTo>
                  <a:lnTo>
                    <a:pt x="6224" y="489"/>
                  </a:lnTo>
                  <a:lnTo>
                    <a:pt x="6234" y="486"/>
                  </a:lnTo>
                  <a:lnTo>
                    <a:pt x="6251" y="479"/>
                  </a:lnTo>
                  <a:lnTo>
                    <a:pt x="6268" y="469"/>
                  </a:lnTo>
                  <a:lnTo>
                    <a:pt x="6284" y="457"/>
                  </a:lnTo>
                  <a:lnTo>
                    <a:pt x="6300" y="443"/>
                  </a:lnTo>
                  <a:lnTo>
                    <a:pt x="6315" y="429"/>
                  </a:lnTo>
                  <a:lnTo>
                    <a:pt x="6328" y="413"/>
                  </a:lnTo>
                  <a:lnTo>
                    <a:pt x="6340" y="396"/>
                  </a:lnTo>
                  <a:lnTo>
                    <a:pt x="6354" y="377"/>
                  </a:lnTo>
                  <a:lnTo>
                    <a:pt x="6376" y="343"/>
                  </a:lnTo>
                  <a:lnTo>
                    <a:pt x="6397" y="309"/>
                  </a:lnTo>
                  <a:lnTo>
                    <a:pt x="6416" y="280"/>
                  </a:lnTo>
                  <a:lnTo>
                    <a:pt x="6415" y="285"/>
                  </a:lnTo>
                  <a:lnTo>
                    <a:pt x="6415" y="292"/>
                  </a:lnTo>
                  <a:lnTo>
                    <a:pt x="6417" y="318"/>
                  </a:lnTo>
                  <a:lnTo>
                    <a:pt x="6420" y="333"/>
                  </a:lnTo>
                  <a:lnTo>
                    <a:pt x="6423" y="349"/>
                  </a:lnTo>
                  <a:lnTo>
                    <a:pt x="6428" y="368"/>
                  </a:lnTo>
                  <a:lnTo>
                    <a:pt x="6433" y="385"/>
                  </a:lnTo>
                  <a:lnTo>
                    <a:pt x="6441" y="402"/>
                  </a:lnTo>
                  <a:lnTo>
                    <a:pt x="6448" y="418"/>
                  </a:lnTo>
                  <a:lnTo>
                    <a:pt x="6458" y="432"/>
                  </a:lnTo>
                  <a:lnTo>
                    <a:pt x="6467" y="445"/>
                  </a:lnTo>
                  <a:lnTo>
                    <a:pt x="6472" y="450"/>
                  </a:lnTo>
                  <a:lnTo>
                    <a:pt x="6478" y="453"/>
                  </a:lnTo>
                  <a:lnTo>
                    <a:pt x="6485" y="457"/>
                  </a:lnTo>
                  <a:lnTo>
                    <a:pt x="6491" y="459"/>
                  </a:lnTo>
                  <a:lnTo>
                    <a:pt x="6497" y="461"/>
                  </a:lnTo>
                  <a:lnTo>
                    <a:pt x="6504" y="461"/>
                  </a:lnTo>
                  <a:lnTo>
                    <a:pt x="6511" y="459"/>
                  </a:lnTo>
                  <a:lnTo>
                    <a:pt x="6519" y="457"/>
                  </a:lnTo>
                  <a:lnTo>
                    <a:pt x="6543" y="447"/>
                  </a:lnTo>
                  <a:lnTo>
                    <a:pt x="6565" y="436"/>
                  </a:lnTo>
                  <a:lnTo>
                    <a:pt x="6587" y="423"/>
                  </a:lnTo>
                  <a:lnTo>
                    <a:pt x="6607" y="409"/>
                  </a:lnTo>
                  <a:lnTo>
                    <a:pt x="6626" y="395"/>
                  </a:lnTo>
                  <a:lnTo>
                    <a:pt x="6645" y="380"/>
                  </a:lnTo>
                  <a:lnTo>
                    <a:pt x="6680" y="348"/>
                  </a:lnTo>
                  <a:lnTo>
                    <a:pt x="6714" y="315"/>
                  </a:lnTo>
                  <a:lnTo>
                    <a:pt x="6747" y="285"/>
                  </a:lnTo>
                  <a:lnTo>
                    <a:pt x="6764" y="270"/>
                  </a:lnTo>
                  <a:lnTo>
                    <a:pt x="6783" y="255"/>
                  </a:lnTo>
                  <a:lnTo>
                    <a:pt x="6801" y="242"/>
                  </a:lnTo>
                  <a:lnTo>
                    <a:pt x="6821" y="230"/>
                  </a:lnTo>
                  <a:lnTo>
                    <a:pt x="6818" y="232"/>
                  </a:lnTo>
                  <a:lnTo>
                    <a:pt x="6816" y="234"/>
                  </a:lnTo>
                  <a:lnTo>
                    <a:pt x="6812" y="244"/>
                  </a:lnTo>
                  <a:lnTo>
                    <a:pt x="6811" y="255"/>
                  </a:lnTo>
                  <a:lnTo>
                    <a:pt x="6811" y="270"/>
                  </a:lnTo>
                  <a:lnTo>
                    <a:pt x="6811" y="287"/>
                  </a:lnTo>
                  <a:lnTo>
                    <a:pt x="6813" y="305"/>
                  </a:lnTo>
                  <a:lnTo>
                    <a:pt x="6817" y="324"/>
                  </a:lnTo>
                  <a:lnTo>
                    <a:pt x="6821" y="343"/>
                  </a:lnTo>
                  <a:lnTo>
                    <a:pt x="6826" y="363"/>
                  </a:lnTo>
                  <a:lnTo>
                    <a:pt x="6833" y="381"/>
                  </a:lnTo>
                  <a:lnTo>
                    <a:pt x="6840" y="399"/>
                  </a:lnTo>
                  <a:lnTo>
                    <a:pt x="6848" y="414"/>
                  </a:lnTo>
                  <a:lnTo>
                    <a:pt x="6856" y="428"/>
                  </a:lnTo>
                  <a:lnTo>
                    <a:pt x="6866" y="439"/>
                  </a:lnTo>
                  <a:lnTo>
                    <a:pt x="6871" y="442"/>
                  </a:lnTo>
                  <a:lnTo>
                    <a:pt x="6877" y="446"/>
                  </a:lnTo>
                  <a:lnTo>
                    <a:pt x="6882" y="447"/>
                  </a:lnTo>
                  <a:lnTo>
                    <a:pt x="6888" y="448"/>
                  </a:lnTo>
                  <a:lnTo>
                    <a:pt x="6915" y="448"/>
                  </a:lnTo>
                  <a:lnTo>
                    <a:pt x="6939" y="446"/>
                  </a:lnTo>
                  <a:lnTo>
                    <a:pt x="6963" y="440"/>
                  </a:lnTo>
                  <a:lnTo>
                    <a:pt x="6983" y="432"/>
                  </a:lnTo>
                  <a:lnTo>
                    <a:pt x="7003" y="424"/>
                  </a:lnTo>
                  <a:lnTo>
                    <a:pt x="7021" y="413"/>
                  </a:lnTo>
                  <a:lnTo>
                    <a:pt x="7038" y="401"/>
                  </a:lnTo>
                  <a:lnTo>
                    <a:pt x="7055" y="388"/>
                  </a:lnTo>
                  <a:lnTo>
                    <a:pt x="7087" y="362"/>
                  </a:lnTo>
                  <a:lnTo>
                    <a:pt x="7120" y="333"/>
                  </a:lnTo>
                  <a:lnTo>
                    <a:pt x="7136" y="321"/>
                  </a:lnTo>
                  <a:lnTo>
                    <a:pt x="7154" y="309"/>
                  </a:lnTo>
                  <a:lnTo>
                    <a:pt x="7174" y="297"/>
                  </a:lnTo>
                  <a:lnTo>
                    <a:pt x="7195" y="288"/>
                  </a:lnTo>
                  <a:lnTo>
                    <a:pt x="7186" y="293"/>
                  </a:lnTo>
                  <a:lnTo>
                    <a:pt x="7179" y="299"/>
                  </a:lnTo>
                  <a:lnTo>
                    <a:pt x="7174" y="307"/>
                  </a:lnTo>
                  <a:lnTo>
                    <a:pt x="7170" y="316"/>
                  </a:lnTo>
                  <a:lnTo>
                    <a:pt x="7169" y="325"/>
                  </a:lnTo>
                  <a:lnTo>
                    <a:pt x="7169" y="336"/>
                  </a:lnTo>
                  <a:lnTo>
                    <a:pt x="7170" y="347"/>
                  </a:lnTo>
                  <a:lnTo>
                    <a:pt x="7174" y="358"/>
                  </a:lnTo>
                  <a:lnTo>
                    <a:pt x="7178" y="369"/>
                  </a:lnTo>
                  <a:lnTo>
                    <a:pt x="7183" y="380"/>
                  </a:lnTo>
                  <a:lnTo>
                    <a:pt x="7189" y="392"/>
                  </a:lnTo>
                  <a:lnTo>
                    <a:pt x="7197" y="403"/>
                  </a:lnTo>
                  <a:lnTo>
                    <a:pt x="7205" y="414"/>
                  </a:lnTo>
                  <a:lnTo>
                    <a:pt x="7214" y="424"/>
                  </a:lnTo>
                  <a:lnTo>
                    <a:pt x="7224" y="434"/>
                  </a:lnTo>
                  <a:lnTo>
                    <a:pt x="7235" y="443"/>
                  </a:lnTo>
                  <a:lnTo>
                    <a:pt x="7246" y="451"/>
                  </a:lnTo>
                  <a:lnTo>
                    <a:pt x="7258" y="458"/>
                  </a:lnTo>
                  <a:lnTo>
                    <a:pt x="7269" y="463"/>
                  </a:lnTo>
                  <a:lnTo>
                    <a:pt x="7283" y="467"/>
                  </a:lnTo>
                  <a:lnTo>
                    <a:pt x="7295" y="470"/>
                  </a:lnTo>
                  <a:lnTo>
                    <a:pt x="7309" y="470"/>
                  </a:lnTo>
                  <a:lnTo>
                    <a:pt x="7321" y="469"/>
                  </a:lnTo>
                  <a:lnTo>
                    <a:pt x="7334" y="467"/>
                  </a:lnTo>
                  <a:lnTo>
                    <a:pt x="7346" y="461"/>
                  </a:lnTo>
                  <a:lnTo>
                    <a:pt x="7359" y="453"/>
                  </a:lnTo>
                  <a:lnTo>
                    <a:pt x="7371" y="443"/>
                  </a:lnTo>
                  <a:lnTo>
                    <a:pt x="7383" y="431"/>
                  </a:lnTo>
                  <a:lnTo>
                    <a:pt x="7395" y="415"/>
                  </a:lnTo>
                  <a:lnTo>
                    <a:pt x="7406" y="397"/>
                  </a:lnTo>
                  <a:lnTo>
                    <a:pt x="7416" y="375"/>
                  </a:lnTo>
                  <a:lnTo>
                    <a:pt x="7426" y="351"/>
                  </a:lnTo>
                  <a:lnTo>
                    <a:pt x="7420" y="368"/>
                  </a:lnTo>
                  <a:lnTo>
                    <a:pt x="7416" y="385"/>
                  </a:lnTo>
                  <a:lnTo>
                    <a:pt x="7414" y="399"/>
                  </a:lnTo>
                  <a:lnTo>
                    <a:pt x="7412" y="414"/>
                  </a:lnTo>
                  <a:lnTo>
                    <a:pt x="7412" y="428"/>
                  </a:lnTo>
                  <a:lnTo>
                    <a:pt x="7415" y="439"/>
                  </a:lnTo>
                  <a:lnTo>
                    <a:pt x="7417" y="450"/>
                  </a:lnTo>
                  <a:lnTo>
                    <a:pt x="7422" y="459"/>
                  </a:lnTo>
                  <a:lnTo>
                    <a:pt x="7427" y="468"/>
                  </a:lnTo>
                  <a:lnTo>
                    <a:pt x="7433" y="475"/>
                  </a:lnTo>
                  <a:lnTo>
                    <a:pt x="7442" y="483"/>
                  </a:lnTo>
                  <a:lnTo>
                    <a:pt x="7450" y="487"/>
                  </a:lnTo>
                  <a:lnTo>
                    <a:pt x="7460" y="492"/>
                  </a:lnTo>
                  <a:lnTo>
                    <a:pt x="7471" y="497"/>
                  </a:lnTo>
                  <a:lnTo>
                    <a:pt x="7482" y="500"/>
                  </a:lnTo>
                  <a:lnTo>
                    <a:pt x="7494" y="502"/>
                  </a:lnTo>
                  <a:lnTo>
                    <a:pt x="7508" y="503"/>
                  </a:lnTo>
                  <a:lnTo>
                    <a:pt x="7522" y="505"/>
                  </a:lnTo>
                  <a:lnTo>
                    <a:pt x="7553" y="505"/>
                  </a:lnTo>
                  <a:lnTo>
                    <a:pt x="7586" y="501"/>
                  </a:lnTo>
                  <a:lnTo>
                    <a:pt x="7621" y="496"/>
                  </a:lnTo>
                  <a:lnTo>
                    <a:pt x="7659" y="489"/>
                  </a:lnTo>
                  <a:lnTo>
                    <a:pt x="7699" y="480"/>
                  </a:lnTo>
                  <a:lnTo>
                    <a:pt x="7739" y="469"/>
                  </a:lnTo>
                  <a:lnTo>
                    <a:pt x="7780" y="457"/>
                  </a:lnTo>
                  <a:lnTo>
                    <a:pt x="7864" y="431"/>
                  </a:lnTo>
                  <a:lnTo>
                    <a:pt x="7947" y="402"/>
                  </a:lnTo>
                  <a:lnTo>
                    <a:pt x="8098" y="347"/>
                  </a:lnTo>
                  <a:lnTo>
                    <a:pt x="8162" y="325"/>
                  </a:lnTo>
                  <a:lnTo>
                    <a:pt x="8189" y="316"/>
                  </a:lnTo>
                  <a:lnTo>
                    <a:pt x="8212" y="309"/>
                  </a:lnTo>
                  <a:lnTo>
                    <a:pt x="8233" y="304"/>
                  </a:lnTo>
                  <a:lnTo>
                    <a:pt x="8247" y="302"/>
                  </a:lnTo>
                  <a:lnTo>
                    <a:pt x="8260" y="302"/>
                  </a:lnTo>
                  <a:lnTo>
                    <a:pt x="8263" y="303"/>
                  </a:lnTo>
                  <a:lnTo>
                    <a:pt x="8266" y="304"/>
                  </a:lnTo>
                  <a:lnTo>
                    <a:pt x="8267" y="308"/>
                  </a:lnTo>
                  <a:lnTo>
                    <a:pt x="8266" y="313"/>
                  </a:lnTo>
                  <a:lnTo>
                    <a:pt x="8263" y="320"/>
                  </a:lnTo>
                  <a:lnTo>
                    <a:pt x="8260" y="330"/>
                  </a:lnTo>
                  <a:lnTo>
                    <a:pt x="8247" y="354"/>
                  </a:lnTo>
                  <a:lnTo>
                    <a:pt x="8230" y="384"/>
                  </a:lnTo>
                  <a:lnTo>
                    <a:pt x="8211" y="418"/>
                  </a:lnTo>
                  <a:lnTo>
                    <a:pt x="8186" y="457"/>
                  </a:lnTo>
                  <a:lnTo>
                    <a:pt x="8134" y="540"/>
                  </a:lnTo>
                  <a:lnTo>
                    <a:pt x="8029" y="703"/>
                  </a:lnTo>
                  <a:lnTo>
                    <a:pt x="7989" y="764"/>
                  </a:lnTo>
                  <a:lnTo>
                    <a:pt x="7976" y="786"/>
                  </a:lnTo>
                  <a:lnTo>
                    <a:pt x="7969" y="800"/>
                  </a:lnTo>
                  <a:lnTo>
                    <a:pt x="7942" y="862"/>
                  </a:lnTo>
                  <a:lnTo>
                    <a:pt x="7928" y="895"/>
                  </a:lnTo>
                  <a:lnTo>
                    <a:pt x="7916" y="929"/>
                  </a:lnTo>
                  <a:lnTo>
                    <a:pt x="7905" y="964"/>
                  </a:lnTo>
                  <a:lnTo>
                    <a:pt x="7897" y="998"/>
                  </a:lnTo>
                  <a:lnTo>
                    <a:pt x="7894" y="1016"/>
                  </a:lnTo>
                  <a:lnTo>
                    <a:pt x="7892" y="1033"/>
                  </a:lnTo>
                  <a:lnTo>
                    <a:pt x="7892" y="1050"/>
                  </a:lnTo>
                  <a:lnTo>
                    <a:pt x="7892" y="1067"/>
                  </a:lnTo>
                  <a:lnTo>
                    <a:pt x="7893" y="1074"/>
                  </a:lnTo>
                  <a:lnTo>
                    <a:pt x="7897" y="1083"/>
                  </a:lnTo>
                  <a:lnTo>
                    <a:pt x="7901" y="1091"/>
                  </a:lnTo>
                  <a:lnTo>
                    <a:pt x="7909" y="1101"/>
                  </a:lnTo>
                  <a:lnTo>
                    <a:pt x="7917" y="1111"/>
                  </a:lnTo>
                  <a:lnTo>
                    <a:pt x="7926" y="1121"/>
                  </a:lnTo>
                  <a:lnTo>
                    <a:pt x="7945" y="1138"/>
                  </a:lnTo>
                  <a:lnTo>
                    <a:pt x="7956" y="1146"/>
                  </a:lnTo>
                  <a:lnTo>
                    <a:pt x="7966" y="1152"/>
                  </a:lnTo>
                  <a:lnTo>
                    <a:pt x="7976" y="1157"/>
                  </a:lnTo>
                  <a:lnTo>
                    <a:pt x="7985" y="1162"/>
                  </a:lnTo>
                  <a:lnTo>
                    <a:pt x="7993" y="1163"/>
                  </a:lnTo>
                  <a:lnTo>
                    <a:pt x="7999" y="1165"/>
                  </a:lnTo>
                  <a:lnTo>
                    <a:pt x="8004" y="1162"/>
                  </a:lnTo>
                  <a:lnTo>
                    <a:pt x="8007" y="1160"/>
                  </a:lnTo>
                  <a:lnTo>
                    <a:pt x="8008" y="1157"/>
                  </a:lnTo>
                  <a:lnTo>
                    <a:pt x="8003" y="1172"/>
                  </a:lnTo>
                  <a:lnTo>
                    <a:pt x="7996" y="1185"/>
                  </a:lnTo>
                  <a:lnTo>
                    <a:pt x="7988" y="1199"/>
                  </a:lnTo>
                  <a:lnTo>
                    <a:pt x="7980" y="1211"/>
                  </a:lnTo>
                  <a:lnTo>
                    <a:pt x="7971" y="1223"/>
                  </a:lnTo>
                  <a:lnTo>
                    <a:pt x="7961" y="1234"/>
                  </a:lnTo>
                  <a:lnTo>
                    <a:pt x="7941" y="1256"/>
                  </a:lnTo>
                  <a:lnTo>
                    <a:pt x="7899" y="1295"/>
                  </a:lnTo>
                  <a:lnTo>
                    <a:pt x="7881" y="1314"/>
                  </a:lnTo>
                  <a:lnTo>
                    <a:pt x="7865" y="1332"/>
                  </a:lnTo>
                  <a:lnTo>
                    <a:pt x="7859" y="1341"/>
                  </a:lnTo>
                  <a:lnTo>
                    <a:pt x="7854" y="1349"/>
                  </a:lnTo>
                  <a:lnTo>
                    <a:pt x="7850" y="1358"/>
                  </a:lnTo>
                  <a:lnTo>
                    <a:pt x="7848" y="1368"/>
                  </a:lnTo>
                  <a:lnTo>
                    <a:pt x="7848" y="1376"/>
                  </a:lnTo>
                  <a:lnTo>
                    <a:pt x="7849" y="1386"/>
                  </a:lnTo>
                  <a:lnTo>
                    <a:pt x="7853" y="1395"/>
                  </a:lnTo>
                  <a:lnTo>
                    <a:pt x="7857" y="1404"/>
                  </a:lnTo>
                  <a:lnTo>
                    <a:pt x="7865" y="1414"/>
                  </a:lnTo>
                  <a:lnTo>
                    <a:pt x="7875" y="1424"/>
                  </a:lnTo>
                  <a:lnTo>
                    <a:pt x="7887" y="1435"/>
                  </a:lnTo>
                  <a:lnTo>
                    <a:pt x="7901" y="1446"/>
                  </a:lnTo>
                  <a:lnTo>
                    <a:pt x="7920" y="1457"/>
                  </a:lnTo>
                  <a:lnTo>
                    <a:pt x="7941" y="1468"/>
                  </a:lnTo>
                  <a:lnTo>
                    <a:pt x="7964" y="1480"/>
                  </a:lnTo>
                  <a:lnTo>
                    <a:pt x="7991" y="1492"/>
                  </a:lnTo>
                  <a:lnTo>
                    <a:pt x="7985" y="1491"/>
                  </a:lnTo>
                  <a:lnTo>
                    <a:pt x="7977" y="1490"/>
                  </a:lnTo>
                  <a:lnTo>
                    <a:pt x="7970" y="1490"/>
                  </a:lnTo>
                  <a:lnTo>
                    <a:pt x="7961" y="1492"/>
                  </a:lnTo>
                  <a:lnTo>
                    <a:pt x="7953" y="1495"/>
                  </a:lnTo>
                  <a:lnTo>
                    <a:pt x="7943" y="1498"/>
                  </a:lnTo>
                  <a:lnTo>
                    <a:pt x="7923" y="1508"/>
                  </a:lnTo>
                  <a:lnTo>
                    <a:pt x="7903" y="1522"/>
                  </a:lnTo>
                  <a:lnTo>
                    <a:pt x="7882" y="1538"/>
                  </a:lnTo>
                  <a:lnTo>
                    <a:pt x="7860" y="1555"/>
                  </a:lnTo>
                  <a:lnTo>
                    <a:pt x="7838" y="1574"/>
                  </a:lnTo>
                  <a:lnTo>
                    <a:pt x="7817" y="1595"/>
                  </a:lnTo>
                  <a:lnTo>
                    <a:pt x="7796" y="1615"/>
                  </a:lnTo>
                  <a:lnTo>
                    <a:pt x="7760" y="1655"/>
                  </a:lnTo>
                  <a:lnTo>
                    <a:pt x="7732" y="1690"/>
                  </a:lnTo>
                  <a:lnTo>
                    <a:pt x="7721" y="1704"/>
                  </a:lnTo>
                  <a:lnTo>
                    <a:pt x="7713" y="1715"/>
                  </a:lnTo>
                  <a:lnTo>
                    <a:pt x="7707" y="1728"/>
                  </a:lnTo>
                  <a:lnTo>
                    <a:pt x="7702" y="1742"/>
                  </a:lnTo>
                  <a:lnTo>
                    <a:pt x="7699" y="1755"/>
                  </a:lnTo>
                  <a:lnTo>
                    <a:pt x="7696" y="1767"/>
                  </a:lnTo>
                  <a:lnTo>
                    <a:pt x="7695" y="1780"/>
                  </a:lnTo>
                  <a:lnTo>
                    <a:pt x="7695" y="1791"/>
                  </a:lnTo>
                  <a:lnTo>
                    <a:pt x="7696" y="1802"/>
                  </a:lnTo>
                  <a:lnTo>
                    <a:pt x="7700" y="1813"/>
                  </a:lnTo>
                  <a:lnTo>
                    <a:pt x="7702" y="1822"/>
                  </a:lnTo>
                  <a:lnTo>
                    <a:pt x="7707" y="1832"/>
                  </a:lnTo>
                  <a:lnTo>
                    <a:pt x="7712" y="1842"/>
                  </a:lnTo>
                  <a:lnTo>
                    <a:pt x="7718" y="1852"/>
                  </a:lnTo>
                  <a:lnTo>
                    <a:pt x="7732" y="1869"/>
                  </a:lnTo>
                  <a:lnTo>
                    <a:pt x="7746" y="1885"/>
                  </a:lnTo>
                  <a:lnTo>
                    <a:pt x="7762" y="1899"/>
                  </a:lnTo>
                  <a:lnTo>
                    <a:pt x="7778" y="1912"/>
                  </a:lnTo>
                  <a:lnTo>
                    <a:pt x="7806" y="1935"/>
                  </a:lnTo>
                  <a:lnTo>
                    <a:pt x="7818" y="1945"/>
                  </a:lnTo>
                  <a:lnTo>
                    <a:pt x="7826" y="1954"/>
                  </a:lnTo>
                  <a:lnTo>
                    <a:pt x="7829" y="1958"/>
                  </a:lnTo>
                  <a:lnTo>
                    <a:pt x="7831" y="1962"/>
                  </a:lnTo>
                  <a:lnTo>
                    <a:pt x="7832" y="1965"/>
                  </a:lnTo>
                  <a:lnTo>
                    <a:pt x="7831" y="1969"/>
                  </a:lnTo>
                  <a:lnTo>
                    <a:pt x="7832" y="1968"/>
                  </a:lnTo>
                  <a:lnTo>
                    <a:pt x="7831" y="1967"/>
                  </a:lnTo>
                  <a:lnTo>
                    <a:pt x="7826" y="1967"/>
                  </a:lnTo>
                  <a:lnTo>
                    <a:pt x="7817" y="1967"/>
                  </a:lnTo>
                  <a:lnTo>
                    <a:pt x="7806" y="1970"/>
                  </a:lnTo>
                  <a:lnTo>
                    <a:pt x="7773" y="1980"/>
                  </a:lnTo>
                  <a:lnTo>
                    <a:pt x="7732" y="1996"/>
                  </a:lnTo>
                  <a:lnTo>
                    <a:pt x="7683" y="2017"/>
                  </a:lnTo>
                  <a:lnTo>
                    <a:pt x="7630" y="2042"/>
                  </a:lnTo>
                  <a:lnTo>
                    <a:pt x="7575" y="2069"/>
                  </a:lnTo>
                  <a:lnTo>
                    <a:pt x="7548" y="2085"/>
                  </a:lnTo>
                  <a:lnTo>
                    <a:pt x="7522" y="2100"/>
                  </a:lnTo>
                  <a:lnTo>
                    <a:pt x="7497" y="2116"/>
                  </a:lnTo>
                  <a:lnTo>
                    <a:pt x="7474" y="2132"/>
                  </a:lnTo>
                  <a:lnTo>
                    <a:pt x="7452" y="2149"/>
                  </a:lnTo>
                  <a:lnTo>
                    <a:pt x="7432" y="2165"/>
                  </a:lnTo>
                  <a:lnTo>
                    <a:pt x="7414" y="2181"/>
                  </a:lnTo>
                  <a:lnTo>
                    <a:pt x="7399" y="2198"/>
                  </a:lnTo>
                  <a:lnTo>
                    <a:pt x="7388" y="2214"/>
                  </a:lnTo>
                  <a:lnTo>
                    <a:pt x="7383" y="2221"/>
                  </a:lnTo>
                  <a:lnTo>
                    <a:pt x="7379" y="2228"/>
                  </a:lnTo>
                  <a:lnTo>
                    <a:pt x="7377" y="2237"/>
                  </a:lnTo>
                  <a:lnTo>
                    <a:pt x="7376" y="2244"/>
                  </a:lnTo>
                  <a:lnTo>
                    <a:pt x="7375" y="2251"/>
                  </a:lnTo>
                  <a:lnTo>
                    <a:pt x="7375" y="2259"/>
                  </a:lnTo>
                  <a:lnTo>
                    <a:pt x="7377" y="2266"/>
                  </a:lnTo>
                  <a:lnTo>
                    <a:pt x="7379" y="2272"/>
                  </a:lnTo>
                  <a:lnTo>
                    <a:pt x="7383" y="2280"/>
                  </a:lnTo>
                  <a:lnTo>
                    <a:pt x="7388" y="2286"/>
                  </a:lnTo>
                  <a:lnTo>
                    <a:pt x="7394" y="2292"/>
                  </a:lnTo>
                  <a:lnTo>
                    <a:pt x="7403" y="2298"/>
                  </a:lnTo>
                  <a:lnTo>
                    <a:pt x="7411" y="2304"/>
                  </a:lnTo>
                  <a:lnTo>
                    <a:pt x="7422" y="2310"/>
                  </a:lnTo>
                  <a:lnTo>
                    <a:pt x="7433" y="2315"/>
                  </a:lnTo>
                  <a:lnTo>
                    <a:pt x="7447" y="2320"/>
                  </a:lnTo>
                  <a:lnTo>
                    <a:pt x="7463" y="2325"/>
                  </a:lnTo>
                  <a:lnTo>
                    <a:pt x="7478" y="2330"/>
                  </a:lnTo>
                  <a:lnTo>
                    <a:pt x="7452" y="2324"/>
                  </a:lnTo>
                  <a:lnTo>
                    <a:pt x="7425" y="2320"/>
                  </a:lnTo>
                  <a:lnTo>
                    <a:pt x="7399" y="2316"/>
                  </a:lnTo>
                  <a:lnTo>
                    <a:pt x="7372" y="2315"/>
                  </a:lnTo>
                  <a:lnTo>
                    <a:pt x="7346" y="2314"/>
                  </a:lnTo>
                  <a:lnTo>
                    <a:pt x="7322" y="2315"/>
                  </a:lnTo>
                  <a:lnTo>
                    <a:pt x="7298" y="2316"/>
                  </a:lnTo>
                  <a:lnTo>
                    <a:pt x="7273" y="2319"/>
                  </a:lnTo>
                  <a:lnTo>
                    <a:pt x="7250" y="2324"/>
                  </a:lnTo>
                  <a:lnTo>
                    <a:pt x="7227" y="2328"/>
                  </a:lnTo>
                  <a:lnTo>
                    <a:pt x="7205" y="2335"/>
                  </a:lnTo>
                  <a:lnTo>
                    <a:pt x="7184" y="2342"/>
                  </a:lnTo>
                  <a:lnTo>
                    <a:pt x="7164" y="2349"/>
                  </a:lnTo>
                  <a:lnTo>
                    <a:pt x="7145" y="2359"/>
                  </a:lnTo>
                  <a:lnTo>
                    <a:pt x="7126" y="2369"/>
                  </a:lnTo>
                  <a:lnTo>
                    <a:pt x="7109" y="2380"/>
                  </a:lnTo>
                  <a:lnTo>
                    <a:pt x="7093" y="2392"/>
                  </a:lnTo>
                  <a:lnTo>
                    <a:pt x="7079" y="2404"/>
                  </a:lnTo>
                  <a:lnTo>
                    <a:pt x="7064" y="2418"/>
                  </a:lnTo>
                  <a:lnTo>
                    <a:pt x="7052" y="2432"/>
                  </a:lnTo>
                  <a:lnTo>
                    <a:pt x="7041" y="2448"/>
                  </a:lnTo>
                  <a:lnTo>
                    <a:pt x="7031" y="2464"/>
                  </a:lnTo>
                  <a:lnTo>
                    <a:pt x="7022" y="2481"/>
                  </a:lnTo>
                  <a:lnTo>
                    <a:pt x="7016" y="2498"/>
                  </a:lnTo>
                  <a:lnTo>
                    <a:pt x="7010" y="2517"/>
                  </a:lnTo>
                  <a:lnTo>
                    <a:pt x="7007" y="2535"/>
                  </a:lnTo>
                  <a:lnTo>
                    <a:pt x="7004" y="2555"/>
                  </a:lnTo>
                  <a:lnTo>
                    <a:pt x="7004" y="2575"/>
                  </a:lnTo>
                  <a:lnTo>
                    <a:pt x="7005" y="2596"/>
                  </a:lnTo>
                  <a:lnTo>
                    <a:pt x="7008" y="2617"/>
                  </a:lnTo>
                  <a:lnTo>
                    <a:pt x="7013" y="2639"/>
                  </a:lnTo>
                  <a:lnTo>
                    <a:pt x="7020" y="2661"/>
                  </a:lnTo>
                  <a:lnTo>
                    <a:pt x="7018" y="2656"/>
                  </a:lnTo>
                  <a:lnTo>
                    <a:pt x="7013" y="2652"/>
                  </a:lnTo>
                  <a:lnTo>
                    <a:pt x="7005" y="2650"/>
                  </a:lnTo>
                  <a:lnTo>
                    <a:pt x="6998" y="2647"/>
                  </a:lnTo>
                  <a:lnTo>
                    <a:pt x="6987" y="2645"/>
                  </a:lnTo>
                  <a:lnTo>
                    <a:pt x="6976" y="2644"/>
                  </a:lnTo>
                  <a:lnTo>
                    <a:pt x="6949" y="2641"/>
                  </a:lnTo>
                  <a:lnTo>
                    <a:pt x="6917" y="2641"/>
                  </a:lnTo>
                  <a:lnTo>
                    <a:pt x="6883" y="2643"/>
                  </a:lnTo>
                  <a:lnTo>
                    <a:pt x="6845" y="2645"/>
                  </a:lnTo>
                  <a:lnTo>
                    <a:pt x="6807" y="2647"/>
                  </a:lnTo>
                  <a:lnTo>
                    <a:pt x="6731" y="2656"/>
                  </a:lnTo>
                  <a:lnTo>
                    <a:pt x="6663" y="2665"/>
                  </a:lnTo>
                  <a:lnTo>
                    <a:pt x="6612" y="2672"/>
                  </a:lnTo>
                  <a:lnTo>
                    <a:pt x="6586" y="2676"/>
                  </a:lnTo>
                  <a:lnTo>
                    <a:pt x="6546" y="2684"/>
                  </a:lnTo>
                  <a:lnTo>
                    <a:pt x="6511" y="2693"/>
                  </a:lnTo>
                  <a:lnTo>
                    <a:pt x="6483" y="2700"/>
                  </a:lnTo>
                  <a:lnTo>
                    <a:pt x="6459" y="2710"/>
                  </a:lnTo>
                  <a:lnTo>
                    <a:pt x="6439" y="2718"/>
                  </a:lnTo>
                  <a:lnTo>
                    <a:pt x="6425" y="2729"/>
                  </a:lnTo>
                  <a:lnTo>
                    <a:pt x="6417" y="2734"/>
                  </a:lnTo>
                  <a:lnTo>
                    <a:pt x="6412" y="2740"/>
                  </a:lnTo>
                  <a:lnTo>
                    <a:pt x="6408" y="2746"/>
                  </a:lnTo>
                  <a:lnTo>
                    <a:pt x="6404" y="2753"/>
                  </a:lnTo>
                  <a:lnTo>
                    <a:pt x="6398" y="2767"/>
                  </a:lnTo>
                  <a:lnTo>
                    <a:pt x="6393" y="2783"/>
                  </a:lnTo>
                  <a:lnTo>
                    <a:pt x="6390" y="2800"/>
                  </a:lnTo>
                  <a:lnTo>
                    <a:pt x="6388" y="2820"/>
                  </a:lnTo>
                  <a:lnTo>
                    <a:pt x="6386" y="2866"/>
                  </a:lnTo>
                  <a:lnTo>
                    <a:pt x="6384" y="2894"/>
                  </a:lnTo>
                  <a:lnTo>
                    <a:pt x="6381" y="2924"/>
                  </a:lnTo>
                  <a:lnTo>
                    <a:pt x="6379" y="2926"/>
                  </a:lnTo>
                  <a:lnTo>
                    <a:pt x="6375" y="2926"/>
                  </a:lnTo>
                  <a:lnTo>
                    <a:pt x="6359" y="2926"/>
                  </a:lnTo>
                  <a:lnTo>
                    <a:pt x="6301" y="2923"/>
                  </a:lnTo>
                  <a:lnTo>
                    <a:pt x="6264" y="2920"/>
                  </a:lnTo>
                  <a:lnTo>
                    <a:pt x="6224" y="2919"/>
                  </a:lnTo>
                  <a:lnTo>
                    <a:pt x="6184" y="2920"/>
                  </a:lnTo>
                  <a:lnTo>
                    <a:pt x="6163" y="2921"/>
                  </a:lnTo>
                  <a:lnTo>
                    <a:pt x="6142" y="2924"/>
                  </a:lnTo>
                  <a:lnTo>
                    <a:pt x="6123" y="2926"/>
                  </a:lnTo>
                  <a:lnTo>
                    <a:pt x="6103" y="2930"/>
                  </a:lnTo>
                  <a:lnTo>
                    <a:pt x="6086" y="2935"/>
                  </a:lnTo>
                  <a:lnTo>
                    <a:pt x="6069" y="2941"/>
                  </a:lnTo>
                  <a:lnTo>
                    <a:pt x="6053" y="2948"/>
                  </a:lnTo>
                  <a:lnTo>
                    <a:pt x="6040" y="2957"/>
                  </a:lnTo>
                  <a:lnTo>
                    <a:pt x="6029" y="2967"/>
                  </a:lnTo>
                  <a:lnTo>
                    <a:pt x="6019" y="2979"/>
                  </a:lnTo>
                  <a:lnTo>
                    <a:pt x="6014" y="2985"/>
                  </a:lnTo>
                  <a:lnTo>
                    <a:pt x="6011" y="2991"/>
                  </a:lnTo>
                  <a:lnTo>
                    <a:pt x="6009" y="2998"/>
                  </a:lnTo>
                  <a:lnTo>
                    <a:pt x="6007" y="3006"/>
                  </a:lnTo>
                  <a:lnTo>
                    <a:pt x="6005" y="3014"/>
                  </a:lnTo>
                  <a:lnTo>
                    <a:pt x="6004" y="3023"/>
                  </a:lnTo>
                  <a:lnTo>
                    <a:pt x="6004" y="3033"/>
                  </a:lnTo>
                  <a:lnTo>
                    <a:pt x="6005" y="3041"/>
                  </a:lnTo>
                  <a:lnTo>
                    <a:pt x="6010" y="3062"/>
                  </a:lnTo>
                  <a:lnTo>
                    <a:pt x="6018" y="3085"/>
                  </a:lnTo>
                  <a:lnTo>
                    <a:pt x="6030" y="3110"/>
                  </a:lnTo>
                  <a:lnTo>
                    <a:pt x="6046" y="3138"/>
                  </a:lnTo>
                  <a:lnTo>
                    <a:pt x="6041" y="3130"/>
                  </a:lnTo>
                  <a:lnTo>
                    <a:pt x="6036" y="3124"/>
                  </a:lnTo>
                  <a:lnTo>
                    <a:pt x="6030" y="3118"/>
                  </a:lnTo>
                  <a:lnTo>
                    <a:pt x="6022" y="3113"/>
                  </a:lnTo>
                  <a:lnTo>
                    <a:pt x="6008" y="3103"/>
                  </a:lnTo>
                  <a:lnTo>
                    <a:pt x="5991" y="3096"/>
                  </a:lnTo>
                  <a:lnTo>
                    <a:pt x="5971" y="3090"/>
                  </a:lnTo>
                  <a:lnTo>
                    <a:pt x="5949" y="3085"/>
                  </a:lnTo>
                  <a:lnTo>
                    <a:pt x="5927" y="3083"/>
                  </a:lnTo>
                  <a:lnTo>
                    <a:pt x="5903" y="3080"/>
                  </a:lnTo>
                  <a:lnTo>
                    <a:pt x="5877" y="3080"/>
                  </a:lnTo>
                  <a:lnTo>
                    <a:pt x="5851" y="3080"/>
                  </a:lnTo>
                  <a:lnTo>
                    <a:pt x="5824" y="3083"/>
                  </a:lnTo>
                  <a:lnTo>
                    <a:pt x="5796" y="3085"/>
                  </a:lnTo>
                  <a:lnTo>
                    <a:pt x="5769" y="3089"/>
                  </a:lnTo>
                  <a:lnTo>
                    <a:pt x="5742" y="3094"/>
                  </a:lnTo>
                  <a:lnTo>
                    <a:pt x="5716" y="3099"/>
                  </a:lnTo>
                  <a:lnTo>
                    <a:pt x="5689" y="3105"/>
                  </a:lnTo>
                  <a:lnTo>
                    <a:pt x="5663" y="3112"/>
                  </a:lnTo>
                  <a:lnTo>
                    <a:pt x="5639" y="3119"/>
                  </a:lnTo>
                  <a:lnTo>
                    <a:pt x="5614" y="3128"/>
                  </a:lnTo>
                  <a:lnTo>
                    <a:pt x="5592" y="3136"/>
                  </a:lnTo>
                  <a:lnTo>
                    <a:pt x="5573" y="3145"/>
                  </a:lnTo>
                  <a:lnTo>
                    <a:pt x="5554" y="3154"/>
                  </a:lnTo>
                  <a:lnTo>
                    <a:pt x="5538" y="3163"/>
                  </a:lnTo>
                  <a:lnTo>
                    <a:pt x="5525" y="3173"/>
                  </a:lnTo>
                  <a:lnTo>
                    <a:pt x="5514" y="3182"/>
                  </a:lnTo>
                  <a:lnTo>
                    <a:pt x="5507" y="3191"/>
                  </a:lnTo>
                  <a:lnTo>
                    <a:pt x="5502" y="3200"/>
                  </a:lnTo>
                  <a:lnTo>
                    <a:pt x="5500" y="3205"/>
                  </a:lnTo>
                  <a:lnTo>
                    <a:pt x="5500" y="3210"/>
                  </a:lnTo>
                  <a:lnTo>
                    <a:pt x="5500" y="3215"/>
                  </a:lnTo>
                  <a:lnTo>
                    <a:pt x="5503" y="3218"/>
                  </a:lnTo>
                  <a:lnTo>
                    <a:pt x="5505" y="3223"/>
                  </a:lnTo>
                  <a:lnTo>
                    <a:pt x="5509" y="3227"/>
                  </a:lnTo>
                  <a:lnTo>
                    <a:pt x="5513" y="3231"/>
                  </a:lnTo>
                  <a:lnTo>
                    <a:pt x="5519" y="3235"/>
                  </a:lnTo>
                  <a:lnTo>
                    <a:pt x="5533" y="3243"/>
                  </a:lnTo>
                  <a:lnTo>
                    <a:pt x="5522" y="3238"/>
                  </a:lnTo>
                  <a:lnTo>
                    <a:pt x="5508" y="3232"/>
                  </a:lnTo>
                  <a:lnTo>
                    <a:pt x="5470" y="3222"/>
                  </a:lnTo>
                  <a:lnTo>
                    <a:pt x="5425" y="3211"/>
                  </a:lnTo>
                  <a:lnTo>
                    <a:pt x="5371" y="3200"/>
                  </a:lnTo>
                  <a:lnTo>
                    <a:pt x="5313" y="3190"/>
                  </a:lnTo>
                  <a:lnTo>
                    <a:pt x="5252" y="3180"/>
                  </a:lnTo>
                  <a:lnTo>
                    <a:pt x="5189" y="3172"/>
                  </a:lnTo>
                  <a:lnTo>
                    <a:pt x="5126" y="3165"/>
                  </a:lnTo>
                  <a:lnTo>
                    <a:pt x="5066" y="3160"/>
                  </a:lnTo>
                  <a:lnTo>
                    <a:pt x="5010" y="3156"/>
                  </a:lnTo>
                  <a:lnTo>
                    <a:pt x="4960" y="3154"/>
                  </a:lnTo>
                  <a:lnTo>
                    <a:pt x="4918" y="3155"/>
                  </a:lnTo>
                  <a:lnTo>
                    <a:pt x="4900" y="3156"/>
                  </a:lnTo>
                  <a:lnTo>
                    <a:pt x="4885" y="3158"/>
                  </a:lnTo>
                  <a:lnTo>
                    <a:pt x="4873" y="3161"/>
                  </a:lnTo>
                  <a:lnTo>
                    <a:pt x="4865" y="3166"/>
                  </a:lnTo>
                  <a:lnTo>
                    <a:pt x="4859" y="3169"/>
                  </a:lnTo>
                  <a:lnTo>
                    <a:pt x="4857" y="3172"/>
                  </a:lnTo>
                  <a:lnTo>
                    <a:pt x="4857" y="3176"/>
                  </a:lnTo>
                  <a:lnTo>
                    <a:pt x="4857" y="3178"/>
                  </a:lnTo>
                  <a:lnTo>
                    <a:pt x="4859" y="3182"/>
                  </a:lnTo>
                  <a:lnTo>
                    <a:pt x="4865" y="3189"/>
                  </a:lnTo>
                  <a:lnTo>
                    <a:pt x="4839" y="3163"/>
                  </a:lnTo>
                  <a:lnTo>
                    <a:pt x="4815" y="3141"/>
                  </a:lnTo>
                  <a:lnTo>
                    <a:pt x="4790" y="3121"/>
                  </a:lnTo>
                  <a:lnTo>
                    <a:pt x="4766" y="3102"/>
                  </a:lnTo>
                  <a:lnTo>
                    <a:pt x="4742" y="3086"/>
                  </a:lnTo>
                  <a:lnTo>
                    <a:pt x="4717" y="3070"/>
                  </a:lnTo>
                  <a:lnTo>
                    <a:pt x="4692" y="3057"/>
                  </a:lnTo>
                  <a:lnTo>
                    <a:pt x="4667" y="3045"/>
                  </a:lnTo>
                  <a:lnTo>
                    <a:pt x="4641" y="3034"/>
                  </a:lnTo>
                  <a:lnTo>
                    <a:pt x="4614" y="3023"/>
                  </a:lnTo>
                  <a:lnTo>
                    <a:pt x="4586" y="3012"/>
                  </a:lnTo>
                  <a:lnTo>
                    <a:pt x="4557" y="3002"/>
                  </a:lnTo>
                  <a:lnTo>
                    <a:pt x="4493" y="2982"/>
                  </a:lnTo>
                  <a:lnTo>
                    <a:pt x="4423" y="2962"/>
                  </a:lnTo>
                  <a:lnTo>
                    <a:pt x="4376" y="2998"/>
                  </a:lnTo>
                  <a:lnTo>
                    <a:pt x="4327" y="3033"/>
                  </a:lnTo>
                  <a:lnTo>
                    <a:pt x="4280" y="3064"/>
                  </a:lnTo>
                  <a:lnTo>
                    <a:pt x="4235" y="3095"/>
                  </a:lnTo>
                  <a:lnTo>
                    <a:pt x="4195" y="3125"/>
                  </a:lnTo>
                  <a:lnTo>
                    <a:pt x="4175" y="3141"/>
                  </a:lnTo>
                  <a:lnTo>
                    <a:pt x="4157" y="3156"/>
                  </a:lnTo>
                  <a:lnTo>
                    <a:pt x="4141" y="3172"/>
                  </a:lnTo>
                  <a:lnTo>
                    <a:pt x="4125" y="3189"/>
                  </a:lnTo>
                  <a:lnTo>
                    <a:pt x="4112" y="3205"/>
                  </a:lnTo>
                  <a:lnTo>
                    <a:pt x="4099" y="3222"/>
                  </a:lnTo>
                  <a:lnTo>
                    <a:pt x="4090" y="3240"/>
                  </a:lnTo>
                  <a:lnTo>
                    <a:pt x="4081" y="3260"/>
                  </a:lnTo>
                  <a:lnTo>
                    <a:pt x="4075" y="3279"/>
                  </a:lnTo>
                  <a:lnTo>
                    <a:pt x="4070" y="3300"/>
                  </a:lnTo>
                  <a:lnTo>
                    <a:pt x="4068" y="3321"/>
                  </a:lnTo>
                  <a:lnTo>
                    <a:pt x="4069" y="3344"/>
                  </a:lnTo>
                  <a:lnTo>
                    <a:pt x="4071" y="3369"/>
                  </a:lnTo>
                  <a:lnTo>
                    <a:pt x="4076" y="3394"/>
                  </a:lnTo>
                  <a:lnTo>
                    <a:pt x="4085" y="3421"/>
                  </a:lnTo>
                  <a:lnTo>
                    <a:pt x="4094" y="3451"/>
                  </a:lnTo>
                  <a:lnTo>
                    <a:pt x="4109" y="3480"/>
                  </a:lnTo>
                  <a:lnTo>
                    <a:pt x="4125" y="3513"/>
                  </a:lnTo>
                  <a:lnTo>
                    <a:pt x="4146" y="3546"/>
                  </a:lnTo>
                  <a:lnTo>
                    <a:pt x="4169" y="3583"/>
                  </a:lnTo>
                  <a:lnTo>
                    <a:pt x="4195" y="3620"/>
                  </a:lnTo>
                  <a:lnTo>
                    <a:pt x="4225" y="3661"/>
                  </a:lnTo>
                  <a:lnTo>
                    <a:pt x="4242" y="3680"/>
                  </a:lnTo>
                  <a:lnTo>
                    <a:pt x="4262" y="3700"/>
                  </a:lnTo>
                  <a:lnTo>
                    <a:pt x="4282" y="3717"/>
                  </a:lnTo>
                  <a:lnTo>
                    <a:pt x="4304" y="3734"/>
                  </a:lnTo>
                  <a:lnTo>
                    <a:pt x="4327" y="3749"/>
                  </a:lnTo>
                  <a:lnTo>
                    <a:pt x="4351" y="3762"/>
                  </a:lnTo>
                  <a:lnTo>
                    <a:pt x="4376" y="3775"/>
                  </a:lnTo>
                  <a:lnTo>
                    <a:pt x="4403" y="3787"/>
                  </a:lnTo>
                  <a:lnTo>
                    <a:pt x="4429" y="3797"/>
                  </a:lnTo>
                  <a:lnTo>
                    <a:pt x="4458" y="3806"/>
                  </a:lnTo>
                  <a:lnTo>
                    <a:pt x="4487" y="3815"/>
                  </a:lnTo>
                  <a:lnTo>
                    <a:pt x="4516" y="3822"/>
                  </a:lnTo>
                  <a:lnTo>
                    <a:pt x="4546" y="3830"/>
                  </a:lnTo>
                  <a:lnTo>
                    <a:pt x="4576" y="3834"/>
                  </a:lnTo>
                  <a:lnTo>
                    <a:pt x="4607" y="3841"/>
                  </a:lnTo>
                  <a:lnTo>
                    <a:pt x="4637" y="3844"/>
                  </a:lnTo>
                  <a:lnTo>
                    <a:pt x="4700" y="3852"/>
                  </a:lnTo>
                  <a:lnTo>
                    <a:pt x="4761" y="3855"/>
                  </a:lnTo>
                  <a:lnTo>
                    <a:pt x="4822" y="3859"/>
                  </a:lnTo>
                  <a:lnTo>
                    <a:pt x="4881" y="3860"/>
                  </a:lnTo>
                  <a:lnTo>
                    <a:pt x="4937" y="3860"/>
                  </a:lnTo>
                  <a:lnTo>
                    <a:pt x="4989" y="3860"/>
                  </a:lnTo>
                  <a:lnTo>
                    <a:pt x="5081" y="3859"/>
                  </a:lnTo>
                  <a:lnTo>
                    <a:pt x="5066" y="3860"/>
                  </a:lnTo>
                  <a:lnTo>
                    <a:pt x="5055" y="3861"/>
                  </a:lnTo>
                  <a:lnTo>
                    <a:pt x="5047" y="3865"/>
                  </a:lnTo>
                  <a:lnTo>
                    <a:pt x="5041" y="3869"/>
                  </a:lnTo>
                  <a:lnTo>
                    <a:pt x="5037" y="3874"/>
                  </a:lnTo>
                  <a:lnTo>
                    <a:pt x="5035" y="3880"/>
                  </a:lnTo>
                  <a:lnTo>
                    <a:pt x="5036" y="3887"/>
                  </a:lnTo>
                  <a:lnTo>
                    <a:pt x="5037" y="3894"/>
                  </a:lnTo>
                  <a:lnTo>
                    <a:pt x="5042" y="3902"/>
                  </a:lnTo>
                  <a:lnTo>
                    <a:pt x="5047" y="3910"/>
                  </a:lnTo>
                  <a:lnTo>
                    <a:pt x="5054" y="3920"/>
                  </a:lnTo>
                  <a:lnTo>
                    <a:pt x="5063" y="3930"/>
                  </a:lnTo>
                  <a:lnTo>
                    <a:pt x="5081" y="3949"/>
                  </a:lnTo>
                  <a:lnTo>
                    <a:pt x="5104" y="3970"/>
                  </a:lnTo>
                  <a:lnTo>
                    <a:pt x="5129" y="3991"/>
                  </a:lnTo>
                  <a:lnTo>
                    <a:pt x="5153" y="4010"/>
                  </a:lnTo>
                  <a:lnTo>
                    <a:pt x="5200" y="4045"/>
                  </a:lnTo>
                  <a:lnTo>
                    <a:pt x="5233" y="4069"/>
                  </a:lnTo>
                  <a:lnTo>
                    <a:pt x="5244" y="4078"/>
                  </a:lnTo>
                  <a:lnTo>
                    <a:pt x="5283" y="4095"/>
                  </a:lnTo>
                  <a:lnTo>
                    <a:pt x="5327" y="4114"/>
                  </a:lnTo>
                  <a:lnTo>
                    <a:pt x="5374" y="4135"/>
                  </a:lnTo>
                  <a:lnTo>
                    <a:pt x="5422" y="4155"/>
                  </a:lnTo>
                  <a:lnTo>
                    <a:pt x="5447" y="4163"/>
                  </a:lnTo>
                  <a:lnTo>
                    <a:pt x="5471" y="4171"/>
                  </a:lnTo>
                  <a:lnTo>
                    <a:pt x="5494" y="4177"/>
                  </a:lnTo>
                  <a:lnTo>
                    <a:pt x="5518" y="4180"/>
                  </a:lnTo>
                  <a:lnTo>
                    <a:pt x="5540" y="4183"/>
                  </a:lnTo>
                  <a:lnTo>
                    <a:pt x="5562" y="4183"/>
                  </a:lnTo>
                  <a:lnTo>
                    <a:pt x="5581" y="4179"/>
                  </a:lnTo>
                  <a:lnTo>
                    <a:pt x="5591" y="4177"/>
                  </a:lnTo>
                  <a:lnTo>
                    <a:pt x="5601" y="4174"/>
                  </a:lnTo>
                  <a:lnTo>
                    <a:pt x="5574" y="4185"/>
                  </a:lnTo>
                  <a:lnTo>
                    <a:pt x="5552" y="4196"/>
                  </a:lnTo>
                  <a:lnTo>
                    <a:pt x="5543" y="4202"/>
                  </a:lnTo>
                  <a:lnTo>
                    <a:pt x="5535" y="4210"/>
                  </a:lnTo>
                  <a:lnTo>
                    <a:pt x="5527" y="4216"/>
                  </a:lnTo>
                  <a:lnTo>
                    <a:pt x="5520" y="4223"/>
                  </a:lnTo>
                  <a:lnTo>
                    <a:pt x="5515" y="4229"/>
                  </a:lnTo>
                  <a:lnTo>
                    <a:pt x="5510" y="4237"/>
                  </a:lnTo>
                  <a:lnTo>
                    <a:pt x="5507" y="4244"/>
                  </a:lnTo>
                  <a:lnTo>
                    <a:pt x="5503" y="4251"/>
                  </a:lnTo>
                  <a:lnTo>
                    <a:pt x="5502" y="4260"/>
                  </a:lnTo>
                  <a:lnTo>
                    <a:pt x="5500" y="4267"/>
                  </a:lnTo>
                  <a:lnTo>
                    <a:pt x="5499" y="4274"/>
                  </a:lnTo>
                  <a:lnTo>
                    <a:pt x="5499" y="4283"/>
                  </a:lnTo>
                  <a:lnTo>
                    <a:pt x="5503" y="4299"/>
                  </a:lnTo>
                  <a:lnTo>
                    <a:pt x="5508" y="4316"/>
                  </a:lnTo>
                  <a:lnTo>
                    <a:pt x="5515" y="4333"/>
                  </a:lnTo>
                  <a:lnTo>
                    <a:pt x="5525" y="4350"/>
                  </a:lnTo>
                  <a:lnTo>
                    <a:pt x="5537" y="4367"/>
                  </a:lnTo>
                  <a:lnTo>
                    <a:pt x="5551" y="4384"/>
                  </a:lnTo>
                  <a:lnTo>
                    <a:pt x="5566" y="4402"/>
                  </a:lnTo>
                  <a:lnTo>
                    <a:pt x="5584" y="4419"/>
                  </a:lnTo>
                  <a:lnTo>
                    <a:pt x="5602" y="4436"/>
                  </a:lnTo>
                  <a:lnTo>
                    <a:pt x="5621" y="4453"/>
                  </a:lnTo>
                  <a:lnTo>
                    <a:pt x="5662" y="4486"/>
                  </a:lnTo>
                  <a:lnTo>
                    <a:pt x="5705" y="4517"/>
                  </a:lnTo>
                  <a:lnTo>
                    <a:pt x="5746" y="4545"/>
                  </a:lnTo>
                  <a:lnTo>
                    <a:pt x="5786" y="4570"/>
                  </a:lnTo>
                  <a:lnTo>
                    <a:pt x="5824" y="4592"/>
                  </a:lnTo>
                  <a:lnTo>
                    <a:pt x="5856" y="4611"/>
                  </a:lnTo>
                  <a:lnTo>
                    <a:pt x="5882" y="4624"/>
                  </a:lnTo>
                  <a:lnTo>
                    <a:pt x="5874" y="4622"/>
                  </a:lnTo>
                  <a:lnTo>
                    <a:pt x="5868" y="4619"/>
                  </a:lnTo>
                  <a:lnTo>
                    <a:pt x="5862" y="4619"/>
                  </a:lnTo>
                  <a:lnTo>
                    <a:pt x="5856" y="4620"/>
                  </a:lnTo>
                  <a:lnTo>
                    <a:pt x="5851" y="4622"/>
                  </a:lnTo>
                  <a:lnTo>
                    <a:pt x="5846" y="4624"/>
                  </a:lnTo>
                  <a:lnTo>
                    <a:pt x="5841" y="4628"/>
                  </a:lnTo>
                  <a:lnTo>
                    <a:pt x="5838" y="4633"/>
                  </a:lnTo>
                  <a:lnTo>
                    <a:pt x="5830" y="4644"/>
                  </a:lnTo>
                  <a:lnTo>
                    <a:pt x="5826" y="4657"/>
                  </a:lnTo>
                  <a:lnTo>
                    <a:pt x="5822" y="4673"/>
                  </a:lnTo>
                  <a:lnTo>
                    <a:pt x="5819" y="4690"/>
                  </a:lnTo>
                  <a:lnTo>
                    <a:pt x="5818" y="4708"/>
                  </a:lnTo>
                  <a:lnTo>
                    <a:pt x="5819" y="4727"/>
                  </a:lnTo>
                  <a:lnTo>
                    <a:pt x="5821" y="4745"/>
                  </a:lnTo>
                  <a:lnTo>
                    <a:pt x="5823" y="4762"/>
                  </a:lnTo>
                  <a:lnTo>
                    <a:pt x="5827" y="4779"/>
                  </a:lnTo>
                  <a:lnTo>
                    <a:pt x="5832" y="4794"/>
                  </a:lnTo>
                  <a:lnTo>
                    <a:pt x="5837" y="4806"/>
                  </a:lnTo>
                  <a:lnTo>
                    <a:pt x="5843" y="4816"/>
                  </a:lnTo>
                  <a:lnTo>
                    <a:pt x="5859" y="4834"/>
                  </a:lnTo>
                  <a:lnTo>
                    <a:pt x="5879" y="4856"/>
                  </a:lnTo>
                  <a:lnTo>
                    <a:pt x="5904" y="4881"/>
                  </a:lnTo>
                  <a:lnTo>
                    <a:pt x="5931" y="4906"/>
                  </a:lnTo>
                  <a:lnTo>
                    <a:pt x="5960" y="4933"/>
                  </a:lnTo>
                  <a:lnTo>
                    <a:pt x="5991" y="4961"/>
                  </a:lnTo>
                  <a:lnTo>
                    <a:pt x="6024" y="4988"/>
                  </a:lnTo>
                  <a:lnTo>
                    <a:pt x="6058" y="5015"/>
                  </a:lnTo>
                  <a:lnTo>
                    <a:pt x="6092" y="5041"/>
                  </a:lnTo>
                  <a:lnTo>
                    <a:pt x="6126" y="5064"/>
                  </a:lnTo>
                  <a:lnTo>
                    <a:pt x="6161" y="5085"/>
                  </a:lnTo>
                  <a:lnTo>
                    <a:pt x="6195" y="5103"/>
                  </a:lnTo>
                  <a:lnTo>
                    <a:pt x="6211" y="5111"/>
                  </a:lnTo>
                  <a:lnTo>
                    <a:pt x="6227" y="5117"/>
                  </a:lnTo>
                  <a:lnTo>
                    <a:pt x="6241" y="5123"/>
                  </a:lnTo>
                  <a:lnTo>
                    <a:pt x="6256" y="5126"/>
                  </a:lnTo>
                  <a:lnTo>
                    <a:pt x="6271" y="5130"/>
                  </a:lnTo>
                  <a:lnTo>
                    <a:pt x="6284" y="5133"/>
                  </a:lnTo>
                  <a:lnTo>
                    <a:pt x="6297" y="5133"/>
                  </a:lnTo>
                  <a:lnTo>
                    <a:pt x="6308" y="5131"/>
                  </a:lnTo>
                  <a:lnTo>
                    <a:pt x="6284" y="5135"/>
                  </a:lnTo>
                  <a:lnTo>
                    <a:pt x="6262" y="5139"/>
                  </a:lnTo>
                  <a:lnTo>
                    <a:pt x="6245" y="5144"/>
                  </a:lnTo>
                  <a:lnTo>
                    <a:pt x="6231" y="5148"/>
                  </a:lnTo>
                  <a:lnTo>
                    <a:pt x="6222" y="5156"/>
                  </a:lnTo>
                  <a:lnTo>
                    <a:pt x="6214" y="5163"/>
                  </a:lnTo>
                  <a:lnTo>
                    <a:pt x="6213" y="5167"/>
                  </a:lnTo>
                  <a:lnTo>
                    <a:pt x="6211" y="5170"/>
                  </a:lnTo>
                  <a:lnTo>
                    <a:pt x="6211" y="5179"/>
                  </a:lnTo>
                  <a:lnTo>
                    <a:pt x="6213" y="5189"/>
                  </a:lnTo>
                  <a:lnTo>
                    <a:pt x="6217" y="5199"/>
                  </a:lnTo>
                  <a:lnTo>
                    <a:pt x="6224" y="5208"/>
                  </a:lnTo>
                  <a:lnTo>
                    <a:pt x="6233" y="5218"/>
                  </a:lnTo>
                  <a:lnTo>
                    <a:pt x="6242" y="5228"/>
                  </a:lnTo>
                  <a:lnTo>
                    <a:pt x="6255" y="5239"/>
                  </a:lnTo>
                  <a:lnTo>
                    <a:pt x="6268" y="5249"/>
                  </a:lnTo>
                  <a:lnTo>
                    <a:pt x="6282" y="5259"/>
                  </a:lnTo>
                  <a:lnTo>
                    <a:pt x="6313" y="5278"/>
                  </a:lnTo>
                  <a:lnTo>
                    <a:pt x="6345" y="5296"/>
                  </a:lnTo>
                  <a:lnTo>
                    <a:pt x="6378" y="5312"/>
                  </a:lnTo>
                  <a:lnTo>
                    <a:pt x="6409" y="5325"/>
                  </a:lnTo>
                  <a:lnTo>
                    <a:pt x="6436" y="5334"/>
                  </a:lnTo>
                  <a:lnTo>
                    <a:pt x="6448" y="5337"/>
                  </a:lnTo>
                  <a:lnTo>
                    <a:pt x="6458" y="5339"/>
                  </a:lnTo>
                  <a:lnTo>
                    <a:pt x="6465" y="5339"/>
                  </a:lnTo>
                  <a:lnTo>
                    <a:pt x="6471" y="5339"/>
                  </a:lnTo>
                  <a:lnTo>
                    <a:pt x="6475" y="5337"/>
                  </a:lnTo>
                  <a:lnTo>
                    <a:pt x="6476" y="5336"/>
                  </a:lnTo>
                  <a:lnTo>
                    <a:pt x="6477" y="5333"/>
                  </a:lnTo>
                  <a:lnTo>
                    <a:pt x="6476" y="5337"/>
                  </a:lnTo>
                  <a:lnTo>
                    <a:pt x="6475" y="5340"/>
                  </a:lnTo>
                  <a:lnTo>
                    <a:pt x="6471" y="5347"/>
                  </a:lnTo>
                  <a:lnTo>
                    <a:pt x="6465" y="5350"/>
                  </a:lnTo>
                  <a:lnTo>
                    <a:pt x="6458" y="5354"/>
                  </a:lnTo>
                  <a:lnTo>
                    <a:pt x="6438" y="5360"/>
                  </a:lnTo>
                  <a:lnTo>
                    <a:pt x="6417" y="5366"/>
                  </a:lnTo>
                  <a:lnTo>
                    <a:pt x="6408" y="5370"/>
                  </a:lnTo>
                  <a:lnTo>
                    <a:pt x="6398" y="5373"/>
                  </a:lnTo>
                  <a:lnTo>
                    <a:pt x="6389" y="5380"/>
                  </a:lnTo>
                  <a:lnTo>
                    <a:pt x="6383" y="5386"/>
                  </a:lnTo>
                  <a:lnTo>
                    <a:pt x="6378" y="5393"/>
                  </a:lnTo>
                  <a:lnTo>
                    <a:pt x="6377" y="5398"/>
                  </a:lnTo>
                  <a:lnTo>
                    <a:pt x="6376" y="5403"/>
                  </a:lnTo>
                  <a:lnTo>
                    <a:pt x="6376" y="5408"/>
                  </a:lnTo>
                  <a:lnTo>
                    <a:pt x="6377" y="5414"/>
                  </a:lnTo>
                  <a:lnTo>
                    <a:pt x="6381" y="5427"/>
                  </a:lnTo>
                  <a:lnTo>
                    <a:pt x="6386" y="5441"/>
                  </a:lnTo>
                  <a:lnTo>
                    <a:pt x="6392" y="5453"/>
                  </a:lnTo>
                  <a:lnTo>
                    <a:pt x="6399" y="5465"/>
                  </a:lnTo>
                  <a:lnTo>
                    <a:pt x="6406" y="5476"/>
                  </a:lnTo>
                  <a:lnTo>
                    <a:pt x="6415" y="5487"/>
                  </a:lnTo>
                  <a:lnTo>
                    <a:pt x="6423" y="5497"/>
                  </a:lnTo>
                  <a:lnTo>
                    <a:pt x="6443" y="5516"/>
                  </a:lnTo>
                  <a:lnTo>
                    <a:pt x="6464" y="5534"/>
                  </a:lnTo>
                  <a:lnTo>
                    <a:pt x="6486" y="5551"/>
                  </a:lnTo>
                  <a:lnTo>
                    <a:pt x="6510" y="5565"/>
                  </a:lnTo>
                  <a:lnTo>
                    <a:pt x="6535" y="5580"/>
                  </a:lnTo>
                  <a:lnTo>
                    <a:pt x="6585" y="5608"/>
                  </a:lnTo>
                  <a:lnTo>
                    <a:pt x="6634" y="5635"/>
                  </a:lnTo>
                  <a:lnTo>
                    <a:pt x="6657" y="5650"/>
                  </a:lnTo>
                  <a:lnTo>
                    <a:pt x="6680" y="5664"/>
                  </a:lnTo>
                  <a:lnTo>
                    <a:pt x="6701" y="5680"/>
                  </a:lnTo>
                  <a:lnTo>
                    <a:pt x="6720" y="5696"/>
                  </a:lnTo>
                  <a:lnTo>
                    <a:pt x="6702" y="5684"/>
                  </a:lnTo>
                  <a:lnTo>
                    <a:pt x="6694" y="5680"/>
                  </a:lnTo>
                  <a:lnTo>
                    <a:pt x="6685" y="5677"/>
                  </a:lnTo>
                  <a:lnTo>
                    <a:pt x="6678" y="5674"/>
                  </a:lnTo>
                  <a:lnTo>
                    <a:pt x="6670" y="5673"/>
                  </a:lnTo>
                  <a:lnTo>
                    <a:pt x="6663" y="5673"/>
                  </a:lnTo>
                  <a:lnTo>
                    <a:pt x="6657" y="5674"/>
                  </a:lnTo>
                  <a:lnTo>
                    <a:pt x="6651" y="5675"/>
                  </a:lnTo>
                  <a:lnTo>
                    <a:pt x="6645" y="5678"/>
                  </a:lnTo>
                  <a:lnTo>
                    <a:pt x="6640" y="5681"/>
                  </a:lnTo>
                  <a:lnTo>
                    <a:pt x="6635" y="5685"/>
                  </a:lnTo>
                  <a:lnTo>
                    <a:pt x="6631" y="5690"/>
                  </a:lnTo>
                  <a:lnTo>
                    <a:pt x="6628" y="5696"/>
                  </a:lnTo>
                  <a:lnTo>
                    <a:pt x="6620" y="5708"/>
                  </a:lnTo>
                  <a:lnTo>
                    <a:pt x="6615" y="5724"/>
                  </a:lnTo>
                  <a:lnTo>
                    <a:pt x="6612" y="5743"/>
                  </a:lnTo>
                  <a:lnTo>
                    <a:pt x="6609" y="5763"/>
                  </a:lnTo>
                  <a:lnTo>
                    <a:pt x="6608" y="5785"/>
                  </a:lnTo>
                  <a:lnTo>
                    <a:pt x="6608" y="5810"/>
                  </a:lnTo>
                  <a:lnTo>
                    <a:pt x="6610" y="5834"/>
                  </a:lnTo>
                  <a:lnTo>
                    <a:pt x="6613" y="5861"/>
                  </a:lnTo>
                  <a:lnTo>
                    <a:pt x="6617" y="5888"/>
                  </a:lnTo>
                  <a:lnTo>
                    <a:pt x="6621" y="5916"/>
                  </a:lnTo>
                  <a:lnTo>
                    <a:pt x="6629" y="5944"/>
                  </a:lnTo>
                  <a:lnTo>
                    <a:pt x="6636" y="5974"/>
                  </a:lnTo>
                  <a:lnTo>
                    <a:pt x="6643" y="6002"/>
                  </a:lnTo>
                  <a:lnTo>
                    <a:pt x="6653" y="6030"/>
                  </a:lnTo>
                  <a:lnTo>
                    <a:pt x="6663" y="6057"/>
                  </a:lnTo>
                  <a:lnTo>
                    <a:pt x="6674" y="6084"/>
                  </a:lnTo>
                  <a:lnTo>
                    <a:pt x="6686" y="6109"/>
                  </a:lnTo>
                  <a:lnTo>
                    <a:pt x="6698" y="6134"/>
                  </a:lnTo>
                  <a:lnTo>
                    <a:pt x="6712" y="6157"/>
                  </a:lnTo>
                  <a:lnTo>
                    <a:pt x="6727" y="6178"/>
                  </a:lnTo>
                  <a:lnTo>
                    <a:pt x="6740" y="6197"/>
                  </a:lnTo>
                  <a:lnTo>
                    <a:pt x="6756" y="6214"/>
                  </a:lnTo>
                  <a:lnTo>
                    <a:pt x="6772" y="6228"/>
                  </a:lnTo>
                  <a:lnTo>
                    <a:pt x="6788" y="6240"/>
                  </a:lnTo>
                  <a:lnTo>
                    <a:pt x="6795" y="6245"/>
                  </a:lnTo>
                  <a:lnTo>
                    <a:pt x="6804" y="6249"/>
                  </a:lnTo>
                  <a:lnTo>
                    <a:pt x="6785" y="6241"/>
                  </a:lnTo>
                  <a:lnTo>
                    <a:pt x="6768" y="6235"/>
                  </a:lnTo>
                  <a:lnTo>
                    <a:pt x="6751" y="6230"/>
                  </a:lnTo>
                  <a:lnTo>
                    <a:pt x="6736" y="6227"/>
                  </a:lnTo>
                  <a:lnTo>
                    <a:pt x="6722" y="6225"/>
                  </a:lnTo>
                  <a:lnTo>
                    <a:pt x="6708" y="6224"/>
                  </a:lnTo>
                  <a:lnTo>
                    <a:pt x="6696" y="6224"/>
                  </a:lnTo>
                  <a:lnTo>
                    <a:pt x="6684" y="6224"/>
                  </a:lnTo>
                  <a:lnTo>
                    <a:pt x="6673" y="6227"/>
                  </a:lnTo>
                  <a:lnTo>
                    <a:pt x="6663" y="6230"/>
                  </a:lnTo>
                  <a:lnTo>
                    <a:pt x="6654" y="6234"/>
                  </a:lnTo>
                  <a:lnTo>
                    <a:pt x="6646" y="6239"/>
                  </a:lnTo>
                  <a:lnTo>
                    <a:pt x="6639" y="6245"/>
                  </a:lnTo>
                  <a:lnTo>
                    <a:pt x="6632" y="6251"/>
                  </a:lnTo>
                  <a:lnTo>
                    <a:pt x="6626" y="6258"/>
                  </a:lnTo>
                  <a:lnTo>
                    <a:pt x="6621" y="6267"/>
                  </a:lnTo>
                  <a:lnTo>
                    <a:pt x="6618" y="6277"/>
                  </a:lnTo>
                  <a:lnTo>
                    <a:pt x="6614" y="6287"/>
                  </a:lnTo>
                  <a:lnTo>
                    <a:pt x="6610" y="6296"/>
                  </a:lnTo>
                  <a:lnTo>
                    <a:pt x="6608" y="6307"/>
                  </a:lnTo>
                  <a:lnTo>
                    <a:pt x="6606" y="6332"/>
                  </a:lnTo>
                  <a:lnTo>
                    <a:pt x="6604" y="6357"/>
                  </a:lnTo>
                  <a:lnTo>
                    <a:pt x="6606" y="6386"/>
                  </a:lnTo>
                  <a:lnTo>
                    <a:pt x="6609" y="6415"/>
                  </a:lnTo>
                  <a:lnTo>
                    <a:pt x="6613" y="6444"/>
                  </a:lnTo>
                  <a:lnTo>
                    <a:pt x="6619" y="6476"/>
                  </a:lnTo>
                  <a:lnTo>
                    <a:pt x="6626" y="6508"/>
                  </a:lnTo>
                  <a:lnTo>
                    <a:pt x="6635" y="6541"/>
                  </a:lnTo>
                  <a:lnTo>
                    <a:pt x="6653" y="6606"/>
                  </a:lnTo>
                  <a:lnTo>
                    <a:pt x="6674" y="6668"/>
                  </a:lnTo>
                  <a:lnTo>
                    <a:pt x="6694" y="6727"/>
                  </a:lnTo>
                  <a:lnTo>
                    <a:pt x="6728" y="6821"/>
                  </a:lnTo>
                  <a:lnTo>
                    <a:pt x="6739" y="6853"/>
                  </a:lnTo>
                  <a:lnTo>
                    <a:pt x="6741" y="6862"/>
                  </a:lnTo>
                  <a:lnTo>
                    <a:pt x="6742" y="6870"/>
                  </a:lnTo>
                  <a:lnTo>
                    <a:pt x="6741" y="6867"/>
                  </a:lnTo>
                  <a:lnTo>
                    <a:pt x="6739" y="6865"/>
                  </a:lnTo>
                  <a:lnTo>
                    <a:pt x="6729" y="6859"/>
                  </a:lnTo>
                  <a:lnTo>
                    <a:pt x="6714" y="6850"/>
                  </a:lnTo>
                  <a:lnTo>
                    <a:pt x="6696" y="6843"/>
                  </a:lnTo>
                  <a:lnTo>
                    <a:pt x="6675" y="6835"/>
                  </a:lnTo>
                  <a:lnTo>
                    <a:pt x="6651" y="6828"/>
                  </a:lnTo>
                  <a:lnTo>
                    <a:pt x="6626" y="6823"/>
                  </a:lnTo>
                  <a:lnTo>
                    <a:pt x="6613" y="6822"/>
                  </a:lnTo>
                  <a:lnTo>
                    <a:pt x="6601" y="6822"/>
                  </a:lnTo>
                  <a:lnTo>
                    <a:pt x="6588" y="6822"/>
                  </a:lnTo>
                  <a:lnTo>
                    <a:pt x="6576" y="6823"/>
                  </a:lnTo>
                  <a:lnTo>
                    <a:pt x="6565" y="6824"/>
                  </a:lnTo>
                  <a:lnTo>
                    <a:pt x="6554" y="6828"/>
                  </a:lnTo>
                  <a:lnTo>
                    <a:pt x="6544" y="6832"/>
                  </a:lnTo>
                  <a:lnTo>
                    <a:pt x="6535" y="6838"/>
                  </a:lnTo>
                  <a:lnTo>
                    <a:pt x="6526" y="6844"/>
                  </a:lnTo>
                  <a:lnTo>
                    <a:pt x="6519" y="6853"/>
                  </a:lnTo>
                  <a:lnTo>
                    <a:pt x="6513" y="6862"/>
                  </a:lnTo>
                  <a:lnTo>
                    <a:pt x="6508" y="6873"/>
                  </a:lnTo>
                  <a:lnTo>
                    <a:pt x="6504" y="6887"/>
                  </a:lnTo>
                  <a:lnTo>
                    <a:pt x="6503" y="6901"/>
                  </a:lnTo>
                  <a:lnTo>
                    <a:pt x="6502" y="6919"/>
                  </a:lnTo>
                  <a:lnTo>
                    <a:pt x="6504" y="6938"/>
                  </a:lnTo>
                  <a:lnTo>
                    <a:pt x="6508" y="6959"/>
                  </a:lnTo>
                  <a:lnTo>
                    <a:pt x="6513" y="6982"/>
                  </a:lnTo>
                  <a:lnTo>
                    <a:pt x="6520" y="7005"/>
                  </a:lnTo>
                  <a:lnTo>
                    <a:pt x="6529" y="7030"/>
                  </a:lnTo>
                  <a:lnTo>
                    <a:pt x="6540" y="7057"/>
                  </a:lnTo>
                  <a:lnTo>
                    <a:pt x="6552" y="7082"/>
                  </a:lnTo>
                  <a:lnTo>
                    <a:pt x="6579" y="7137"/>
                  </a:lnTo>
                  <a:lnTo>
                    <a:pt x="6608" y="7194"/>
                  </a:lnTo>
                  <a:lnTo>
                    <a:pt x="6635" y="7250"/>
                  </a:lnTo>
                  <a:lnTo>
                    <a:pt x="6647" y="7278"/>
                  </a:lnTo>
                  <a:lnTo>
                    <a:pt x="6658" y="7305"/>
                  </a:lnTo>
                  <a:lnTo>
                    <a:pt x="6667" y="7330"/>
                  </a:lnTo>
                  <a:lnTo>
                    <a:pt x="6674" y="7356"/>
                  </a:lnTo>
                  <a:lnTo>
                    <a:pt x="6679" y="7381"/>
                  </a:lnTo>
                  <a:lnTo>
                    <a:pt x="6680" y="7393"/>
                  </a:lnTo>
                  <a:lnTo>
                    <a:pt x="6680" y="7404"/>
                  </a:lnTo>
                  <a:lnTo>
                    <a:pt x="6679" y="7406"/>
                  </a:lnTo>
                  <a:lnTo>
                    <a:pt x="6676" y="7406"/>
                  </a:lnTo>
                  <a:lnTo>
                    <a:pt x="6672" y="7406"/>
                  </a:lnTo>
                  <a:lnTo>
                    <a:pt x="6665" y="7405"/>
                  </a:lnTo>
                  <a:lnTo>
                    <a:pt x="6648" y="7400"/>
                  </a:lnTo>
                  <a:lnTo>
                    <a:pt x="6625" y="7392"/>
                  </a:lnTo>
                  <a:lnTo>
                    <a:pt x="6569" y="7367"/>
                  </a:lnTo>
                  <a:lnTo>
                    <a:pt x="6503" y="7337"/>
                  </a:lnTo>
                  <a:lnTo>
                    <a:pt x="6436" y="7304"/>
                  </a:lnTo>
                  <a:lnTo>
                    <a:pt x="6376" y="7273"/>
                  </a:lnTo>
                  <a:lnTo>
                    <a:pt x="6305" y="7236"/>
                  </a:lnTo>
                  <a:lnTo>
                    <a:pt x="6291" y="7230"/>
                  </a:lnTo>
                  <a:lnTo>
                    <a:pt x="6278" y="7225"/>
                  </a:lnTo>
                  <a:lnTo>
                    <a:pt x="6263" y="7220"/>
                  </a:lnTo>
                  <a:lnTo>
                    <a:pt x="6249" y="7218"/>
                  </a:lnTo>
                  <a:lnTo>
                    <a:pt x="6235" y="7216"/>
                  </a:lnTo>
                  <a:lnTo>
                    <a:pt x="6220" y="7216"/>
                  </a:lnTo>
                  <a:lnTo>
                    <a:pt x="6206" y="7214"/>
                  </a:lnTo>
                  <a:lnTo>
                    <a:pt x="6191" y="7216"/>
                  </a:lnTo>
                  <a:lnTo>
                    <a:pt x="6163" y="7219"/>
                  </a:lnTo>
                  <a:lnTo>
                    <a:pt x="6136" y="7224"/>
                  </a:lnTo>
                  <a:lnTo>
                    <a:pt x="6109" y="7233"/>
                  </a:lnTo>
                  <a:lnTo>
                    <a:pt x="6085" y="7241"/>
                  </a:lnTo>
                  <a:lnTo>
                    <a:pt x="6062" y="7251"/>
                  </a:lnTo>
                  <a:lnTo>
                    <a:pt x="6040" y="7262"/>
                  </a:lnTo>
                  <a:lnTo>
                    <a:pt x="6021" y="7272"/>
                  </a:lnTo>
                  <a:lnTo>
                    <a:pt x="6004" y="7282"/>
                  </a:lnTo>
                  <a:lnTo>
                    <a:pt x="5981" y="7296"/>
                  </a:lnTo>
                  <a:lnTo>
                    <a:pt x="5971" y="7301"/>
                  </a:lnTo>
                  <a:lnTo>
                    <a:pt x="5964" y="7299"/>
                  </a:lnTo>
                  <a:lnTo>
                    <a:pt x="5956" y="7294"/>
                  </a:lnTo>
                  <a:lnTo>
                    <a:pt x="5944" y="7285"/>
                  </a:lnTo>
                  <a:lnTo>
                    <a:pt x="5932" y="7274"/>
                  </a:lnTo>
                  <a:lnTo>
                    <a:pt x="5921" y="7261"/>
                  </a:lnTo>
                  <a:lnTo>
                    <a:pt x="5911" y="7247"/>
                  </a:lnTo>
                  <a:lnTo>
                    <a:pt x="5901" y="7234"/>
                  </a:lnTo>
                  <a:lnTo>
                    <a:pt x="5882" y="7206"/>
                  </a:lnTo>
                  <a:lnTo>
                    <a:pt x="5872" y="7194"/>
                  </a:lnTo>
                  <a:lnTo>
                    <a:pt x="5860" y="7181"/>
                  </a:lnTo>
                  <a:lnTo>
                    <a:pt x="5848" y="7172"/>
                  </a:lnTo>
                  <a:lnTo>
                    <a:pt x="5833" y="7163"/>
                  </a:lnTo>
                  <a:lnTo>
                    <a:pt x="5824" y="7161"/>
                  </a:lnTo>
                  <a:lnTo>
                    <a:pt x="5816" y="7157"/>
                  </a:lnTo>
                  <a:lnTo>
                    <a:pt x="5807" y="7156"/>
                  </a:lnTo>
                  <a:lnTo>
                    <a:pt x="5797" y="7154"/>
                  </a:lnTo>
                  <a:lnTo>
                    <a:pt x="5786" y="7154"/>
                  </a:lnTo>
                  <a:lnTo>
                    <a:pt x="5775" y="7154"/>
                  </a:lnTo>
                  <a:lnTo>
                    <a:pt x="5763" y="7157"/>
                  </a:lnTo>
                  <a:lnTo>
                    <a:pt x="5751" y="7159"/>
                  </a:lnTo>
                  <a:lnTo>
                    <a:pt x="5746" y="7161"/>
                  </a:lnTo>
                  <a:lnTo>
                    <a:pt x="5742" y="7163"/>
                  </a:lnTo>
                  <a:lnTo>
                    <a:pt x="5733" y="7169"/>
                  </a:lnTo>
                  <a:lnTo>
                    <a:pt x="5725" y="7179"/>
                  </a:lnTo>
                  <a:lnTo>
                    <a:pt x="5717" y="7191"/>
                  </a:lnTo>
                  <a:lnTo>
                    <a:pt x="5709" y="7203"/>
                  </a:lnTo>
                  <a:lnTo>
                    <a:pt x="5702" y="7218"/>
                  </a:lnTo>
                  <a:lnTo>
                    <a:pt x="5689" y="7250"/>
                  </a:lnTo>
                  <a:lnTo>
                    <a:pt x="5667" y="7306"/>
                  </a:lnTo>
                  <a:lnTo>
                    <a:pt x="5662" y="7316"/>
                  </a:lnTo>
                  <a:lnTo>
                    <a:pt x="5658" y="7324"/>
                  </a:lnTo>
                  <a:lnTo>
                    <a:pt x="5654" y="7329"/>
                  </a:lnTo>
                  <a:lnTo>
                    <a:pt x="5653" y="7330"/>
                  </a:lnTo>
                  <a:lnTo>
                    <a:pt x="5651" y="7330"/>
                  </a:lnTo>
                  <a:lnTo>
                    <a:pt x="5651" y="7329"/>
                  </a:lnTo>
                  <a:lnTo>
                    <a:pt x="5648" y="7324"/>
                  </a:lnTo>
                  <a:lnTo>
                    <a:pt x="5639" y="7310"/>
                  </a:lnTo>
                  <a:lnTo>
                    <a:pt x="5623" y="7288"/>
                  </a:lnTo>
                  <a:lnTo>
                    <a:pt x="5601" y="7258"/>
                  </a:lnTo>
                  <a:lnTo>
                    <a:pt x="5574" y="7227"/>
                  </a:lnTo>
                  <a:lnTo>
                    <a:pt x="5543" y="7191"/>
                  </a:lnTo>
                  <a:lnTo>
                    <a:pt x="5511" y="7157"/>
                  </a:lnTo>
                  <a:lnTo>
                    <a:pt x="5477" y="7124"/>
                  </a:lnTo>
                  <a:lnTo>
                    <a:pt x="5460" y="7109"/>
                  </a:lnTo>
                  <a:lnTo>
                    <a:pt x="5443" y="7095"/>
                  </a:lnTo>
                  <a:lnTo>
                    <a:pt x="5426" y="7082"/>
                  </a:lnTo>
                  <a:lnTo>
                    <a:pt x="5409" y="7071"/>
                  </a:lnTo>
                  <a:lnTo>
                    <a:pt x="5393" y="7062"/>
                  </a:lnTo>
                  <a:lnTo>
                    <a:pt x="5377" y="7055"/>
                  </a:lnTo>
                  <a:lnTo>
                    <a:pt x="5361" y="7051"/>
                  </a:lnTo>
                  <a:lnTo>
                    <a:pt x="5346" y="7048"/>
                  </a:lnTo>
                  <a:lnTo>
                    <a:pt x="5340" y="7048"/>
                  </a:lnTo>
                  <a:lnTo>
                    <a:pt x="5333" y="7049"/>
                  </a:lnTo>
                  <a:lnTo>
                    <a:pt x="5327" y="7051"/>
                  </a:lnTo>
                  <a:lnTo>
                    <a:pt x="5321" y="7053"/>
                  </a:lnTo>
                  <a:lnTo>
                    <a:pt x="5315" y="7055"/>
                  </a:lnTo>
                  <a:lnTo>
                    <a:pt x="5310" y="7059"/>
                  </a:lnTo>
                  <a:lnTo>
                    <a:pt x="5305" y="7064"/>
                  </a:lnTo>
                  <a:lnTo>
                    <a:pt x="5300" y="7070"/>
                  </a:lnTo>
                  <a:lnTo>
                    <a:pt x="5295" y="7077"/>
                  </a:lnTo>
                  <a:lnTo>
                    <a:pt x="5291" y="7085"/>
                  </a:lnTo>
                  <a:lnTo>
                    <a:pt x="5288" y="7093"/>
                  </a:lnTo>
                  <a:lnTo>
                    <a:pt x="5284" y="7103"/>
                  </a:lnTo>
                  <a:lnTo>
                    <a:pt x="5279" y="7125"/>
                  </a:lnTo>
                  <a:lnTo>
                    <a:pt x="5275" y="7153"/>
                  </a:lnTo>
                  <a:lnTo>
                    <a:pt x="5279" y="7098"/>
                  </a:lnTo>
                  <a:lnTo>
                    <a:pt x="5279" y="7075"/>
                  </a:lnTo>
                  <a:lnTo>
                    <a:pt x="5279" y="7054"/>
                  </a:lnTo>
                  <a:lnTo>
                    <a:pt x="5278" y="7036"/>
                  </a:lnTo>
                  <a:lnTo>
                    <a:pt x="5275" y="7020"/>
                  </a:lnTo>
                  <a:lnTo>
                    <a:pt x="5273" y="7007"/>
                  </a:lnTo>
                  <a:lnTo>
                    <a:pt x="5269" y="6996"/>
                  </a:lnTo>
                  <a:lnTo>
                    <a:pt x="5266" y="6986"/>
                  </a:lnTo>
                  <a:lnTo>
                    <a:pt x="5261" y="6978"/>
                  </a:lnTo>
                  <a:lnTo>
                    <a:pt x="5256" y="6972"/>
                  </a:lnTo>
                  <a:lnTo>
                    <a:pt x="5250" y="6969"/>
                  </a:lnTo>
                  <a:lnTo>
                    <a:pt x="5244" y="6966"/>
                  </a:lnTo>
                  <a:lnTo>
                    <a:pt x="5238" y="6965"/>
                  </a:lnTo>
                  <a:lnTo>
                    <a:pt x="5230" y="6965"/>
                  </a:lnTo>
                  <a:lnTo>
                    <a:pt x="5223" y="6966"/>
                  </a:lnTo>
                  <a:lnTo>
                    <a:pt x="5214" y="6969"/>
                  </a:lnTo>
                  <a:lnTo>
                    <a:pt x="5206" y="6972"/>
                  </a:lnTo>
                  <a:lnTo>
                    <a:pt x="5189" y="6981"/>
                  </a:lnTo>
                  <a:lnTo>
                    <a:pt x="5170" y="6992"/>
                  </a:lnTo>
                  <a:lnTo>
                    <a:pt x="5151" y="7004"/>
                  </a:lnTo>
                  <a:lnTo>
                    <a:pt x="5132" y="7016"/>
                  </a:lnTo>
                  <a:lnTo>
                    <a:pt x="5113" y="7027"/>
                  </a:lnTo>
                  <a:lnTo>
                    <a:pt x="5093" y="7038"/>
                  </a:lnTo>
                  <a:lnTo>
                    <a:pt x="5075" y="7044"/>
                  </a:lnTo>
                  <a:lnTo>
                    <a:pt x="5077" y="7043"/>
                  </a:lnTo>
                  <a:lnTo>
                    <a:pt x="5081" y="7040"/>
                  </a:lnTo>
                  <a:lnTo>
                    <a:pt x="5084" y="7036"/>
                  </a:lnTo>
                  <a:lnTo>
                    <a:pt x="5085" y="7030"/>
                  </a:lnTo>
                  <a:lnTo>
                    <a:pt x="5086" y="7015"/>
                  </a:lnTo>
                  <a:lnTo>
                    <a:pt x="5085" y="6998"/>
                  </a:lnTo>
                  <a:lnTo>
                    <a:pt x="5082" y="6976"/>
                  </a:lnTo>
                  <a:lnTo>
                    <a:pt x="5079" y="6953"/>
                  </a:lnTo>
                  <a:lnTo>
                    <a:pt x="5074" y="6928"/>
                  </a:lnTo>
                  <a:lnTo>
                    <a:pt x="5066" y="6903"/>
                  </a:lnTo>
                  <a:lnTo>
                    <a:pt x="5053" y="6851"/>
                  </a:lnTo>
                  <a:lnTo>
                    <a:pt x="5038" y="6804"/>
                  </a:lnTo>
                  <a:lnTo>
                    <a:pt x="5026" y="6767"/>
                  </a:lnTo>
                  <a:lnTo>
                    <a:pt x="5017" y="6745"/>
                  </a:lnTo>
                  <a:lnTo>
                    <a:pt x="5011" y="6731"/>
                  </a:lnTo>
                  <a:lnTo>
                    <a:pt x="5005" y="6720"/>
                  </a:lnTo>
                  <a:lnTo>
                    <a:pt x="4999" y="6711"/>
                  </a:lnTo>
                  <a:lnTo>
                    <a:pt x="4993" y="6702"/>
                  </a:lnTo>
                  <a:lnTo>
                    <a:pt x="4988" y="6696"/>
                  </a:lnTo>
                  <a:lnTo>
                    <a:pt x="4982" y="6691"/>
                  </a:lnTo>
                  <a:lnTo>
                    <a:pt x="4977" y="6689"/>
                  </a:lnTo>
                  <a:lnTo>
                    <a:pt x="4971" y="6686"/>
                  </a:lnTo>
                  <a:lnTo>
                    <a:pt x="4966" y="6685"/>
                  </a:lnTo>
                  <a:lnTo>
                    <a:pt x="4960" y="6686"/>
                  </a:lnTo>
                  <a:lnTo>
                    <a:pt x="4955" y="6687"/>
                  </a:lnTo>
                  <a:lnTo>
                    <a:pt x="4950" y="6690"/>
                  </a:lnTo>
                  <a:lnTo>
                    <a:pt x="4939" y="6697"/>
                  </a:lnTo>
                  <a:lnTo>
                    <a:pt x="4929" y="6708"/>
                  </a:lnTo>
                  <a:lnTo>
                    <a:pt x="4920" y="6720"/>
                  </a:lnTo>
                  <a:lnTo>
                    <a:pt x="4910" y="6735"/>
                  </a:lnTo>
                  <a:lnTo>
                    <a:pt x="4889" y="6765"/>
                  </a:lnTo>
                  <a:lnTo>
                    <a:pt x="4879" y="6778"/>
                  </a:lnTo>
                  <a:lnTo>
                    <a:pt x="4868" y="6790"/>
                  </a:lnTo>
                  <a:lnTo>
                    <a:pt x="4859" y="6800"/>
                  </a:lnTo>
                  <a:lnTo>
                    <a:pt x="4852" y="6804"/>
                  </a:lnTo>
                  <a:lnTo>
                    <a:pt x="4848" y="6807"/>
                  </a:lnTo>
                  <a:lnTo>
                    <a:pt x="4849" y="6805"/>
                  </a:lnTo>
                  <a:lnTo>
                    <a:pt x="4851" y="6800"/>
                  </a:lnTo>
                  <a:lnTo>
                    <a:pt x="4855" y="6782"/>
                  </a:lnTo>
                  <a:lnTo>
                    <a:pt x="4860" y="6756"/>
                  </a:lnTo>
                  <a:lnTo>
                    <a:pt x="4863" y="6723"/>
                  </a:lnTo>
                  <a:lnTo>
                    <a:pt x="4867" y="6685"/>
                  </a:lnTo>
                  <a:lnTo>
                    <a:pt x="4870" y="6643"/>
                  </a:lnTo>
                  <a:lnTo>
                    <a:pt x="4870" y="6601"/>
                  </a:lnTo>
                  <a:lnTo>
                    <a:pt x="4868" y="6579"/>
                  </a:lnTo>
                  <a:lnTo>
                    <a:pt x="4867" y="6558"/>
                  </a:lnTo>
                  <a:lnTo>
                    <a:pt x="4865" y="6537"/>
                  </a:lnTo>
                  <a:lnTo>
                    <a:pt x="4861" y="6518"/>
                  </a:lnTo>
                  <a:lnTo>
                    <a:pt x="4857" y="6498"/>
                  </a:lnTo>
                  <a:lnTo>
                    <a:pt x="4851" y="6481"/>
                  </a:lnTo>
                  <a:lnTo>
                    <a:pt x="4845" y="6465"/>
                  </a:lnTo>
                  <a:lnTo>
                    <a:pt x="4839" y="6450"/>
                  </a:lnTo>
                  <a:lnTo>
                    <a:pt x="4830" y="6437"/>
                  </a:lnTo>
                  <a:lnTo>
                    <a:pt x="4821" y="6426"/>
                  </a:lnTo>
                  <a:lnTo>
                    <a:pt x="4810" y="6419"/>
                  </a:lnTo>
                  <a:lnTo>
                    <a:pt x="4804" y="6415"/>
                  </a:lnTo>
                  <a:lnTo>
                    <a:pt x="4797" y="6412"/>
                  </a:lnTo>
                  <a:lnTo>
                    <a:pt x="4790" y="6410"/>
                  </a:lnTo>
                  <a:lnTo>
                    <a:pt x="4783" y="6410"/>
                  </a:lnTo>
                  <a:lnTo>
                    <a:pt x="4775" y="6409"/>
                  </a:lnTo>
                  <a:lnTo>
                    <a:pt x="4768" y="6410"/>
                  </a:lnTo>
                  <a:lnTo>
                    <a:pt x="4760" y="6410"/>
                  </a:lnTo>
                  <a:lnTo>
                    <a:pt x="4751" y="6412"/>
                  </a:lnTo>
                  <a:lnTo>
                    <a:pt x="4733" y="6420"/>
                  </a:lnTo>
                  <a:lnTo>
                    <a:pt x="4712" y="6430"/>
                  </a:lnTo>
                  <a:lnTo>
                    <a:pt x="4690" y="6444"/>
                  </a:lnTo>
                  <a:lnTo>
                    <a:pt x="4692" y="6441"/>
                  </a:lnTo>
                  <a:lnTo>
                    <a:pt x="4695" y="6432"/>
                  </a:lnTo>
                  <a:lnTo>
                    <a:pt x="4697" y="6405"/>
                  </a:lnTo>
                  <a:lnTo>
                    <a:pt x="4698" y="6368"/>
                  </a:lnTo>
                  <a:lnTo>
                    <a:pt x="4698" y="6326"/>
                  </a:lnTo>
                  <a:lnTo>
                    <a:pt x="4698" y="6283"/>
                  </a:lnTo>
                  <a:lnTo>
                    <a:pt x="4696" y="6243"/>
                  </a:lnTo>
                  <a:lnTo>
                    <a:pt x="4694" y="6212"/>
                  </a:lnTo>
                  <a:lnTo>
                    <a:pt x="4692" y="6201"/>
                  </a:lnTo>
                  <a:lnTo>
                    <a:pt x="4690" y="6192"/>
                  </a:lnTo>
                  <a:lnTo>
                    <a:pt x="4680" y="6167"/>
                  </a:lnTo>
                  <a:lnTo>
                    <a:pt x="4669" y="6147"/>
                  </a:lnTo>
                  <a:lnTo>
                    <a:pt x="4664" y="6140"/>
                  </a:lnTo>
                  <a:lnTo>
                    <a:pt x="4659" y="6134"/>
                  </a:lnTo>
                  <a:lnTo>
                    <a:pt x="4654" y="6129"/>
                  </a:lnTo>
                  <a:lnTo>
                    <a:pt x="4650" y="6125"/>
                  </a:lnTo>
                  <a:lnTo>
                    <a:pt x="4645" y="6123"/>
                  </a:lnTo>
                  <a:lnTo>
                    <a:pt x="4640" y="6122"/>
                  </a:lnTo>
                  <a:lnTo>
                    <a:pt x="4636" y="6122"/>
                  </a:lnTo>
                  <a:lnTo>
                    <a:pt x="4631" y="6123"/>
                  </a:lnTo>
                  <a:lnTo>
                    <a:pt x="4621" y="6126"/>
                  </a:lnTo>
                  <a:lnTo>
                    <a:pt x="4613" y="6133"/>
                  </a:lnTo>
                  <a:lnTo>
                    <a:pt x="4604" y="6140"/>
                  </a:lnTo>
                  <a:lnTo>
                    <a:pt x="4594" y="6150"/>
                  </a:lnTo>
                  <a:lnTo>
                    <a:pt x="4576" y="6170"/>
                  </a:lnTo>
                  <a:lnTo>
                    <a:pt x="4566" y="6180"/>
                  </a:lnTo>
                  <a:lnTo>
                    <a:pt x="4557" y="6188"/>
                  </a:lnTo>
                  <a:lnTo>
                    <a:pt x="4546" y="6194"/>
                  </a:lnTo>
                  <a:lnTo>
                    <a:pt x="4541" y="6196"/>
                  </a:lnTo>
                  <a:lnTo>
                    <a:pt x="4535" y="6197"/>
                  </a:lnTo>
                  <a:lnTo>
                    <a:pt x="4543" y="6195"/>
                  </a:lnTo>
                  <a:lnTo>
                    <a:pt x="4550" y="6192"/>
                  </a:lnTo>
                  <a:lnTo>
                    <a:pt x="4558" y="6189"/>
                  </a:lnTo>
                  <a:lnTo>
                    <a:pt x="4564" y="6184"/>
                  </a:lnTo>
                  <a:lnTo>
                    <a:pt x="4569" y="6179"/>
                  </a:lnTo>
                  <a:lnTo>
                    <a:pt x="4574" y="6173"/>
                  </a:lnTo>
                  <a:lnTo>
                    <a:pt x="4577" y="6166"/>
                  </a:lnTo>
                  <a:lnTo>
                    <a:pt x="4581" y="6158"/>
                  </a:lnTo>
                  <a:lnTo>
                    <a:pt x="4583" y="6150"/>
                  </a:lnTo>
                  <a:lnTo>
                    <a:pt x="4586" y="6140"/>
                  </a:lnTo>
                  <a:lnTo>
                    <a:pt x="4587" y="6120"/>
                  </a:lnTo>
                  <a:lnTo>
                    <a:pt x="4587" y="6098"/>
                  </a:lnTo>
                  <a:lnTo>
                    <a:pt x="4585" y="6074"/>
                  </a:lnTo>
                  <a:lnTo>
                    <a:pt x="4581" y="6048"/>
                  </a:lnTo>
                  <a:lnTo>
                    <a:pt x="4575" y="6021"/>
                  </a:lnTo>
                  <a:lnTo>
                    <a:pt x="4566" y="5993"/>
                  </a:lnTo>
                  <a:lnTo>
                    <a:pt x="4557" y="5964"/>
                  </a:lnTo>
                  <a:lnTo>
                    <a:pt x="4547" y="5936"/>
                  </a:lnTo>
                  <a:lnTo>
                    <a:pt x="4535" y="5906"/>
                  </a:lnTo>
                  <a:lnTo>
                    <a:pt x="4522" y="5877"/>
                  </a:lnTo>
                  <a:lnTo>
                    <a:pt x="4508" y="5849"/>
                  </a:lnTo>
                  <a:lnTo>
                    <a:pt x="4494" y="5821"/>
                  </a:lnTo>
                  <a:lnTo>
                    <a:pt x="4478" y="5795"/>
                  </a:lnTo>
                  <a:lnTo>
                    <a:pt x="4464" y="5771"/>
                  </a:lnTo>
                  <a:lnTo>
                    <a:pt x="4448" y="5747"/>
                  </a:lnTo>
                  <a:lnTo>
                    <a:pt x="4433" y="5727"/>
                  </a:lnTo>
                  <a:lnTo>
                    <a:pt x="4417" y="5707"/>
                  </a:lnTo>
                  <a:lnTo>
                    <a:pt x="4403" y="5691"/>
                  </a:lnTo>
                  <a:lnTo>
                    <a:pt x="4388" y="5679"/>
                  </a:lnTo>
                  <a:lnTo>
                    <a:pt x="4373" y="5669"/>
                  </a:lnTo>
                  <a:lnTo>
                    <a:pt x="4367" y="5666"/>
                  </a:lnTo>
                  <a:lnTo>
                    <a:pt x="4360" y="5663"/>
                  </a:lnTo>
                  <a:lnTo>
                    <a:pt x="4354" y="5661"/>
                  </a:lnTo>
                  <a:lnTo>
                    <a:pt x="4348" y="5661"/>
                  </a:lnTo>
                  <a:lnTo>
                    <a:pt x="4343" y="5661"/>
                  </a:lnTo>
                  <a:lnTo>
                    <a:pt x="4337" y="5662"/>
                  </a:lnTo>
                  <a:lnTo>
                    <a:pt x="4332" y="5666"/>
                  </a:lnTo>
                  <a:lnTo>
                    <a:pt x="4327" y="5669"/>
                  </a:lnTo>
                  <a:lnTo>
                    <a:pt x="4322" y="5674"/>
                  </a:lnTo>
                  <a:lnTo>
                    <a:pt x="4318" y="5680"/>
                  </a:lnTo>
                  <a:lnTo>
                    <a:pt x="4315" y="5688"/>
                  </a:lnTo>
                  <a:lnTo>
                    <a:pt x="4311" y="5696"/>
                  </a:lnTo>
                  <a:lnTo>
                    <a:pt x="4308" y="5707"/>
                  </a:lnTo>
                  <a:lnTo>
                    <a:pt x="4306" y="5718"/>
                  </a:lnTo>
                  <a:lnTo>
                    <a:pt x="4310" y="5686"/>
                  </a:lnTo>
                  <a:lnTo>
                    <a:pt x="4313" y="5656"/>
                  </a:lnTo>
                  <a:lnTo>
                    <a:pt x="4315" y="5625"/>
                  </a:lnTo>
                  <a:lnTo>
                    <a:pt x="4315" y="5595"/>
                  </a:lnTo>
                  <a:lnTo>
                    <a:pt x="4313" y="5565"/>
                  </a:lnTo>
                  <a:lnTo>
                    <a:pt x="4311" y="5536"/>
                  </a:lnTo>
                  <a:lnTo>
                    <a:pt x="4307" y="5507"/>
                  </a:lnTo>
                  <a:lnTo>
                    <a:pt x="4302" y="5477"/>
                  </a:lnTo>
                  <a:lnTo>
                    <a:pt x="4296" y="5449"/>
                  </a:lnTo>
                  <a:lnTo>
                    <a:pt x="4290" y="5420"/>
                  </a:lnTo>
                  <a:lnTo>
                    <a:pt x="4282" y="5392"/>
                  </a:lnTo>
                  <a:lnTo>
                    <a:pt x="4273" y="5362"/>
                  </a:lnTo>
                  <a:lnTo>
                    <a:pt x="4263" y="5333"/>
                  </a:lnTo>
                  <a:lnTo>
                    <a:pt x="4252" y="5304"/>
                  </a:lnTo>
                  <a:lnTo>
                    <a:pt x="4228" y="5245"/>
                  </a:lnTo>
                  <a:lnTo>
                    <a:pt x="4209" y="5207"/>
                  </a:lnTo>
                  <a:lnTo>
                    <a:pt x="4195" y="5177"/>
                  </a:lnTo>
                  <a:lnTo>
                    <a:pt x="4181" y="5151"/>
                  </a:lnTo>
                  <a:lnTo>
                    <a:pt x="4170" y="5131"/>
                  </a:lnTo>
                  <a:lnTo>
                    <a:pt x="4159" y="5115"/>
                  </a:lnTo>
                  <a:lnTo>
                    <a:pt x="4149" y="5103"/>
                  </a:lnTo>
                  <a:lnTo>
                    <a:pt x="4140" y="5095"/>
                  </a:lnTo>
                  <a:lnTo>
                    <a:pt x="4130" y="5089"/>
                  </a:lnTo>
                  <a:lnTo>
                    <a:pt x="4120" y="5085"/>
                  </a:lnTo>
                  <a:lnTo>
                    <a:pt x="4109" y="5081"/>
                  </a:lnTo>
                  <a:lnTo>
                    <a:pt x="4083" y="5074"/>
                  </a:lnTo>
                  <a:lnTo>
                    <a:pt x="4068" y="5070"/>
                  </a:lnTo>
                  <a:lnTo>
                    <a:pt x="4048" y="5064"/>
                  </a:lnTo>
                  <a:lnTo>
                    <a:pt x="4027" y="5056"/>
                  </a:lnTo>
                  <a:lnTo>
                    <a:pt x="4003" y="5045"/>
                  </a:lnTo>
                  <a:lnTo>
                    <a:pt x="4002" y="5043"/>
                  </a:lnTo>
                  <a:lnTo>
                    <a:pt x="4002" y="5040"/>
                  </a:lnTo>
                  <a:lnTo>
                    <a:pt x="4002" y="5029"/>
                  </a:lnTo>
                  <a:lnTo>
                    <a:pt x="4003" y="4987"/>
                  </a:lnTo>
                  <a:lnTo>
                    <a:pt x="4008" y="4924"/>
                  </a:lnTo>
                  <a:lnTo>
                    <a:pt x="4015" y="4842"/>
                  </a:lnTo>
                  <a:lnTo>
                    <a:pt x="4033" y="4635"/>
                  </a:lnTo>
                  <a:lnTo>
                    <a:pt x="4055" y="4394"/>
                  </a:lnTo>
                  <a:lnTo>
                    <a:pt x="4065" y="4270"/>
                  </a:lnTo>
                  <a:lnTo>
                    <a:pt x="4074" y="4146"/>
                  </a:lnTo>
                  <a:lnTo>
                    <a:pt x="4081" y="4028"/>
                  </a:lnTo>
                  <a:lnTo>
                    <a:pt x="4085" y="3918"/>
                  </a:lnTo>
                  <a:lnTo>
                    <a:pt x="4086" y="3867"/>
                  </a:lnTo>
                  <a:lnTo>
                    <a:pt x="4087" y="3820"/>
                  </a:lnTo>
                  <a:lnTo>
                    <a:pt x="4086" y="3777"/>
                  </a:lnTo>
                  <a:lnTo>
                    <a:pt x="4085" y="3737"/>
                  </a:lnTo>
                  <a:lnTo>
                    <a:pt x="4081" y="3702"/>
                  </a:lnTo>
                  <a:lnTo>
                    <a:pt x="4077" y="3673"/>
                  </a:lnTo>
                  <a:lnTo>
                    <a:pt x="4072" y="3649"/>
                  </a:lnTo>
                  <a:lnTo>
                    <a:pt x="4070" y="3639"/>
                  </a:lnTo>
                  <a:lnTo>
                    <a:pt x="4066" y="3631"/>
                  </a:lnTo>
                  <a:lnTo>
                    <a:pt x="4053" y="3606"/>
                  </a:lnTo>
                  <a:lnTo>
                    <a:pt x="4039" y="3580"/>
                  </a:lnTo>
                  <a:lnTo>
                    <a:pt x="4026" y="3557"/>
                  </a:lnTo>
                  <a:lnTo>
                    <a:pt x="4010" y="3535"/>
                  </a:lnTo>
                  <a:lnTo>
                    <a:pt x="3994" y="3515"/>
                  </a:lnTo>
                  <a:lnTo>
                    <a:pt x="3978" y="3498"/>
                  </a:lnTo>
                  <a:lnTo>
                    <a:pt x="3970" y="3491"/>
                  </a:lnTo>
                  <a:lnTo>
                    <a:pt x="3960" y="3485"/>
                  </a:lnTo>
                  <a:lnTo>
                    <a:pt x="3951" y="3479"/>
                  </a:lnTo>
                  <a:lnTo>
                    <a:pt x="3942" y="3474"/>
                  </a:lnTo>
                  <a:lnTo>
                    <a:pt x="3932" y="3470"/>
                  </a:lnTo>
                  <a:lnTo>
                    <a:pt x="3922" y="3466"/>
                  </a:lnTo>
                  <a:lnTo>
                    <a:pt x="3912" y="3465"/>
                  </a:lnTo>
                  <a:lnTo>
                    <a:pt x="3903" y="3464"/>
                  </a:lnTo>
                  <a:lnTo>
                    <a:pt x="3893" y="3464"/>
                  </a:lnTo>
                  <a:lnTo>
                    <a:pt x="3882" y="3466"/>
                  </a:lnTo>
                  <a:lnTo>
                    <a:pt x="3871" y="3469"/>
                  </a:lnTo>
                  <a:lnTo>
                    <a:pt x="3860" y="3474"/>
                  </a:lnTo>
                  <a:lnTo>
                    <a:pt x="3849" y="3480"/>
                  </a:lnTo>
                  <a:lnTo>
                    <a:pt x="3838" y="3486"/>
                  </a:lnTo>
                  <a:lnTo>
                    <a:pt x="3826" y="3496"/>
                  </a:lnTo>
                  <a:lnTo>
                    <a:pt x="3815" y="3506"/>
                  </a:lnTo>
                  <a:lnTo>
                    <a:pt x="3802" y="3518"/>
                  </a:lnTo>
                  <a:lnTo>
                    <a:pt x="3790" y="3531"/>
                  </a:lnTo>
                  <a:lnTo>
                    <a:pt x="3778" y="3547"/>
                  </a:lnTo>
                  <a:lnTo>
                    <a:pt x="3766" y="3564"/>
                  </a:lnTo>
                  <a:lnTo>
                    <a:pt x="3752" y="3584"/>
                  </a:lnTo>
                  <a:lnTo>
                    <a:pt x="3742" y="3602"/>
                  </a:lnTo>
                  <a:lnTo>
                    <a:pt x="3734" y="3622"/>
                  </a:lnTo>
                  <a:lnTo>
                    <a:pt x="3726" y="3639"/>
                  </a:lnTo>
                  <a:lnTo>
                    <a:pt x="3723" y="3657"/>
                  </a:lnTo>
                  <a:lnTo>
                    <a:pt x="3719" y="3674"/>
                  </a:lnTo>
                  <a:lnTo>
                    <a:pt x="3718" y="3691"/>
                  </a:lnTo>
                  <a:lnTo>
                    <a:pt x="3718" y="3709"/>
                  </a:lnTo>
                  <a:lnTo>
                    <a:pt x="3719" y="3724"/>
                  </a:lnTo>
                  <a:lnTo>
                    <a:pt x="3723" y="3740"/>
                  </a:lnTo>
                  <a:lnTo>
                    <a:pt x="3726" y="3756"/>
                  </a:lnTo>
                  <a:lnTo>
                    <a:pt x="3731" y="3771"/>
                  </a:lnTo>
                  <a:lnTo>
                    <a:pt x="3736" y="3786"/>
                  </a:lnTo>
                  <a:lnTo>
                    <a:pt x="3742" y="3800"/>
                  </a:lnTo>
                  <a:lnTo>
                    <a:pt x="3757" y="3830"/>
                  </a:lnTo>
                  <a:lnTo>
                    <a:pt x="3772" y="3856"/>
                  </a:lnTo>
                  <a:lnTo>
                    <a:pt x="3788" y="3883"/>
                  </a:lnTo>
                  <a:lnTo>
                    <a:pt x="3804" y="3910"/>
                  </a:lnTo>
                  <a:lnTo>
                    <a:pt x="3817" y="3936"/>
                  </a:lnTo>
                  <a:lnTo>
                    <a:pt x="3822" y="3949"/>
                  </a:lnTo>
                  <a:lnTo>
                    <a:pt x="3827" y="3962"/>
                  </a:lnTo>
                  <a:lnTo>
                    <a:pt x="3830" y="3974"/>
                  </a:lnTo>
                  <a:lnTo>
                    <a:pt x="3834" y="3987"/>
                  </a:lnTo>
                  <a:lnTo>
                    <a:pt x="3835" y="3999"/>
                  </a:lnTo>
                  <a:lnTo>
                    <a:pt x="3837" y="4012"/>
                  </a:lnTo>
                  <a:lnTo>
                    <a:pt x="3835" y="4025"/>
                  </a:lnTo>
                  <a:lnTo>
                    <a:pt x="3833" y="4037"/>
                  </a:lnTo>
                  <a:lnTo>
                    <a:pt x="3830" y="4039"/>
                  </a:lnTo>
                  <a:lnTo>
                    <a:pt x="3828" y="4040"/>
                  </a:lnTo>
                  <a:lnTo>
                    <a:pt x="3816" y="4042"/>
                  </a:lnTo>
                  <a:lnTo>
                    <a:pt x="3807" y="4045"/>
                  </a:lnTo>
                  <a:lnTo>
                    <a:pt x="3799" y="4047"/>
                  </a:lnTo>
                  <a:lnTo>
                    <a:pt x="3789" y="4052"/>
                  </a:lnTo>
                  <a:lnTo>
                    <a:pt x="3779" y="4058"/>
                  </a:lnTo>
                  <a:lnTo>
                    <a:pt x="3768" y="4067"/>
                  </a:lnTo>
                  <a:lnTo>
                    <a:pt x="3758" y="4076"/>
                  </a:lnTo>
                  <a:lnTo>
                    <a:pt x="3748" y="4090"/>
                  </a:lnTo>
                  <a:lnTo>
                    <a:pt x="3739" y="4106"/>
                  </a:lnTo>
                  <a:lnTo>
                    <a:pt x="3731" y="4125"/>
                  </a:lnTo>
                  <a:lnTo>
                    <a:pt x="3724" y="4149"/>
                  </a:lnTo>
                  <a:lnTo>
                    <a:pt x="3718" y="4175"/>
                  </a:lnTo>
                  <a:lnTo>
                    <a:pt x="3714" y="4206"/>
                  </a:lnTo>
                  <a:lnTo>
                    <a:pt x="3702" y="4307"/>
                  </a:lnTo>
                  <a:lnTo>
                    <a:pt x="3692" y="4394"/>
                  </a:lnTo>
                  <a:lnTo>
                    <a:pt x="3682" y="4490"/>
                  </a:lnTo>
                  <a:lnTo>
                    <a:pt x="3674" y="4584"/>
                  </a:lnTo>
                  <a:lnTo>
                    <a:pt x="3668" y="4664"/>
                  </a:lnTo>
                  <a:lnTo>
                    <a:pt x="3667" y="4696"/>
                  </a:lnTo>
                  <a:lnTo>
                    <a:pt x="3667" y="4721"/>
                  </a:lnTo>
                  <a:lnTo>
                    <a:pt x="3668" y="4737"/>
                  </a:lnTo>
                  <a:lnTo>
                    <a:pt x="3670" y="4740"/>
                  </a:lnTo>
                  <a:lnTo>
                    <a:pt x="3671" y="4741"/>
                  </a:lnTo>
                  <a:lnTo>
                    <a:pt x="3642" y="4743"/>
                  </a:lnTo>
                  <a:lnTo>
                    <a:pt x="3627" y="4745"/>
                  </a:lnTo>
                  <a:lnTo>
                    <a:pt x="3614" y="4748"/>
                  </a:lnTo>
                  <a:lnTo>
                    <a:pt x="3602" y="4750"/>
                  </a:lnTo>
                  <a:lnTo>
                    <a:pt x="3590" y="4754"/>
                  </a:lnTo>
                  <a:lnTo>
                    <a:pt x="3577" y="4759"/>
                  </a:lnTo>
                  <a:lnTo>
                    <a:pt x="3566" y="4762"/>
                  </a:lnTo>
                  <a:lnTo>
                    <a:pt x="3557" y="4768"/>
                  </a:lnTo>
                  <a:lnTo>
                    <a:pt x="3547" y="4774"/>
                  </a:lnTo>
                  <a:lnTo>
                    <a:pt x="3528" y="4788"/>
                  </a:lnTo>
                  <a:lnTo>
                    <a:pt x="3511" y="4803"/>
                  </a:lnTo>
                  <a:lnTo>
                    <a:pt x="3498" y="4821"/>
                  </a:lnTo>
                  <a:lnTo>
                    <a:pt x="3484" y="4839"/>
                  </a:lnTo>
                  <a:lnTo>
                    <a:pt x="3473" y="4860"/>
                  </a:lnTo>
                  <a:lnTo>
                    <a:pt x="3464" y="4882"/>
                  </a:lnTo>
                  <a:lnTo>
                    <a:pt x="3456" y="4905"/>
                  </a:lnTo>
                  <a:lnTo>
                    <a:pt x="3449" y="4930"/>
                  </a:lnTo>
                  <a:lnTo>
                    <a:pt x="3443" y="4955"/>
                  </a:lnTo>
                  <a:lnTo>
                    <a:pt x="3438" y="4981"/>
                  </a:lnTo>
                  <a:lnTo>
                    <a:pt x="3434" y="5008"/>
                  </a:lnTo>
                  <a:lnTo>
                    <a:pt x="3428" y="5064"/>
                  </a:lnTo>
                  <a:lnTo>
                    <a:pt x="3425" y="5120"/>
                  </a:lnTo>
                  <a:lnTo>
                    <a:pt x="3420" y="5233"/>
                  </a:lnTo>
                  <a:lnTo>
                    <a:pt x="3416" y="5285"/>
                  </a:lnTo>
                  <a:lnTo>
                    <a:pt x="3414" y="5311"/>
                  </a:lnTo>
                  <a:lnTo>
                    <a:pt x="3411" y="5336"/>
                  </a:lnTo>
                  <a:lnTo>
                    <a:pt x="3407" y="5359"/>
                  </a:lnTo>
                  <a:lnTo>
                    <a:pt x="3403" y="5381"/>
                  </a:lnTo>
                  <a:lnTo>
                    <a:pt x="3396" y="5402"/>
                  </a:lnTo>
                  <a:lnTo>
                    <a:pt x="3390" y="5421"/>
                  </a:lnTo>
                  <a:lnTo>
                    <a:pt x="3395" y="5406"/>
                  </a:lnTo>
                  <a:lnTo>
                    <a:pt x="3399" y="5394"/>
                  </a:lnTo>
                  <a:lnTo>
                    <a:pt x="3403" y="5382"/>
                  </a:lnTo>
                  <a:lnTo>
                    <a:pt x="3404" y="5372"/>
                  </a:lnTo>
                  <a:lnTo>
                    <a:pt x="3404" y="5364"/>
                  </a:lnTo>
                  <a:lnTo>
                    <a:pt x="3404" y="5356"/>
                  </a:lnTo>
                  <a:lnTo>
                    <a:pt x="3401" y="5350"/>
                  </a:lnTo>
                  <a:lnTo>
                    <a:pt x="3399" y="5345"/>
                  </a:lnTo>
                  <a:lnTo>
                    <a:pt x="3395" y="5340"/>
                  </a:lnTo>
                  <a:lnTo>
                    <a:pt x="3390" y="5338"/>
                  </a:lnTo>
                  <a:lnTo>
                    <a:pt x="3384" y="5337"/>
                  </a:lnTo>
                  <a:lnTo>
                    <a:pt x="3378" y="5336"/>
                  </a:lnTo>
                  <a:lnTo>
                    <a:pt x="3371" y="5336"/>
                  </a:lnTo>
                  <a:lnTo>
                    <a:pt x="3362" y="5338"/>
                  </a:lnTo>
                  <a:lnTo>
                    <a:pt x="3344" y="5343"/>
                  </a:lnTo>
                  <a:lnTo>
                    <a:pt x="3323" y="5351"/>
                  </a:lnTo>
                  <a:lnTo>
                    <a:pt x="3301" y="5364"/>
                  </a:lnTo>
                  <a:lnTo>
                    <a:pt x="3277" y="5378"/>
                  </a:lnTo>
                  <a:lnTo>
                    <a:pt x="3250" y="5397"/>
                  </a:lnTo>
                  <a:lnTo>
                    <a:pt x="3223" y="5416"/>
                  </a:lnTo>
                  <a:lnTo>
                    <a:pt x="3196" y="5437"/>
                  </a:lnTo>
                  <a:lnTo>
                    <a:pt x="3168" y="5460"/>
                  </a:lnTo>
                  <a:lnTo>
                    <a:pt x="3140" y="5485"/>
                  </a:lnTo>
                  <a:lnTo>
                    <a:pt x="3112" y="5510"/>
                  </a:lnTo>
                  <a:lnTo>
                    <a:pt x="3085" y="5536"/>
                  </a:lnTo>
                  <a:lnTo>
                    <a:pt x="3059" y="5563"/>
                  </a:lnTo>
                  <a:lnTo>
                    <a:pt x="3035" y="5590"/>
                  </a:lnTo>
                  <a:lnTo>
                    <a:pt x="3011" y="5617"/>
                  </a:lnTo>
                  <a:lnTo>
                    <a:pt x="2991" y="5642"/>
                  </a:lnTo>
                  <a:lnTo>
                    <a:pt x="2972" y="5667"/>
                  </a:lnTo>
                  <a:lnTo>
                    <a:pt x="2958" y="5691"/>
                  </a:lnTo>
                  <a:lnTo>
                    <a:pt x="2945" y="5713"/>
                  </a:lnTo>
                  <a:lnTo>
                    <a:pt x="2937" y="5734"/>
                  </a:lnTo>
                  <a:lnTo>
                    <a:pt x="2934" y="5744"/>
                  </a:lnTo>
                  <a:lnTo>
                    <a:pt x="2933" y="5754"/>
                  </a:lnTo>
                  <a:lnTo>
                    <a:pt x="2932" y="5762"/>
                  </a:lnTo>
                  <a:lnTo>
                    <a:pt x="2933" y="5769"/>
                  </a:lnTo>
                  <a:lnTo>
                    <a:pt x="2934" y="5777"/>
                  </a:lnTo>
                  <a:lnTo>
                    <a:pt x="2937" y="5784"/>
                  </a:lnTo>
                  <a:lnTo>
                    <a:pt x="2942" y="5789"/>
                  </a:lnTo>
                  <a:lnTo>
                    <a:pt x="2947" y="5794"/>
                  </a:lnTo>
                  <a:lnTo>
                    <a:pt x="2953" y="5799"/>
                  </a:lnTo>
                  <a:lnTo>
                    <a:pt x="2961" y="5802"/>
                  </a:lnTo>
                  <a:lnTo>
                    <a:pt x="2971" y="5805"/>
                  </a:lnTo>
                  <a:lnTo>
                    <a:pt x="2982" y="5806"/>
                  </a:lnTo>
                  <a:lnTo>
                    <a:pt x="2975" y="5804"/>
                  </a:lnTo>
                  <a:lnTo>
                    <a:pt x="2969" y="5801"/>
                  </a:lnTo>
                  <a:lnTo>
                    <a:pt x="2962" y="5799"/>
                  </a:lnTo>
                  <a:lnTo>
                    <a:pt x="2958" y="5795"/>
                  </a:lnTo>
                  <a:lnTo>
                    <a:pt x="2948" y="5787"/>
                  </a:lnTo>
                  <a:lnTo>
                    <a:pt x="2940" y="5776"/>
                  </a:lnTo>
                  <a:lnTo>
                    <a:pt x="2934" y="5765"/>
                  </a:lnTo>
                  <a:lnTo>
                    <a:pt x="2928" y="5752"/>
                  </a:lnTo>
                  <a:lnTo>
                    <a:pt x="2922" y="5741"/>
                  </a:lnTo>
                  <a:lnTo>
                    <a:pt x="2917" y="5730"/>
                  </a:lnTo>
                  <a:lnTo>
                    <a:pt x="2910" y="5722"/>
                  </a:lnTo>
                  <a:lnTo>
                    <a:pt x="2902" y="5714"/>
                  </a:lnTo>
                  <a:lnTo>
                    <a:pt x="2898" y="5711"/>
                  </a:lnTo>
                  <a:lnTo>
                    <a:pt x="2894" y="5708"/>
                  </a:lnTo>
                  <a:lnTo>
                    <a:pt x="2888" y="5707"/>
                  </a:lnTo>
                  <a:lnTo>
                    <a:pt x="2882" y="5707"/>
                  </a:lnTo>
                  <a:lnTo>
                    <a:pt x="2876" y="5707"/>
                  </a:lnTo>
                  <a:lnTo>
                    <a:pt x="2868" y="5708"/>
                  </a:lnTo>
                  <a:lnTo>
                    <a:pt x="2861" y="5711"/>
                  </a:lnTo>
                  <a:lnTo>
                    <a:pt x="2852" y="5714"/>
                  </a:lnTo>
                  <a:lnTo>
                    <a:pt x="2832" y="5725"/>
                  </a:lnTo>
                  <a:lnTo>
                    <a:pt x="2808" y="5741"/>
                  </a:lnTo>
                  <a:lnTo>
                    <a:pt x="2802" y="5745"/>
                  </a:lnTo>
                  <a:lnTo>
                    <a:pt x="2796" y="5752"/>
                  </a:lnTo>
                  <a:lnTo>
                    <a:pt x="2780" y="5769"/>
                  </a:lnTo>
                  <a:lnTo>
                    <a:pt x="2762" y="5794"/>
                  </a:lnTo>
                  <a:lnTo>
                    <a:pt x="2742" y="5822"/>
                  </a:lnTo>
                  <a:lnTo>
                    <a:pt x="2720" y="5855"/>
                  </a:lnTo>
                  <a:lnTo>
                    <a:pt x="2698" y="5890"/>
                  </a:lnTo>
                  <a:lnTo>
                    <a:pt x="2676" y="5928"/>
                  </a:lnTo>
                  <a:lnTo>
                    <a:pt x="2654" y="5966"/>
                  </a:lnTo>
                  <a:lnTo>
                    <a:pt x="2634" y="6004"/>
                  </a:lnTo>
                  <a:lnTo>
                    <a:pt x="2614" y="6042"/>
                  </a:lnTo>
                  <a:lnTo>
                    <a:pt x="2598" y="6078"/>
                  </a:lnTo>
                  <a:lnTo>
                    <a:pt x="2585" y="6109"/>
                  </a:lnTo>
                  <a:lnTo>
                    <a:pt x="2575" y="6139"/>
                  </a:lnTo>
                  <a:lnTo>
                    <a:pt x="2572" y="6151"/>
                  </a:lnTo>
                  <a:lnTo>
                    <a:pt x="2570" y="6162"/>
                  </a:lnTo>
                  <a:lnTo>
                    <a:pt x="2569" y="6172"/>
                  </a:lnTo>
                  <a:lnTo>
                    <a:pt x="2570" y="6180"/>
                  </a:lnTo>
                  <a:lnTo>
                    <a:pt x="2572" y="6186"/>
                  </a:lnTo>
                  <a:lnTo>
                    <a:pt x="2576" y="6191"/>
                  </a:lnTo>
                  <a:lnTo>
                    <a:pt x="2566" y="6183"/>
                  </a:lnTo>
                  <a:lnTo>
                    <a:pt x="2560" y="6174"/>
                  </a:lnTo>
                  <a:lnTo>
                    <a:pt x="2555" y="6164"/>
                  </a:lnTo>
                  <a:lnTo>
                    <a:pt x="2550" y="6155"/>
                  </a:lnTo>
                  <a:lnTo>
                    <a:pt x="2548" y="6144"/>
                  </a:lnTo>
                  <a:lnTo>
                    <a:pt x="2547" y="6133"/>
                  </a:lnTo>
                  <a:lnTo>
                    <a:pt x="2543" y="6112"/>
                  </a:lnTo>
                  <a:lnTo>
                    <a:pt x="2541" y="6102"/>
                  </a:lnTo>
                  <a:lnTo>
                    <a:pt x="2537" y="6091"/>
                  </a:lnTo>
                  <a:lnTo>
                    <a:pt x="2532" y="6081"/>
                  </a:lnTo>
                  <a:lnTo>
                    <a:pt x="2526" y="6073"/>
                  </a:lnTo>
                  <a:lnTo>
                    <a:pt x="2517" y="6064"/>
                  </a:lnTo>
                  <a:lnTo>
                    <a:pt x="2506" y="6057"/>
                  </a:lnTo>
                  <a:lnTo>
                    <a:pt x="2493" y="6051"/>
                  </a:lnTo>
                  <a:lnTo>
                    <a:pt x="2476" y="6045"/>
                  </a:lnTo>
                  <a:lnTo>
                    <a:pt x="2462" y="6043"/>
                  </a:lnTo>
                  <a:lnTo>
                    <a:pt x="2449" y="6043"/>
                  </a:lnTo>
                  <a:lnTo>
                    <a:pt x="2435" y="6045"/>
                  </a:lnTo>
                  <a:lnTo>
                    <a:pt x="2422" y="6048"/>
                  </a:lnTo>
                  <a:lnTo>
                    <a:pt x="2409" y="6053"/>
                  </a:lnTo>
                  <a:lnTo>
                    <a:pt x="2396" y="6059"/>
                  </a:lnTo>
                  <a:lnTo>
                    <a:pt x="2384" y="6067"/>
                  </a:lnTo>
                  <a:lnTo>
                    <a:pt x="2372" y="6075"/>
                  </a:lnTo>
                  <a:lnTo>
                    <a:pt x="2360" y="6086"/>
                  </a:lnTo>
                  <a:lnTo>
                    <a:pt x="2349" y="6097"/>
                  </a:lnTo>
                  <a:lnTo>
                    <a:pt x="2336" y="6109"/>
                  </a:lnTo>
                  <a:lnTo>
                    <a:pt x="2325" y="6123"/>
                  </a:lnTo>
                  <a:lnTo>
                    <a:pt x="2303" y="6151"/>
                  </a:lnTo>
                  <a:lnTo>
                    <a:pt x="2284" y="6181"/>
                  </a:lnTo>
                  <a:lnTo>
                    <a:pt x="2264" y="6213"/>
                  </a:lnTo>
                  <a:lnTo>
                    <a:pt x="2246" y="6246"/>
                  </a:lnTo>
                  <a:lnTo>
                    <a:pt x="2229" y="6279"/>
                  </a:lnTo>
                  <a:lnTo>
                    <a:pt x="2214" y="6312"/>
                  </a:lnTo>
                  <a:lnTo>
                    <a:pt x="2187" y="6370"/>
                  </a:lnTo>
                  <a:lnTo>
                    <a:pt x="2165" y="6415"/>
                  </a:lnTo>
                  <a:lnTo>
                    <a:pt x="2175" y="6398"/>
                  </a:lnTo>
                  <a:lnTo>
                    <a:pt x="2181" y="6383"/>
                  </a:lnTo>
                  <a:lnTo>
                    <a:pt x="2184" y="6370"/>
                  </a:lnTo>
                  <a:lnTo>
                    <a:pt x="2184" y="6357"/>
                  </a:lnTo>
                  <a:lnTo>
                    <a:pt x="2182" y="6353"/>
                  </a:lnTo>
                  <a:lnTo>
                    <a:pt x="2181" y="6348"/>
                  </a:lnTo>
                  <a:lnTo>
                    <a:pt x="2179" y="6344"/>
                  </a:lnTo>
                  <a:lnTo>
                    <a:pt x="2175" y="6340"/>
                  </a:lnTo>
                  <a:lnTo>
                    <a:pt x="2168" y="6333"/>
                  </a:lnTo>
                  <a:lnTo>
                    <a:pt x="2158" y="6328"/>
                  </a:lnTo>
                  <a:lnTo>
                    <a:pt x="2146" y="6324"/>
                  </a:lnTo>
                  <a:lnTo>
                    <a:pt x="2132" y="6322"/>
                  </a:lnTo>
                  <a:lnTo>
                    <a:pt x="2116" y="6321"/>
                  </a:lnTo>
                  <a:lnTo>
                    <a:pt x="2099" y="6321"/>
                  </a:lnTo>
                  <a:lnTo>
                    <a:pt x="2081" y="6323"/>
                  </a:lnTo>
                  <a:lnTo>
                    <a:pt x="2061" y="6326"/>
                  </a:lnTo>
                  <a:lnTo>
                    <a:pt x="2042" y="6329"/>
                  </a:lnTo>
                  <a:lnTo>
                    <a:pt x="2020" y="6334"/>
                  </a:lnTo>
                  <a:lnTo>
                    <a:pt x="1998" y="6340"/>
                  </a:lnTo>
                  <a:lnTo>
                    <a:pt x="1976" y="6348"/>
                  </a:lnTo>
                  <a:lnTo>
                    <a:pt x="1953" y="6355"/>
                  </a:lnTo>
                  <a:lnTo>
                    <a:pt x="1931" y="6365"/>
                  </a:lnTo>
                  <a:lnTo>
                    <a:pt x="1907" y="6373"/>
                  </a:lnTo>
                  <a:lnTo>
                    <a:pt x="1885" y="6384"/>
                  </a:lnTo>
                  <a:lnTo>
                    <a:pt x="1863" y="6394"/>
                  </a:lnTo>
                  <a:lnTo>
                    <a:pt x="1841" y="6406"/>
                  </a:lnTo>
                  <a:lnTo>
                    <a:pt x="1821" y="6419"/>
                  </a:lnTo>
                  <a:lnTo>
                    <a:pt x="1801" y="6431"/>
                  </a:lnTo>
                  <a:lnTo>
                    <a:pt x="1783" y="6443"/>
                  </a:lnTo>
                  <a:lnTo>
                    <a:pt x="1766" y="6456"/>
                  </a:lnTo>
                  <a:lnTo>
                    <a:pt x="1750" y="6470"/>
                  </a:lnTo>
                  <a:lnTo>
                    <a:pt x="1736" y="6485"/>
                  </a:lnTo>
                  <a:lnTo>
                    <a:pt x="1724" y="6498"/>
                  </a:lnTo>
                  <a:lnTo>
                    <a:pt x="1713" y="6513"/>
                  </a:lnTo>
                  <a:lnTo>
                    <a:pt x="1728" y="6485"/>
                  </a:lnTo>
                  <a:lnTo>
                    <a:pt x="1734" y="6471"/>
                  </a:lnTo>
                  <a:lnTo>
                    <a:pt x="1739" y="6459"/>
                  </a:lnTo>
                  <a:lnTo>
                    <a:pt x="1741" y="6449"/>
                  </a:lnTo>
                  <a:lnTo>
                    <a:pt x="1744" y="6438"/>
                  </a:lnTo>
                  <a:lnTo>
                    <a:pt x="1745" y="6430"/>
                  </a:lnTo>
                  <a:lnTo>
                    <a:pt x="1745" y="6421"/>
                  </a:lnTo>
                  <a:lnTo>
                    <a:pt x="1744" y="6412"/>
                  </a:lnTo>
                  <a:lnTo>
                    <a:pt x="1742" y="6406"/>
                  </a:lnTo>
                  <a:lnTo>
                    <a:pt x="1739" y="6399"/>
                  </a:lnTo>
                  <a:lnTo>
                    <a:pt x="1735" y="6394"/>
                  </a:lnTo>
                  <a:lnTo>
                    <a:pt x="1731" y="6389"/>
                  </a:lnTo>
                  <a:lnTo>
                    <a:pt x="1725" y="6384"/>
                  </a:lnTo>
                  <a:lnTo>
                    <a:pt x="1719" y="6381"/>
                  </a:lnTo>
                  <a:lnTo>
                    <a:pt x="1712" y="6378"/>
                  </a:lnTo>
                  <a:lnTo>
                    <a:pt x="1696" y="6375"/>
                  </a:lnTo>
                  <a:lnTo>
                    <a:pt x="1678" y="6372"/>
                  </a:lnTo>
                  <a:lnTo>
                    <a:pt x="1658" y="6372"/>
                  </a:lnTo>
                  <a:lnTo>
                    <a:pt x="1635" y="6375"/>
                  </a:lnTo>
                  <a:lnTo>
                    <a:pt x="1610" y="6377"/>
                  </a:lnTo>
                  <a:lnTo>
                    <a:pt x="1586" y="6382"/>
                  </a:lnTo>
                  <a:lnTo>
                    <a:pt x="1559" y="6389"/>
                  </a:lnTo>
                  <a:lnTo>
                    <a:pt x="1532" y="6397"/>
                  </a:lnTo>
                  <a:lnTo>
                    <a:pt x="1477" y="6414"/>
                  </a:lnTo>
                  <a:lnTo>
                    <a:pt x="1422" y="6433"/>
                  </a:lnTo>
                  <a:lnTo>
                    <a:pt x="1372" y="6454"/>
                  </a:lnTo>
                  <a:lnTo>
                    <a:pt x="1325" y="6474"/>
                  </a:lnTo>
                  <a:lnTo>
                    <a:pt x="1289" y="6491"/>
                  </a:lnTo>
                  <a:lnTo>
                    <a:pt x="1262" y="6505"/>
                  </a:lnTo>
                  <a:lnTo>
                    <a:pt x="1252" y="6511"/>
                  </a:lnTo>
                  <a:lnTo>
                    <a:pt x="1247" y="6515"/>
                  </a:lnTo>
                  <a:lnTo>
                    <a:pt x="1246" y="6518"/>
                  </a:lnTo>
                  <a:lnTo>
                    <a:pt x="1246" y="6519"/>
                  </a:lnTo>
                  <a:lnTo>
                    <a:pt x="1248" y="6519"/>
                  </a:lnTo>
                  <a:lnTo>
                    <a:pt x="1245" y="6518"/>
                  </a:lnTo>
                  <a:lnTo>
                    <a:pt x="1242" y="6515"/>
                  </a:lnTo>
                  <a:lnTo>
                    <a:pt x="1239" y="6513"/>
                  </a:lnTo>
                  <a:lnTo>
                    <a:pt x="1237" y="6508"/>
                  </a:lnTo>
                  <a:lnTo>
                    <a:pt x="1233" y="6496"/>
                  </a:lnTo>
                  <a:lnTo>
                    <a:pt x="1230" y="6480"/>
                  </a:lnTo>
                  <a:lnTo>
                    <a:pt x="1221" y="6442"/>
                  </a:lnTo>
                  <a:lnTo>
                    <a:pt x="1215" y="6422"/>
                  </a:lnTo>
                  <a:lnTo>
                    <a:pt x="1209" y="6403"/>
                  </a:lnTo>
                  <a:lnTo>
                    <a:pt x="1204" y="6394"/>
                  </a:lnTo>
                  <a:lnTo>
                    <a:pt x="1199" y="6386"/>
                  </a:lnTo>
                  <a:lnTo>
                    <a:pt x="1193" y="6378"/>
                  </a:lnTo>
                  <a:lnTo>
                    <a:pt x="1187" y="6371"/>
                  </a:lnTo>
                  <a:lnTo>
                    <a:pt x="1180" y="6365"/>
                  </a:lnTo>
                  <a:lnTo>
                    <a:pt x="1171" y="6360"/>
                  </a:lnTo>
                  <a:lnTo>
                    <a:pt x="1163" y="6355"/>
                  </a:lnTo>
                  <a:lnTo>
                    <a:pt x="1153" y="6353"/>
                  </a:lnTo>
                  <a:lnTo>
                    <a:pt x="1141" y="6351"/>
                  </a:lnTo>
                  <a:lnTo>
                    <a:pt x="1129" y="6351"/>
                  </a:lnTo>
                  <a:lnTo>
                    <a:pt x="1115" y="6354"/>
                  </a:lnTo>
                  <a:lnTo>
                    <a:pt x="1100" y="6357"/>
                  </a:lnTo>
                  <a:lnTo>
                    <a:pt x="1085" y="6364"/>
                  </a:lnTo>
                  <a:lnTo>
                    <a:pt x="1067" y="6371"/>
                  </a:lnTo>
                  <a:lnTo>
                    <a:pt x="1048" y="6381"/>
                  </a:lnTo>
                  <a:lnTo>
                    <a:pt x="1028" y="6393"/>
                  </a:lnTo>
                  <a:lnTo>
                    <a:pt x="1038" y="6384"/>
                  </a:lnTo>
                  <a:lnTo>
                    <a:pt x="1045" y="6376"/>
                  </a:lnTo>
                  <a:lnTo>
                    <a:pt x="1049" y="6368"/>
                  </a:lnTo>
                  <a:lnTo>
                    <a:pt x="1050" y="6361"/>
                  </a:lnTo>
                  <a:lnTo>
                    <a:pt x="1049" y="6354"/>
                  </a:lnTo>
                  <a:lnTo>
                    <a:pt x="1045" y="6348"/>
                  </a:lnTo>
                  <a:lnTo>
                    <a:pt x="1039" y="6343"/>
                  </a:lnTo>
                  <a:lnTo>
                    <a:pt x="1031" y="6337"/>
                  </a:lnTo>
                  <a:lnTo>
                    <a:pt x="1020" y="6332"/>
                  </a:lnTo>
                  <a:lnTo>
                    <a:pt x="1008" y="6328"/>
                  </a:lnTo>
                  <a:lnTo>
                    <a:pt x="994" y="6324"/>
                  </a:lnTo>
                  <a:lnTo>
                    <a:pt x="979" y="6321"/>
                  </a:lnTo>
                  <a:lnTo>
                    <a:pt x="945" y="6315"/>
                  </a:lnTo>
                  <a:lnTo>
                    <a:pt x="909" y="6310"/>
                  </a:lnTo>
                  <a:lnTo>
                    <a:pt x="871" y="6306"/>
                  </a:lnTo>
                  <a:lnTo>
                    <a:pt x="832" y="6302"/>
                  </a:lnTo>
                  <a:lnTo>
                    <a:pt x="761" y="6300"/>
                  </a:lnTo>
                  <a:lnTo>
                    <a:pt x="707" y="6299"/>
                  </a:lnTo>
                  <a:lnTo>
                    <a:pt x="684" y="6300"/>
                  </a:lnTo>
                  <a:lnTo>
                    <a:pt x="646" y="6306"/>
                  </a:lnTo>
                  <a:lnTo>
                    <a:pt x="607" y="6316"/>
                  </a:lnTo>
                  <a:lnTo>
                    <a:pt x="567" y="6328"/>
                  </a:lnTo>
                  <a:lnTo>
                    <a:pt x="526" y="6343"/>
                  </a:lnTo>
                  <a:lnTo>
                    <a:pt x="484" y="6357"/>
                  </a:lnTo>
                  <a:lnTo>
                    <a:pt x="442" y="6373"/>
                  </a:lnTo>
                  <a:lnTo>
                    <a:pt x="356" y="6408"/>
                  </a:lnTo>
                  <a:lnTo>
                    <a:pt x="313" y="6423"/>
                  </a:lnTo>
                  <a:lnTo>
                    <a:pt x="270" y="6438"/>
                  </a:lnTo>
                  <a:lnTo>
                    <a:pt x="229" y="6452"/>
                  </a:lnTo>
                  <a:lnTo>
                    <a:pt x="187" y="6464"/>
                  </a:lnTo>
                  <a:lnTo>
                    <a:pt x="146" y="6474"/>
                  </a:lnTo>
                  <a:lnTo>
                    <a:pt x="105" y="6480"/>
                  </a:lnTo>
                  <a:lnTo>
                    <a:pt x="86" y="6482"/>
                  </a:lnTo>
                  <a:lnTo>
                    <a:pt x="66" y="6483"/>
                  </a:lnTo>
                  <a:lnTo>
                    <a:pt x="48" y="6483"/>
                  </a:lnTo>
                  <a:lnTo>
                    <a:pt x="28" y="6482"/>
                  </a:lnTo>
                  <a:lnTo>
                    <a:pt x="37" y="6482"/>
                  </a:lnTo>
                  <a:lnTo>
                    <a:pt x="48" y="6478"/>
                  </a:lnTo>
                  <a:lnTo>
                    <a:pt x="61" y="6472"/>
                  </a:lnTo>
                  <a:lnTo>
                    <a:pt x="77" y="6465"/>
                  </a:lnTo>
                  <a:lnTo>
                    <a:pt x="115" y="6442"/>
                  </a:lnTo>
                  <a:lnTo>
                    <a:pt x="162" y="6412"/>
                  </a:lnTo>
                  <a:lnTo>
                    <a:pt x="213" y="6376"/>
                  </a:lnTo>
                  <a:lnTo>
                    <a:pt x="269" y="6335"/>
                  </a:lnTo>
                  <a:lnTo>
                    <a:pt x="327" y="6291"/>
                  </a:lnTo>
                  <a:lnTo>
                    <a:pt x="384" y="6244"/>
                  </a:lnTo>
                  <a:lnTo>
                    <a:pt x="442" y="6196"/>
                  </a:lnTo>
                  <a:lnTo>
                    <a:pt x="495" y="6148"/>
                  </a:lnTo>
                  <a:lnTo>
                    <a:pt x="544" y="6102"/>
                  </a:lnTo>
                  <a:lnTo>
                    <a:pt x="566" y="6080"/>
                  </a:lnTo>
                  <a:lnTo>
                    <a:pt x="586" y="6059"/>
                  </a:lnTo>
                  <a:lnTo>
                    <a:pt x="604" y="6038"/>
                  </a:lnTo>
                  <a:lnTo>
                    <a:pt x="620" y="6020"/>
                  </a:lnTo>
                  <a:lnTo>
                    <a:pt x="633" y="6002"/>
                  </a:lnTo>
                  <a:lnTo>
                    <a:pt x="643" y="5986"/>
                  </a:lnTo>
                  <a:lnTo>
                    <a:pt x="651" y="5970"/>
                  </a:lnTo>
                  <a:lnTo>
                    <a:pt x="655" y="5958"/>
                  </a:lnTo>
                  <a:lnTo>
                    <a:pt x="657" y="5952"/>
                  </a:lnTo>
                  <a:lnTo>
                    <a:pt x="657" y="5947"/>
                  </a:lnTo>
                  <a:lnTo>
                    <a:pt x="655" y="5942"/>
                  </a:lnTo>
                  <a:lnTo>
                    <a:pt x="654" y="5938"/>
                  </a:lnTo>
                  <a:lnTo>
                    <a:pt x="648" y="5928"/>
                  </a:lnTo>
                  <a:lnTo>
                    <a:pt x="641" y="5922"/>
                  </a:lnTo>
                  <a:lnTo>
                    <a:pt x="633" y="5917"/>
                  </a:lnTo>
                  <a:lnTo>
                    <a:pt x="624" y="5915"/>
                  </a:lnTo>
                  <a:lnTo>
                    <a:pt x="615" y="5914"/>
                  </a:lnTo>
                  <a:lnTo>
                    <a:pt x="605" y="5914"/>
                  </a:lnTo>
                  <a:lnTo>
                    <a:pt x="596" y="5915"/>
                  </a:lnTo>
                  <a:lnTo>
                    <a:pt x="585" y="5916"/>
                  </a:lnTo>
                  <a:lnTo>
                    <a:pt x="544" y="5925"/>
                  </a:lnTo>
                  <a:lnTo>
                    <a:pt x="534" y="5926"/>
                  </a:lnTo>
                  <a:lnTo>
                    <a:pt x="526" y="5926"/>
                  </a:lnTo>
                  <a:lnTo>
                    <a:pt x="517" y="5926"/>
                  </a:lnTo>
                  <a:lnTo>
                    <a:pt x="510" y="5925"/>
                  </a:lnTo>
                  <a:lnTo>
                    <a:pt x="521" y="5928"/>
                  </a:lnTo>
                  <a:lnTo>
                    <a:pt x="531" y="5931"/>
                  </a:lnTo>
                  <a:lnTo>
                    <a:pt x="542" y="5932"/>
                  </a:lnTo>
                  <a:lnTo>
                    <a:pt x="552" y="5932"/>
                  </a:lnTo>
                  <a:lnTo>
                    <a:pt x="561" y="5931"/>
                  </a:lnTo>
                  <a:lnTo>
                    <a:pt x="571" y="5928"/>
                  </a:lnTo>
                  <a:lnTo>
                    <a:pt x="581" y="5926"/>
                  </a:lnTo>
                  <a:lnTo>
                    <a:pt x="591" y="5921"/>
                  </a:lnTo>
                  <a:lnTo>
                    <a:pt x="599" y="5916"/>
                  </a:lnTo>
                  <a:lnTo>
                    <a:pt x="608" y="5910"/>
                  </a:lnTo>
                  <a:lnTo>
                    <a:pt x="618" y="5904"/>
                  </a:lnTo>
                  <a:lnTo>
                    <a:pt x="626" y="5895"/>
                  </a:lnTo>
                  <a:lnTo>
                    <a:pt x="642" y="5878"/>
                  </a:lnTo>
                  <a:lnTo>
                    <a:pt x="658" y="5859"/>
                  </a:lnTo>
                  <a:lnTo>
                    <a:pt x="673" y="5835"/>
                  </a:lnTo>
                  <a:lnTo>
                    <a:pt x="687" y="5811"/>
                  </a:lnTo>
                  <a:lnTo>
                    <a:pt x="699" y="5784"/>
                  </a:lnTo>
                  <a:lnTo>
                    <a:pt x="712" y="5756"/>
                  </a:lnTo>
                  <a:lnTo>
                    <a:pt x="721" y="5727"/>
                  </a:lnTo>
                  <a:lnTo>
                    <a:pt x="731" y="5696"/>
                  </a:lnTo>
                  <a:lnTo>
                    <a:pt x="740" y="5667"/>
                  </a:lnTo>
                  <a:lnTo>
                    <a:pt x="746" y="5635"/>
                  </a:lnTo>
                  <a:lnTo>
                    <a:pt x="752" y="5604"/>
                  </a:lnTo>
                  <a:lnTo>
                    <a:pt x="757" y="5575"/>
                  </a:lnTo>
                  <a:lnTo>
                    <a:pt x="759" y="5546"/>
                  </a:lnTo>
                  <a:lnTo>
                    <a:pt x="761" y="5518"/>
                  </a:lnTo>
                  <a:lnTo>
                    <a:pt x="761" y="5491"/>
                  </a:lnTo>
                  <a:lnTo>
                    <a:pt x="758" y="5466"/>
                  </a:lnTo>
                  <a:lnTo>
                    <a:pt x="756" y="5443"/>
                  </a:lnTo>
                  <a:lnTo>
                    <a:pt x="750" y="5424"/>
                  </a:lnTo>
                  <a:lnTo>
                    <a:pt x="743" y="5406"/>
                  </a:lnTo>
                  <a:lnTo>
                    <a:pt x="740" y="5398"/>
                  </a:lnTo>
                  <a:lnTo>
                    <a:pt x="735" y="5392"/>
                  </a:lnTo>
                  <a:lnTo>
                    <a:pt x="730" y="5386"/>
                  </a:lnTo>
                  <a:lnTo>
                    <a:pt x="725" y="5381"/>
                  </a:lnTo>
                  <a:lnTo>
                    <a:pt x="719" y="5376"/>
                  </a:lnTo>
                  <a:lnTo>
                    <a:pt x="713" y="5373"/>
                  </a:lnTo>
                  <a:lnTo>
                    <a:pt x="706" y="5371"/>
                  </a:lnTo>
                  <a:lnTo>
                    <a:pt x="698" y="5370"/>
                  </a:lnTo>
                  <a:lnTo>
                    <a:pt x="691" y="5370"/>
                  </a:lnTo>
                  <a:lnTo>
                    <a:pt x="682" y="5371"/>
                  </a:lnTo>
                  <a:lnTo>
                    <a:pt x="674" y="5373"/>
                  </a:lnTo>
                  <a:lnTo>
                    <a:pt x="664" y="5377"/>
                  </a:lnTo>
                  <a:lnTo>
                    <a:pt x="654" y="5382"/>
                  </a:lnTo>
                  <a:lnTo>
                    <a:pt x="643" y="5388"/>
                  </a:lnTo>
                  <a:lnTo>
                    <a:pt x="677" y="5367"/>
                  </a:lnTo>
                  <a:lnTo>
                    <a:pt x="710" y="5343"/>
                  </a:lnTo>
                  <a:lnTo>
                    <a:pt x="743" y="5315"/>
                  </a:lnTo>
                  <a:lnTo>
                    <a:pt x="775" y="5285"/>
                  </a:lnTo>
                  <a:lnTo>
                    <a:pt x="806" y="5254"/>
                  </a:lnTo>
                  <a:lnTo>
                    <a:pt x="819" y="5237"/>
                  </a:lnTo>
                  <a:lnTo>
                    <a:pt x="833" y="5219"/>
                  </a:lnTo>
                  <a:lnTo>
                    <a:pt x="845" y="5202"/>
                  </a:lnTo>
                  <a:lnTo>
                    <a:pt x="857" y="5185"/>
                  </a:lnTo>
                  <a:lnTo>
                    <a:pt x="868" y="5168"/>
                  </a:lnTo>
                  <a:lnTo>
                    <a:pt x="877" y="5150"/>
                  </a:lnTo>
                  <a:lnTo>
                    <a:pt x="885" y="5133"/>
                  </a:lnTo>
                  <a:lnTo>
                    <a:pt x="893" y="5114"/>
                  </a:lnTo>
                  <a:lnTo>
                    <a:pt x="899" y="5097"/>
                  </a:lnTo>
                  <a:lnTo>
                    <a:pt x="902" y="5080"/>
                  </a:lnTo>
                  <a:lnTo>
                    <a:pt x="905" y="5063"/>
                  </a:lnTo>
                  <a:lnTo>
                    <a:pt x="906" y="5046"/>
                  </a:lnTo>
                  <a:lnTo>
                    <a:pt x="906" y="5030"/>
                  </a:lnTo>
                  <a:lnTo>
                    <a:pt x="902" y="5014"/>
                  </a:lnTo>
                  <a:lnTo>
                    <a:pt x="899" y="4998"/>
                  </a:lnTo>
                  <a:lnTo>
                    <a:pt x="891" y="4983"/>
                  </a:lnTo>
                  <a:lnTo>
                    <a:pt x="883" y="4969"/>
                  </a:lnTo>
                  <a:lnTo>
                    <a:pt x="873" y="4955"/>
                  </a:lnTo>
                  <a:lnTo>
                    <a:pt x="860" y="4943"/>
                  </a:lnTo>
                  <a:lnTo>
                    <a:pt x="844" y="4931"/>
                  </a:lnTo>
                  <a:lnTo>
                    <a:pt x="827" y="4920"/>
                  </a:lnTo>
                  <a:lnTo>
                    <a:pt x="806" y="4909"/>
                  </a:lnTo>
                  <a:lnTo>
                    <a:pt x="814" y="4911"/>
                  </a:lnTo>
                  <a:lnTo>
                    <a:pt x="825" y="4913"/>
                  </a:lnTo>
                  <a:lnTo>
                    <a:pt x="838" y="4910"/>
                  </a:lnTo>
                  <a:lnTo>
                    <a:pt x="851" y="4906"/>
                  </a:lnTo>
                  <a:lnTo>
                    <a:pt x="866" y="4902"/>
                  </a:lnTo>
                  <a:lnTo>
                    <a:pt x="882" y="4894"/>
                  </a:lnTo>
                  <a:lnTo>
                    <a:pt x="899" y="4886"/>
                  </a:lnTo>
                  <a:lnTo>
                    <a:pt x="916" y="4875"/>
                  </a:lnTo>
                  <a:lnTo>
                    <a:pt x="933" y="4864"/>
                  </a:lnTo>
                  <a:lnTo>
                    <a:pt x="950" y="4850"/>
                  </a:lnTo>
                  <a:lnTo>
                    <a:pt x="968" y="4837"/>
                  </a:lnTo>
                  <a:lnTo>
                    <a:pt x="986" y="4821"/>
                  </a:lnTo>
                  <a:lnTo>
                    <a:pt x="1003" y="4805"/>
                  </a:lnTo>
                  <a:lnTo>
                    <a:pt x="1020" y="4788"/>
                  </a:lnTo>
                  <a:lnTo>
                    <a:pt x="1036" y="4770"/>
                  </a:lnTo>
                  <a:lnTo>
                    <a:pt x="1052" y="4751"/>
                  </a:lnTo>
                  <a:lnTo>
                    <a:pt x="1066" y="4732"/>
                  </a:lnTo>
                  <a:lnTo>
                    <a:pt x="1078" y="4712"/>
                  </a:lnTo>
                  <a:lnTo>
                    <a:pt x="1091" y="4693"/>
                  </a:lnTo>
                  <a:lnTo>
                    <a:pt x="1100" y="4673"/>
                  </a:lnTo>
                  <a:lnTo>
                    <a:pt x="1109" y="4652"/>
                  </a:lnTo>
                  <a:lnTo>
                    <a:pt x="1116" y="4633"/>
                  </a:lnTo>
                  <a:lnTo>
                    <a:pt x="1120" y="4612"/>
                  </a:lnTo>
                  <a:lnTo>
                    <a:pt x="1122" y="4592"/>
                  </a:lnTo>
                  <a:lnTo>
                    <a:pt x="1122" y="4573"/>
                  </a:lnTo>
                  <a:lnTo>
                    <a:pt x="1120" y="4553"/>
                  </a:lnTo>
                  <a:lnTo>
                    <a:pt x="1118" y="4543"/>
                  </a:lnTo>
                  <a:lnTo>
                    <a:pt x="1114" y="4535"/>
                  </a:lnTo>
                  <a:lnTo>
                    <a:pt x="1110" y="4525"/>
                  </a:lnTo>
                  <a:lnTo>
                    <a:pt x="1105" y="4517"/>
                  </a:lnTo>
                  <a:lnTo>
                    <a:pt x="1099" y="4507"/>
                  </a:lnTo>
                  <a:lnTo>
                    <a:pt x="1093" y="4498"/>
                  </a:lnTo>
                  <a:lnTo>
                    <a:pt x="1087" y="4491"/>
                  </a:lnTo>
                  <a:lnTo>
                    <a:pt x="1078" y="4482"/>
                  </a:lnTo>
                  <a:lnTo>
                    <a:pt x="1070" y="4474"/>
                  </a:lnTo>
                  <a:lnTo>
                    <a:pt x="1060" y="4466"/>
                  </a:lnTo>
                  <a:lnTo>
                    <a:pt x="1049" y="4459"/>
                  </a:lnTo>
                  <a:lnTo>
                    <a:pt x="1038" y="4452"/>
                  </a:lnTo>
                  <a:lnTo>
                    <a:pt x="1045" y="4455"/>
                  </a:lnTo>
                  <a:lnTo>
                    <a:pt x="1054" y="4457"/>
                  </a:lnTo>
                  <a:lnTo>
                    <a:pt x="1063" y="4457"/>
                  </a:lnTo>
                  <a:lnTo>
                    <a:pt x="1074" y="4455"/>
                  </a:lnTo>
                  <a:lnTo>
                    <a:pt x="1085" y="4454"/>
                  </a:lnTo>
                  <a:lnTo>
                    <a:pt x="1097" y="4451"/>
                  </a:lnTo>
                  <a:lnTo>
                    <a:pt x="1122" y="4442"/>
                  </a:lnTo>
                  <a:lnTo>
                    <a:pt x="1152" y="4428"/>
                  </a:lnTo>
                  <a:lnTo>
                    <a:pt x="1181" y="4414"/>
                  </a:lnTo>
                  <a:lnTo>
                    <a:pt x="1212" y="4395"/>
                  </a:lnTo>
                  <a:lnTo>
                    <a:pt x="1244" y="4377"/>
                  </a:lnTo>
                  <a:lnTo>
                    <a:pt x="1274" y="4356"/>
                  </a:lnTo>
                  <a:lnTo>
                    <a:pt x="1305" y="4336"/>
                  </a:lnTo>
                  <a:lnTo>
                    <a:pt x="1334" y="4314"/>
                  </a:lnTo>
                  <a:lnTo>
                    <a:pt x="1360" y="4294"/>
                  </a:lnTo>
                  <a:lnTo>
                    <a:pt x="1384" y="4274"/>
                  </a:lnTo>
                  <a:lnTo>
                    <a:pt x="1405" y="4257"/>
                  </a:lnTo>
                  <a:lnTo>
                    <a:pt x="1421" y="4241"/>
                  </a:lnTo>
                  <a:lnTo>
                    <a:pt x="1433" y="4229"/>
                  </a:lnTo>
                  <a:lnTo>
                    <a:pt x="1459" y="4200"/>
                  </a:lnTo>
                  <a:lnTo>
                    <a:pt x="1479" y="4174"/>
                  </a:lnTo>
                  <a:lnTo>
                    <a:pt x="1495" y="4152"/>
                  </a:lnTo>
                  <a:lnTo>
                    <a:pt x="1509" y="4133"/>
                  </a:lnTo>
                  <a:lnTo>
                    <a:pt x="1517" y="4117"/>
                  </a:lnTo>
                  <a:lnTo>
                    <a:pt x="1522" y="4101"/>
                  </a:lnTo>
                  <a:lnTo>
                    <a:pt x="1525" y="4094"/>
                  </a:lnTo>
                  <a:lnTo>
                    <a:pt x="1525" y="4087"/>
                  </a:lnTo>
                  <a:lnTo>
                    <a:pt x="1525" y="4080"/>
                  </a:lnTo>
                  <a:lnTo>
                    <a:pt x="1525" y="4074"/>
                  </a:lnTo>
                  <a:lnTo>
                    <a:pt x="1521" y="4061"/>
                  </a:lnTo>
                  <a:lnTo>
                    <a:pt x="1515" y="4047"/>
                  </a:lnTo>
                  <a:lnTo>
                    <a:pt x="1506" y="4032"/>
                  </a:lnTo>
                  <a:lnTo>
                    <a:pt x="1495" y="4015"/>
                  </a:lnTo>
                  <a:lnTo>
                    <a:pt x="1470" y="3976"/>
                  </a:lnTo>
                  <a:lnTo>
                    <a:pt x="1455" y="3952"/>
                  </a:lnTo>
                  <a:lnTo>
                    <a:pt x="1439" y="3925"/>
                  </a:lnTo>
                  <a:lnTo>
                    <a:pt x="1440" y="3927"/>
                  </a:lnTo>
                  <a:lnTo>
                    <a:pt x="1444" y="3931"/>
                  </a:lnTo>
                  <a:lnTo>
                    <a:pt x="1453" y="3936"/>
                  </a:lnTo>
                  <a:lnTo>
                    <a:pt x="1462" y="3940"/>
                  </a:lnTo>
                  <a:lnTo>
                    <a:pt x="1475" y="3942"/>
                  </a:lnTo>
                  <a:lnTo>
                    <a:pt x="1489" y="3942"/>
                  </a:lnTo>
                  <a:lnTo>
                    <a:pt x="1505" y="3942"/>
                  </a:lnTo>
                  <a:lnTo>
                    <a:pt x="1522" y="3941"/>
                  </a:lnTo>
                  <a:lnTo>
                    <a:pt x="1542" y="3937"/>
                  </a:lnTo>
                  <a:lnTo>
                    <a:pt x="1561" y="3933"/>
                  </a:lnTo>
                  <a:lnTo>
                    <a:pt x="1582" y="3929"/>
                  </a:lnTo>
                  <a:lnTo>
                    <a:pt x="1604" y="3922"/>
                  </a:lnTo>
                  <a:lnTo>
                    <a:pt x="1626" y="3915"/>
                  </a:lnTo>
                  <a:lnTo>
                    <a:pt x="1648" y="3907"/>
                  </a:lnTo>
                  <a:lnTo>
                    <a:pt x="1670" y="3897"/>
                  </a:lnTo>
                  <a:lnTo>
                    <a:pt x="1693" y="3886"/>
                  </a:lnTo>
                  <a:lnTo>
                    <a:pt x="1715" y="3875"/>
                  </a:lnTo>
                  <a:lnTo>
                    <a:pt x="1736" y="3863"/>
                  </a:lnTo>
                  <a:lnTo>
                    <a:pt x="1757" y="3849"/>
                  </a:lnTo>
                  <a:lnTo>
                    <a:pt x="1777" y="3834"/>
                  </a:lnTo>
                  <a:lnTo>
                    <a:pt x="1796" y="3820"/>
                  </a:lnTo>
                  <a:lnTo>
                    <a:pt x="1813" y="3804"/>
                  </a:lnTo>
                  <a:lnTo>
                    <a:pt x="1829" y="3787"/>
                  </a:lnTo>
                  <a:lnTo>
                    <a:pt x="1843" y="3770"/>
                  </a:lnTo>
                  <a:lnTo>
                    <a:pt x="1855" y="3751"/>
                  </a:lnTo>
                  <a:lnTo>
                    <a:pt x="1865" y="3732"/>
                  </a:lnTo>
                  <a:lnTo>
                    <a:pt x="1873" y="3712"/>
                  </a:lnTo>
                  <a:lnTo>
                    <a:pt x="1878" y="3693"/>
                  </a:lnTo>
                  <a:lnTo>
                    <a:pt x="1879" y="3682"/>
                  </a:lnTo>
                  <a:lnTo>
                    <a:pt x="1880" y="3672"/>
                  </a:lnTo>
                  <a:lnTo>
                    <a:pt x="1880" y="3661"/>
                  </a:lnTo>
                  <a:lnTo>
                    <a:pt x="1879" y="3650"/>
                  </a:lnTo>
                  <a:lnTo>
                    <a:pt x="1878" y="3640"/>
                  </a:lnTo>
                  <a:lnTo>
                    <a:pt x="1876" y="3629"/>
                  </a:lnTo>
                  <a:lnTo>
                    <a:pt x="1873" y="3617"/>
                  </a:lnTo>
                  <a:lnTo>
                    <a:pt x="1868" y="3606"/>
                  </a:lnTo>
                  <a:lnTo>
                    <a:pt x="1863" y="3595"/>
                  </a:lnTo>
                  <a:lnTo>
                    <a:pt x="1858" y="3584"/>
                  </a:lnTo>
                  <a:lnTo>
                    <a:pt x="1867" y="3596"/>
                  </a:lnTo>
                  <a:lnTo>
                    <a:pt x="1877" y="3606"/>
                  </a:lnTo>
                  <a:lnTo>
                    <a:pt x="1889" y="3613"/>
                  </a:lnTo>
                  <a:lnTo>
                    <a:pt x="1902" y="3619"/>
                  </a:lnTo>
                  <a:lnTo>
                    <a:pt x="1917" y="3624"/>
                  </a:lnTo>
                  <a:lnTo>
                    <a:pt x="1933" y="3627"/>
                  </a:lnTo>
                  <a:lnTo>
                    <a:pt x="1949" y="3627"/>
                  </a:lnTo>
                  <a:lnTo>
                    <a:pt x="1966" y="3627"/>
                  </a:lnTo>
                  <a:lnTo>
                    <a:pt x="1983" y="3624"/>
                  </a:lnTo>
                  <a:lnTo>
                    <a:pt x="2000" y="3622"/>
                  </a:lnTo>
                  <a:lnTo>
                    <a:pt x="2019" y="3617"/>
                  </a:lnTo>
                  <a:lnTo>
                    <a:pt x="2036" y="3611"/>
                  </a:lnTo>
                  <a:lnTo>
                    <a:pt x="2054" y="3605"/>
                  </a:lnTo>
                  <a:lnTo>
                    <a:pt x="2070" y="3596"/>
                  </a:lnTo>
                  <a:lnTo>
                    <a:pt x="2087" y="3587"/>
                  </a:lnTo>
                  <a:lnTo>
                    <a:pt x="2103" y="3579"/>
                  </a:lnTo>
                  <a:lnTo>
                    <a:pt x="2118" y="3569"/>
                  </a:lnTo>
                  <a:lnTo>
                    <a:pt x="2131" y="3558"/>
                  </a:lnTo>
                  <a:lnTo>
                    <a:pt x="2145" y="3547"/>
                  </a:lnTo>
                  <a:lnTo>
                    <a:pt x="2156" y="3536"/>
                  </a:lnTo>
                  <a:lnTo>
                    <a:pt x="2165" y="3525"/>
                  </a:lnTo>
                  <a:lnTo>
                    <a:pt x="2173" y="3513"/>
                  </a:lnTo>
                  <a:lnTo>
                    <a:pt x="2179" y="3502"/>
                  </a:lnTo>
                  <a:lnTo>
                    <a:pt x="2182" y="3490"/>
                  </a:lnTo>
                  <a:lnTo>
                    <a:pt x="2184" y="3479"/>
                  </a:lnTo>
                  <a:lnTo>
                    <a:pt x="2184" y="3468"/>
                  </a:lnTo>
                  <a:lnTo>
                    <a:pt x="2180" y="3457"/>
                  </a:lnTo>
                  <a:lnTo>
                    <a:pt x="2174" y="3447"/>
                  </a:lnTo>
                  <a:lnTo>
                    <a:pt x="2164" y="3437"/>
                  </a:lnTo>
                  <a:lnTo>
                    <a:pt x="2152" y="3429"/>
                  </a:lnTo>
                  <a:lnTo>
                    <a:pt x="2136" y="3420"/>
                  </a:lnTo>
                  <a:lnTo>
                    <a:pt x="2118" y="3413"/>
                  </a:lnTo>
                  <a:lnTo>
                    <a:pt x="2145" y="3421"/>
                  </a:lnTo>
                  <a:lnTo>
                    <a:pt x="2170" y="3429"/>
                  </a:lnTo>
                  <a:lnTo>
                    <a:pt x="2196" y="3433"/>
                  </a:lnTo>
                  <a:lnTo>
                    <a:pt x="2220" y="3437"/>
                  </a:lnTo>
                  <a:lnTo>
                    <a:pt x="2244" y="3441"/>
                  </a:lnTo>
                  <a:lnTo>
                    <a:pt x="2267" y="3442"/>
                  </a:lnTo>
                  <a:lnTo>
                    <a:pt x="2289" y="3442"/>
                  </a:lnTo>
                  <a:lnTo>
                    <a:pt x="2312" y="3441"/>
                  </a:lnTo>
                  <a:lnTo>
                    <a:pt x="2334" y="3440"/>
                  </a:lnTo>
                  <a:lnTo>
                    <a:pt x="2357" y="3437"/>
                  </a:lnTo>
                  <a:lnTo>
                    <a:pt x="2402" y="3430"/>
                  </a:lnTo>
                  <a:lnTo>
                    <a:pt x="2505" y="3410"/>
                  </a:lnTo>
                  <a:lnTo>
                    <a:pt x="2549" y="3400"/>
                  </a:lnTo>
                  <a:lnTo>
                    <a:pt x="2583" y="3391"/>
                  </a:lnTo>
                  <a:lnTo>
                    <a:pt x="2610" y="3381"/>
                  </a:lnTo>
                  <a:lnTo>
                    <a:pt x="2621" y="3376"/>
                  </a:lnTo>
                  <a:lnTo>
                    <a:pt x="2630" y="3371"/>
                  </a:lnTo>
                  <a:lnTo>
                    <a:pt x="2637" y="3366"/>
                  </a:lnTo>
                  <a:lnTo>
                    <a:pt x="2643" y="3361"/>
                  </a:lnTo>
                  <a:lnTo>
                    <a:pt x="2648" y="3356"/>
                  </a:lnTo>
                  <a:lnTo>
                    <a:pt x="2651" y="3352"/>
                  </a:lnTo>
                  <a:lnTo>
                    <a:pt x="2653" y="3347"/>
                  </a:lnTo>
                  <a:lnTo>
                    <a:pt x="2654" y="3342"/>
                  </a:lnTo>
                  <a:lnTo>
                    <a:pt x="2656" y="3337"/>
                  </a:lnTo>
                  <a:lnTo>
                    <a:pt x="2656" y="3332"/>
                  </a:lnTo>
                  <a:lnTo>
                    <a:pt x="2653" y="3322"/>
                  </a:lnTo>
                  <a:lnTo>
                    <a:pt x="2649" y="3312"/>
                  </a:lnTo>
                  <a:lnTo>
                    <a:pt x="2646" y="3303"/>
                  </a:lnTo>
                  <a:lnTo>
                    <a:pt x="2643" y="3293"/>
                  </a:lnTo>
                  <a:lnTo>
                    <a:pt x="2641" y="3283"/>
                  </a:lnTo>
                  <a:lnTo>
                    <a:pt x="2642" y="3278"/>
                  </a:lnTo>
                  <a:lnTo>
                    <a:pt x="2642" y="3272"/>
                  </a:lnTo>
                  <a:lnTo>
                    <a:pt x="2645" y="3267"/>
                  </a:lnTo>
                  <a:lnTo>
                    <a:pt x="2647" y="3262"/>
                  </a:lnTo>
                  <a:lnTo>
                    <a:pt x="2651" y="3257"/>
                  </a:lnTo>
                  <a:lnTo>
                    <a:pt x="2656" y="3251"/>
                  </a:lnTo>
                  <a:lnTo>
                    <a:pt x="2679" y="3257"/>
                  </a:lnTo>
                  <a:lnTo>
                    <a:pt x="2745" y="3272"/>
                  </a:lnTo>
                  <a:lnTo>
                    <a:pt x="2944" y="3316"/>
                  </a:lnTo>
                  <a:lnTo>
                    <a:pt x="3152" y="3361"/>
                  </a:lnTo>
                  <a:lnTo>
                    <a:pt x="3224" y="3377"/>
                  </a:lnTo>
                  <a:lnTo>
                    <a:pt x="3259" y="3386"/>
                  </a:lnTo>
                  <a:lnTo>
                    <a:pt x="3319" y="3403"/>
                  </a:lnTo>
                  <a:lnTo>
                    <a:pt x="3352" y="3411"/>
                  </a:lnTo>
                  <a:lnTo>
                    <a:pt x="3388" y="3420"/>
                  </a:lnTo>
                  <a:lnTo>
                    <a:pt x="3423" y="3429"/>
                  </a:lnTo>
                  <a:lnTo>
                    <a:pt x="3460" y="3435"/>
                  </a:lnTo>
                  <a:lnTo>
                    <a:pt x="3498" y="3440"/>
                  </a:lnTo>
                  <a:lnTo>
                    <a:pt x="3535" y="3442"/>
                  </a:lnTo>
                  <a:lnTo>
                    <a:pt x="3552" y="3441"/>
                  </a:lnTo>
                  <a:lnTo>
                    <a:pt x="3570" y="3441"/>
                  </a:lnTo>
                  <a:lnTo>
                    <a:pt x="3588" y="3438"/>
                  </a:lnTo>
                  <a:lnTo>
                    <a:pt x="3605" y="3436"/>
                  </a:lnTo>
                  <a:lnTo>
                    <a:pt x="3621" y="3432"/>
                  </a:lnTo>
                  <a:lnTo>
                    <a:pt x="3638" y="3427"/>
                  </a:lnTo>
                  <a:lnTo>
                    <a:pt x="3654" y="3421"/>
                  </a:lnTo>
                  <a:lnTo>
                    <a:pt x="3669" y="3414"/>
                  </a:lnTo>
                  <a:lnTo>
                    <a:pt x="3684" y="3405"/>
                  </a:lnTo>
                  <a:lnTo>
                    <a:pt x="3698" y="3396"/>
                  </a:lnTo>
                  <a:lnTo>
                    <a:pt x="3712" y="3385"/>
                  </a:lnTo>
                  <a:lnTo>
                    <a:pt x="3724" y="3371"/>
                  </a:lnTo>
                  <a:lnTo>
                    <a:pt x="3735" y="3356"/>
                  </a:lnTo>
                  <a:lnTo>
                    <a:pt x="3746" y="3341"/>
                  </a:lnTo>
                  <a:lnTo>
                    <a:pt x="3756" y="3323"/>
                  </a:lnTo>
                  <a:lnTo>
                    <a:pt x="3764" y="3304"/>
                  </a:lnTo>
                  <a:lnTo>
                    <a:pt x="3770" y="3288"/>
                  </a:lnTo>
                  <a:lnTo>
                    <a:pt x="3774" y="3273"/>
                  </a:lnTo>
                  <a:lnTo>
                    <a:pt x="3775" y="3259"/>
                  </a:lnTo>
                  <a:lnTo>
                    <a:pt x="3775" y="3245"/>
                  </a:lnTo>
                  <a:lnTo>
                    <a:pt x="3774" y="3233"/>
                  </a:lnTo>
                  <a:lnTo>
                    <a:pt x="3770" y="3221"/>
                  </a:lnTo>
                  <a:lnTo>
                    <a:pt x="3766" y="3210"/>
                  </a:lnTo>
                  <a:lnTo>
                    <a:pt x="3759" y="3200"/>
                  </a:lnTo>
                  <a:lnTo>
                    <a:pt x="3751" y="3190"/>
                  </a:lnTo>
                  <a:lnTo>
                    <a:pt x="3742" y="3182"/>
                  </a:lnTo>
                  <a:lnTo>
                    <a:pt x="3731" y="3174"/>
                  </a:lnTo>
                  <a:lnTo>
                    <a:pt x="3719" y="3167"/>
                  </a:lnTo>
                  <a:lnTo>
                    <a:pt x="3706" y="3160"/>
                  </a:lnTo>
                  <a:lnTo>
                    <a:pt x="3691" y="3155"/>
                  </a:lnTo>
                  <a:lnTo>
                    <a:pt x="3675" y="3149"/>
                  </a:lnTo>
                  <a:lnTo>
                    <a:pt x="3659" y="3144"/>
                  </a:lnTo>
                  <a:lnTo>
                    <a:pt x="3641" y="3140"/>
                  </a:lnTo>
                  <a:lnTo>
                    <a:pt x="3623" y="3136"/>
                  </a:lnTo>
                  <a:lnTo>
                    <a:pt x="3582" y="3132"/>
                  </a:lnTo>
                  <a:lnTo>
                    <a:pt x="3538" y="3128"/>
                  </a:lnTo>
                  <a:lnTo>
                    <a:pt x="3492" y="3125"/>
                  </a:lnTo>
                  <a:lnTo>
                    <a:pt x="3443" y="3125"/>
                  </a:lnTo>
                  <a:lnTo>
                    <a:pt x="3393" y="3128"/>
                  </a:lnTo>
                  <a:lnTo>
                    <a:pt x="3341" y="3130"/>
                  </a:lnTo>
                  <a:lnTo>
                    <a:pt x="3288" y="3134"/>
                  </a:lnTo>
                  <a:lnTo>
                    <a:pt x="3235" y="3139"/>
                  </a:lnTo>
                  <a:lnTo>
                    <a:pt x="3181" y="3145"/>
                  </a:lnTo>
                  <a:lnTo>
                    <a:pt x="3076" y="3160"/>
                  </a:lnTo>
                  <a:lnTo>
                    <a:pt x="2977" y="3174"/>
                  </a:lnTo>
                  <a:lnTo>
                    <a:pt x="2887" y="3190"/>
                  </a:lnTo>
                  <a:lnTo>
                    <a:pt x="2808" y="3204"/>
                  </a:lnTo>
                  <a:lnTo>
                    <a:pt x="2747" y="3216"/>
                  </a:lnTo>
                  <a:lnTo>
                    <a:pt x="2706" y="3224"/>
                  </a:lnTo>
                  <a:lnTo>
                    <a:pt x="2689" y="3227"/>
                  </a:lnTo>
                  <a:lnTo>
                    <a:pt x="2711" y="3227"/>
                  </a:lnTo>
                  <a:lnTo>
                    <a:pt x="2726" y="3224"/>
                  </a:lnTo>
                  <a:lnTo>
                    <a:pt x="2733" y="3222"/>
                  </a:lnTo>
                  <a:lnTo>
                    <a:pt x="2737" y="3221"/>
                  </a:lnTo>
                  <a:lnTo>
                    <a:pt x="2741" y="3218"/>
                  </a:lnTo>
                  <a:lnTo>
                    <a:pt x="2744" y="3216"/>
                  </a:lnTo>
                  <a:lnTo>
                    <a:pt x="2745" y="3212"/>
                  </a:lnTo>
                  <a:lnTo>
                    <a:pt x="2745" y="3209"/>
                  </a:lnTo>
                  <a:lnTo>
                    <a:pt x="2744" y="3205"/>
                  </a:lnTo>
                  <a:lnTo>
                    <a:pt x="2742" y="3201"/>
                  </a:lnTo>
                  <a:lnTo>
                    <a:pt x="2735" y="3191"/>
                  </a:lnTo>
                  <a:lnTo>
                    <a:pt x="2724" y="3182"/>
                  </a:lnTo>
                  <a:lnTo>
                    <a:pt x="2709" y="3172"/>
                  </a:lnTo>
                  <a:lnTo>
                    <a:pt x="2692" y="3160"/>
                  </a:lnTo>
                  <a:lnTo>
                    <a:pt x="2673" y="3149"/>
                  </a:lnTo>
                  <a:lnTo>
                    <a:pt x="2651" y="3136"/>
                  </a:lnTo>
                  <a:lnTo>
                    <a:pt x="2601" y="3111"/>
                  </a:lnTo>
                  <a:lnTo>
                    <a:pt x="2546" y="3085"/>
                  </a:lnTo>
                  <a:lnTo>
                    <a:pt x="2489" y="3061"/>
                  </a:lnTo>
                  <a:lnTo>
                    <a:pt x="2433" y="3039"/>
                  </a:lnTo>
                  <a:lnTo>
                    <a:pt x="2382" y="3020"/>
                  </a:lnTo>
                  <a:lnTo>
                    <a:pt x="2335" y="3006"/>
                  </a:lnTo>
                  <a:lnTo>
                    <a:pt x="2316" y="3000"/>
                  </a:lnTo>
                  <a:lnTo>
                    <a:pt x="2300" y="2996"/>
                  </a:lnTo>
                  <a:lnTo>
                    <a:pt x="2286" y="2993"/>
                  </a:lnTo>
                  <a:lnTo>
                    <a:pt x="2275" y="2993"/>
                  </a:lnTo>
                  <a:lnTo>
                    <a:pt x="2269" y="2995"/>
                  </a:lnTo>
                  <a:lnTo>
                    <a:pt x="2267" y="2996"/>
                  </a:lnTo>
                  <a:lnTo>
                    <a:pt x="2267" y="2998"/>
                  </a:lnTo>
                  <a:lnTo>
                    <a:pt x="2267" y="3000"/>
                  </a:lnTo>
                  <a:lnTo>
                    <a:pt x="2268" y="3003"/>
                  </a:lnTo>
                  <a:lnTo>
                    <a:pt x="2275" y="3011"/>
                  </a:lnTo>
                  <a:lnTo>
                    <a:pt x="2264" y="3000"/>
                  </a:lnTo>
                  <a:lnTo>
                    <a:pt x="2256" y="2990"/>
                  </a:lnTo>
                  <a:lnTo>
                    <a:pt x="2251" y="2979"/>
                  </a:lnTo>
                  <a:lnTo>
                    <a:pt x="2248" y="2968"/>
                  </a:lnTo>
                  <a:lnTo>
                    <a:pt x="2246" y="2958"/>
                  </a:lnTo>
                  <a:lnTo>
                    <a:pt x="2246" y="2948"/>
                  </a:lnTo>
                  <a:lnTo>
                    <a:pt x="2245" y="2937"/>
                  </a:lnTo>
                  <a:lnTo>
                    <a:pt x="2244" y="2927"/>
                  </a:lnTo>
                  <a:lnTo>
                    <a:pt x="2240" y="2916"/>
                  </a:lnTo>
                  <a:lnTo>
                    <a:pt x="2235" y="2907"/>
                  </a:lnTo>
                  <a:lnTo>
                    <a:pt x="2228" y="2896"/>
                  </a:lnTo>
                  <a:lnTo>
                    <a:pt x="2217" y="2886"/>
                  </a:lnTo>
                  <a:lnTo>
                    <a:pt x="2201" y="2875"/>
                  </a:lnTo>
                  <a:lnTo>
                    <a:pt x="2181" y="2864"/>
                  </a:lnTo>
                  <a:lnTo>
                    <a:pt x="2156" y="2854"/>
                  </a:lnTo>
                  <a:lnTo>
                    <a:pt x="2124" y="2842"/>
                  </a:lnTo>
                  <a:lnTo>
                    <a:pt x="2074" y="2827"/>
                  </a:lnTo>
                  <a:lnTo>
                    <a:pt x="2026" y="2816"/>
                  </a:lnTo>
                  <a:lnTo>
                    <a:pt x="1979" y="2808"/>
                  </a:lnTo>
                  <a:lnTo>
                    <a:pt x="1933" y="2800"/>
                  </a:lnTo>
                  <a:lnTo>
                    <a:pt x="1888" y="2797"/>
                  </a:lnTo>
                  <a:lnTo>
                    <a:pt x="1840" y="2793"/>
                  </a:lnTo>
                  <a:lnTo>
                    <a:pt x="1791" y="2792"/>
                  </a:lnTo>
                  <a:lnTo>
                    <a:pt x="1740" y="2792"/>
                  </a:lnTo>
                  <a:lnTo>
                    <a:pt x="1746" y="2792"/>
                  </a:lnTo>
                  <a:lnTo>
                    <a:pt x="1751" y="2790"/>
                  </a:lnTo>
                  <a:lnTo>
                    <a:pt x="1759" y="2786"/>
                  </a:lnTo>
                  <a:lnTo>
                    <a:pt x="1768" y="2779"/>
                  </a:lnTo>
                  <a:lnTo>
                    <a:pt x="1774" y="2771"/>
                  </a:lnTo>
                  <a:lnTo>
                    <a:pt x="1779" y="2761"/>
                  </a:lnTo>
                  <a:lnTo>
                    <a:pt x="1783" y="2749"/>
                  </a:lnTo>
                  <a:lnTo>
                    <a:pt x="1785" y="2737"/>
                  </a:lnTo>
                  <a:lnTo>
                    <a:pt x="1786" y="2723"/>
                  </a:lnTo>
                  <a:lnTo>
                    <a:pt x="1785" y="2710"/>
                  </a:lnTo>
                  <a:lnTo>
                    <a:pt x="1783" y="2696"/>
                  </a:lnTo>
                  <a:lnTo>
                    <a:pt x="1779" y="2683"/>
                  </a:lnTo>
                  <a:lnTo>
                    <a:pt x="1773" y="2671"/>
                  </a:lnTo>
                  <a:lnTo>
                    <a:pt x="1766" y="2658"/>
                  </a:lnTo>
                  <a:lnTo>
                    <a:pt x="1757" y="2649"/>
                  </a:lnTo>
                  <a:lnTo>
                    <a:pt x="1746" y="2640"/>
                  </a:lnTo>
                  <a:lnTo>
                    <a:pt x="1734" y="2634"/>
                  </a:lnTo>
                  <a:lnTo>
                    <a:pt x="1708" y="2624"/>
                  </a:lnTo>
                  <a:lnTo>
                    <a:pt x="1682" y="2616"/>
                  </a:lnTo>
                  <a:lnTo>
                    <a:pt x="1657" y="2610"/>
                  </a:lnTo>
                  <a:lnTo>
                    <a:pt x="1632" y="2603"/>
                  </a:lnTo>
                  <a:lnTo>
                    <a:pt x="1608" y="2600"/>
                  </a:lnTo>
                  <a:lnTo>
                    <a:pt x="1585" y="2596"/>
                  </a:lnTo>
                  <a:lnTo>
                    <a:pt x="1537" y="2590"/>
                  </a:lnTo>
                  <a:lnTo>
                    <a:pt x="1442" y="2583"/>
                  </a:lnTo>
                  <a:lnTo>
                    <a:pt x="1393" y="2578"/>
                  </a:lnTo>
                  <a:lnTo>
                    <a:pt x="1367" y="2574"/>
                  </a:lnTo>
                  <a:lnTo>
                    <a:pt x="1341" y="2569"/>
                  </a:lnTo>
                  <a:lnTo>
                    <a:pt x="1349" y="2569"/>
                  </a:lnTo>
                  <a:lnTo>
                    <a:pt x="1356" y="2569"/>
                  </a:lnTo>
                  <a:lnTo>
                    <a:pt x="1362" y="2568"/>
                  </a:lnTo>
                  <a:lnTo>
                    <a:pt x="1367" y="2567"/>
                  </a:lnTo>
                  <a:lnTo>
                    <a:pt x="1373" y="2564"/>
                  </a:lnTo>
                  <a:lnTo>
                    <a:pt x="1378" y="2561"/>
                  </a:lnTo>
                  <a:lnTo>
                    <a:pt x="1387" y="2552"/>
                  </a:lnTo>
                  <a:lnTo>
                    <a:pt x="1395" y="2542"/>
                  </a:lnTo>
                  <a:lnTo>
                    <a:pt x="1400" y="2531"/>
                  </a:lnTo>
                  <a:lnTo>
                    <a:pt x="1405" y="2518"/>
                  </a:lnTo>
                  <a:lnTo>
                    <a:pt x="1407" y="2503"/>
                  </a:lnTo>
                  <a:lnTo>
                    <a:pt x="1409" y="2490"/>
                  </a:lnTo>
                  <a:lnTo>
                    <a:pt x="1409" y="2474"/>
                  </a:lnTo>
                  <a:lnTo>
                    <a:pt x="1406" y="2460"/>
                  </a:lnTo>
                  <a:lnTo>
                    <a:pt x="1402" y="2446"/>
                  </a:lnTo>
                  <a:lnTo>
                    <a:pt x="1398" y="2432"/>
                  </a:lnTo>
                  <a:lnTo>
                    <a:pt x="1390" y="2421"/>
                  </a:lnTo>
                  <a:lnTo>
                    <a:pt x="1382" y="2410"/>
                  </a:lnTo>
                  <a:lnTo>
                    <a:pt x="1372" y="2402"/>
                  </a:lnTo>
                  <a:lnTo>
                    <a:pt x="1351" y="2390"/>
                  </a:lnTo>
                  <a:lnTo>
                    <a:pt x="1330" y="2379"/>
                  </a:lnTo>
                  <a:lnTo>
                    <a:pt x="1310" y="2370"/>
                  </a:lnTo>
                  <a:lnTo>
                    <a:pt x="1290" y="2363"/>
                  </a:lnTo>
                  <a:lnTo>
                    <a:pt x="1270" y="2358"/>
                  </a:lnTo>
                  <a:lnTo>
                    <a:pt x="1251" y="2353"/>
                  </a:lnTo>
                  <a:lnTo>
                    <a:pt x="1231" y="2349"/>
                  </a:lnTo>
                  <a:lnTo>
                    <a:pt x="1212" y="2348"/>
                  </a:lnTo>
                  <a:lnTo>
                    <a:pt x="1174" y="2344"/>
                  </a:lnTo>
                  <a:lnTo>
                    <a:pt x="1133" y="2342"/>
                  </a:lnTo>
                  <a:lnTo>
                    <a:pt x="1093" y="2339"/>
                  </a:lnTo>
                  <a:lnTo>
                    <a:pt x="1072" y="2336"/>
                  </a:lnTo>
                  <a:lnTo>
                    <a:pt x="1050" y="2333"/>
                  </a:lnTo>
                  <a:lnTo>
                    <a:pt x="1049" y="2332"/>
                  </a:lnTo>
                  <a:lnTo>
                    <a:pt x="1049" y="2331"/>
                  </a:lnTo>
                  <a:lnTo>
                    <a:pt x="1056" y="2324"/>
                  </a:lnTo>
                  <a:lnTo>
                    <a:pt x="1083" y="2304"/>
                  </a:lnTo>
                  <a:lnTo>
                    <a:pt x="1098" y="2291"/>
                  </a:lnTo>
                  <a:lnTo>
                    <a:pt x="1111" y="2277"/>
                  </a:lnTo>
                  <a:lnTo>
                    <a:pt x="1116" y="2271"/>
                  </a:lnTo>
                  <a:lnTo>
                    <a:pt x="1120" y="2264"/>
                  </a:lnTo>
                  <a:lnTo>
                    <a:pt x="1122" y="2258"/>
                  </a:lnTo>
                  <a:lnTo>
                    <a:pt x="1122" y="2253"/>
                  </a:lnTo>
                  <a:lnTo>
                    <a:pt x="1120" y="2242"/>
                  </a:lnTo>
                  <a:lnTo>
                    <a:pt x="1115" y="2231"/>
                  </a:lnTo>
                  <a:lnTo>
                    <a:pt x="1110" y="2222"/>
                  </a:lnTo>
                  <a:lnTo>
                    <a:pt x="1104" y="2214"/>
                  </a:lnTo>
                  <a:lnTo>
                    <a:pt x="1096" y="2205"/>
                  </a:lnTo>
                  <a:lnTo>
                    <a:pt x="1087" y="2199"/>
                  </a:lnTo>
                  <a:lnTo>
                    <a:pt x="1077" y="2192"/>
                  </a:lnTo>
                  <a:lnTo>
                    <a:pt x="1066" y="2187"/>
                  </a:lnTo>
                  <a:lnTo>
                    <a:pt x="1054" y="2181"/>
                  </a:lnTo>
                  <a:lnTo>
                    <a:pt x="1042" y="2176"/>
                  </a:lnTo>
                  <a:lnTo>
                    <a:pt x="1014" y="2168"/>
                  </a:lnTo>
                  <a:lnTo>
                    <a:pt x="986" y="2162"/>
                  </a:lnTo>
                  <a:lnTo>
                    <a:pt x="955" y="2157"/>
                  </a:lnTo>
                  <a:lnTo>
                    <a:pt x="923" y="2154"/>
                  </a:lnTo>
                  <a:lnTo>
                    <a:pt x="891" y="2151"/>
                  </a:lnTo>
                  <a:lnTo>
                    <a:pt x="832" y="2148"/>
                  </a:lnTo>
                  <a:lnTo>
                    <a:pt x="780" y="2145"/>
                  </a:lnTo>
                  <a:lnTo>
                    <a:pt x="759" y="2143"/>
                  </a:lnTo>
                  <a:lnTo>
                    <a:pt x="742" y="2140"/>
                  </a:lnTo>
                  <a:lnTo>
                    <a:pt x="772" y="2144"/>
                  </a:lnTo>
                  <a:lnTo>
                    <a:pt x="795" y="2145"/>
                  </a:lnTo>
                  <a:lnTo>
                    <a:pt x="805" y="2145"/>
                  </a:lnTo>
                  <a:lnTo>
                    <a:pt x="812" y="2144"/>
                  </a:lnTo>
                  <a:lnTo>
                    <a:pt x="819" y="2141"/>
                  </a:lnTo>
                  <a:lnTo>
                    <a:pt x="824" y="2139"/>
                  </a:lnTo>
                  <a:lnTo>
                    <a:pt x="828" y="2136"/>
                  </a:lnTo>
                  <a:lnTo>
                    <a:pt x="832" y="2133"/>
                  </a:lnTo>
                  <a:lnTo>
                    <a:pt x="833" y="2128"/>
                  </a:lnTo>
                  <a:lnTo>
                    <a:pt x="833" y="2123"/>
                  </a:lnTo>
                  <a:lnTo>
                    <a:pt x="833" y="2118"/>
                  </a:lnTo>
                  <a:lnTo>
                    <a:pt x="830" y="2112"/>
                  </a:lnTo>
                  <a:lnTo>
                    <a:pt x="824" y="2100"/>
                  </a:lnTo>
                  <a:lnTo>
                    <a:pt x="814" y="2085"/>
                  </a:lnTo>
                  <a:lnTo>
                    <a:pt x="801" y="2069"/>
                  </a:lnTo>
                  <a:lnTo>
                    <a:pt x="785" y="2053"/>
                  </a:lnTo>
                  <a:lnTo>
                    <a:pt x="765" y="2035"/>
                  </a:lnTo>
                  <a:lnTo>
                    <a:pt x="743" y="2017"/>
                  </a:lnTo>
                  <a:lnTo>
                    <a:pt x="720" y="1997"/>
                  </a:lnTo>
                  <a:lnTo>
                    <a:pt x="669" y="1958"/>
                  </a:lnTo>
                  <a:lnTo>
                    <a:pt x="615" y="1920"/>
                  </a:lnTo>
                  <a:lnTo>
                    <a:pt x="559" y="1883"/>
                  </a:lnTo>
                  <a:lnTo>
                    <a:pt x="505" y="1850"/>
                  </a:lnTo>
                  <a:lnTo>
                    <a:pt x="456" y="1822"/>
                  </a:lnTo>
                  <a:lnTo>
                    <a:pt x="434" y="1811"/>
                  </a:lnTo>
                  <a:lnTo>
                    <a:pt x="415" y="1802"/>
                  </a:lnTo>
                  <a:lnTo>
                    <a:pt x="398" y="1794"/>
                  </a:lnTo>
                  <a:lnTo>
                    <a:pt x="384" y="1789"/>
                  </a:lnTo>
                  <a:lnTo>
                    <a:pt x="373" y="1787"/>
                  </a:lnTo>
                  <a:lnTo>
                    <a:pt x="369" y="1787"/>
                  </a:lnTo>
                  <a:lnTo>
                    <a:pt x="366" y="1787"/>
                  </a:lnTo>
                  <a:lnTo>
                    <a:pt x="363" y="1788"/>
                  </a:lnTo>
                  <a:lnTo>
                    <a:pt x="362" y="1791"/>
                  </a:lnTo>
                  <a:lnTo>
                    <a:pt x="362" y="1793"/>
                  </a:lnTo>
                  <a:lnTo>
                    <a:pt x="363" y="1797"/>
                  </a:lnTo>
                  <a:lnTo>
                    <a:pt x="363" y="1795"/>
                  </a:lnTo>
                  <a:lnTo>
                    <a:pt x="364" y="1793"/>
                  </a:lnTo>
                  <a:lnTo>
                    <a:pt x="371" y="1788"/>
                  </a:lnTo>
                  <a:lnTo>
                    <a:pt x="390" y="1772"/>
                  </a:lnTo>
                  <a:lnTo>
                    <a:pt x="404" y="1762"/>
                  </a:lnTo>
                  <a:lnTo>
                    <a:pt x="417" y="1751"/>
                  </a:lnTo>
                  <a:lnTo>
                    <a:pt x="432" y="1739"/>
                  </a:lnTo>
                  <a:lnTo>
                    <a:pt x="445" y="1725"/>
                  </a:lnTo>
                  <a:lnTo>
                    <a:pt x="459" y="1709"/>
                  </a:lnTo>
                  <a:lnTo>
                    <a:pt x="464" y="1700"/>
                  </a:lnTo>
                  <a:lnTo>
                    <a:pt x="468" y="1692"/>
                  </a:lnTo>
                  <a:lnTo>
                    <a:pt x="472" y="1682"/>
                  </a:lnTo>
                  <a:lnTo>
                    <a:pt x="476" y="1672"/>
                  </a:lnTo>
                  <a:lnTo>
                    <a:pt x="477" y="1662"/>
                  </a:lnTo>
                  <a:lnTo>
                    <a:pt x="478" y="1652"/>
                  </a:lnTo>
                  <a:lnTo>
                    <a:pt x="478" y="1641"/>
                  </a:lnTo>
                  <a:lnTo>
                    <a:pt x="477" y="1630"/>
                  </a:lnTo>
                  <a:lnTo>
                    <a:pt x="475" y="1619"/>
                  </a:lnTo>
                  <a:lnTo>
                    <a:pt x="471" y="1607"/>
                  </a:lnTo>
                  <a:lnTo>
                    <a:pt x="465" y="1595"/>
                  </a:lnTo>
                  <a:lnTo>
                    <a:pt x="457" y="1583"/>
                  </a:lnTo>
                  <a:lnTo>
                    <a:pt x="449" y="1569"/>
                  </a:lnTo>
                  <a:lnTo>
                    <a:pt x="438" y="1557"/>
                  </a:lnTo>
                  <a:lnTo>
                    <a:pt x="416" y="1533"/>
                  </a:lnTo>
                  <a:lnTo>
                    <a:pt x="387" y="1505"/>
                  </a:lnTo>
                  <a:lnTo>
                    <a:pt x="352" y="1474"/>
                  </a:lnTo>
                  <a:lnTo>
                    <a:pt x="316" y="1445"/>
                  </a:lnTo>
                  <a:lnTo>
                    <a:pt x="279" y="1418"/>
                  </a:lnTo>
                  <a:lnTo>
                    <a:pt x="261" y="1406"/>
                  </a:lnTo>
                  <a:lnTo>
                    <a:pt x="243" y="1396"/>
                  </a:lnTo>
                  <a:lnTo>
                    <a:pt x="228" y="1387"/>
                  </a:lnTo>
                  <a:lnTo>
                    <a:pt x="213" y="1381"/>
                  </a:lnTo>
                  <a:lnTo>
                    <a:pt x="199" y="1377"/>
                  </a:lnTo>
                  <a:lnTo>
                    <a:pt x="188" y="1376"/>
                  </a:lnTo>
                  <a:lnTo>
                    <a:pt x="213" y="1375"/>
                  </a:lnTo>
                  <a:lnTo>
                    <a:pt x="236" y="1370"/>
                  </a:lnTo>
                  <a:lnTo>
                    <a:pt x="257" y="1364"/>
                  </a:lnTo>
                  <a:lnTo>
                    <a:pt x="274" y="1357"/>
                  </a:lnTo>
                  <a:lnTo>
                    <a:pt x="290" y="1347"/>
                  </a:lnTo>
                  <a:lnTo>
                    <a:pt x="305" y="1336"/>
                  </a:lnTo>
                  <a:lnTo>
                    <a:pt x="316" y="1324"/>
                  </a:lnTo>
                  <a:lnTo>
                    <a:pt x="325" y="1309"/>
                  </a:lnTo>
                  <a:lnTo>
                    <a:pt x="333" y="1294"/>
                  </a:lnTo>
                  <a:lnTo>
                    <a:pt x="339" y="1278"/>
                  </a:lnTo>
                  <a:lnTo>
                    <a:pt x="342" y="1261"/>
                  </a:lnTo>
                  <a:lnTo>
                    <a:pt x="345" y="1244"/>
                  </a:lnTo>
                  <a:lnTo>
                    <a:pt x="346" y="1226"/>
                  </a:lnTo>
                  <a:lnTo>
                    <a:pt x="345" y="1207"/>
                  </a:lnTo>
                  <a:lnTo>
                    <a:pt x="342" y="1189"/>
                  </a:lnTo>
                  <a:lnTo>
                    <a:pt x="339" y="1170"/>
                  </a:lnTo>
                  <a:lnTo>
                    <a:pt x="334" y="1151"/>
                  </a:lnTo>
                  <a:lnTo>
                    <a:pt x="328" y="1132"/>
                  </a:lnTo>
                  <a:lnTo>
                    <a:pt x="322" y="1113"/>
                  </a:lnTo>
                  <a:lnTo>
                    <a:pt x="313" y="1095"/>
                  </a:lnTo>
                  <a:lnTo>
                    <a:pt x="305" y="1078"/>
                  </a:lnTo>
                  <a:lnTo>
                    <a:pt x="294" y="1061"/>
                  </a:lnTo>
                  <a:lnTo>
                    <a:pt x="284" y="1045"/>
                  </a:lnTo>
                  <a:lnTo>
                    <a:pt x="272" y="1030"/>
                  </a:lnTo>
                  <a:lnTo>
                    <a:pt x="261" y="1016"/>
                  </a:lnTo>
                  <a:lnTo>
                    <a:pt x="248" y="1003"/>
                  </a:lnTo>
                  <a:lnTo>
                    <a:pt x="235" y="992"/>
                  </a:lnTo>
                  <a:lnTo>
                    <a:pt x="221" y="983"/>
                  </a:lnTo>
                  <a:lnTo>
                    <a:pt x="208" y="974"/>
                  </a:lnTo>
                  <a:lnTo>
                    <a:pt x="195" y="968"/>
                  </a:lnTo>
                  <a:lnTo>
                    <a:pt x="181" y="964"/>
                  </a:lnTo>
                  <a:lnTo>
                    <a:pt x="166" y="962"/>
                  </a:lnTo>
                  <a:lnTo>
                    <a:pt x="191" y="964"/>
                  </a:lnTo>
                  <a:lnTo>
                    <a:pt x="212" y="964"/>
                  </a:lnTo>
                  <a:lnTo>
                    <a:pt x="232" y="964"/>
                  </a:lnTo>
                  <a:lnTo>
                    <a:pt x="251" y="963"/>
                  </a:lnTo>
                  <a:lnTo>
                    <a:pt x="267" y="961"/>
                  </a:lnTo>
                  <a:lnTo>
                    <a:pt x="283" y="958"/>
                  </a:lnTo>
                  <a:lnTo>
                    <a:pt x="296" y="953"/>
                  </a:lnTo>
                  <a:lnTo>
                    <a:pt x="307" y="948"/>
                  </a:lnTo>
                  <a:lnTo>
                    <a:pt x="318" y="941"/>
                  </a:lnTo>
                  <a:lnTo>
                    <a:pt x="328" y="935"/>
                  </a:lnTo>
                  <a:lnTo>
                    <a:pt x="335" y="926"/>
                  </a:lnTo>
                  <a:lnTo>
                    <a:pt x="341" y="917"/>
                  </a:lnTo>
                  <a:lnTo>
                    <a:pt x="347" y="907"/>
                  </a:lnTo>
                  <a:lnTo>
                    <a:pt x="351" y="897"/>
                  </a:lnTo>
                  <a:lnTo>
                    <a:pt x="353" y="885"/>
                  </a:lnTo>
                  <a:lnTo>
                    <a:pt x="356" y="874"/>
                  </a:lnTo>
                  <a:lnTo>
                    <a:pt x="356" y="860"/>
                  </a:lnTo>
                  <a:lnTo>
                    <a:pt x="356" y="847"/>
                  </a:lnTo>
                  <a:lnTo>
                    <a:pt x="355" y="833"/>
                  </a:lnTo>
                  <a:lnTo>
                    <a:pt x="352" y="819"/>
                  </a:lnTo>
                  <a:lnTo>
                    <a:pt x="345" y="788"/>
                  </a:lnTo>
                  <a:lnTo>
                    <a:pt x="335" y="755"/>
                  </a:lnTo>
                  <a:lnTo>
                    <a:pt x="322" y="721"/>
                  </a:lnTo>
                  <a:lnTo>
                    <a:pt x="306" y="686"/>
                  </a:lnTo>
                  <a:lnTo>
                    <a:pt x="287" y="649"/>
                  </a:lnTo>
                  <a:lnTo>
                    <a:pt x="268" y="611"/>
                  </a:lnTo>
                  <a:lnTo>
                    <a:pt x="246" y="573"/>
                  </a:lnTo>
                  <a:lnTo>
                    <a:pt x="224" y="535"/>
                  </a:lnTo>
                  <a:lnTo>
                    <a:pt x="177" y="459"/>
                  </a:lnTo>
                  <a:lnTo>
                    <a:pt x="88" y="318"/>
                  </a:lnTo>
                  <a:lnTo>
                    <a:pt x="50" y="255"/>
                  </a:lnTo>
                  <a:lnTo>
                    <a:pt x="34" y="228"/>
                  </a:lnTo>
                  <a:lnTo>
                    <a:pt x="21" y="203"/>
                  </a:lnTo>
                  <a:lnTo>
                    <a:pt x="11" y="181"/>
                  </a:lnTo>
                  <a:lnTo>
                    <a:pt x="4" y="161"/>
                  </a:lnTo>
                  <a:lnTo>
                    <a:pt x="1" y="153"/>
                  </a:lnTo>
                  <a:lnTo>
                    <a:pt x="0" y="145"/>
                  </a:lnTo>
                  <a:lnTo>
                    <a:pt x="0" y="139"/>
                  </a:lnTo>
                  <a:lnTo>
                    <a:pt x="1" y="133"/>
                  </a:lnTo>
                  <a:close/>
                </a:path>
              </a:pathLst>
            </a:custGeom>
            <a:solidFill>
              <a:sysClr val="window" lastClr="FFFFFF"/>
            </a:solidFill>
            <a:ln>
              <a:noFill/>
            </a:ln>
          </p:spPr>
          <p:txBody>
            <a:bodyPr anchor="ctr">
              <a:scene3d>
                <a:camera prst="orthographicFront"/>
                <a:lightRig rig="threePt" dir="t"/>
              </a:scene3d>
            </a:bodyPr>
            <a:lstStyle/>
            <a:p>
              <a:pPr algn="ctr" defTabSz="1218565">
                <a:defRPr/>
              </a:pPr>
              <a:endParaRPr lang="zh-CN" altLang="en-US" sz="995" kern="0">
                <a:solidFill>
                  <a:schemeClr val="bg1">
                    <a:lumMod val="50000"/>
                  </a:schemeClr>
                </a:solidFill>
              </a:endParaRPr>
            </a:p>
          </p:txBody>
        </p:sp>
      </p:grpSp>
      <p:grpSp>
        <p:nvGrpSpPr>
          <p:cNvPr id="4" name="组合 9"/>
          <p:cNvGrpSpPr/>
          <p:nvPr/>
        </p:nvGrpSpPr>
        <p:grpSpPr>
          <a:xfrm>
            <a:off x="3277241" y="1564363"/>
            <a:ext cx="1127259" cy="1128846"/>
            <a:chOff x="1845734" y="2255838"/>
            <a:chExt cx="1128713" cy="1128713"/>
          </a:xfrm>
        </p:grpSpPr>
        <p:sp>
          <p:nvSpPr>
            <p:cNvPr id="11" name="MH_Other_4"/>
            <p:cNvSpPr/>
            <p:nvPr>
              <p:custDataLst>
                <p:tags r:id="rId5"/>
              </p:custDataLst>
            </p:nvPr>
          </p:nvSpPr>
          <p:spPr>
            <a:xfrm rot="5400000">
              <a:off x="1845735" y="2255837"/>
              <a:ext cx="1128713" cy="1128713"/>
            </a:xfrm>
            <a:prstGeom prst="teardrop">
              <a:avLst/>
            </a:prstGeom>
            <a:solidFill>
              <a:schemeClr val="accent1"/>
            </a:solidFill>
            <a:ln w="12700" cap="flat" cmpd="sng" algn="ctr">
              <a:noFill/>
              <a:prstDash val="solid"/>
              <a:miter lim="800000"/>
            </a:ln>
            <a:effectLst>
              <a:outerShdw blurRad="76200" dist="50800" dir="8100000" algn="tr" rotWithShape="0">
                <a:prstClr val="black">
                  <a:alpha val="40000"/>
                </a:prstClr>
              </a:outerShdw>
            </a:effectLst>
          </p:spPr>
          <p:txBody>
            <a:bodyPr vert="vert270" lIns="108013" tIns="36004" rIns="0" anchor="ctr"/>
            <a:lstStyle/>
            <a:p>
              <a:pPr algn="ctr" defTabSz="1218565">
                <a:defRPr/>
              </a:pPr>
              <a:endParaRPr lang="th-TH" sz="3130" kern="0">
                <a:solidFill>
                  <a:schemeClr val="bg1">
                    <a:lumMod val="50000"/>
                  </a:schemeClr>
                </a:solidFill>
                <a:latin typeface="Calibri"/>
                <a:cs typeface="Cordia New" panose="020b0304020202020204"/>
              </a:endParaRPr>
            </a:p>
          </p:txBody>
        </p:sp>
        <p:sp>
          <p:nvSpPr>
            <p:cNvPr id="12" name="KSO_Shape"/>
            <p:cNvSpPr/>
            <p:nvPr/>
          </p:nvSpPr>
          <p:spPr bwMode="auto">
            <a:xfrm>
              <a:off x="2279733" y="2513013"/>
              <a:ext cx="322716" cy="700088"/>
            </a:xfrm>
            <a:custGeom>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ysClr val="window" lastClr="FFFFFF"/>
            </a:solidFill>
            <a:ln>
              <a:noFill/>
            </a:ln>
          </p:spPr>
          <p:txBody>
            <a:bodyPr anchor="ctr">
              <a:scene3d>
                <a:camera prst="orthographicFront"/>
                <a:lightRig rig="threePt" dir="t"/>
              </a:scene3d>
            </a:bodyPr>
            <a:lstStyle/>
            <a:p>
              <a:pPr algn="ctr" defTabSz="1218565">
                <a:defRPr/>
              </a:pPr>
              <a:endParaRPr lang="zh-CN" altLang="en-US" sz="995" kern="0">
                <a:solidFill>
                  <a:schemeClr val="bg1">
                    <a:lumMod val="50000"/>
                  </a:schemeClr>
                </a:solidFill>
              </a:endParaRPr>
            </a:p>
          </p:txBody>
        </p:sp>
      </p:grpSp>
      <p:grpSp>
        <p:nvGrpSpPr>
          <p:cNvPr id="7" name="组合 12"/>
          <p:cNvGrpSpPr/>
          <p:nvPr/>
        </p:nvGrpSpPr>
        <p:grpSpPr>
          <a:xfrm>
            <a:off x="4466420" y="2737664"/>
            <a:ext cx="1587689" cy="1587689"/>
            <a:chOff x="3036358" y="3429000"/>
            <a:chExt cx="1587500" cy="1587500"/>
          </a:xfrm>
        </p:grpSpPr>
        <p:sp>
          <p:nvSpPr>
            <p:cNvPr id="14" name="MH_Other_1"/>
            <p:cNvSpPr/>
            <p:nvPr>
              <p:custDataLst>
                <p:tags r:id="rId6"/>
              </p:custDataLst>
            </p:nvPr>
          </p:nvSpPr>
          <p:spPr>
            <a:xfrm rot="16200000">
              <a:off x="3036358" y="3429000"/>
              <a:ext cx="1587500" cy="1587500"/>
            </a:xfrm>
            <a:prstGeom prst="teardrop">
              <a:avLst/>
            </a:prstGeom>
            <a:solidFill>
              <a:schemeClr val="accent3"/>
            </a:solidFill>
            <a:ln w="12700" cap="flat" cmpd="sng" algn="ctr">
              <a:noFill/>
              <a:prstDash val="solid"/>
              <a:miter lim="800000"/>
            </a:ln>
            <a:effectLst>
              <a:outerShdw blurRad="76200" dist="50800" dir="8100000" algn="tr" rotWithShape="0">
                <a:prstClr val="black">
                  <a:alpha val="40000"/>
                </a:prstClr>
              </a:outerShdw>
            </a:effectLst>
          </p:spPr>
          <p:txBody>
            <a:bodyPr vert="vert" lIns="36004" tIns="36004" rIns="108013" anchor="ctr"/>
            <a:lstStyle/>
            <a:p>
              <a:pPr algn="ctr" defTabSz="1218565">
                <a:defRPr/>
              </a:pPr>
              <a:endParaRPr lang="th-TH" sz="3130" kern="0">
                <a:solidFill>
                  <a:schemeClr val="bg1">
                    <a:lumMod val="50000"/>
                  </a:schemeClr>
                </a:solidFill>
                <a:latin typeface="Calibri"/>
                <a:cs typeface="Cordia New" panose="020b0304020202020204"/>
              </a:endParaRPr>
            </a:p>
          </p:txBody>
        </p:sp>
        <p:sp>
          <p:nvSpPr>
            <p:cNvPr id="15" name="KSO_Shape"/>
            <p:cNvSpPr/>
            <p:nvPr/>
          </p:nvSpPr>
          <p:spPr bwMode="auto">
            <a:xfrm>
              <a:off x="3306233" y="3748088"/>
              <a:ext cx="860425" cy="649287"/>
            </a:xfrm>
            <a:custGeom>
              <a:gdLst>
                <a:gd name="T0" fmla="*/ 131779585 w 12600"/>
                <a:gd name="T1" fmla="*/ 176296350 h 9505"/>
                <a:gd name="T2" fmla="*/ 126659217 w 12600"/>
                <a:gd name="T3" fmla="*/ 185424592 h 9505"/>
                <a:gd name="T4" fmla="*/ 115184313 w 12600"/>
                <a:gd name="T5" fmla="*/ 191281345 h 9505"/>
                <a:gd name="T6" fmla="*/ 105766507 w 12600"/>
                <a:gd name="T7" fmla="*/ 195056117 h 9505"/>
                <a:gd name="T8" fmla="*/ 94337263 w 12600"/>
                <a:gd name="T9" fmla="*/ 177325916 h 9505"/>
                <a:gd name="T10" fmla="*/ 85239527 w 12600"/>
                <a:gd name="T11" fmla="*/ 172155540 h 9505"/>
                <a:gd name="T12" fmla="*/ 77970592 w 12600"/>
                <a:gd name="T13" fmla="*/ 203063397 h 9505"/>
                <a:gd name="T14" fmla="*/ 72827394 w 12600"/>
                <a:gd name="T15" fmla="*/ 215142940 h 9505"/>
                <a:gd name="T16" fmla="*/ 77719162 w 12600"/>
                <a:gd name="T17" fmla="*/ 174443313 h 9505"/>
                <a:gd name="T18" fmla="*/ 74518913 w 12600"/>
                <a:gd name="T19" fmla="*/ 164354204 h 9505"/>
                <a:gd name="T20" fmla="*/ 55591982 w 12600"/>
                <a:gd name="T21" fmla="*/ 173688389 h 9505"/>
                <a:gd name="T22" fmla="*/ 37968011 w 12600"/>
                <a:gd name="T23" fmla="*/ 165200675 h 9505"/>
                <a:gd name="T24" fmla="*/ 32344935 w 12600"/>
                <a:gd name="T25" fmla="*/ 158085716 h 9505"/>
                <a:gd name="T26" fmla="*/ 17441031 w 12600"/>
                <a:gd name="T27" fmla="*/ 141247533 h 9505"/>
                <a:gd name="T28" fmla="*/ 8891965 w 12600"/>
                <a:gd name="T29" fmla="*/ 130014613 h 9505"/>
                <a:gd name="T30" fmla="*/ 1371449 w 12600"/>
                <a:gd name="T31" fmla="*/ 117202995 h 9505"/>
                <a:gd name="T32" fmla="*/ 7703306 w 12600"/>
                <a:gd name="T33" fmla="*/ 112398657 h 9505"/>
                <a:gd name="T34" fmla="*/ 24207258 w 12600"/>
                <a:gd name="T35" fmla="*/ 112375808 h 9505"/>
                <a:gd name="T36" fmla="*/ 37670921 w 12600"/>
                <a:gd name="T37" fmla="*/ 112009770 h 9505"/>
                <a:gd name="T38" fmla="*/ 57054901 w 12600"/>
                <a:gd name="T39" fmla="*/ 116173580 h 9505"/>
                <a:gd name="T40" fmla="*/ 72713094 w 12600"/>
                <a:gd name="T41" fmla="*/ 126216840 h 9505"/>
                <a:gd name="T42" fmla="*/ 82839379 w 12600"/>
                <a:gd name="T43" fmla="*/ 138593722 h 9505"/>
                <a:gd name="T44" fmla="*/ 82496479 w 12600"/>
                <a:gd name="T45" fmla="*/ 159732809 h 9505"/>
                <a:gd name="T46" fmla="*/ 87959746 w 12600"/>
                <a:gd name="T47" fmla="*/ 142208400 h 9505"/>
                <a:gd name="T48" fmla="*/ 77170492 w 12600"/>
                <a:gd name="T49" fmla="*/ 114205996 h 9505"/>
                <a:gd name="T50" fmla="*/ 81239330 w 12600"/>
                <a:gd name="T51" fmla="*/ 81216159 h 9505"/>
                <a:gd name="T52" fmla="*/ 89034106 w 12600"/>
                <a:gd name="T53" fmla="*/ 62593637 h 9505"/>
                <a:gd name="T54" fmla="*/ 95365963 w 12600"/>
                <a:gd name="T55" fmla="*/ 47013964 h 9505"/>
                <a:gd name="T56" fmla="*/ 98451761 w 12600"/>
                <a:gd name="T57" fmla="*/ 40699627 h 9505"/>
                <a:gd name="T58" fmla="*/ 117904381 w 12600"/>
                <a:gd name="T59" fmla="*/ 14664655 h 9505"/>
                <a:gd name="T60" fmla="*/ 129310946 w 12600"/>
                <a:gd name="T61" fmla="*/ 983717 h 9505"/>
                <a:gd name="T62" fmla="*/ 140305820 w 12600"/>
                <a:gd name="T63" fmla="*/ 24570821 h 9505"/>
                <a:gd name="T64" fmla="*/ 146409077 w 12600"/>
                <a:gd name="T65" fmla="*/ 44405852 h 9505"/>
                <a:gd name="T66" fmla="*/ 149632156 w 12600"/>
                <a:gd name="T67" fmla="*/ 62319147 h 9505"/>
                <a:gd name="T68" fmla="*/ 152992364 w 12600"/>
                <a:gd name="T69" fmla="*/ 78379405 h 9505"/>
                <a:gd name="T70" fmla="*/ 151643745 w 12600"/>
                <a:gd name="T71" fmla="*/ 96795983 h 9505"/>
                <a:gd name="T72" fmla="*/ 145860407 w 12600"/>
                <a:gd name="T73" fmla="*/ 113039185 h 9505"/>
                <a:gd name="T74" fmla="*/ 139734320 w 12600"/>
                <a:gd name="T75" fmla="*/ 126102444 h 9505"/>
                <a:gd name="T76" fmla="*/ 122933279 w 12600"/>
                <a:gd name="T77" fmla="*/ 143581155 h 9505"/>
                <a:gd name="T78" fmla="*/ 98131842 w 12600"/>
                <a:gd name="T79" fmla="*/ 146463757 h 9505"/>
                <a:gd name="T80" fmla="*/ 87753976 w 12600"/>
                <a:gd name="T81" fmla="*/ 163736525 h 9505"/>
                <a:gd name="T82" fmla="*/ 96737412 w 12600"/>
                <a:gd name="T83" fmla="*/ 171034427 h 9505"/>
                <a:gd name="T84" fmla="*/ 107298067 w 12600"/>
                <a:gd name="T85" fmla="*/ 166870769 h 9505"/>
                <a:gd name="T86" fmla="*/ 125013508 w 12600"/>
                <a:gd name="T87" fmla="*/ 174077276 h 9505"/>
                <a:gd name="T88" fmla="*/ 133699704 w 12600"/>
                <a:gd name="T89" fmla="*/ 157856923 h 9505"/>
                <a:gd name="T90" fmla="*/ 145106118 w 12600"/>
                <a:gd name="T91" fmla="*/ 141545023 h 9505"/>
                <a:gd name="T92" fmla="*/ 159735611 w 12600"/>
                <a:gd name="T93" fmla="*/ 144633570 h 9505"/>
                <a:gd name="T94" fmla="*/ 150775005 w 12600"/>
                <a:gd name="T95" fmla="*/ 163141695 h 9505"/>
                <a:gd name="T96" fmla="*/ 146203307 w 12600"/>
                <a:gd name="T97" fmla="*/ 173139257 h 9505"/>
                <a:gd name="T98" fmla="*/ 161907160 w 12600"/>
                <a:gd name="T99" fmla="*/ 163072996 h 9505"/>
                <a:gd name="T100" fmla="*/ 172033595 w 12600"/>
                <a:gd name="T101" fmla="*/ 133286102 h 9505"/>
                <a:gd name="T102" fmla="*/ 205658508 w 12600"/>
                <a:gd name="T103" fmla="*/ 113885656 h 9505"/>
                <a:gd name="T104" fmla="*/ 239374892 w 12600"/>
                <a:gd name="T105" fmla="*/ 110660016 h 9505"/>
                <a:gd name="T106" fmla="*/ 255330174 w 12600"/>
                <a:gd name="T107" fmla="*/ 107983205 h 9505"/>
                <a:gd name="T108" fmla="*/ 271742505 w 12600"/>
                <a:gd name="T109" fmla="*/ 105741282 h 9505"/>
                <a:gd name="T110" fmla="*/ 288017857 w 12600"/>
                <a:gd name="T111" fmla="*/ 101302982 h 9505"/>
                <a:gd name="T112" fmla="*/ 245981008 w 12600"/>
                <a:gd name="T113" fmla="*/ 161700393 h 9505"/>
                <a:gd name="T114" fmla="*/ 228379867 w 12600"/>
                <a:gd name="T115" fmla="*/ 177691953 h 9505"/>
                <a:gd name="T116" fmla="*/ 210275865 w 12600"/>
                <a:gd name="T117" fmla="*/ 186980290 h 9505"/>
                <a:gd name="T118" fmla="*/ 194640654 w 12600"/>
                <a:gd name="T119" fmla="*/ 189862892 h 9505"/>
                <a:gd name="T120" fmla="*/ 170159136 w 12600"/>
                <a:gd name="T121" fmla="*/ 182038707 h 95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00" h="9505">
                  <a:moveTo>
                    <a:pt x="7155" y="7617"/>
                  </a:moveTo>
                  <a:lnTo>
                    <a:pt x="7155" y="7617"/>
                  </a:lnTo>
                  <a:lnTo>
                    <a:pt x="7091" y="7633"/>
                  </a:lnTo>
                  <a:lnTo>
                    <a:pt x="7028" y="7649"/>
                  </a:lnTo>
                  <a:lnTo>
                    <a:pt x="6964" y="7663"/>
                  </a:lnTo>
                  <a:lnTo>
                    <a:pt x="6899" y="7675"/>
                  </a:lnTo>
                  <a:lnTo>
                    <a:pt x="6836" y="7688"/>
                  </a:lnTo>
                  <a:lnTo>
                    <a:pt x="6771" y="7699"/>
                  </a:lnTo>
                  <a:lnTo>
                    <a:pt x="6706" y="7708"/>
                  </a:lnTo>
                  <a:lnTo>
                    <a:pt x="6641" y="7717"/>
                  </a:lnTo>
                  <a:lnTo>
                    <a:pt x="6575" y="7724"/>
                  </a:lnTo>
                  <a:lnTo>
                    <a:pt x="6510" y="7730"/>
                  </a:lnTo>
                  <a:lnTo>
                    <a:pt x="6444" y="7735"/>
                  </a:lnTo>
                  <a:lnTo>
                    <a:pt x="6380" y="7738"/>
                  </a:lnTo>
                  <a:lnTo>
                    <a:pt x="6314" y="7739"/>
                  </a:lnTo>
                  <a:lnTo>
                    <a:pt x="6249" y="7739"/>
                  </a:lnTo>
                  <a:lnTo>
                    <a:pt x="6183" y="7738"/>
                  </a:lnTo>
                  <a:lnTo>
                    <a:pt x="6118" y="7734"/>
                  </a:lnTo>
                  <a:lnTo>
                    <a:pt x="6076" y="7732"/>
                  </a:lnTo>
                  <a:lnTo>
                    <a:pt x="6032" y="7727"/>
                  </a:lnTo>
                  <a:lnTo>
                    <a:pt x="5944" y="7716"/>
                  </a:lnTo>
                  <a:lnTo>
                    <a:pt x="5899" y="7711"/>
                  </a:lnTo>
                  <a:lnTo>
                    <a:pt x="5854" y="7707"/>
                  </a:lnTo>
                  <a:lnTo>
                    <a:pt x="5810" y="7706"/>
                  </a:lnTo>
                  <a:lnTo>
                    <a:pt x="5765" y="7706"/>
                  </a:lnTo>
                  <a:lnTo>
                    <a:pt x="5743" y="7706"/>
                  </a:lnTo>
                  <a:lnTo>
                    <a:pt x="5721" y="7708"/>
                  </a:lnTo>
                  <a:lnTo>
                    <a:pt x="5700" y="7711"/>
                  </a:lnTo>
                  <a:lnTo>
                    <a:pt x="5678" y="7715"/>
                  </a:lnTo>
                  <a:lnTo>
                    <a:pt x="5657" y="7718"/>
                  </a:lnTo>
                  <a:lnTo>
                    <a:pt x="5636" y="7723"/>
                  </a:lnTo>
                  <a:lnTo>
                    <a:pt x="5617" y="7729"/>
                  </a:lnTo>
                  <a:lnTo>
                    <a:pt x="5597" y="7737"/>
                  </a:lnTo>
                  <a:lnTo>
                    <a:pt x="5578" y="7745"/>
                  </a:lnTo>
                  <a:lnTo>
                    <a:pt x="5558" y="7755"/>
                  </a:lnTo>
                  <a:lnTo>
                    <a:pt x="5540" y="7766"/>
                  </a:lnTo>
                  <a:lnTo>
                    <a:pt x="5523" y="7779"/>
                  </a:lnTo>
                  <a:lnTo>
                    <a:pt x="5506" y="7793"/>
                  </a:lnTo>
                  <a:lnTo>
                    <a:pt x="5488" y="7809"/>
                  </a:lnTo>
                  <a:lnTo>
                    <a:pt x="5473" y="7825"/>
                  </a:lnTo>
                  <a:lnTo>
                    <a:pt x="5458" y="7844"/>
                  </a:lnTo>
                  <a:lnTo>
                    <a:pt x="5487" y="7905"/>
                  </a:lnTo>
                  <a:lnTo>
                    <a:pt x="5501" y="7937"/>
                  </a:lnTo>
                  <a:lnTo>
                    <a:pt x="5514" y="7970"/>
                  </a:lnTo>
                  <a:lnTo>
                    <a:pt x="5525" y="8005"/>
                  </a:lnTo>
                  <a:lnTo>
                    <a:pt x="5529" y="8024"/>
                  </a:lnTo>
                  <a:lnTo>
                    <a:pt x="5534" y="8042"/>
                  </a:lnTo>
                  <a:lnTo>
                    <a:pt x="5536" y="8062"/>
                  </a:lnTo>
                  <a:lnTo>
                    <a:pt x="5539" y="8083"/>
                  </a:lnTo>
                  <a:lnTo>
                    <a:pt x="5541" y="8105"/>
                  </a:lnTo>
                  <a:lnTo>
                    <a:pt x="5541" y="8128"/>
                  </a:lnTo>
                  <a:lnTo>
                    <a:pt x="5518" y="8130"/>
                  </a:lnTo>
                  <a:lnTo>
                    <a:pt x="5495" y="8133"/>
                  </a:lnTo>
                  <a:lnTo>
                    <a:pt x="5471" y="8133"/>
                  </a:lnTo>
                  <a:lnTo>
                    <a:pt x="5448" y="8134"/>
                  </a:lnTo>
                  <a:lnTo>
                    <a:pt x="5402" y="8131"/>
                  </a:lnTo>
                  <a:lnTo>
                    <a:pt x="5355" y="8128"/>
                  </a:lnTo>
                  <a:lnTo>
                    <a:pt x="5310" y="8122"/>
                  </a:lnTo>
                  <a:lnTo>
                    <a:pt x="5265" y="8114"/>
                  </a:lnTo>
                  <a:lnTo>
                    <a:pt x="5219" y="8106"/>
                  </a:lnTo>
                  <a:lnTo>
                    <a:pt x="5174" y="8096"/>
                  </a:lnTo>
                  <a:lnTo>
                    <a:pt x="5087" y="8076"/>
                  </a:lnTo>
                  <a:lnTo>
                    <a:pt x="5045" y="8067"/>
                  </a:lnTo>
                  <a:lnTo>
                    <a:pt x="5003" y="8058"/>
                  </a:lnTo>
                  <a:lnTo>
                    <a:pt x="4962" y="8052"/>
                  </a:lnTo>
                  <a:lnTo>
                    <a:pt x="4921" y="8047"/>
                  </a:lnTo>
                  <a:lnTo>
                    <a:pt x="4882" y="8043"/>
                  </a:lnTo>
                  <a:lnTo>
                    <a:pt x="4844" y="8043"/>
                  </a:lnTo>
                  <a:lnTo>
                    <a:pt x="4865" y="8085"/>
                  </a:lnTo>
                  <a:lnTo>
                    <a:pt x="4887" y="8127"/>
                  </a:lnTo>
                  <a:lnTo>
                    <a:pt x="4910" y="8166"/>
                  </a:lnTo>
                  <a:lnTo>
                    <a:pt x="4935" y="8205"/>
                  </a:lnTo>
                  <a:lnTo>
                    <a:pt x="4987" y="8283"/>
                  </a:lnTo>
                  <a:lnTo>
                    <a:pt x="5039" y="8361"/>
                  </a:lnTo>
                  <a:lnTo>
                    <a:pt x="5063" y="8400"/>
                  </a:lnTo>
                  <a:lnTo>
                    <a:pt x="5086" y="8442"/>
                  </a:lnTo>
                  <a:lnTo>
                    <a:pt x="5108" y="8482"/>
                  </a:lnTo>
                  <a:lnTo>
                    <a:pt x="5128" y="8525"/>
                  </a:lnTo>
                  <a:lnTo>
                    <a:pt x="5136" y="8547"/>
                  </a:lnTo>
                  <a:lnTo>
                    <a:pt x="5144" y="8569"/>
                  </a:lnTo>
                  <a:lnTo>
                    <a:pt x="5151" y="8591"/>
                  </a:lnTo>
                  <a:lnTo>
                    <a:pt x="5158" y="8614"/>
                  </a:lnTo>
                  <a:lnTo>
                    <a:pt x="5164" y="8637"/>
                  </a:lnTo>
                  <a:lnTo>
                    <a:pt x="5168" y="8662"/>
                  </a:lnTo>
                  <a:lnTo>
                    <a:pt x="5173" y="8686"/>
                  </a:lnTo>
                  <a:lnTo>
                    <a:pt x="5175" y="8711"/>
                  </a:lnTo>
                  <a:lnTo>
                    <a:pt x="5108" y="8699"/>
                  </a:lnTo>
                  <a:lnTo>
                    <a:pt x="5041" y="8684"/>
                  </a:lnTo>
                  <a:lnTo>
                    <a:pt x="4975" y="8667"/>
                  </a:lnTo>
                  <a:lnTo>
                    <a:pt x="4909" y="8647"/>
                  </a:lnTo>
                  <a:lnTo>
                    <a:pt x="4876" y="8637"/>
                  </a:lnTo>
                  <a:lnTo>
                    <a:pt x="4843" y="8625"/>
                  </a:lnTo>
                  <a:lnTo>
                    <a:pt x="4811" y="8614"/>
                  </a:lnTo>
                  <a:lnTo>
                    <a:pt x="4779" y="8601"/>
                  </a:lnTo>
                  <a:lnTo>
                    <a:pt x="4748" y="8587"/>
                  </a:lnTo>
                  <a:lnTo>
                    <a:pt x="4717" y="8574"/>
                  </a:lnTo>
                  <a:lnTo>
                    <a:pt x="4686" y="8558"/>
                  </a:lnTo>
                  <a:lnTo>
                    <a:pt x="4656" y="8543"/>
                  </a:lnTo>
                  <a:lnTo>
                    <a:pt x="4627" y="8526"/>
                  </a:lnTo>
                  <a:lnTo>
                    <a:pt x="4597" y="8509"/>
                  </a:lnTo>
                  <a:lnTo>
                    <a:pt x="4569" y="8491"/>
                  </a:lnTo>
                  <a:lnTo>
                    <a:pt x="4541" y="8471"/>
                  </a:lnTo>
                  <a:lnTo>
                    <a:pt x="4514" y="8452"/>
                  </a:lnTo>
                  <a:lnTo>
                    <a:pt x="4488" y="8431"/>
                  </a:lnTo>
                  <a:lnTo>
                    <a:pt x="4463" y="8409"/>
                  </a:lnTo>
                  <a:lnTo>
                    <a:pt x="4437" y="8386"/>
                  </a:lnTo>
                  <a:lnTo>
                    <a:pt x="4414" y="8362"/>
                  </a:lnTo>
                  <a:lnTo>
                    <a:pt x="4389" y="8338"/>
                  </a:lnTo>
                  <a:lnTo>
                    <a:pt x="4367" y="8312"/>
                  </a:lnTo>
                  <a:lnTo>
                    <a:pt x="4347" y="8285"/>
                  </a:lnTo>
                  <a:lnTo>
                    <a:pt x="4326" y="8257"/>
                  </a:lnTo>
                  <a:lnTo>
                    <a:pt x="4306" y="8229"/>
                  </a:lnTo>
                  <a:lnTo>
                    <a:pt x="4288" y="8200"/>
                  </a:lnTo>
                  <a:lnTo>
                    <a:pt x="4270" y="8168"/>
                  </a:lnTo>
                  <a:lnTo>
                    <a:pt x="4257" y="8144"/>
                  </a:lnTo>
                  <a:lnTo>
                    <a:pt x="4246" y="8118"/>
                  </a:lnTo>
                  <a:lnTo>
                    <a:pt x="4235" y="8091"/>
                  </a:lnTo>
                  <a:lnTo>
                    <a:pt x="4226" y="8063"/>
                  </a:lnTo>
                  <a:lnTo>
                    <a:pt x="4207" y="8002"/>
                  </a:lnTo>
                  <a:lnTo>
                    <a:pt x="4188" y="7939"/>
                  </a:lnTo>
                  <a:lnTo>
                    <a:pt x="4169" y="7876"/>
                  </a:lnTo>
                  <a:lnTo>
                    <a:pt x="4150" y="7812"/>
                  </a:lnTo>
                  <a:lnTo>
                    <a:pt x="4139" y="7782"/>
                  </a:lnTo>
                  <a:lnTo>
                    <a:pt x="4127" y="7751"/>
                  </a:lnTo>
                  <a:lnTo>
                    <a:pt x="4114" y="7722"/>
                  </a:lnTo>
                  <a:lnTo>
                    <a:pt x="4102" y="7693"/>
                  </a:lnTo>
                  <a:lnTo>
                    <a:pt x="4087" y="7666"/>
                  </a:lnTo>
                  <a:lnTo>
                    <a:pt x="4072" y="7640"/>
                  </a:lnTo>
                  <a:lnTo>
                    <a:pt x="4056" y="7617"/>
                  </a:lnTo>
                  <a:lnTo>
                    <a:pt x="4037" y="7595"/>
                  </a:lnTo>
                  <a:lnTo>
                    <a:pt x="4018" y="7574"/>
                  </a:lnTo>
                  <a:lnTo>
                    <a:pt x="4007" y="7565"/>
                  </a:lnTo>
                  <a:lnTo>
                    <a:pt x="3996" y="7557"/>
                  </a:lnTo>
                  <a:lnTo>
                    <a:pt x="3985" y="7548"/>
                  </a:lnTo>
                  <a:lnTo>
                    <a:pt x="3972" y="7541"/>
                  </a:lnTo>
                  <a:lnTo>
                    <a:pt x="3960" y="7535"/>
                  </a:lnTo>
                  <a:lnTo>
                    <a:pt x="3948" y="7529"/>
                  </a:lnTo>
                  <a:lnTo>
                    <a:pt x="3935" y="7524"/>
                  </a:lnTo>
                  <a:lnTo>
                    <a:pt x="3920" y="7519"/>
                  </a:lnTo>
                  <a:lnTo>
                    <a:pt x="3906" y="7515"/>
                  </a:lnTo>
                  <a:lnTo>
                    <a:pt x="3891" y="7512"/>
                  </a:lnTo>
                  <a:lnTo>
                    <a:pt x="3876" y="7510"/>
                  </a:lnTo>
                  <a:lnTo>
                    <a:pt x="3860" y="7509"/>
                  </a:lnTo>
                  <a:lnTo>
                    <a:pt x="3843" y="7508"/>
                  </a:lnTo>
                  <a:lnTo>
                    <a:pt x="3826" y="7509"/>
                  </a:lnTo>
                  <a:lnTo>
                    <a:pt x="3807" y="7510"/>
                  </a:lnTo>
                  <a:lnTo>
                    <a:pt x="3789" y="7512"/>
                  </a:lnTo>
                  <a:lnTo>
                    <a:pt x="3770" y="7515"/>
                  </a:lnTo>
                  <a:lnTo>
                    <a:pt x="3750" y="7519"/>
                  </a:lnTo>
                  <a:lnTo>
                    <a:pt x="3729" y="7525"/>
                  </a:lnTo>
                  <a:lnTo>
                    <a:pt x="3708" y="7531"/>
                  </a:lnTo>
                  <a:lnTo>
                    <a:pt x="3686" y="7539"/>
                  </a:lnTo>
                  <a:lnTo>
                    <a:pt x="3663" y="7547"/>
                  </a:lnTo>
                  <a:lnTo>
                    <a:pt x="3636" y="7606"/>
                  </a:lnTo>
                  <a:lnTo>
                    <a:pt x="3611" y="7664"/>
                  </a:lnTo>
                  <a:lnTo>
                    <a:pt x="3587" y="7724"/>
                  </a:lnTo>
                  <a:lnTo>
                    <a:pt x="3567" y="7783"/>
                  </a:lnTo>
                  <a:lnTo>
                    <a:pt x="3546" y="7843"/>
                  </a:lnTo>
                  <a:lnTo>
                    <a:pt x="3527" y="7903"/>
                  </a:lnTo>
                  <a:lnTo>
                    <a:pt x="3512" y="7963"/>
                  </a:lnTo>
                  <a:lnTo>
                    <a:pt x="3496" y="8023"/>
                  </a:lnTo>
                  <a:lnTo>
                    <a:pt x="3482" y="8083"/>
                  </a:lnTo>
                  <a:lnTo>
                    <a:pt x="3470" y="8142"/>
                  </a:lnTo>
                  <a:lnTo>
                    <a:pt x="3459" y="8204"/>
                  </a:lnTo>
                  <a:lnTo>
                    <a:pt x="3449" y="8263"/>
                  </a:lnTo>
                  <a:lnTo>
                    <a:pt x="3441" y="8325"/>
                  </a:lnTo>
                  <a:lnTo>
                    <a:pt x="3433" y="8386"/>
                  </a:lnTo>
                  <a:lnTo>
                    <a:pt x="3428" y="8447"/>
                  </a:lnTo>
                  <a:lnTo>
                    <a:pt x="3422" y="8507"/>
                  </a:lnTo>
                  <a:lnTo>
                    <a:pt x="3419" y="8568"/>
                  </a:lnTo>
                  <a:lnTo>
                    <a:pt x="3416" y="8630"/>
                  </a:lnTo>
                  <a:lnTo>
                    <a:pt x="3414" y="8691"/>
                  </a:lnTo>
                  <a:lnTo>
                    <a:pt x="3413" y="8752"/>
                  </a:lnTo>
                  <a:lnTo>
                    <a:pt x="3411" y="8815"/>
                  </a:lnTo>
                  <a:lnTo>
                    <a:pt x="3411" y="8876"/>
                  </a:lnTo>
                  <a:lnTo>
                    <a:pt x="3414" y="8999"/>
                  </a:lnTo>
                  <a:lnTo>
                    <a:pt x="3419" y="9124"/>
                  </a:lnTo>
                  <a:lnTo>
                    <a:pt x="3425" y="9249"/>
                  </a:lnTo>
                  <a:lnTo>
                    <a:pt x="3432" y="9375"/>
                  </a:lnTo>
                  <a:lnTo>
                    <a:pt x="3441" y="9499"/>
                  </a:lnTo>
                  <a:lnTo>
                    <a:pt x="3422" y="9502"/>
                  </a:lnTo>
                  <a:lnTo>
                    <a:pt x="3404" y="9504"/>
                  </a:lnTo>
                  <a:lnTo>
                    <a:pt x="3387" y="9505"/>
                  </a:lnTo>
                  <a:lnTo>
                    <a:pt x="3370" y="9505"/>
                  </a:lnTo>
                  <a:lnTo>
                    <a:pt x="3354" y="9505"/>
                  </a:lnTo>
                  <a:lnTo>
                    <a:pt x="3339" y="9503"/>
                  </a:lnTo>
                  <a:lnTo>
                    <a:pt x="3325" y="9500"/>
                  </a:lnTo>
                  <a:lnTo>
                    <a:pt x="3310" y="9498"/>
                  </a:lnTo>
                  <a:lnTo>
                    <a:pt x="3296" y="9494"/>
                  </a:lnTo>
                  <a:lnTo>
                    <a:pt x="3284" y="9489"/>
                  </a:lnTo>
                  <a:lnTo>
                    <a:pt x="3272" y="9485"/>
                  </a:lnTo>
                  <a:lnTo>
                    <a:pt x="3260" y="9478"/>
                  </a:lnTo>
                  <a:lnTo>
                    <a:pt x="3249" y="9471"/>
                  </a:lnTo>
                  <a:lnTo>
                    <a:pt x="3239" y="9464"/>
                  </a:lnTo>
                  <a:lnTo>
                    <a:pt x="3229" y="9455"/>
                  </a:lnTo>
                  <a:lnTo>
                    <a:pt x="3219" y="9447"/>
                  </a:lnTo>
                  <a:lnTo>
                    <a:pt x="3211" y="9437"/>
                  </a:lnTo>
                  <a:lnTo>
                    <a:pt x="3202" y="9426"/>
                  </a:lnTo>
                  <a:lnTo>
                    <a:pt x="3194" y="9415"/>
                  </a:lnTo>
                  <a:lnTo>
                    <a:pt x="3186" y="9404"/>
                  </a:lnTo>
                  <a:lnTo>
                    <a:pt x="3174" y="9378"/>
                  </a:lnTo>
                  <a:lnTo>
                    <a:pt x="3162" y="9351"/>
                  </a:lnTo>
                  <a:lnTo>
                    <a:pt x="3153" y="9321"/>
                  </a:lnTo>
                  <a:lnTo>
                    <a:pt x="3145" y="9289"/>
                  </a:lnTo>
                  <a:lnTo>
                    <a:pt x="3139" y="9255"/>
                  </a:lnTo>
                  <a:lnTo>
                    <a:pt x="3135" y="9218"/>
                  </a:lnTo>
                  <a:lnTo>
                    <a:pt x="3133" y="9180"/>
                  </a:lnTo>
                  <a:lnTo>
                    <a:pt x="3130" y="9141"/>
                  </a:lnTo>
                  <a:lnTo>
                    <a:pt x="3130" y="9100"/>
                  </a:lnTo>
                  <a:lnTo>
                    <a:pt x="3131" y="9056"/>
                  </a:lnTo>
                  <a:lnTo>
                    <a:pt x="3135" y="9012"/>
                  </a:lnTo>
                  <a:lnTo>
                    <a:pt x="3139" y="8965"/>
                  </a:lnTo>
                  <a:lnTo>
                    <a:pt x="3144" y="8919"/>
                  </a:lnTo>
                  <a:lnTo>
                    <a:pt x="3148" y="8870"/>
                  </a:lnTo>
                  <a:lnTo>
                    <a:pt x="3156" y="8820"/>
                  </a:lnTo>
                  <a:lnTo>
                    <a:pt x="3163" y="8769"/>
                  </a:lnTo>
                  <a:lnTo>
                    <a:pt x="3180" y="8667"/>
                  </a:lnTo>
                  <a:lnTo>
                    <a:pt x="3201" y="8560"/>
                  </a:lnTo>
                  <a:lnTo>
                    <a:pt x="3223" y="8453"/>
                  </a:lnTo>
                  <a:lnTo>
                    <a:pt x="3246" y="8344"/>
                  </a:lnTo>
                  <a:lnTo>
                    <a:pt x="3271" y="8235"/>
                  </a:lnTo>
                  <a:lnTo>
                    <a:pt x="3320" y="8020"/>
                  </a:lnTo>
                  <a:lnTo>
                    <a:pt x="3343" y="7916"/>
                  </a:lnTo>
                  <a:lnTo>
                    <a:pt x="3364" y="7815"/>
                  </a:lnTo>
                  <a:lnTo>
                    <a:pt x="3383" y="7718"/>
                  </a:lnTo>
                  <a:lnTo>
                    <a:pt x="3400" y="7625"/>
                  </a:lnTo>
                  <a:lnTo>
                    <a:pt x="3414" y="7540"/>
                  </a:lnTo>
                  <a:lnTo>
                    <a:pt x="3419" y="7498"/>
                  </a:lnTo>
                  <a:lnTo>
                    <a:pt x="3422" y="7459"/>
                  </a:lnTo>
                  <a:lnTo>
                    <a:pt x="3426" y="7422"/>
                  </a:lnTo>
                  <a:lnTo>
                    <a:pt x="3427" y="7387"/>
                  </a:lnTo>
                  <a:lnTo>
                    <a:pt x="3427" y="7353"/>
                  </a:lnTo>
                  <a:lnTo>
                    <a:pt x="3427" y="7322"/>
                  </a:lnTo>
                  <a:lnTo>
                    <a:pt x="3425" y="7293"/>
                  </a:lnTo>
                  <a:lnTo>
                    <a:pt x="3420" y="7267"/>
                  </a:lnTo>
                  <a:lnTo>
                    <a:pt x="3415" y="7243"/>
                  </a:lnTo>
                  <a:lnTo>
                    <a:pt x="3408" y="7221"/>
                  </a:lnTo>
                  <a:lnTo>
                    <a:pt x="3399" y="7202"/>
                  </a:lnTo>
                  <a:lnTo>
                    <a:pt x="3394" y="7194"/>
                  </a:lnTo>
                  <a:lnTo>
                    <a:pt x="3388" y="7185"/>
                  </a:lnTo>
                  <a:lnTo>
                    <a:pt x="3382" y="7179"/>
                  </a:lnTo>
                  <a:lnTo>
                    <a:pt x="3376" y="7173"/>
                  </a:lnTo>
                  <a:lnTo>
                    <a:pt x="3369" y="7167"/>
                  </a:lnTo>
                  <a:lnTo>
                    <a:pt x="3361" y="7162"/>
                  </a:lnTo>
                  <a:lnTo>
                    <a:pt x="3345" y="7161"/>
                  </a:lnTo>
                  <a:lnTo>
                    <a:pt x="3331" y="7162"/>
                  </a:lnTo>
                  <a:lnTo>
                    <a:pt x="3316" y="7164"/>
                  </a:lnTo>
                  <a:lnTo>
                    <a:pt x="3301" y="7167"/>
                  </a:lnTo>
                  <a:lnTo>
                    <a:pt x="3287" y="7172"/>
                  </a:lnTo>
                  <a:lnTo>
                    <a:pt x="3273" y="7178"/>
                  </a:lnTo>
                  <a:lnTo>
                    <a:pt x="3260" y="7184"/>
                  </a:lnTo>
                  <a:lnTo>
                    <a:pt x="3248" y="7193"/>
                  </a:lnTo>
                  <a:lnTo>
                    <a:pt x="3234" y="7201"/>
                  </a:lnTo>
                  <a:lnTo>
                    <a:pt x="3222" y="7210"/>
                  </a:lnTo>
                  <a:lnTo>
                    <a:pt x="3197" y="7230"/>
                  </a:lnTo>
                  <a:lnTo>
                    <a:pt x="3174" y="7254"/>
                  </a:lnTo>
                  <a:lnTo>
                    <a:pt x="3151" y="7278"/>
                  </a:lnTo>
                  <a:lnTo>
                    <a:pt x="3107" y="7331"/>
                  </a:lnTo>
                  <a:lnTo>
                    <a:pt x="3085" y="7356"/>
                  </a:lnTo>
                  <a:lnTo>
                    <a:pt x="3063" y="7382"/>
                  </a:lnTo>
                  <a:lnTo>
                    <a:pt x="3041" y="7405"/>
                  </a:lnTo>
                  <a:lnTo>
                    <a:pt x="3019" y="7426"/>
                  </a:lnTo>
                  <a:lnTo>
                    <a:pt x="2996" y="7446"/>
                  </a:lnTo>
                  <a:lnTo>
                    <a:pt x="2985" y="7453"/>
                  </a:lnTo>
                  <a:lnTo>
                    <a:pt x="2972" y="7460"/>
                  </a:lnTo>
                  <a:lnTo>
                    <a:pt x="2935" y="7480"/>
                  </a:lnTo>
                  <a:lnTo>
                    <a:pt x="2892" y="7498"/>
                  </a:lnTo>
                  <a:lnTo>
                    <a:pt x="2845" y="7515"/>
                  </a:lnTo>
                  <a:lnTo>
                    <a:pt x="2795" y="7531"/>
                  </a:lnTo>
                  <a:lnTo>
                    <a:pt x="2743" y="7546"/>
                  </a:lnTo>
                  <a:lnTo>
                    <a:pt x="2688" y="7559"/>
                  </a:lnTo>
                  <a:lnTo>
                    <a:pt x="2631" y="7570"/>
                  </a:lnTo>
                  <a:lnTo>
                    <a:pt x="2574" y="7580"/>
                  </a:lnTo>
                  <a:lnTo>
                    <a:pt x="2516" y="7587"/>
                  </a:lnTo>
                  <a:lnTo>
                    <a:pt x="2459" y="7591"/>
                  </a:lnTo>
                  <a:lnTo>
                    <a:pt x="2432" y="7592"/>
                  </a:lnTo>
                  <a:lnTo>
                    <a:pt x="2404" y="7592"/>
                  </a:lnTo>
                  <a:lnTo>
                    <a:pt x="2377" y="7592"/>
                  </a:lnTo>
                  <a:lnTo>
                    <a:pt x="2350" y="7591"/>
                  </a:lnTo>
                  <a:lnTo>
                    <a:pt x="2324" y="7589"/>
                  </a:lnTo>
                  <a:lnTo>
                    <a:pt x="2300" y="7586"/>
                  </a:lnTo>
                  <a:lnTo>
                    <a:pt x="2276" y="7583"/>
                  </a:lnTo>
                  <a:lnTo>
                    <a:pt x="2252" y="7578"/>
                  </a:lnTo>
                  <a:lnTo>
                    <a:pt x="2229" y="7572"/>
                  </a:lnTo>
                  <a:lnTo>
                    <a:pt x="2208" y="7565"/>
                  </a:lnTo>
                  <a:lnTo>
                    <a:pt x="2188" y="7557"/>
                  </a:lnTo>
                  <a:lnTo>
                    <a:pt x="2169" y="7548"/>
                  </a:lnTo>
                  <a:lnTo>
                    <a:pt x="2135" y="7530"/>
                  </a:lnTo>
                  <a:lnTo>
                    <a:pt x="2102" y="7510"/>
                  </a:lnTo>
                  <a:lnTo>
                    <a:pt x="2070" y="7488"/>
                  </a:lnTo>
                  <a:lnTo>
                    <a:pt x="2037" y="7465"/>
                  </a:lnTo>
                  <a:lnTo>
                    <a:pt x="1974" y="7418"/>
                  </a:lnTo>
                  <a:lnTo>
                    <a:pt x="1910" y="7369"/>
                  </a:lnTo>
                  <a:lnTo>
                    <a:pt x="1878" y="7344"/>
                  </a:lnTo>
                  <a:lnTo>
                    <a:pt x="1846" y="7321"/>
                  </a:lnTo>
                  <a:lnTo>
                    <a:pt x="1815" y="7299"/>
                  </a:lnTo>
                  <a:lnTo>
                    <a:pt x="1782" y="7278"/>
                  </a:lnTo>
                  <a:lnTo>
                    <a:pt x="1747" y="7260"/>
                  </a:lnTo>
                  <a:lnTo>
                    <a:pt x="1713" y="7241"/>
                  </a:lnTo>
                  <a:lnTo>
                    <a:pt x="1679" y="7227"/>
                  </a:lnTo>
                  <a:lnTo>
                    <a:pt x="1661" y="7221"/>
                  </a:lnTo>
                  <a:lnTo>
                    <a:pt x="1644" y="7215"/>
                  </a:lnTo>
                  <a:lnTo>
                    <a:pt x="1624" y="7208"/>
                  </a:lnTo>
                  <a:lnTo>
                    <a:pt x="1607" y="7202"/>
                  </a:lnTo>
                  <a:lnTo>
                    <a:pt x="1592" y="7195"/>
                  </a:lnTo>
                  <a:lnTo>
                    <a:pt x="1579" y="7188"/>
                  </a:lnTo>
                  <a:lnTo>
                    <a:pt x="1567" y="7179"/>
                  </a:lnTo>
                  <a:lnTo>
                    <a:pt x="1556" y="7171"/>
                  </a:lnTo>
                  <a:lnTo>
                    <a:pt x="1547" y="7162"/>
                  </a:lnTo>
                  <a:lnTo>
                    <a:pt x="1538" y="7152"/>
                  </a:lnTo>
                  <a:lnTo>
                    <a:pt x="1532" y="7142"/>
                  </a:lnTo>
                  <a:lnTo>
                    <a:pt x="1526" y="7133"/>
                  </a:lnTo>
                  <a:lnTo>
                    <a:pt x="1520" y="7123"/>
                  </a:lnTo>
                  <a:lnTo>
                    <a:pt x="1516" y="7112"/>
                  </a:lnTo>
                  <a:lnTo>
                    <a:pt x="1508" y="7090"/>
                  </a:lnTo>
                  <a:lnTo>
                    <a:pt x="1502" y="7068"/>
                  </a:lnTo>
                  <a:lnTo>
                    <a:pt x="1496" y="7043"/>
                  </a:lnTo>
                  <a:lnTo>
                    <a:pt x="1487" y="7020"/>
                  </a:lnTo>
                  <a:lnTo>
                    <a:pt x="1478" y="6996"/>
                  </a:lnTo>
                  <a:lnTo>
                    <a:pt x="1472" y="6984"/>
                  </a:lnTo>
                  <a:lnTo>
                    <a:pt x="1466" y="6971"/>
                  </a:lnTo>
                  <a:lnTo>
                    <a:pt x="1459" y="6959"/>
                  </a:lnTo>
                  <a:lnTo>
                    <a:pt x="1449" y="6947"/>
                  </a:lnTo>
                  <a:lnTo>
                    <a:pt x="1439" y="6935"/>
                  </a:lnTo>
                  <a:lnTo>
                    <a:pt x="1428" y="6922"/>
                  </a:lnTo>
                  <a:lnTo>
                    <a:pt x="1415" y="6910"/>
                  </a:lnTo>
                  <a:lnTo>
                    <a:pt x="1401" y="6898"/>
                  </a:lnTo>
                  <a:lnTo>
                    <a:pt x="1384" y="6887"/>
                  </a:lnTo>
                  <a:lnTo>
                    <a:pt x="1366" y="6875"/>
                  </a:lnTo>
                  <a:lnTo>
                    <a:pt x="1351" y="6865"/>
                  </a:lnTo>
                  <a:lnTo>
                    <a:pt x="1335" y="6854"/>
                  </a:lnTo>
                  <a:lnTo>
                    <a:pt x="1320" y="6842"/>
                  </a:lnTo>
                  <a:lnTo>
                    <a:pt x="1304" y="6828"/>
                  </a:lnTo>
                  <a:lnTo>
                    <a:pt x="1272" y="6799"/>
                  </a:lnTo>
                  <a:lnTo>
                    <a:pt x="1240" y="6766"/>
                  </a:lnTo>
                  <a:lnTo>
                    <a:pt x="1208" y="6732"/>
                  </a:lnTo>
                  <a:lnTo>
                    <a:pt x="1178" y="6694"/>
                  </a:lnTo>
                  <a:lnTo>
                    <a:pt x="1147" y="6655"/>
                  </a:lnTo>
                  <a:lnTo>
                    <a:pt x="1117" y="6614"/>
                  </a:lnTo>
                  <a:lnTo>
                    <a:pt x="1087" y="6574"/>
                  </a:lnTo>
                  <a:lnTo>
                    <a:pt x="1059" y="6533"/>
                  </a:lnTo>
                  <a:lnTo>
                    <a:pt x="1004" y="6449"/>
                  </a:lnTo>
                  <a:lnTo>
                    <a:pt x="909" y="6301"/>
                  </a:lnTo>
                  <a:lnTo>
                    <a:pt x="893" y="6279"/>
                  </a:lnTo>
                  <a:lnTo>
                    <a:pt x="877" y="6261"/>
                  </a:lnTo>
                  <a:lnTo>
                    <a:pt x="859" y="6244"/>
                  </a:lnTo>
                  <a:lnTo>
                    <a:pt x="840" y="6228"/>
                  </a:lnTo>
                  <a:lnTo>
                    <a:pt x="822" y="6213"/>
                  </a:lnTo>
                  <a:lnTo>
                    <a:pt x="802" y="6200"/>
                  </a:lnTo>
                  <a:lnTo>
                    <a:pt x="763" y="6174"/>
                  </a:lnTo>
                  <a:lnTo>
                    <a:pt x="745" y="6161"/>
                  </a:lnTo>
                  <a:lnTo>
                    <a:pt x="725" y="6147"/>
                  </a:lnTo>
                  <a:lnTo>
                    <a:pt x="708" y="6133"/>
                  </a:lnTo>
                  <a:lnTo>
                    <a:pt x="691" y="6116"/>
                  </a:lnTo>
                  <a:lnTo>
                    <a:pt x="675" y="6099"/>
                  </a:lnTo>
                  <a:lnTo>
                    <a:pt x="661" y="6078"/>
                  </a:lnTo>
                  <a:lnTo>
                    <a:pt x="648" y="6056"/>
                  </a:lnTo>
                  <a:lnTo>
                    <a:pt x="642" y="6042"/>
                  </a:lnTo>
                  <a:lnTo>
                    <a:pt x="637" y="6030"/>
                  </a:lnTo>
                  <a:lnTo>
                    <a:pt x="615" y="5971"/>
                  </a:lnTo>
                  <a:lnTo>
                    <a:pt x="603" y="5937"/>
                  </a:lnTo>
                  <a:lnTo>
                    <a:pt x="588" y="5902"/>
                  </a:lnTo>
                  <a:lnTo>
                    <a:pt x="573" y="5868"/>
                  </a:lnTo>
                  <a:lnTo>
                    <a:pt x="557" y="5835"/>
                  </a:lnTo>
                  <a:lnTo>
                    <a:pt x="548" y="5820"/>
                  </a:lnTo>
                  <a:lnTo>
                    <a:pt x="538" y="5806"/>
                  </a:lnTo>
                  <a:lnTo>
                    <a:pt x="530" y="5794"/>
                  </a:lnTo>
                  <a:lnTo>
                    <a:pt x="521" y="5783"/>
                  </a:lnTo>
                  <a:lnTo>
                    <a:pt x="507" y="5769"/>
                  </a:lnTo>
                  <a:lnTo>
                    <a:pt x="491" y="5755"/>
                  </a:lnTo>
                  <a:lnTo>
                    <a:pt x="475" y="5742"/>
                  </a:lnTo>
                  <a:lnTo>
                    <a:pt x="458" y="5729"/>
                  </a:lnTo>
                  <a:lnTo>
                    <a:pt x="425" y="5705"/>
                  </a:lnTo>
                  <a:lnTo>
                    <a:pt x="389" y="5683"/>
                  </a:lnTo>
                  <a:lnTo>
                    <a:pt x="355" y="5660"/>
                  </a:lnTo>
                  <a:lnTo>
                    <a:pt x="321" y="5636"/>
                  </a:lnTo>
                  <a:lnTo>
                    <a:pt x="305" y="5623"/>
                  </a:lnTo>
                  <a:lnTo>
                    <a:pt x="289" y="5610"/>
                  </a:lnTo>
                  <a:lnTo>
                    <a:pt x="274" y="5595"/>
                  </a:lnTo>
                  <a:lnTo>
                    <a:pt x="261" y="5580"/>
                  </a:lnTo>
                  <a:lnTo>
                    <a:pt x="245" y="5561"/>
                  </a:lnTo>
                  <a:lnTo>
                    <a:pt x="232" y="5540"/>
                  </a:lnTo>
                  <a:lnTo>
                    <a:pt x="221" y="5520"/>
                  </a:lnTo>
                  <a:lnTo>
                    <a:pt x="211" y="5498"/>
                  </a:lnTo>
                  <a:lnTo>
                    <a:pt x="203" y="5478"/>
                  </a:lnTo>
                  <a:lnTo>
                    <a:pt x="196" y="5456"/>
                  </a:lnTo>
                  <a:lnTo>
                    <a:pt x="185" y="5413"/>
                  </a:lnTo>
                  <a:lnTo>
                    <a:pt x="173" y="5368"/>
                  </a:lnTo>
                  <a:lnTo>
                    <a:pt x="167" y="5346"/>
                  </a:lnTo>
                  <a:lnTo>
                    <a:pt x="159" y="5324"/>
                  </a:lnTo>
                  <a:lnTo>
                    <a:pt x="151" y="5302"/>
                  </a:lnTo>
                  <a:lnTo>
                    <a:pt x="141" y="5278"/>
                  </a:lnTo>
                  <a:lnTo>
                    <a:pt x="130" y="5256"/>
                  </a:lnTo>
                  <a:lnTo>
                    <a:pt x="115" y="5234"/>
                  </a:lnTo>
                  <a:lnTo>
                    <a:pt x="104" y="5216"/>
                  </a:lnTo>
                  <a:lnTo>
                    <a:pt x="91" y="5190"/>
                  </a:lnTo>
                  <a:lnTo>
                    <a:pt x="76" y="5159"/>
                  </a:lnTo>
                  <a:lnTo>
                    <a:pt x="60" y="5123"/>
                  </a:lnTo>
                  <a:lnTo>
                    <a:pt x="46" y="5084"/>
                  </a:lnTo>
                  <a:lnTo>
                    <a:pt x="32" y="5042"/>
                  </a:lnTo>
                  <a:lnTo>
                    <a:pt x="20" y="4998"/>
                  </a:lnTo>
                  <a:lnTo>
                    <a:pt x="10" y="4954"/>
                  </a:lnTo>
                  <a:lnTo>
                    <a:pt x="7" y="4932"/>
                  </a:lnTo>
                  <a:lnTo>
                    <a:pt x="3" y="4910"/>
                  </a:lnTo>
                  <a:lnTo>
                    <a:pt x="0" y="4890"/>
                  </a:lnTo>
                  <a:lnTo>
                    <a:pt x="0" y="4868"/>
                  </a:lnTo>
                  <a:lnTo>
                    <a:pt x="0" y="4848"/>
                  </a:lnTo>
                  <a:lnTo>
                    <a:pt x="2" y="4828"/>
                  </a:lnTo>
                  <a:lnTo>
                    <a:pt x="4" y="4809"/>
                  </a:lnTo>
                  <a:lnTo>
                    <a:pt x="8" y="4792"/>
                  </a:lnTo>
                  <a:lnTo>
                    <a:pt x="14" y="4775"/>
                  </a:lnTo>
                  <a:lnTo>
                    <a:pt x="21" y="4759"/>
                  </a:lnTo>
                  <a:lnTo>
                    <a:pt x="30" y="4745"/>
                  </a:lnTo>
                  <a:lnTo>
                    <a:pt x="40" y="4733"/>
                  </a:lnTo>
                  <a:lnTo>
                    <a:pt x="52" y="4722"/>
                  </a:lnTo>
                  <a:lnTo>
                    <a:pt x="66" y="4712"/>
                  </a:lnTo>
                  <a:lnTo>
                    <a:pt x="82" y="4705"/>
                  </a:lnTo>
                  <a:lnTo>
                    <a:pt x="101" y="4699"/>
                  </a:lnTo>
                  <a:lnTo>
                    <a:pt x="157" y="4755"/>
                  </a:lnTo>
                  <a:lnTo>
                    <a:pt x="216" y="4810"/>
                  </a:lnTo>
                  <a:lnTo>
                    <a:pt x="276" y="4863"/>
                  </a:lnTo>
                  <a:lnTo>
                    <a:pt x="337" y="4913"/>
                  </a:lnTo>
                  <a:lnTo>
                    <a:pt x="356" y="4919"/>
                  </a:lnTo>
                  <a:lnTo>
                    <a:pt x="376" y="4923"/>
                  </a:lnTo>
                  <a:lnTo>
                    <a:pt x="395" y="4925"/>
                  </a:lnTo>
                  <a:lnTo>
                    <a:pt x="416" y="4926"/>
                  </a:lnTo>
                  <a:lnTo>
                    <a:pt x="459" y="4926"/>
                  </a:lnTo>
                  <a:lnTo>
                    <a:pt x="502" y="4926"/>
                  </a:lnTo>
                  <a:lnTo>
                    <a:pt x="522" y="4926"/>
                  </a:lnTo>
                  <a:lnTo>
                    <a:pt x="543" y="4929"/>
                  </a:lnTo>
                  <a:lnTo>
                    <a:pt x="564" y="4931"/>
                  </a:lnTo>
                  <a:lnTo>
                    <a:pt x="584" y="4936"/>
                  </a:lnTo>
                  <a:lnTo>
                    <a:pt x="603" y="4942"/>
                  </a:lnTo>
                  <a:lnTo>
                    <a:pt x="621" y="4951"/>
                  </a:lnTo>
                  <a:lnTo>
                    <a:pt x="630" y="4957"/>
                  </a:lnTo>
                  <a:lnTo>
                    <a:pt x="639" y="4963"/>
                  </a:lnTo>
                  <a:lnTo>
                    <a:pt x="646" y="4970"/>
                  </a:lnTo>
                  <a:lnTo>
                    <a:pt x="655" y="4978"/>
                  </a:lnTo>
                  <a:lnTo>
                    <a:pt x="684" y="4969"/>
                  </a:lnTo>
                  <a:lnTo>
                    <a:pt x="718" y="4960"/>
                  </a:lnTo>
                  <a:lnTo>
                    <a:pt x="758" y="4952"/>
                  </a:lnTo>
                  <a:lnTo>
                    <a:pt x="804" y="4943"/>
                  </a:lnTo>
                  <a:lnTo>
                    <a:pt x="851" y="4935"/>
                  </a:lnTo>
                  <a:lnTo>
                    <a:pt x="903" y="4927"/>
                  </a:lnTo>
                  <a:lnTo>
                    <a:pt x="954" y="4920"/>
                  </a:lnTo>
                  <a:lnTo>
                    <a:pt x="1007" y="4915"/>
                  </a:lnTo>
                  <a:lnTo>
                    <a:pt x="1059" y="4912"/>
                  </a:lnTo>
                  <a:lnTo>
                    <a:pt x="1111" y="4909"/>
                  </a:lnTo>
                  <a:lnTo>
                    <a:pt x="1159" y="4909"/>
                  </a:lnTo>
                  <a:lnTo>
                    <a:pt x="1206" y="4912"/>
                  </a:lnTo>
                  <a:lnTo>
                    <a:pt x="1228" y="4914"/>
                  </a:lnTo>
                  <a:lnTo>
                    <a:pt x="1249" y="4916"/>
                  </a:lnTo>
                  <a:lnTo>
                    <a:pt x="1268" y="4920"/>
                  </a:lnTo>
                  <a:lnTo>
                    <a:pt x="1287" y="4924"/>
                  </a:lnTo>
                  <a:lnTo>
                    <a:pt x="1304" y="4930"/>
                  </a:lnTo>
                  <a:lnTo>
                    <a:pt x="1318" y="4935"/>
                  </a:lnTo>
                  <a:lnTo>
                    <a:pt x="1332" y="4942"/>
                  </a:lnTo>
                  <a:lnTo>
                    <a:pt x="1344" y="4949"/>
                  </a:lnTo>
                  <a:lnTo>
                    <a:pt x="1366" y="4956"/>
                  </a:lnTo>
                  <a:lnTo>
                    <a:pt x="1387" y="4958"/>
                  </a:lnTo>
                  <a:lnTo>
                    <a:pt x="1408" y="4958"/>
                  </a:lnTo>
                  <a:lnTo>
                    <a:pt x="1428" y="4956"/>
                  </a:lnTo>
                  <a:lnTo>
                    <a:pt x="1449" y="4953"/>
                  </a:lnTo>
                  <a:lnTo>
                    <a:pt x="1469" y="4948"/>
                  </a:lnTo>
                  <a:lnTo>
                    <a:pt x="1488" y="4942"/>
                  </a:lnTo>
                  <a:lnTo>
                    <a:pt x="1508" y="4935"/>
                  </a:lnTo>
                  <a:lnTo>
                    <a:pt x="1547" y="4921"/>
                  </a:lnTo>
                  <a:lnTo>
                    <a:pt x="1567" y="4914"/>
                  </a:lnTo>
                  <a:lnTo>
                    <a:pt x="1587" y="4908"/>
                  </a:lnTo>
                  <a:lnTo>
                    <a:pt x="1607" y="4902"/>
                  </a:lnTo>
                  <a:lnTo>
                    <a:pt x="1628" y="4898"/>
                  </a:lnTo>
                  <a:lnTo>
                    <a:pt x="1648" y="4896"/>
                  </a:lnTo>
                  <a:lnTo>
                    <a:pt x="1670" y="4896"/>
                  </a:lnTo>
                  <a:lnTo>
                    <a:pt x="1691" y="4897"/>
                  </a:lnTo>
                  <a:lnTo>
                    <a:pt x="1713" y="4902"/>
                  </a:lnTo>
                  <a:lnTo>
                    <a:pt x="1733" y="4907"/>
                  </a:lnTo>
                  <a:lnTo>
                    <a:pt x="1752" y="4915"/>
                  </a:lnTo>
                  <a:lnTo>
                    <a:pt x="1772" y="4924"/>
                  </a:lnTo>
                  <a:lnTo>
                    <a:pt x="1790" y="4934"/>
                  </a:lnTo>
                  <a:lnTo>
                    <a:pt x="1827" y="4954"/>
                  </a:lnTo>
                  <a:lnTo>
                    <a:pt x="1864" y="4976"/>
                  </a:lnTo>
                  <a:lnTo>
                    <a:pt x="1883" y="4986"/>
                  </a:lnTo>
                  <a:lnTo>
                    <a:pt x="1901" y="4996"/>
                  </a:lnTo>
                  <a:lnTo>
                    <a:pt x="1921" y="5005"/>
                  </a:lnTo>
                  <a:lnTo>
                    <a:pt x="1941" y="5011"/>
                  </a:lnTo>
                  <a:lnTo>
                    <a:pt x="1961" y="5016"/>
                  </a:lnTo>
                  <a:lnTo>
                    <a:pt x="1982" y="5019"/>
                  </a:lnTo>
                  <a:lnTo>
                    <a:pt x="2069" y="5024"/>
                  </a:lnTo>
                  <a:lnTo>
                    <a:pt x="2156" y="5029"/>
                  </a:lnTo>
                  <a:lnTo>
                    <a:pt x="2241" y="5036"/>
                  </a:lnTo>
                  <a:lnTo>
                    <a:pt x="2284" y="5040"/>
                  </a:lnTo>
                  <a:lnTo>
                    <a:pt x="2327" y="5046"/>
                  </a:lnTo>
                  <a:lnTo>
                    <a:pt x="2370" y="5052"/>
                  </a:lnTo>
                  <a:lnTo>
                    <a:pt x="2411" y="5060"/>
                  </a:lnTo>
                  <a:lnTo>
                    <a:pt x="2454" y="5068"/>
                  </a:lnTo>
                  <a:lnTo>
                    <a:pt x="2496" y="5078"/>
                  </a:lnTo>
                  <a:lnTo>
                    <a:pt x="2537" y="5090"/>
                  </a:lnTo>
                  <a:lnTo>
                    <a:pt x="2579" y="5102"/>
                  </a:lnTo>
                  <a:lnTo>
                    <a:pt x="2619" y="5117"/>
                  </a:lnTo>
                  <a:lnTo>
                    <a:pt x="2661" y="5134"/>
                  </a:lnTo>
                  <a:lnTo>
                    <a:pt x="2854" y="5314"/>
                  </a:lnTo>
                  <a:lnTo>
                    <a:pt x="2880" y="5311"/>
                  </a:lnTo>
                  <a:lnTo>
                    <a:pt x="2904" y="5313"/>
                  </a:lnTo>
                  <a:lnTo>
                    <a:pt x="2930" y="5314"/>
                  </a:lnTo>
                  <a:lnTo>
                    <a:pt x="2953" y="5319"/>
                  </a:lnTo>
                  <a:lnTo>
                    <a:pt x="2977" y="5325"/>
                  </a:lnTo>
                  <a:lnTo>
                    <a:pt x="2999" y="5333"/>
                  </a:lnTo>
                  <a:lnTo>
                    <a:pt x="3021" y="5343"/>
                  </a:lnTo>
                  <a:lnTo>
                    <a:pt x="3043" y="5355"/>
                  </a:lnTo>
                  <a:lnTo>
                    <a:pt x="3064" y="5368"/>
                  </a:lnTo>
                  <a:lnTo>
                    <a:pt x="3084" y="5382"/>
                  </a:lnTo>
                  <a:lnTo>
                    <a:pt x="3102" y="5399"/>
                  </a:lnTo>
                  <a:lnTo>
                    <a:pt x="3119" y="5416"/>
                  </a:lnTo>
                  <a:lnTo>
                    <a:pt x="3136" y="5435"/>
                  </a:lnTo>
                  <a:lnTo>
                    <a:pt x="3151" y="5454"/>
                  </a:lnTo>
                  <a:lnTo>
                    <a:pt x="3166" y="5474"/>
                  </a:lnTo>
                  <a:lnTo>
                    <a:pt x="3178" y="5495"/>
                  </a:lnTo>
                  <a:lnTo>
                    <a:pt x="3179" y="5506"/>
                  </a:lnTo>
                  <a:lnTo>
                    <a:pt x="3181" y="5517"/>
                  </a:lnTo>
                  <a:lnTo>
                    <a:pt x="3186" y="5529"/>
                  </a:lnTo>
                  <a:lnTo>
                    <a:pt x="3191" y="5544"/>
                  </a:lnTo>
                  <a:lnTo>
                    <a:pt x="3199" y="5558"/>
                  </a:lnTo>
                  <a:lnTo>
                    <a:pt x="3208" y="5574"/>
                  </a:lnTo>
                  <a:lnTo>
                    <a:pt x="3229" y="5608"/>
                  </a:lnTo>
                  <a:lnTo>
                    <a:pt x="3255" y="5645"/>
                  </a:lnTo>
                  <a:lnTo>
                    <a:pt x="3284" y="5683"/>
                  </a:lnTo>
                  <a:lnTo>
                    <a:pt x="3315" y="5722"/>
                  </a:lnTo>
                  <a:lnTo>
                    <a:pt x="3349" y="5760"/>
                  </a:lnTo>
                  <a:lnTo>
                    <a:pt x="3382" y="5798"/>
                  </a:lnTo>
                  <a:lnTo>
                    <a:pt x="3416" y="5833"/>
                  </a:lnTo>
                  <a:lnTo>
                    <a:pt x="3448" y="5865"/>
                  </a:lnTo>
                  <a:lnTo>
                    <a:pt x="3480" y="5893"/>
                  </a:lnTo>
                  <a:lnTo>
                    <a:pt x="3507" y="5918"/>
                  </a:lnTo>
                  <a:lnTo>
                    <a:pt x="3531" y="5935"/>
                  </a:lnTo>
                  <a:lnTo>
                    <a:pt x="3542" y="5942"/>
                  </a:lnTo>
                  <a:lnTo>
                    <a:pt x="3551" y="5947"/>
                  </a:lnTo>
                  <a:lnTo>
                    <a:pt x="3558" y="5949"/>
                  </a:lnTo>
                  <a:lnTo>
                    <a:pt x="3565" y="5951"/>
                  </a:lnTo>
                  <a:lnTo>
                    <a:pt x="3574" y="5962"/>
                  </a:lnTo>
                  <a:lnTo>
                    <a:pt x="3582" y="5975"/>
                  </a:lnTo>
                  <a:lnTo>
                    <a:pt x="3591" y="5987"/>
                  </a:lnTo>
                  <a:lnTo>
                    <a:pt x="3598" y="6001"/>
                  </a:lnTo>
                  <a:lnTo>
                    <a:pt x="3612" y="6029"/>
                  </a:lnTo>
                  <a:lnTo>
                    <a:pt x="3624" y="6058"/>
                  </a:lnTo>
                  <a:lnTo>
                    <a:pt x="3634" y="6090"/>
                  </a:lnTo>
                  <a:lnTo>
                    <a:pt x="3641" y="6122"/>
                  </a:lnTo>
                  <a:lnTo>
                    <a:pt x="3649" y="6155"/>
                  </a:lnTo>
                  <a:lnTo>
                    <a:pt x="3655" y="6189"/>
                  </a:lnTo>
                  <a:lnTo>
                    <a:pt x="3664" y="6257"/>
                  </a:lnTo>
                  <a:lnTo>
                    <a:pt x="3672" y="6325"/>
                  </a:lnTo>
                  <a:lnTo>
                    <a:pt x="3680" y="6391"/>
                  </a:lnTo>
                  <a:lnTo>
                    <a:pt x="3685" y="6422"/>
                  </a:lnTo>
                  <a:lnTo>
                    <a:pt x="3691" y="6453"/>
                  </a:lnTo>
                  <a:lnTo>
                    <a:pt x="3694" y="6466"/>
                  </a:lnTo>
                  <a:lnTo>
                    <a:pt x="3694" y="6482"/>
                  </a:lnTo>
                  <a:lnTo>
                    <a:pt x="3694" y="6499"/>
                  </a:lnTo>
                  <a:lnTo>
                    <a:pt x="3693" y="6518"/>
                  </a:lnTo>
                  <a:lnTo>
                    <a:pt x="3688" y="6557"/>
                  </a:lnTo>
                  <a:lnTo>
                    <a:pt x="3679" y="6600"/>
                  </a:lnTo>
                  <a:lnTo>
                    <a:pt x="3669" y="6644"/>
                  </a:lnTo>
                  <a:lnTo>
                    <a:pt x="3658" y="6690"/>
                  </a:lnTo>
                  <a:lnTo>
                    <a:pt x="3635" y="6784"/>
                  </a:lnTo>
                  <a:lnTo>
                    <a:pt x="3624" y="6830"/>
                  </a:lnTo>
                  <a:lnTo>
                    <a:pt x="3615" y="6874"/>
                  </a:lnTo>
                  <a:lnTo>
                    <a:pt x="3609" y="6914"/>
                  </a:lnTo>
                  <a:lnTo>
                    <a:pt x="3608" y="6932"/>
                  </a:lnTo>
                  <a:lnTo>
                    <a:pt x="3607" y="6951"/>
                  </a:lnTo>
                  <a:lnTo>
                    <a:pt x="3608" y="6966"/>
                  </a:lnTo>
                  <a:lnTo>
                    <a:pt x="3609" y="6982"/>
                  </a:lnTo>
                  <a:lnTo>
                    <a:pt x="3612" y="6996"/>
                  </a:lnTo>
                  <a:lnTo>
                    <a:pt x="3617" y="7008"/>
                  </a:lnTo>
                  <a:lnTo>
                    <a:pt x="3622" y="7018"/>
                  </a:lnTo>
                  <a:lnTo>
                    <a:pt x="3629" y="7026"/>
                  </a:lnTo>
                  <a:lnTo>
                    <a:pt x="3639" y="7034"/>
                  </a:lnTo>
                  <a:lnTo>
                    <a:pt x="3649" y="7039"/>
                  </a:lnTo>
                  <a:lnTo>
                    <a:pt x="3649" y="7025"/>
                  </a:lnTo>
                  <a:lnTo>
                    <a:pt x="3650" y="7012"/>
                  </a:lnTo>
                  <a:lnTo>
                    <a:pt x="3651" y="6996"/>
                  </a:lnTo>
                  <a:lnTo>
                    <a:pt x="3653" y="6981"/>
                  </a:lnTo>
                  <a:lnTo>
                    <a:pt x="3661" y="6947"/>
                  </a:lnTo>
                  <a:lnTo>
                    <a:pt x="3671" y="6911"/>
                  </a:lnTo>
                  <a:lnTo>
                    <a:pt x="3683" y="6874"/>
                  </a:lnTo>
                  <a:lnTo>
                    <a:pt x="3697" y="6834"/>
                  </a:lnTo>
                  <a:lnTo>
                    <a:pt x="3713" y="6794"/>
                  </a:lnTo>
                  <a:lnTo>
                    <a:pt x="3730" y="6754"/>
                  </a:lnTo>
                  <a:lnTo>
                    <a:pt x="3768" y="6672"/>
                  </a:lnTo>
                  <a:lnTo>
                    <a:pt x="3806" y="6592"/>
                  </a:lnTo>
                  <a:lnTo>
                    <a:pt x="3875" y="6457"/>
                  </a:lnTo>
                  <a:lnTo>
                    <a:pt x="3872" y="6398"/>
                  </a:lnTo>
                  <a:lnTo>
                    <a:pt x="3867" y="6344"/>
                  </a:lnTo>
                  <a:lnTo>
                    <a:pt x="3862" y="6297"/>
                  </a:lnTo>
                  <a:lnTo>
                    <a:pt x="3855" y="6255"/>
                  </a:lnTo>
                  <a:lnTo>
                    <a:pt x="3848" y="6216"/>
                  </a:lnTo>
                  <a:lnTo>
                    <a:pt x="3837" y="6180"/>
                  </a:lnTo>
                  <a:lnTo>
                    <a:pt x="3826" y="6146"/>
                  </a:lnTo>
                  <a:lnTo>
                    <a:pt x="3812" y="6114"/>
                  </a:lnTo>
                  <a:lnTo>
                    <a:pt x="3798" y="6083"/>
                  </a:lnTo>
                  <a:lnTo>
                    <a:pt x="3782" y="6051"/>
                  </a:lnTo>
                  <a:lnTo>
                    <a:pt x="3745" y="5982"/>
                  </a:lnTo>
                  <a:lnTo>
                    <a:pt x="3701" y="5903"/>
                  </a:lnTo>
                  <a:lnTo>
                    <a:pt x="3677" y="5857"/>
                  </a:lnTo>
                  <a:lnTo>
                    <a:pt x="3651" y="5805"/>
                  </a:lnTo>
                  <a:lnTo>
                    <a:pt x="3624" y="5750"/>
                  </a:lnTo>
                  <a:lnTo>
                    <a:pt x="3598" y="5695"/>
                  </a:lnTo>
                  <a:lnTo>
                    <a:pt x="3574" y="5641"/>
                  </a:lnTo>
                  <a:lnTo>
                    <a:pt x="3551" y="5589"/>
                  </a:lnTo>
                  <a:lnTo>
                    <a:pt x="3529" y="5536"/>
                  </a:lnTo>
                  <a:lnTo>
                    <a:pt x="3509" y="5485"/>
                  </a:lnTo>
                  <a:lnTo>
                    <a:pt x="3490" y="5434"/>
                  </a:lnTo>
                  <a:lnTo>
                    <a:pt x="3472" y="5383"/>
                  </a:lnTo>
                  <a:lnTo>
                    <a:pt x="3455" y="5335"/>
                  </a:lnTo>
                  <a:lnTo>
                    <a:pt x="3441" y="5284"/>
                  </a:lnTo>
                  <a:lnTo>
                    <a:pt x="3426" y="5236"/>
                  </a:lnTo>
                  <a:lnTo>
                    <a:pt x="3414" y="5187"/>
                  </a:lnTo>
                  <a:lnTo>
                    <a:pt x="3403" y="5138"/>
                  </a:lnTo>
                  <a:lnTo>
                    <a:pt x="3392" y="5090"/>
                  </a:lnTo>
                  <a:lnTo>
                    <a:pt x="3383" y="5041"/>
                  </a:lnTo>
                  <a:lnTo>
                    <a:pt x="3376" y="4992"/>
                  </a:lnTo>
                  <a:lnTo>
                    <a:pt x="3369" y="4945"/>
                  </a:lnTo>
                  <a:lnTo>
                    <a:pt x="3364" y="4896"/>
                  </a:lnTo>
                  <a:lnTo>
                    <a:pt x="3359" y="4847"/>
                  </a:lnTo>
                  <a:lnTo>
                    <a:pt x="3356" y="4797"/>
                  </a:lnTo>
                  <a:lnTo>
                    <a:pt x="3355" y="4747"/>
                  </a:lnTo>
                  <a:lnTo>
                    <a:pt x="3354" y="4696"/>
                  </a:lnTo>
                  <a:lnTo>
                    <a:pt x="3355" y="4646"/>
                  </a:lnTo>
                  <a:lnTo>
                    <a:pt x="3356" y="4595"/>
                  </a:lnTo>
                  <a:lnTo>
                    <a:pt x="3359" y="4542"/>
                  </a:lnTo>
                  <a:lnTo>
                    <a:pt x="3364" y="4490"/>
                  </a:lnTo>
                  <a:lnTo>
                    <a:pt x="3369" y="4436"/>
                  </a:lnTo>
                  <a:lnTo>
                    <a:pt x="3375" y="4381"/>
                  </a:lnTo>
                  <a:lnTo>
                    <a:pt x="3382" y="4326"/>
                  </a:lnTo>
                  <a:lnTo>
                    <a:pt x="3391" y="4270"/>
                  </a:lnTo>
                  <a:lnTo>
                    <a:pt x="3400" y="4211"/>
                  </a:lnTo>
                  <a:lnTo>
                    <a:pt x="3411" y="4152"/>
                  </a:lnTo>
                  <a:lnTo>
                    <a:pt x="3443" y="3979"/>
                  </a:lnTo>
                  <a:lnTo>
                    <a:pt x="3461" y="3882"/>
                  </a:lnTo>
                  <a:lnTo>
                    <a:pt x="3472" y="3832"/>
                  </a:lnTo>
                  <a:lnTo>
                    <a:pt x="3483" y="3782"/>
                  </a:lnTo>
                  <a:lnTo>
                    <a:pt x="3496" y="3733"/>
                  </a:lnTo>
                  <a:lnTo>
                    <a:pt x="3509" y="3684"/>
                  </a:lnTo>
                  <a:lnTo>
                    <a:pt x="3523" y="3638"/>
                  </a:lnTo>
                  <a:lnTo>
                    <a:pt x="3537" y="3593"/>
                  </a:lnTo>
                  <a:lnTo>
                    <a:pt x="3554" y="3550"/>
                  </a:lnTo>
                  <a:lnTo>
                    <a:pt x="3571" y="3510"/>
                  </a:lnTo>
                  <a:lnTo>
                    <a:pt x="3590" y="3473"/>
                  </a:lnTo>
                  <a:lnTo>
                    <a:pt x="3600" y="3456"/>
                  </a:lnTo>
                  <a:lnTo>
                    <a:pt x="3609" y="3440"/>
                  </a:lnTo>
                  <a:lnTo>
                    <a:pt x="3631" y="3404"/>
                  </a:lnTo>
                  <a:lnTo>
                    <a:pt x="3651" y="3370"/>
                  </a:lnTo>
                  <a:lnTo>
                    <a:pt x="3667" y="3337"/>
                  </a:lnTo>
                  <a:lnTo>
                    <a:pt x="3680" y="3304"/>
                  </a:lnTo>
                  <a:lnTo>
                    <a:pt x="3693" y="3271"/>
                  </a:lnTo>
                  <a:lnTo>
                    <a:pt x="3702" y="3239"/>
                  </a:lnTo>
                  <a:lnTo>
                    <a:pt x="3711" y="3208"/>
                  </a:lnTo>
                  <a:lnTo>
                    <a:pt x="3718" y="3176"/>
                  </a:lnTo>
                  <a:lnTo>
                    <a:pt x="3732" y="3113"/>
                  </a:lnTo>
                  <a:lnTo>
                    <a:pt x="3746" y="3050"/>
                  </a:lnTo>
                  <a:lnTo>
                    <a:pt x="3755" y="3018"/>
                  </a:lnTo>
                  <a:lnTo>
                    <a:pt x="3763" y="2985"/>
                  </a:lnTo>
                  <a:lnTo>
                    <a:pt x="3774" y="2952"/>
                  </a:lnTo>
                  <a:lnTo>
                    <a:pt x="3787" y="2919"/>
                  </a:lnTo>
                  <a:lnTo>
                    <a:pt x="3798" y="2893"/>
                  </a:lnTo>
                  <a:lnTo>
                    <a:pt x="3810" y="2869"/>
                  </a:lnTo>
                  <a:lnTo>
                    <a:pt x="3823" y="2845"/>
                  </a:lnTo>
                  <a:lnTo>
                    <a:pt x="3837" y="2823"/>
                  </a:lnTo>
                  <a:lnTo>
                    <a:pt x="3866" y="2779"/>
                  </a:lnTo>
                  <a:lnTo>
                    <a:pt x="3895" y="2736"/>
                  </a:lnTo>
                  <a:lnTo>
                    <a:pt x="3924" y="2693"/>
                  </a:lnTo>
                  <a:lnTo>
                    <a:pt x="3937" y="2670"/>
                  </a:lnTo>
                  <a:lnTo>
                    <a:pt x="3949" y="2646"/>
                  </a:lnTo>
                  <a:lnTo>
                    <a:pt x="3960" y="2623"/>
                  </a:lnTo>
                  <a:lnTo>
                    <a:pt x="3970" y="2598"/>
                  </a:lnTo>
                  <a:lnTo>
                    <a:pt x="3979" y="2571"/>
                  </a:lnTo>
                  <a:lnTo>
                    <a:pt x="3986" y="2543"/>
                  </a:lnTo>
                  <a:lnTo>
                    <a:pt x="3990" y="2517"/>
                  </a:lnTo>
                  <a:lnTo>
                    <a:pt x="3993" y="2492"/>
                  </a:lnTo>
                  <a:lnTo>
                    <a:pt x="3998" y="2445"/>
                  </a:lnTo>
                  <a:lnTo>
                    <a:pt x="4003" y="2398"/>
                  </a:lnTo>
                  <a:lnTo>
                    <a:pt x="4007" y="2353"/>
                  </a:lnTo>
                  <a:lnTo>
                    <a:pt x="4010" y="2331"/>
                  </a:lnTo>
                  <a:lnTo>
                    <a:pt x="4014" y="2310"/>
                  </a:lnTo>
                  <a:lnTo>
                    <a:pt x="4019" y="2288"/>
                  </a:lnTo>
                  <a:lnTo>
                    <a:pt x="4025" y="2266"/>
                  </a:lnTo>
                  <a:lnTo>
                    <a:pt x="4032" y="2246"/>
                  </a:lnTo>
                  <a:lnTo>
                    <a:pt x="4042" y="2225"/>
                  </a:lnTo>
                  <a:lnTo>
                    <a:pt x="4053" y="2203"/>
                  </a:lnTo>
                  <a:lnTo>
                    <a:pt x="4067" y="2182"/>
                  </a:lnTo>
                  <a:lnTo>
                    <a:pt x="4083" y="2161"/>
                  </a:lnTo>
                  <a:lnTo>
                    <a:pt x="4098" y="2140"/>
                  </a:lnTo>
                  <a:lnTo>
                    <a:pt x="4134" y="2099"/>
                  </a:lnTo>
                  <a:lnTo>
                    <a:pt x="4172" y="2055"/>
                  </a:lnTo>
                  <a:lnTo>
                    <a:pt x="4211" y="2011"/>
                  </a:lnTo>
                  <a:lnTo>
                    <a:pt x="4230" y="1988"/>
                  </a:lnTo>
                  <a:lnTo>
                    <a:pt x="4249" y="1963"/>
                  </a:lnTo>
                  <a:lnTo>
                    <a:pt x="4266" y="1939"/>
                  </a:lnTo>
                  <a:lnTo>
                    <a:pt x="4283" y="1913"/>
                  </a:lnTo>
                  <a:lnTo>
                    <a:pt x="4298" y="1887"/>
                  </a:lnTo>
                  <a:lnTo>
                    <a:pt x="4311" y="1860"/>
                  </a:lnTo>
                  <a:lnTo>
                    <a:pt x="4323" y="1832"/>
                  </a:lnTo>
                  <a:lnTo>
                    <a:pt x="4333" y="1803"/>
                  </a:lnTo>
                  <a:lnTo>
                    <a:pt x="4326" y="1804"/>
                  </a:lnTo>
                  <a:lnTo>
                    <a:pt x="4318" y="1805"/>
                  </a:lnTo>
                  <a:lnTo>
                    <a:pt x="4314" y="1807"/>
                  </a:lnTo>
                  <a:lnTo>
                    <a:pt x="4310" y="1810"/>
                  </a:lnTo>
                  <a:lnTo>
                    <a:pt x="4307" y="1813"/>
                  </a:lnTo>
                  <a:lnTo>
                    <a:pt x="4305" y="1816"/>
                  </a:lnTo>
                  <a:lnTo>
                    <a:pt x="4303" y="1824"/>
                  </a:lnTo>
                  <a:lnTo>
                    <a:pt x="4301" y="1831"/>
                  </a:lnTo>
                  <a:lnTo>
                    <a:pt x="4299" y="1834"/>
                  </a:lnTo>
                  <a:lnTo>
                    <a:pt x="4298" y="1837"/>
                  </a:lnTo>
                  <a:lnTo>
                    <a:pt x="4295" y="1838"/>
                  </a:lnTo>
                  <a:lnTo>
                    <a:pt x="4290" y="1840"/>
                  </a:lnTo>
                  <a:lnTo>
                    <a:pt x="4285" y="1841"/>
                  </a:lnTo>
                  <a:lnTo>
                    <a:pt x="4279" y="1840"/>
                  </a:lnTo>
                  <a:lnTo>
                    <a:pt x="4307" y="1779"/>
                  </a:lnTo>
                  <a:lnTo>
                    <a:pt x="4337" y="1715"/>
                  </a:lnTo>
                  <a:lnTo>
                    <a:pt x="4369" y="1651"/>
                  </a:lnTo>
                  <a:lnTo>
                    <a:pt x="4403" y="1585"/>
                  </a:lnTo>
                  <a:lnTo>
                    <a:pt x="4437" y="1521"/>
                  </a:lnTo>
                  <a:lnTo>
                    <a:pt x="4474" y="1455"/>
                  </a:lnTo>
                  <a:lnTo>
                    <a:pt x="4512" y="1389"/>
                  </a:lnTo>
                  <a:lnTo>
                    <a:pt x="4550" y="1324"/>
                  </a:lnTo>
                  <a:lnTo>
                    <a:pt x="4590" y="1259"/>
                  </a:lnTo>
                  <a:lnTo>
                    <a:pt x="4630" y="1196"/>
                  </a:lnTo>
                  <a:lnTo>
                    <a:pt x="4672" y="1133"/>
                  </a:lnTo>
                  <a:lnTo>
                    <a:pt x="4715" y="1073"/>
                  </a:lnTo>
                  <a:lnTo>
                    <a:pt x="4757" y="1015"/>
                  </a:lnTo>
                  <a:lnTo>
                    <a:pt x="4801" y="958"/>
                  </a:lnTo>
                  <a:lnTo>
                    <a:pt x="4844" y="906"/>
                  </a:lnTo>
                  <a:lnTo>
                    <a:pt x="4889" y="856"/>
                  </a:lnTo>
                  <a:lnTo>
                    <a:pt x="4908" y="847"/>
                  </a:lnTo>
                  <a:lnTo>
                    <a:pt x="4925" y="839"/>
                  </a:lnTo>
                  <a:lnTo>
                    <a:pt x="4959" y="820"/>
                  </a:lnTo>
                  <a:lnTo>
                    <a:pt x="4992" y="799"/>
                  </a:lnTo>
                  <a:lnTo>
                    <a:pt x="5023" y="776"/>
                  </a:lnTo>
                  <a:lnTo>
                    <a:pt x="5052" y="752"/>
                  </a:lnTo>
                  <a:lnTo>
                    <a:pt x="5080" y="726"/>
                  </a:lnTo>
                  <a:lnTo>
                    <a:pt x="5107" y="698"/>
                  </a:lnTo>
                  <a:lnTo>
                    <a:pt x="5134" y="670"/>
                  </a:lnTo>
                  <a:lnTo>
                    <a:pt x="5158" y="641"/>
                  </a:lnTo>
                  <a:lnTo>
                    <a:pt x="5183" y="611"/>
                  </a:lnTo>
                  <a:lnTo>
                    <a:pt x="5230" y="549"/>
                  </a:lnTo>
                  <a:lnTo>
                    <a:pt x="5278" y="488"/>
                  </a:lnTo>
                  <a:lnTo>
                    <a:pt x="5326" y="428"/>
                  </a:lnTo>
                  <a:lnTo>
                    <a:pt x="5344" y="405"/>
                  </a:lnTo>
                  <a:lnTo>
                    <a:pt x="5360" y="379"/>
                  </a:lnTo>
                  <a:lnTo>
                    <a:pt x="5377" y="352"/>
                  </a:lnTo>
                  <a:lnTo>
                    <a:pt x="5392" y="323"/>
                  </a:lnTo>
                  <a:lnTo>
                    <a:pt x="5424" y="262"/>
                  </a:lnTo>
                  <a:lnTo>
                    <a:pt x="5455" y="198"/>
                  </a:lnTo>
                  <a:lnTo>
                    <a:pt x="5471" y="167"/>
                  </a:lnTo>
                  <a:lnTo>
                    <a:pt x="5488" y="137"/>
                  </a:lnTo>
                  <a:lnTo>
                    <a:pt x="5506" y="109"/>
                  </a:lnTo>
                  <a:lnTo>
                    <a:pt x="5525" y="82"/>
                  </a:lnTo>
                  <a:lnTo>
                    <a:pt x="5545" y="57"/>
                  </a:lnTo>
                  <a:lnTo>
                    <a:pt x="5554" y="45"/>
                  </a:lnTo>
                  <a:lnTo>
                    <a:pt x="5565" y="34"/>
                  </a:lnTo>
                  <a:lnTo>
                    <a:pt x="5576" y="24"/>
                  </a:lnTo>
                  <a:lnTo>
                    <a:pt x="5587" y="16"/>
                  </a:lnTo>
                  <a:lnTo>
                    <a:pt x="5600" y="7"/>
                  </a:lnTo>
                  <a:lnTo>
                    <a:pt x="5612" y="0"/>
                  </a:lnTo>
                  <a:lnTo>
                    <a:pt x="5628" y="12"/>
                  </a:lnTo>
                  <a:lnTo>
                    <a:pt x="5642" y="27"/>
                  </a:lnTo>
                  <a:lnTo>
                    <a:pt x="5657" y="43"/>
                  </a:lnTo>
                  <a:lnTo>
                    <a:pt x="5671" y="59"/>
                  </a:lnTo>
                  <a:lnTo>
                    <a:pt x="5684" y="77"/>
                  </a:lnTo>
                  <a:lnTo>
                    <a:pt x="5696" y="95"/>
                  </a:lnTo>
                  <a:lnTo>
                    <a:pt x="5708" y="115"/>
                  </a:lnTo>
                  <a:lnTo>
                    <a:pt x="5719" y="134"/>
                  </a:lnTo>
                  <a:lnTo>
                    <a:pt x="5730" y="155"/>
                  </a:lnTo>
                  <a:lnTo>
                    <a:pt x="5740" y="177"/>
                  </a:lnTo>
                  <a:lnTo>
                    <a:pt x="5760" y="222"/>
                  </a:lnTo>
                  <a:lnTo>
                    <a:pt x="5777" y="269"/>
                  </a:lnTo>
                  <a:lnTo>
                    <a:pt x="5794" y="318"/>
                  </a:lnTo>
                  <a:lnTo>
                    <a:pt x="5826" y="414"/>
                  </a:lnTo>
                  <a:lnTo>
                    <a:pt x="5842" y="463"/>
                  </a:lnTo>
                  <a:lnTo>
                    <a:pt x="5858" y="510"/>
                  </a:lnTo>
                  <a:lnTo>
                    <a:pt x="5875" y="555"/>
                  </a:lnTo>
                  <a:lnTo>
                    <a:pt x="5892" y="598"/>
                  </a:lnTo>
                  <a:lnTo>
                    <a:pt x="5910" y="637"/>
                  </a:lnTo>
                  <a:lnTo>
                    <a:pt x="5921" y="656"/>
                  </a:lnTo>
                  <a:lnTo>
                    <a:pt x="5931" y="674"/>
                  </a:lnTo>
                  <a:lnTo>
                    <a:pt x="5953" y="709"/>
                  </a:lnTo>
                  <a:lnTo>
                    <a:pt x="5974" y="746"/>
                  </a:lnTo>
                  <a:lnTo>
                    <a:pt x="5996" y="785"/>
                  </a:lnTo>
                  <a:lnTo>
                    <a:pt x="6017" y="824"/>
                  </a:lnTo>
                  <a:lnTo>
                    <a:pt x="6058" y="905"/>
                  </a:lnTo>
                  <a:lnTo>
                    <a:pt x="6098" y="989"/>
                  </a:lnTo>
                  <a:lnTo>
                    <a:pt x="6138" y="1074"/>
                  </a:lnTo>
                  <a:lnTo>
                    <a:pt x="6175" y="1159"/>
                  </a:lnTo>
                  <a:lnTo>
                    <a:pt x="6248" y="1320"/>
                  </a:lnTo>
                  <a:lnTo>
                    <a:pt x="6275" y="1379"/>
                  </a:lnTo>
                  <a:lnTo>
                    <a:pt x="6308" y="1458"/>
                  </a:lnTo>
                  <a:lnTo>
                    <a:pt x="6326" y="1504"/>
                  </a:lnTo>
                  <a:lnTo>
                    <a:pt x="6344" y="1550"/>
                  </a:lnTo>
                  <a:lnTo>
                    <a:pt x="6361" y="1598"/>
                  </a:lnTo>
                  <a:lnTo>
                    <a:pt x="6376" y="1645"/>
                  </a:lnTo>
                  <a:lnTo>
                    <a:pt x="6391" y="1692"/>
                  </a:lnTo>
                  <a:lnTo>
                    <a:pt x="6400" y="1736"/>
                  </a:lnTo>
                  <a:lnTo>
                    <a:pt x="6405" y="1757"/>
                  </a:lnTo>
                  <a:lnTo>
                    <a:pt x="6408" y="1776"/>
                  </a:lnTo>
                  <a:lnTo>
                    <a:pt x="6410" y="1794"/>
                  </a:lnTo>
                  <a:lnTo>
                    <a:pt x="6411" y="1813"/>
                  </a:lnTo>
                  <a:lnTo>
                    <a:pt x="6411" y="1829"/>
                  </a:lnTo>
                  <a:lnTo>
                    <a:pt x="6410" y="1843"/>
                  </a:lnTo>
                  <a:lnTo>
                    <a:pt x="6407" y="1856"/>
                  </a:lnTo>
                  <a:lnTo>
                    <a:pt x="6403" y="1867"/>
                  </a:lnTo>
                  <a:lnTo>
                    <a:pt x="6397" y="1876"/>
                  </a:lnTo>
                  <a:lnTo>
                    <a:pt x="6389" y="1884"/>
                  </a:lnTo>
                  <a:lnTo>
                    <a:pt x="6381" y="1889"/>
                  </a:lnTo>
                  <a:lnTo>
                    <a:pt x="6370" y="1891"/>
                  </a:lnTo>
                  <a:lnTo>
                    <a:pt x="6388" y="1917"/>
                  </a:lnTo>
                  <a:lnTo>
                    <a:pt x="6405" y="1941"/>
                  </a:lnTo>
                  <a:lnTo>
                    <a:pt x="6421" y="1964"/>
                  </a:lnTo>
                  <a:lnTo>
                    <a:pt x="6436" y="1988"/>
                  </a:lnTo>
                  <a:lnTo>
                    <a:pt x="6449" y="2010"/>
                  </a:lnTo>
                  <a:lnTo>
                    <a:pt x="6462" y="2032"/>
                  </a:lnTo>
                  <a:lnTo>
                    <a:pt x="6471" y="2052"/>
                  </a:lnTo>
                  <a:lnTo>
                    <a:pt x="6481" y="2073"/>
                  </a:lnTo>
                  <a:lnTo>
                    <a:pt x="6490" y="2094"/>
                  </a:lnTo>
                  <a:lnTo>
                    <a:pt x="6496" y="2114"/>
                  </a:lnTo>
                  <a:lnTo>
                    <a:pt x="6502" y="2133"/>
                  </a:lnTo>
                  <a:lnTo>
                    <a:pt x="6508" y="2153"/>
                  </a:lnTo>
                  <a:lnTo>
                    <a:pt x="6512" y="2172"/>
                  </a:lnTo>
                  <a:lnTo>
                    <a:pt x="6515" y="2192"/>
                  </a:lnTo>
                  <a:lnTo>
                    <a:pt x="6520" y="2231"/>
                  </a:lnTo>
                  <a:lnTo>
                    <a:pt x="6523" y="2270"/>
                  </a:lnTo>
                  <a:lnTo>
                    <a:pt x="6524" y="2310"/>
                  </a:lnTo>
                  <a:lnTo>
                    <a:pt x="6524" y="2353"/>
                  </a:lnTo>
                  <a:lnTo>
                    <a:pt x="6521" y="2398"/>
                  </a:lnTo>
                  <a:lnTo>
                    <a:pt x="6519" y="2496"/>
                  </a:lnTo>
                  <a:lnTo>
                    <a:pt x="6518" y="2551"/>
                  </a:lnTo>
                  <a:lnTo>
                    <a:pt x="6518" y="2610"/>
                  </a:lnTo>
                  <a:lnTo>
                    <a:pt x="6519" y="2637"/>
                  </a:lnTo>
                  <a:lnTo>
                    <a:pt x="6523" y="2661"/>
                  </a:lnTo>
                  <a:lnTo>
                    <a:pt x="6529" y="2684"/>
                  </a:lnTo>
                  <a:lnTo>
                    <a:pt x="6537" y="2704"/>
                  </a:lnTo>
                  <a:lnTo>
                    <a:pt x="6546" y="2724"/>
                  </a:lnTo>
                  <a:lnTo>
                    <a:pt x="6558" y="2741"/>
                  </a:lnTo>
                  <a:lnTo>
                    <a:pt x="6570" y="2757"/>
                  </a:lnTo>
                  <a:lnTo>
                    <a:pt x="6584" y="2771"/>
                  </a:lnTo>
                  <a:lnTo>
                    <a:pt x="6600" y="2785"/>
                  </a:lnTo>
                  <a:lnTo>
                    <a:pt x="6616" y="2798"/>
                  </a:lnTo>
                  <a:lnTo>
                    <a:pt x="6651" y="2823"/>
                  </a:lnTo>
                  <a:lnTo>
                    <a:pt x="6689" y="2848"/>
                  </a:lnTo>
                  <a:lnTo>
                    <a:pt x="6728" y="2876"/>
                  </a:lnTo>
                  <a:lnTo>
                    <a:pt x="6738" y="2898"/>
                  </a:lnTo>
                  <a:lnTo>
                    <a:pt x="6746" y="2920"/>
                  </a:lnTo>
                  <a:lnTo>
                    <a:pt x="6753" y="2942"/>
                  </a:lnTo>
                  <a:lnTo>
                    <a:pt x="6757" y="2964"/>
                  </a:lnTo>
                  <a:lnTo>
                    <a:pt x="6761" y="2986"/>
                  </a:lnTo>
                  <a:lnTo>
                    <a:pt x="6764" y="3008"/>
                  </a:lnTo>
                  <a:lnTo>
                    <a:pt x="6765" y="3030"/>
                  </a:lnTo>
                  <a:lnTo>
                    <a:pt x="6765" y="3052"/>
                  </a:lnTo>
                  <a:lnTo>
                    <a:pt x="6764" y="3074"/>
                  </a:lnTo>
                  <a:lnTo>
                    <a:pt x="6761" y="3096"/>
                  </a:lnTo>
                  <a:lnTo>
                    <a:pt x="6755" y="3140"/>
                  </a:lnTo>
                  <a:lnTo>
                    <a:pt x="6746" y="3184"/>
                  </a:lnTo>
                  <a:lnTo>
                    <a:pt x="6737" y="3228"/>
                  </a:lnTo>
                  <a:lnTo>
                    <a:pt x="6715" y="3316"/>
                  </a:lnTo>
                  <a:lnTo>
                    <a:pt x="6705" y="3360"/>
                  </a:lnTo>
                  <a:lnTo>
                    <a:pt x="6696" y="3404"/>
                  </a:lnTo>
                  <a:lnTo>
                    <a:pt x="6693" y="3426"/>
                  </a:lnTo>
                  <a:lnTo>
                    <a:pt x="6690" y="3448"/>
                  </a:lnTo>
                  <a:lnTo>
                    <a:pt x="6689" y="3470"/>
                  </a:lnTo>
                  <a:lnTo>
                    <a:pt x="6688" y="3494"/>
                  </a:lnTo>
                  <a:lnTo>
                    <a:pt x="6688" y="3516"/>
                  </a:lnTo>
                  <a:lnTo>
                    <a:pt x="6689" y="3538"/>
                  </a:lnTo>
                  <a:lnTo>
                    <a:pt x="6693" y="3561"/>
                  </a:lnTo>
                  <a:lnTo>
                    <a:pt x="6696" y="3583"/>
                  </a:lnTo>
                  <a:lnTo>
                    <a:pt x="6701" y="3611"/>
                  </a:lnTo>
                  <a:lnTo>
                    <a:pt x="6705" y="3638"/>
                  </a:lnTo>
                  <a:lnTo>
                    <a:pt x="6707" y="3664"/>
                  </a:lnTo>
                  <a:lnTo>
                    <a:pt x="6709" y="3689"/>
                  </a:lnTo>
                  <a:lnTo>
                    <a:pt x="6710" y="3714"/>
                  </a:lnTo>
                  <a:lnTo>
                    <a:pt x="6710" y="3737"/>
                  </a:lnTo>
                  <a:lnTo>
                    <a:pt x="6710" y="3760"/>
                  </a:lnTo>
                  <a:lnTo>
                    <a:pt x="6707" y="3783"/>
                  </a:lnTo>
                  <a:lnTo>
                    <a:pt x="6704" y="3826"/>
                  </a:lnTo>
                  <a:lnTo>
                    <a:pt x="6696" y="3869"/>
                  </a:lnTo>
                  <a:lnTo>
                    <a:pt x="6689" y="3909"/>
                  </a:lnTo>
                  <a:lnTo>
                    <a:pt x="6679" y="3950"/>
                  </a:lnTo>
                  <a:lnTo>
                    <a:pt x="6661" y="4031"/>
                  </a:lnTo>
                  <a:lnTo>
                    <a:pt x="6652" y="4073"/>
                  </a:lnTo>
                  <a:lnTo>
                    <a:pt x="6645" y="4116"/>
                  </a:lnTo>
                  <a:lnTo>
                    <a:pt x="6639" y="4160"/>
                  </a:lnTo>
                  <a:lnTo>
                    <a:pt x="6635" y="4206"/>
                  </a:lnTo>
                  <a:lnTo>
                    <a:pt x="6634" y="4231"/>
                  </a:lnTo>
                  <a:lnTo>
                    <a:pt x="6634" y="4256"/>
                  </a:lnTo>
                  <a:lnTo>
                    <a:pt x="6634" y="4282"/>
                  </a:lnTo>
                  <a:lnTo>
                    <a:pt x="6636" y="4309"/>
                  </a:lnTo>
                  <a:lnTo>
                    <a:pt x="6638" y="4337"/>
                  </a:lnTo>
                  <a:lnTo>
                    <a:pt x="6638" y="4364"/>
                  </a:lnTo>
                  <a:lnTo>
                    <a:pt x="6636" y="4388"/>
                  </a:lnTo>
                  <a:lnTo>
                    <a:pt x="6635" y="4413"/>
                  </a:lnTo>
                  <a:lnTo>
                    <a:pt x="6633" y="4436"/>
                  </a:lnTo>
                  <a:lnTo>
                    <a:pt x="6629" y="4459"/>
                  </a:lnTo>
                  <a:lnTo>
                    <a:pt x="6624" y="4480"/>
                  </a:lnTo>
                  <a:lnTo>
                    <a:pt x="6618" y="4501"/>
                  </a:lnTo>
                  <a:lnTo>
                    <a:pt x="6612" y="4522"/>
                  </a:lnTo>
                  <a:lnTo>
                    <a:pt x="6605" y="4541"/>
                  </a:lnTo>
                  <a:lnTo>
                    <a:pt x="6597" y="4560"/>
                  </a:lnTo>
                  <a:lnTo>
                    <a:pt x="6589" y="4578"/>
                  </a:lnTo>
                  <a:lnTo>
                    <a:pt x="6570" y="4613"/>
                  </a:lnTo>
                  <a:lnTo>
                    <a:pt x="6551" y="4649"/>
                  </a:lnTo>
                  <a:lnTo>
                    <a:pt x="6529" y="4683"/>
                  </a:lnTo>
                  <a:lnTo>
                    <a:pt x="6506" y="4718"/>
                  </a:lnTo>
                  <a:lnTo>
                    <a:pt x="6482" y="4754"/>
                  </a:lnTo>
                  <a:lnTo>
                    <a:pt x="6459" y="4791"/>
                  </a:lnTo>
                  <a:lnTo>
                    <a:pt x="6436" y="4830"/>
                  </a:lnTo>
                  <a:lnTo>
                    <a:pt x="6413" y="4871"/>
                  </a:lnTo>
                  <a:lnTo>
                    <a:pt x="6392" y="4916"/>
                  </a:lnTo>
                  <a:lnTo>
                    <a:pt x="6381" y="4941"/>
                  </a:lnTo>
                  <a:lnTo>
                    <a:pt x="6371" y="4967"/>
                  </a:lnTo>
                  <a:lnTo>
                    <a:pt x="6363" y="4994"/>
                  </a:lnTo>
                  <a:lnTo>
                    <a:pt x="6356" y="5019"/>
                  </a:lnTo>
                  <a:lnTo>
                    <a:pt x="6353" y="5045"/>
                  </a:lnTo>
                  <a:lnTo>
                    <a:pt x="6350" y="5069"/>
                  </a:lnTo>
                  <a:lnTo>
                    <a:pt x="6349" y="5094"/>
                  </a:lnTo>
                  <a:lnTo>
                    <a:pt x="6348" y="5118"/>
                  </a:lnTo>
                  <a:lnTo>
                    <a:pt x="6347" y="5165"/>
                  </a:lnTo>
                  <a:lnTo>
                    <a:pt x="6345" y="5188"/>
                  </a:lnTo>
                  <a:lnTo>
                    <a:pt x="6342" y="5210"/>
                  </a:lnTo>
                  <a:lnTo>
                    <a:pt x="6337" y="5232"/>
                  </a:lnTo>
                  <a:lnTo>
                    <a:pt x="6331" y="5254"/>
                  </a:lnTo>
                  <a:lnTo>
                    <a:pt x="6321" y="5277"/>
                  </a:lnTo>
                  <a:lnTo>
                    <a:pt x="6315" y="5288"/>
                  </a:lnTo>
                  <a:lnTo>
                    <a:pt x="6308" y="5299"/>
                  </a:lnTo>
                  <a:lnTo>
                    <a:pt x="6300" y="5310"/>
                  </a:lnTo>
                  <a:lnTo>
                    <a:pt x="6292" y="5321"/>
                  </a:lnTo>
                  <a:lnTo>
                    <a:pt x="6282" y="5332"/>
                  </a:lnTo>
                  <a:lnTo>
                    <a:pt x="6271" y="5343"/>
                  </a:lnTo>
                  <a:lnTo>
                    <a:pt x="6200" y="5412"/>
                  </a:lnTo>
                  <a:lnTo>
                    <a:pt x="6169" y="5445"/>
                  </a:lnTo>
                  <a:lnTo>
                    <a:pt x="6140" y="5476"/>
                  </a:lnTo>
                  <a:lnTo>
                    <a:pt x="6127" y="5493"/>
                  </a:lnTo>
                  <a:lnTo>
                    <a:pt x="6113" y="5512"/>
                  </a:lnTo>
                  <a:lnTo>
                    <a:pt x="6101" y="5530"/>
                  </a:lnTo>
                  <a:lnTo>
                    <a:pt x="6089" y="5550"/>
                  </a:lnTo>
                  <a:lnTo>
                    <a:pt x="6078" y="5569"/>
                  </a:lnTo>
                  <a:lnTo>
                    <a:pt x="6067" y="5591"/>
                  </a:lnTo>
                  <a:lnTo>
                    <a:pt x="6057" y="5616"/>
                  </a:lnTo>
                  <a:lnTo>
                    <a:pt x="6048" y="5640"/>
                  </a:lnTo>
                  <a:lnTo>
                    <a:pt x="6041" y="5660"/>
                  </a:lnTo>
                  <a:lnTo>
                    <a:pt x="6031" y="5679"/>
                  </a:lnTo>
                  <a:lnTo>
                    <a:pt x="6019" y="5700"/>
                  </a:lnTo>
                  <a:lnTo>
                    <a:pt x="6006" y="5722"/>
                  </a:lnTo>
                  <a:lnTo>
                    <a:pt x="5990" y="5744"/>
                  </a:lnTo>
                  <a:lnTo>
                    <a:pt x="5973" y="5767"/>
                  </a:lnTo>
                  <a:lnTo>
                    <a:pt x="5953" y="5792"/>
                  </a:lnTo>
                  <a:lnTo>
                    <a:pt x="5933" y="5816"/>
                  </a:lnTo>
                  <a:lnTo>
                    <a:pt x="5888" y="5866"/>
                  </a:lnTo>
                  <a:lnTo>
                    <a:pt x="5838" y="5918"/>
                  </a:lnTo>
                  <a:lnTo>
                    <a:pt x="5784" y="5968"/>
                  </a:lnTo>
                  <a:lnTo>
                    <a:pt x="5729" y="6019"/>
                  </a:lnTo>
                  <a:lnTo>
                    <a:pt x="5672" y="6068"/>
                  </a:lnTo>
                  <a:lnTo>
                    <a:pt x="5614" y="6114"/>
                  </a:lnTo>
                  <a:lnTo>
                    <a:pt x="5558" y="6158"/>
                  </a:lnTo>
                  <a:lnTo>
                    <a:pt x="5502" y="6198"/>
                  </a:lnTo>
                  <a:lnTo>
                    <a:pt x="5449" y="6233"/>
                  </a:lnTo>
                  <a:lnTo>
                    <a:pt x="5400" y="6262"/>
                  </a:lnTo>
                  <a:lnTo>
                    <a:pt x="5378" y="6276"/>
                  </a:lnTo>
                  <a:lnTo>
                    <a:pt x="5356" y="6287"/>
                  </a:lnTo>
                  <a:lnTo>
                    <a:pt x="5337" y="6295"/>
                  </a:lnTo>
                  <a:lnTo>
                    <a:pt x="5318" y="6303"/>
                  </a:lnTo>
                  <a:lnTo>
                    <a:pt x="5257" y="6325"/>
                  </a:lnTo>
                  <a:lnTo>
                    <a:pt x="5196" y="6345"/>
                  </a:lnTo>
                  <a:lnTo>
                    <a:pt x="5135" y="6364"/>
                  </a:lnTo>
                  <a:lnTo>
                    <a:pt x="5073" y="6381"/>
                  </a:lnTo>
                  <a:lnTo>
                    <a:pt x="5010" y="6396"/>
                  </a:lnTo>
                  <a:lnTo>
                    <a:pt x="4948" y="6409"/>
                  </a:lnTo>
                  <a:lnTo>
                    <a:pt x="4886" y="6420"/>
                  </a:lnTo>
                  <a:lnTo>
                    <a:pt x="4822" y="6429"/>
                  </a:lnTo>
                  <a:lnTo>
                    <a:pt x="4759" y="6435"/>
                  </a:lnTo>
                  <a:lnTo>
                    <a:pt x="4696" y="6438"/>
                  </a:lnTo>
                  <a:lnTo>
                    <a:pt x="4633" y="6441"/>
                  </a:lnTo>
                  <a:lnTo>
                    <a:pt x="4569" y="6440"/>
                  </a:lnTo>
                  <a:lnTo>
                    <a:pt x="4507" y="6435"/>
                  </a:lnTo>
                  <a:lnTo>
                    <a:pt x="4475" y="6432"/>
                  </a:lnTo>
                  <a:lnTo>
                    <a:pt x="4443" y="6429"/>
                  </a:lnTo>
                  <a:lnTo>
                    <a:pt x="4413" y="6424"/>
                  </a:lnTo>
                  <a:lnTo>
                    <a:pt x="4381" y="6418"/>
                  </a:lnTo>
                  <a:lnTo>
                    <a:pt x="4350" y="6411"/>
                  </a:lnTo>
                  <a:lnTo>
                    <a:pt x="4320" y="6405"/>
                  </a:lnTo>
                  <a:lnTo>
                    <a:pt x="4306" y="6403"/>
                  </a:lnTo>
                  <a:lnTo>
                    <a:pt x="4293" y="6402"/>
                  </a:lnTo>
                  <a:lnTo>
                    <a:pt x="4281" y="6400"/>
                  </a:lnTo>
                  <a:lnTo>
                    <a:pt x="4267" y="6402"/>
                  </a:lnTo>
                  <a:lnTo>
                    <a:pt x="4255" y="6403"/>
                  </a:lnTo>
                  <a:lnTo>
                    <a:pt x="4243" y="6407"/>
                  </a:lnTo>
                  <a:lnTo>
                    <a:pt x="4232" y="6410"/>
                  </a:lnTo>
                  <a:lnTo>
                    <a:pt x="4219" y="6415"/>
                  </a:lnTo>
                  <a:lnTo>
                    <a:pt x="4208" y="6420"/>
                  </a:lnTo>
                  <a:lnTo>
                    <a:pt x="4197" y="6426"/>
                  </a:lnTo>
                  <a:lnTo>
                    <a:pt x="4186" y="6435"/>
                  </a:lnTo>
                  <a:lnTo>
                    <a:pt x="4175" y="6442"/>
                  </a:lnTo>
                  <a:lnTo>
                    <a:pt x="4155" y="6462"/>
                  </a:lnTo>
                  <a:lnTo>
                    <a:pt x="4135" y="6484"/>
                  </a:lnTo>
                  <a:lnTo>
                    <a:pt x="4116" y="6508"/>
                  </a:lnTo>
                  <a:lnTo>
                    <a:pt x="4097" y="6535"/>
                  </a:lnTo>
                  <a:lnTo>
                    <a:pt x="4079" y="6564"/>
                  </a:lnTo>
                  <a:lnTo>
                    <a:pt x="4062" y="6596"/>
                  </a:lnTo>
                  <a:lnTo>
                    <a:pt x="4045" y="6629"/>
                  </a:lnTo>
                  <a:lnTo>
                    <a:pt x="4029" y="6665"/>
                  </a:lnTo>
                  <a:lnTo>
                    <a:pt x="4013" y="6701"/>
                  </a:lnTo>
                  <a:lnTo>
                    <a:pt x="3997" y="6738"/>
                  </a:lnTo>
                  <a:lnTo>
                    <a:pt x="3968" y="6816"/>
                  </a:lnTo>
                  <a:lnTo>
                    <a:pt x="3938" y="6894"/>
                  </a:lnTo>
                  <a:lnTo>
                    <a:pt x="3910" y="6974"/>
                  </a:lnTo>
                  <a:lnTo>
                    <a:pt x="3882" y="7051"/>
                  </a:lnTo>
                  <a:lnTo>
                    <a:pt x="3854" y="7123"/>
                  </a:lnTo>
                  <a:lnTo>
                    <a:pt x="3839" y="7157"/>
                  </a:lnTo>
                  <a:lnTo>
                    <a:pt x="3825" y="7190"/>
                  </a:lnTo>
                  <a:lnTo>
                    <a:pt x="3810" y="7221"/>
                  </a:lnTo>
                  <a:lnTo>
                    <a:pt x="3795" y="7249"/>
                  </a:lnTo>
                  <a:lnTo>
                    <a:pt x="3781" y="7276"/>
                  </a:lnTo>
                  <a:lnTo>
                    <a:pt x="3765" y="7299"/>
                  </a:lnTo>
                  <a:lnTo>
                    <a:pt x="3794" y="7298"/>
                  </a:lnTo>
                  <a:lnTo>
                    <a:pt x="3823" y="7298"/>
                  </a:lnTo>
                  <a:lnTo>
                    <a:pt x="3850" y="7300"/>
                  </a:lnTo>
                  <a:lnTo>
                    <a:pt x="3877" y="7304"/>
                  </a:lnTo>
                  <a:lnTo>
                    <a:pt x="3904" y="7309"/>
                  </a:lnTo>
                  <a:lnTo>
                    <a:pt x="3930" y="7315"/>
                  </a:lnTo>
                  <a:lnTo>
                    <a:pt x="3955" y="7323"/>
                  </a:lnTo>
                  <a:lnTo>
                    <a:pt x="3980" y="7332"/>
                  </a:lnTo>
                  <a:lnTo>
                    <a:pt x="4004" y="7342"/>
                  </a:lnTo>
                  <a:lnTo>
                    <a:pt x="4027" y="7353"/>
                  </a:lnTo>
                  <a:lnTo>
                    <a:pt x="4051" y="7365"/>
                  </a:lnTo>
                  <a:lnTo>
                    <a:pt x="4075" y="7378"/>
                  </a:lnTo>
                  <a:lnTo>
                    <a:pt x="4098" y="7393"/>
                  </a:lnTo>
                  <a:lnTo>
                    <a:pt x="4120" y="7409"/>
                  </a:lnTo>
                  <a:lnTo>
                    <a:pt x="4167" y="7442"/>
                  </a:lnTo>
                  <a:lnTo>
                    <a:pt x="4184" y="7453"/>
                  </a:lnTo>
                  <a:lnTo>
                    <a:pt x="4200" y="7463"/>
                  </a:lnTo>
                  <a:lnTo>
                    <a:pt x="4216" y="7470"/>
                  </a:lnTo>
                  <a:lnTo>
                    <a:pt x="4232" y="7476"/>
                  </a:lnTo>
                  <a:lnTo>
                    <a:pt x="4246" y="7480"/>
                  </a:lnTo>
                  <a:lnTo>
                    <a:pt x="4260" y="7482"/>
                  </a:lnTo>
                  <a:lnTo>
                    <a:pt x="4274" y="7482"/>
                  </a:lnTo>
                  <a:lnTo>
                    <a:pt x="4288" y="7481"/>
                  </a:lnTo>
                  <a:lnTo>
                    <a:pt x="4301" y="7479"/>
                  </a:lnTo>
                  <a:lnTo>
                    <a:pt x="4314" y="7475"/>
                  </a:lnTo>
                  <a:lnTo>
                    <a:pt x="4327" y="7470"/>
                  </a:lnTo>
                  <a:lnTo>
                    <a:pt x="4339" y="7465"/>
                  </a:lnTo>
                  <a:lnTo>
                    <a:pt x="4351" y="7458"/>
                  </a:lnTo>
                  <a:lnTo>
                    <a:pt x="4365" y="7451"/>
                  </a:lnTo>
                  <a:lnTo>
                    <a:pt x="4389" y="7433"/>
                  </a:lnTo>
                  <a:lnTo>
                    <a:pt x="4441" y="7394"/>
                  </a:lnTo>
                  <a:lnTo>
                    <a:pt x="4469" y="7374"/>
                  </a:lnTo>
                  <a:lnTo>
                    <a:pt x="4498" y="7354"/>
                  </a:lnTo>
                  <a:lnTo>
                    <a:pt x="4513" y="7344"/>
                  </a:lnTo>
                  <a:lnTo>
                    <a:pt x="4529" y="7336"/>
                  </a:lnTo>
                  <a:lnTo>
                    <a:pt x="4545" y="7327"/>
                  </a:lnTo>
                  <a:lnTo>
                    <a:pt x="4562" y="7320"/>
                  </a:lnTo>
                  <a:lnTo>
                    <a:pt x="4579" y="7314"/>
                  </a:lnTo>
                  <a:lnTo>
                    <a:pt x="4597" y="7308"/>
                  </a:lnTo>
                  <a:lnTo>
                    <a:pt x="4617" y="7303"/>
                  </a:lnTo>
                  <a:lnTo>
                    <a:pt x="4636" y="7299"/>
                  </a:lnTo>
                  <a:lnTo>
                    <a:pt x="4656" y="7297"/>
                  </a:lnTo>
                  <a:lnTo>
                    <a:pt x="4675" y="7295"/>
                  </a:lnTo>
                  <a:lnTo>
                    <a:pt x="4694" y="7294"/>
                  </a:lnTo>
                  <a:lnTo>
                    <a:pt x="4713" y="7294"/>
                  </a:lnTo>
                  <a:lnTo>
                    <a:pt x="4732" y="7295"/>
                  </a:lnTo>
                  <a:lnTo>
                    <a:pt x="4750" y="7297"/>
                  </a:lnTo>
                  <a:lnTo>
                    <a:pt x="4785" y="7301"/>
                  </a:lnTo>
                  <a:lnTo>
                    <a:pt x="4821" y="7310"/>
                  </a:lnTo>
                  <a:lnTo>
                    <a:pt x="4855" y="7320"/>
                  </a:lnTo>
                  <a:lnTo>
                    <a:pt x="4889" y="7332"/>
                  </a:lnTo>
                  <a:lnTo>
                    <a:pt x="4921" y="7347"/>
                  </a:lnTo>
                  <a:lnTo>
                    <a:pt x="4954" y="7363"/>
                  </a:lnTo>
                  <a:lnTo>
                    <a:pt x="4985" y="7380"/>
                  </a:lnTo>
                  <a:lnTo>
                    <a:pt x="5017" y="7397"/>
                  </a:lnTo>
                  <a:lnTo>
                    <a:pt x="5046" y="7416"/>
                  </a:lnTo>
                  <a:lnTo>
                    <a:pt x="5106" y="7455"/>
                  </a:lnTo>
                  <a:lnTo>
                    <a:pt x="5163" y="7493"/>
                  </a:lnTo>
                  <a:lnTo>
                    <a:pt x="5219" y="7530"/>
                  </a:lnTo>
                  <a:lnTo>
                    <a:pt x="5248" y="7547"/>
                  </a:lnTo>
                  <a:lnTo>
                    <a:pt x="5276" y="7562"/>
                  </a:lnTo>
                  <a:lnTo>
                    <a:pt x="5303" y="7575"/>
                  </a:lnTo>
                  <a:lnTo>
                    <a:pt x="5331" y="7587"/>
                  </a:lnTo>
                  <a:lnTo>
                    <a:pt x="5358" y="7597"/>
                  </a:lnTo>
                  <a:lnTo>
                    <a:pt x="5386" y="7605"/>
                  </a:lnTo>
                  <a:lnTo>
                    <a:pt x="5413" y="7609"/>
                  </a:lnTo>
                  <a:lnTo>
                    <a:pt x="5427" y="7611"/>
                  </a:lnTo>
                  <a:lnTo>
                    <a:pt x="5441" y="7611"/>
                  </a:lnTo>
                  <a:lnTo>
                    <a:pt x="5455" y="7611"/>
                  </a:lnTo>
                  <a:lnTo>
                    <a:pt x="5469" y="7609"/>
                  </a:lnTo>
                  <a:lnTo>
                    <a:pt x="5484" y="7608"/>
                  </a:lnTo>
                  <a:lnTo>
                    <a:pt x="5497" y="7605"/>
                  </a:lnTo>
                  <a:lnTo>
                    <a:pt x="5512" y="7601"/>
                  </a:lnTo>
                  <a:lnTo>
                    <a:pt x="5526" y="7596"/>
                  </a:lnTo>
                  <a:lnTo>
                    <a:pt x="5540" y="7590"/>
                  </a:lnTo>
                  <a:lnTo>
                    <a:pt x="5554" y="7584"/>
                  </a:lnTo>
                  <a:lnTo>
                    <a:pt x="5569" y="7575"/>
                  </a:lnTo>
                  <a:lnTo>
                    <a:pt x="5584" y="7567"/>
                  </a:lnTo>
                  <a:lnTo>
                    <a:pt x="5598" y="7557"/>
                  </a:lnTo>
                  <a:lnTo>
                    <a:pt x="5613" y="7546"/>
                  </a:lnTo>
                  <a:lnTo>
                    <a:pt x="5639" y="7524"/>
                  </a:lnTo>
                  <a:lnTo>
                    <a:pt x="5661" y="7501"/>
                  </a:lnTo>
                  <a:lnTo>
                    <a:pt x="5682" y="7476"/>
                  </a:lnTo>
                  <a:lnTo>
                    <a:pt x="5700" y="7451"/>
                  </a:lnTo>
                  <a:lnTo>
                    <a:pt x="5717" y="7422"/>
                  </a:lnTo>
                  <a:lnTo>
                    <a:pt x="5732" y="7393"/>
                  </a:lnTo>
                  <a:lnTo>
                    <a:pt x="5746" y="7363"/>
                  </a:lnTo>
                  <a:lnTo>
                    <a:pt x="5759" y="7332"/>
                  </a:lnTo>
                  <a:lnTo>
                    <a:pt x="5770" y="7299"/>
                  </a:lnTo>
                  <a:lnTo>
                    <a:pt x="5779" y="7266"/>
                  </a:lnTo>
                  <a:lnTo>
                    <a:pt x="5789" y="7232"/>
                  </a:lnTo>
                  <a:lnTo>
                    <a:pt x="5798" y="7196"/>
                  </a:lnTo>
                  <a:lnTo>
                    <a:pt x="5812" y="7124"/>
                  </a:lnTo>
                  <a:lnTo>
                    <a:pt x="5825" y="7051"/>
                  </a:lnTo>
                  <a:lnTo>
                    <a:pt x="5849" y="6900"/>
                  </a:lnTo>
                  <a:lnTo>
                    <a:pt x="5863" y="6826"/>
                  </a:lnTo>
                  <a:lnTo>
                    <a:pt x="5871" y="6789"/>
                  </a:lnTo>
                  <a:lnTo>
                    <a:pt x="5878" y="6754"/>
                  </a:lnTo>
                  <a:lnTo>
                    <a:pt x="5888" y="6717"/>
                  </a:lnTo>
                  <a:lnTo>
                    <a:pt x="5898" y="6683"/>
                  </a:lnTo>
                  <a:lnTo>
                    <a:pt x="5909" y="6649"/>
                  </a:lnTo>
                  <a:lnTo>
                    <a:pt x="5922" y="6614"/>
                  </a:lnTo>
                  <a:lnTo>
                    <a:pt x="5936" y="6581"/>
                  </a:lnTo>
                  <a:lnTo>
                    <a:pt x="5951" y="6551"/>
                  </a:lnTo>
                  <a:lnTo>
                    <a:pt x="5968" y="6520"/>
                  </a:lnTo>
                  <a:lnTo>
                    <a:pt x="5987" y="6491"/>
                  </a:lnTo>
                  <a:lnTo>
                    <a:pt x="6008" y="6462"/>
                  </a:lnTo>
                  <a:lnTo>
                    <a:pt x="6029" y="6433"/>
                  </a:lnTo>
                  <a:lnTo>
                    <a:pt x="6052" y="6407"/>
                  </a:lnTo>
                  <a:lnTo>
                    <a:pt x="6075" y="6381"/>
                  </a:lnTo>
                  <a:lnTo>
                    <a:pt x="6100" y="6356"/>
                  </a:lnTo>
                  <a:lnTo>
                    <a:pt x="6124" y="6332"/>
                  </a:lnTo>
                  <a:lnTo>
                    <a:pt x="6150" y="6310"/>
                  </a:lnTo>
                  <a:lnTo>
                    <a:pt x="6177" y="6289"/>
                  </a:lnTo>
                  <a:lnTo>
                    <a:pt x="6204" y="6270"/>
                  </a:lnTo>
                  <a:lnTo>
                    <a:pt x="6231" y="6250"/>
                  </a:lnTo>
                  <a:lnTo>
                    <a:pt x="6260" y="6233"/>
                  </a:lnTo>
                  <a:lnTo>
                    <a:pt x="6288" y="6216"/>
                  </a:lnTo>
                  <a:lnTo>
                    <a:pt x="6317" y="6200"/>
                  </a:lnTo>
                  <a:lnTo>
                    <a:pt x="6348" y="6187"/>
                  </a:lnTo>
                  <a:lnTo>
                    <a:pt x="6378" y="6173"/>
                  </a:lnTo>
                  <a:lnTo>
                    <a:pt x="6409" y="6161"/>
                  </a:lnTo>
                  <a:lnTo>
                    <a:pt x="6441" y="6150"/>
                  </a:lnTo>
                  <a:lnTo>
                    <a:pt x="6473" y="6140"/>
                  </a:lnTo>
                  <a:lnTo>
                    <a:pt x="6504" y="6130"/>
                  </a:lnTo>
                  <a:lnTo>
                    <a:pt x="6536" y="6123"/>
                  </a:lnTo>
                  <a:lnTo>
                    <a:pt x="6569" y="6117"/>
                  </a:lnTo>
                  <a:lnTo>
                    <a:pt x="6603" y="6111"/>
                  </a:lnTo>
                  <a:lnTo>
                    <a:pt x="6636" y="6106"/>
                  </a:lnTo>
                  <a:lnTo>
                    <a:pt x="6671" y="6102"/>
                  </a:lnTo>
                  <a:lnTo>
                    <a:pt x="6704" y="6100"/>
                  </a:lnTo>
                  <a:lnTo>
                    <a:pt x="6738" y="6099"/>
                  </a:lnTo>
                  <a:lnTo>
                    <a:pt x="6773" y="6099"/>
                  </a:lnTo>
                  <a:lnTo>
                    <a:pt x="6808" y="6100"/>
                  </a:lnTo>
                  <a:lnTo>
                    <a:pt x="6842" y="6101"/>
                  </a:lnTo>
                  <a:lnTo>
                    <a:pt x="6877" y="6105"/>
                  </a:lnTo>
                  <a:lnTo>
                    <a:pt x="6911" y="6108"/>
                  </a:lnTo>
                  <a:lnTo>
                    <a:pt x="6947" y="6113"/>
                  </a:lnTo>
                  <a:lnTo>
                    <a:pt x="6957" y="6143"/>
                  </a:lnTo>
                  <a:lnTo>
                    <a:pt x="6965" y="6173"/>
                  </a:lnTo>
                  <a:lnTo>
                    <a:pt x="6973" y="6204"/>
                  </a:lnTo>
                  <a:lnTo>
                    <a:pt x="6979" y="6233"/>
                  </a:lnTo>
                  <a:lnTo>
                    <a:pt x="6984" y="6262"/>
                  </a:lnTo>
                  <a:lnTo>
                    <a:pt x="6987" y="6293"/>
                  </a:lnTo>
                  <a:lnTo>
                    <a:pt x="6988" y="6322"/>
                  </a:lnTo>
                  <a:lnTo>
                    <a:pt x="6990" y="6352"/>
                  </a:lnTo>
                  <a:lnTo>
                    <a:pt x="6990" y="6381"/>
                  </a:lnTo>
                  <a:lnTo>
                    <a:pt x="6988" y="6410"/>
                  </a:lnTo>
                  <a:lnTo>
                    <a:pt x="6986" y="6440"/>
                  </a:lnTo>
                  <a:lnTo>
                    <a:pt x="6984" y="6468"/>
                  </a:lnTo>
                  <a:lnTo>
                    <a:pt x="6979" y="6497"/>
                  </a:lnTo>
                  <a:lnTo>
                    <a:pt x="6974" y="6525"/>
                  </a:lnTo>
                  <a:lnTo>
                    <a:pt x="6966" y="6553"/>
                  </a:lnTo>
                  <a:lnTo>
                    <a:pt x="6959" y="6581"/>
                  </a:lnTo>
                  <a:lnTo>
                    <a:pt x="6951" y="6610"/>
                  </a:lnTo>
                  <a:lnTo>
                    <a:pt x="6942" y="6638"/>
                  </a:lnTo>
                  <a:lnTo>
                    <a:pt x="6931" y="6665"/>
                  </a:lnTo>
                  <a:lnTo>
                    <a:pt x="6920" y="6691"/>
                  </a:lnTo>
                  <a:lnTo>
                    <a:pt x="6908" y="6718"/>
                  </a:lnTo>
                  <a:lnTo>
                    <a:pt x="6896" y="6745"/>
                  </a:lnTo>
                  <a:lnTo>
                    <a:pt x="6881" y="6772"/>
                  </a:lnTo>
                  <a:lnTo>
                    <a:pt x="6867" y="6798"/>
                  </a:lnTo>
                  <a:lnTo>
                    <a:pt x="6852" y="6825"/>
                  </a:lnTo>
                  <a:lnTo>
                    <a:pt x="6836" y="6850"/>
                  </a:lnTo>
                  <a:lnTo>
                    <a:pt x="6819" y="6875"/>
                  </a:lnTo>
                  <a:lnTo>
                    <a:pt x="6801" y="6900"/>
                  </a:lnTo>
                  <a:lnTo>
                    <a:pt x="6765" y="6949"/>
                  </a:lnTo>
                  <a:lnTo>
                    <a:pt x="6726" y="6997"/>
                  </a:lnTo>
                  <a:lnTo>
                    <a:pt x="6684" y="7043"/>
                  </a:lnTo>
                  <a:lnTo>
                    <a:pt x="6641" y="7089"/>
                  </a:lnTo>
                  <a:lnTo>
                    <a:pt x="6596" y="7131"/>
                  </a:lnTo>
                  <a:lnTo>
                    <a:pt x="6548" y="7173"/>
                  </a:lnTo>
                  <a:lnTo>
                    <a:pt x="6501" y="7213"/>
                  </a:lnTo>
                  <a:lnTo>
                    <a:pt x="6451" y="7251"/>
                  </a:lnTo>
                  <a:lnTo>
                    <a:pt x="6400" y="7288"/>
                  </a:lnTo>
                  <a:lnTo>
                    <a:pt x="6349" y="7322"/>
                  </a:lnTo>
                  <a:lnTo>
                    <a:pt x="6298" y="7354"/>
                  </a:lnTo>
                  <a:lnTo>
                    <a:pt x="6245" y="7385"/>
                  </a:lnTo>
                  <a:lnTo>
                    <a:pt x="6193" y="7413"/>
                  </a:lnTo>
                  <a:lnTo>
                    <a:pt x="6140" y="7438"/>
                  </a:lnTo>
                  <a:lnTo>
                    <a:pt x="6087" y="7463"/>
                  </a:lnTo>
                  <a:lnTo>
                    <a:pt x="6035" y="7484"/>
                  </a:lnTo>
                  <a:lnTo>
                    <a:pt x="5984" y="7503"/>
                  </a:lnTo>
                  <a:lnTo>
                    <a:pt x="5932" y="7519"/>
                  </a:lnTo>
                  <a:lnTo>
                    <a:pt x="5966" y="7526"/>
                  </a:lnTo>
                  <a:lnTo>
                    <a:pt x="6001" y="7534"/>
                  </a:lnTo>
                  <a:lnTo>
                    <a:pt x="6037" y="7541"/>
                  </a:lnTo>
                  <a:lnTo>
                    <a:pt x="6074" y="7546"/>
                  </a:lnTo>
                  <a:lnTo>
                    <a:pt x="6112" y="7552"/>
                  </a:lnTo>
                  <a:lnTo>
                    <a:pt x="6151" y="7556"/>
                  </a:lnTo>
                  <a:lnTo>
                    <a:pt x="6190" y="7559"/>
                  </a:lnTo>
                  <a:lnTo>
                    <a:pt x="6231" y="7563"/>
                  </a:lnTo>
                  <a:lnTo>
                    <a:pt x="6272" y="7565"/>
                  </a:lnTo>
                  <a:lnTo>
                    <a:pt x="6312" y="7567"/>
                  </a:lnTo>
                  <a:lnTo>
                    <a:pt x="6354" y="7568"/>
                  </a:lnTo>
                  <a:lnTo>
                    <a:pt x="6396" y="7568"/>
                  </a:lnTo>
                  <a:lnTo>
                    <a:pt x="6438" y="7567"/>
                  </a:lnTo>
                  <a:lnTo>
                    <a:pt x="6480" y="7565"/>
                  </a:lnTo>
                  <a:lnTo>
                    <a:pt x="6521" y="7563"/>
                  </a:lnTo>
                  <a:lnTo>
                    <a:pt x="6563" y="7561"/>
                  </a:lnTo>
                  <a:lnTo>
                    <a:pt x="6605" y="7557"/>
                  </a:lnTo>
                  <a:lnTo>
                    <a:pt x="6646" y="7552"/>
                  </a:lnTo>
                  <a:lnTo>
                    <a:pt x="6688" y="7547"/>
                  </a:lnTo>
                  <a:lnTo>
                    <a:pt x="6728" y="7541"/>
                  </a:lnTo>
                  <a:lnTo>
                    <a:pt x="6767" y="7534"/>
                  </a:lnTo>
                  <a:lnTo>
                    <a:pt x="6806" y="7525"/>
                  </a:lnTo>
                  <a:lnTo>
                    <a:pt x="6844" y="7517"/>
                  </a:lnTo>
                  <a:lnTo>
                    <a:pt x="6882" y="7508"/>
                  </a:lnTo>
                  <a:lnTo>
                    <a:pt x="6919" y="7497"/>
                  </a:lnTo>
                  <a:lnTo>
                    <a:pt x="6953" y="7486"/>
                  </a:lnTo>
                  <a:lnTo>
                    <a:pt x="6987" y="7474"/>
                  </a:lnTo>
                  <a:lnTo>
                    <a:pt x="7020" y="7462"/>
                  </a:lnTo>
                  <a:lnTo>
                    <a:pt x="7052" y="7448"/>
                  </a:lnTo>
                  <a:lnTo>
                    <a:pt x="7081" y="7433"/>
                  </a:lnTo>
                  <a:lnTo>
                    <a:pt x="7110" y="7418"/>
                  </a:lnTo>
                  <a:lnTo>
                    <a:pt x="7136" y="7402"/>
                  </a:lnTo>
                  <a:lnTo>
                    <a:pt x="7123" y="7347"/>
                  </a:lnTo>
                  <a:lnTo>
                    <a:pt x="7110" y="7292"/>
                  </a:lnTo>
                  <a:lnTo>
                    <a:pt x="7099" y="7237"/>
                  </a:lnTo>
                  <a:lnTo>
                    <a:pt x="7090" y="7183"/>
                  </a:lnTo>
                  <a:lnTo>
                    <a:pt x="7083" y="7128"/>
                  </a:lnTo>
                  <a:lnTo>
                    <a:pt x="7077" y="7073"/>
                  </a:lnTo>
                  <a:lnTo>
                    <a:pt x="7073" y="7019"/>
                  </a:lnTo>
                  <a:lnTo>
                    <a:pt x="7070" y="6964"/>
                  </a:lnTo>
                  <a:lnTo>
                    <a:pt x="7069" y="6910"/>
                  </a:lnTo>
                  <a:lnTo>
                    <a:pt x="7070" y="6855"/>
                  </a:lnTo>
                  <a:lnTo>
                    <a:pt x="7073" y="6801"/>
                  </a:lnTo>
                  <a:lnTo>
                    <a:pt x="7078" y="6749"/>
                  </a:lnTo>
                  <a:lnTo>
                    <a:pt x="7085" y="6695"/>
                  </a:lnTo>
                  <a:lnTo>
                    <a:pt x="7094" y="6643"/>
                  </a:lnTo>
                  <a:lnTo>
                    <a:pt x="7103" y="6590"/>
                  </a:lnTo>
                  <a:lnTo>
                    <a:pt x="7116" y="6537"/>
                  </a:lnTo>
                  <a:lnTo>
                    <a:pt x="7129" y="6486"/>
                  </a:lnTo>
                  <a:lnTo>
                    <a:pt x="7145" y="6435"/>
                  </a:lnTo>
                  <a:lnTo>
                    <a:pt x="7162" y="6383"/>
                  </a:lnTo>
                  <a:lnTo>
                    <a:pt x="7182" y="6333"/>
                  </a:lnTo>
                  <a:lnTo>
                    <a:pt x="7204" y="6283"/>
                  </a:lnTo>
                  <a:lnTo>
                    <a:pt x="7227" y="6234"/>
                  </a:lnTo>
                  <a:lnTo>
                    <a:pt x="7253" y="6187"/>
                  </a:lnTo>
                  <a:lnTo>
                    <a:pt x="7279" y="6139"/>
                  </a:lnTo>
                  <a:lnTo>
                    <a:pt x="7309" y="6091"/>
                  </a:lnTo>
                  <a:lnTo>
                    <a:pt x="7341" y="6045"/>
                  </a:lnTo>
                  <a:lnTo>
                    <a:pt x="7374" y="6000"/>
                  </a:lnTo>
                  <a:lnTo>
                    <a:pt x="7409" y="5956"/>
                  </a:lnTo>
                  <a:lnTo>
                    <a:pt x="7446" y="5912"/>
                  </a:lnTo>
                  <a:lnTo>
                    <a:pt x="7485" y="5869"/>
                  </a:lnTo>
                  <a:lnTo>
                    <a:pt x="7526" y="5826"/>
                  </a:lnTo>
                  <a:lnTo>
                    <a:pt x="7569" y="5786"/>
                  </a:lnTo>
                  <a:lnTo>
                    <a:pt x="7644" y="5717"/>
                  </a:lnTo>
                  <a:lnTo>
                    <a:pt x="7718" y="5654"/>
                  </a:lnTo>
                  <a:lnTo>
                    <a:pt x="7755" y="5622"/>
                  </a:lnTo>
                  <a:lnTo>
                    <a:pt x="7793" y="5592"/>
                  </a:lnTo>
                  <a:lnTo>
                    <a:pt x="7831" y="5563"/>
                  </a:lnTo>
                  <a:lnTo>
                    <a:pt x="7869" y="5534"/>
                  </a:lnTo>
                  <a:lnTo>
                    <a:pt x="7908" y="5507"/>
                  </a:lnTo>
                  <a:lnTo>
                    <a:pt x="7947" y="5480"/>
                  </a:lnTo>
                  <a:lnTo>
                    <a:pt x="7986" y="5454"/>
                  </a:lnTo>
                  <a:lnTo>
                    <a:pt x="8028" y="5430"/>
                  </a:lnTo>
                  <a:lnTo>
                    <a:pt x="8069" y="5405"/>
                  </a:lnTo>
                  <a:lnTo>
                    <a:pt x="8112" y="5383"/>
                  </a:lnTo>
                  <a:lnTo>
                    <a:pt x="8156" y="5361"/>
                  </a:lnTo>
                  <a:lnTo>
                    <a:pt x="8201" y="5341"/>
                  </a:lnTo>
                  <a:lnTo>
                    <a:pt x="8303" y="5295"/>
                  </a:lnTo>
                  <a:lnTo>
                    <a:pt x="8403" y="5251"/>
                  </a:lnTo>
                  <a:lnTo>
                    <a:pt x="8603" y="5165"/>
                  </a:lnTo>
                  <a:lnTo>
                    <a:pt x="8704" y="5122"/>
                  </a:lnTo>
                  <a:lnTo>
                    <a:pt x="8803" y="5077"/>
                  </a:lnTo>
                  <a:lnTo>
                    <a:pt x="8852" y="5053"/>
                  </a:lnTo>
                  <a:lnTo>
                    <a:pt x="8901" y="5029"/>
                  </a:lnTo>
                  <a:lnTo>
                    <a:pt x="8948" y="5003"/>
                  </a:lnTo>
                  <a:lnTo>
                    <a:pt x="8997" y="4978"/>
                  </a:lnTo>
                  <a:lnTo>
                    <a:pt x="9012" y="4969"/>
                  </a:lnTo>
                  <a:lnTo>
                    <a:pt x="9029" y="4962"/>
                  </a:lnTo>
                  <a:lnTo>
                    <a:pt x="9068" y="4946"/>
                  </a:lnTo>
                  <a:lnTo>
                    <a:pt x="9111" y="4931"/>
                  </a:lnTo>
                  <a:lnTo>
                    <a:pt x="9158" y="4916"/>
                  </a:lnTo>
                  <a:lnTo>
                    <a:pt x="9210" y="4903"/>
                  </a:lnTo>
                  <a:lnTo>
                    <a:pt x="9264" y="4891"/>
                  </a:lnTo>
                  <a:lnTo>
                    <a:pt x="9320" y="4879"/>
                  </a:lnTo>
                  <a:lnTo>
                    <a:pt x="9376" y="4868"/>
                  </a:lnTo>
                  <a:lnTo>
                    <a:pt x="9434" y="4857"/>
                  </a:lnTo>
                  <a:lnTo>
                    <a:pt x="9490" y="4847"/>
                  </a:lnTo>
                  <a:lnTo>
                    <a:pt x="9599" y="4830"/>
                  </a:lnTo>
                  <a:lnTo>
                    <a:pt x="9696" y="4817"/>
                  </a:lnTo>
                  <a:lnTo>
                    <a:pt x="9777" y="4808"/>
                  </a:lnTo>
                  <a:lnTo>
                    <a:pt x="9806" y="4804"/>
                  </a:lnTo>
                  <a:lnTo>
                    <a:pt x="9837" y="4803"/>
                  </a:lnTo>
                  <a:lnTo>
                    <a:pt x="9897" y="4800"/>
                  </a:lnTo>
                  <a:lnTo>
                    <a:pt x="9959" y="4800"/>
                  </a:lnTo>
                  <a:lnTo>
                    <a:pt x="10022" y="4802"/>
                  </a:lnTo>
                  <a:lnTo>
                    <a:pt x="10085" y="4805"/>
                  </a:lnTo>
                  <a:lnTo>
                    <a:pt x="10149" y="4810"/>
                  </a:lnTo>
                  <a:lnTo>
                    <a:pt x="10278" y="4822"/>
                  </a:lnTo>
                  <a:lnTo>
                    <a:pt x="10407" y="4833"/>
                  </a:lnTo>
                  <a:lnTo>
                    <a:pt x="10472" y="4837"/>
                  </a:lnTo>
                  <a:lnTo>
                    <a:pt x="10535" y="4841"/>
                  </a:lnTo>
                  <a:lnTo>
                    <a:pt x="10599" y="4842"/>
                  </a:lnTo>
                  <a:lnTo>
                    <a:pt x="10661" y="4841"/>
                  </a:lnTo>
                  <a:lnTo>
                    <a:pt x="10693" y="4839"/>
                  </a:lnTo>
                  <a:lnTo>
                    <a:pt x="10723" y="4837"/>
                  </a:lnTo>
                  <a:lnTo>
                    <a:pt x="10754" y="4833"/>
                  </a:lnTo>
                  <a:lnTo>
                    <a:pt x="10783" y="4830"/>
                  </a:lnTo>
                  <a:lnTo>
                    <a:pt x="10799" y="4828"/>
                  </a:lnTo>
                  <a:lnTo>
                    <a:pt x="10813" y="4826"/>
                  </a:lnTo>
                  <a:lnTo>
                    <a:pt x="10841" y="4819"/>
                  </a:lnTo>
                  <a:lnTo>
                    <a:pt x="10868" y="4810"/>
                  </a:lnTo>
                  <a:lnTo>
                    <a:pt x="10892" y="4800"/>
                  </a:lnTo>
                  <a:lnTo>
                    <a:pt x="10917" y="4789"/>
                  </a:lnTo>
                  <a:lnTo>
                    <a:pt x="10941" y="4777"/>
                  </a:lnTo>
                  <a:lnTo>
                    <a:pt x="10987" y="4754"/>
                  </a:lnTo>
                  <a:lnTo>
                    <a:pt x="11012" y="4743"/>
                  </a:lnTo>
                  <a:lnTo>
                    <a:pt x="11035" y="4733"/>
                  </a:lnTo>
                  <a:lnTo>
                    <a:pt x="11060" y="4726"/>
                  </a:lnTo>
                  <a:lnTo>
                    <a:pt x="11085" y="4720"/>
                  </a:lnTo>
                  <a:lnTo>
                    <a:pt x="11099" y="4717"/>
                  </a:lnTo>
                  <a:lnTo>
                    <a:pt x="11112" y="4716"/>
                  </a:lnTo>
                  <a:lnTo>
                    <a:pt x="11126" y="4716"/>
                  </a:lnTo>
                  <a:lnTo>
                    <a:pt x="11140" y="4716"/>
                  </a:lnTo>
                  <a:lnTo>
                    <a:pt x="11155" y="4717"/>
                  </a:lnTo>
                  <a:lnTo>
                    <a:pt x="11170" y="4720"/>
                  </a:lnTo>
                  <a:lnTo>
                    <a:pt x="11185" y="4722"/>
                  </a:lnTo>
                  <a:lnTo>
                    <a:pt x="11201" y="4727"/>
                  </a:lnTo>
                  <a:lnTo>
                    <a:pt x="11227" y="4733"/>
                  </a:lnTo>
                  <a:lnTo>
                    <a:pt x="11253" y="4738"/>
                  </a:lnTo>
                  <a:lnTo>
                    <a:pt x="11277" y="4742"/>
                  </a:lnTo>
                  <a:lnTo>
                    <a:pt x="11300" y="4742"/>
                  </a:lnTo>
                  <a:lnTo>
                    <a:pt x="11322" y="4742"/>
                  </a:lnTo>
                  <a:lnTo>
                    <a:pt x="11344" y="4739"/>
                  </a:lnTo>
                  <a:lnTo>
                    <a:pt x="11365" y="4734"/>
                  </a:lnTo>
                  <a:lnTo>
                    <a:pt x="11386" y="4729"/>
                  </a:lnTo>
                  <a:lnTo>
                    <a:pt x="11408" y="4723"/>
                  </a:lnTo>
                  <a:lnTo>
                    <a:pt x="11429" y="4716"/>
                  </a:lnTo>
                  <a:lnTo>
                    <a:pt x="11470" y="4699"/>
                  </a:lnTo>
                  <a:lnTo>
                    <a:pt x="11561" y="4657"/>
                  </a:lnTo>
                  <a:lnTo>
                    <a:pt x="11588" y="4648"/>
                  </a:lnTo>
                  <a:lnTo>
                    <a:pt x="11615" y="4639"/>
                  </a:lnTo>
                  <a:lnTo>
                    <a:pt x="11643" y="4633"/>
                  </a:lnTo>
                  <a:lnTo>
                    <a:pt x="11670" y="4629"/>
                  </a:lnTo>
                  <a:lnTo>
                    <a:pt x="11696" y="4626"/>
                  </a:lnTo>
                  <a:lnTo>
                    <a:pt x="11723" y="4624"/>
                  </a:lnTo>
                  <a:lnTo>
                    <a:pt x="11778" y="4623"/>
                  </a:lnTo>
                  <a:lnTo>
                    <a:pt x="11833" y="4623"/>
                  </a:lnTo>
                  <a:lnTo>
                    <a:pt x="11862" y="4623"/>
                  </a:lnTo>
                  <a:lnTo>
                    <a:pt x="11888" y="4622"/>
                  </a:lnTo>
                  <a:lnTo>
                    <a:pt x="11917" y="4619"/>
                  </a:lnTo>
                  <a:lnTo>
                    <a:pt x="11943" y="4616"/>
                  </a:lnTo>
                  <a:lnTo>
                    <a:pt x="11972" y="4611"/>
                  </a:lnTo>
                  <a:lnTo>
                    <a:pt x="11998" y="4605"/>
                  </a:lnTo>
                  <a:lnTo>
                    <a:pt x="12034" y="4591"/>
                  </a:lnTo>
                  <a:lnTo>
                    <a:pt x="12069" y="4577"/>
                  </a:lnTo>
                  <a:lnTo>
                    <a:pt x="12140" y="4545"/>
                  </a:lnTo>
                  <a:lnTo>
                    <a:pt x="12212" y="4513"/>
                  </a:lnTo>
                  <a:lnTo>
                    <a:pt x="12285" y="4480"/>
                  </a:lnTo>
                  <a:lnTo>
                    <a:pt x="12321" y="4464"/>
                  </a:lnTo>
                  <a:lnTo>
                    <a:pt x="12358" y="4450"/>
                  </a:lnTo>
                  <a:lnTo>
                    <a:pt x="12396" y="4435"/>
                  </a:lnTo>
                  <a:lnTo>
                    <a:pt x="12432" y="4423"/>
                  </a:lnTo>
                  <a:lnTo>
                    <a:pt x="12469" y="4412"/>
                  </a:lnTo>
                  <a:lnTo>
                    <a:pt x="12506" y="4401"/>
                  </a:lnTo>
                  <a:lnTo>
                    <a:pt x="12544" y="4393"/>
                  </a:lnTo>
                  <a:lnTo>
                    <a:pt x="12580" y="4387"/>
                  </a:lnTo>
                  <a:lnTo>
                    <a:pt x="12587" y="4390"/>
                  </a:lnTo>
                  <a:lnTo>
                    <a:pt x="12590" y="4395"/>
                  </a:lnTo>
                  <a:lnTo>
                    <a:pt x="12594" y="4399"/>
                  </a:lnTo>
                  <a:lnTo>
                    <a:pt x="12596" y="4406"/>
                  </a:lnTo>
                  <a:lnTo>
                    <a:pt x="12599" y="4412"/>
                  </a:lnTo>
                  <a:lnTo>
                    <a:pt x="12600" y="4419"/>
                  </a:lnTo>
                  <a:lnTo>
                    <a:pt x="12600" y="4428"/>
                  </a:lnTo>
                  <a:lnTo>
                    <a:pt x="12600" y="4436"/>
                  </a:lnTo>
                  <a:lnTo>
                    <a:pt x="12596" y="4456"/>
                  </a:lnTo>
                  <a:lnTo>
                    <a:pt x="12591" y="4479"/>
                  </a:lnTo>
                  <a:lnTo>
                    <a:pt x="12583" y="4505"/>
                  </a:lnTo>
                  <a:lnTo>
                    <a:pt x="12572" y="4534"/>
                  </a:lnTo>
                  <a:lnTo>
                    <a:pt x="12558" y="4564"/>
                  </a:lnTo>
                  <a:lnTo>
                    <a:pt x="12542" y="4599"/>
                  </a:lnTo>
                  <a:lnTo>
                    <a:pt x="12523" y="4635"/>
                  </a:lnTo>
                  <a:lnTo>
                    <a:pt x="12502" y="4673"/>
                  </a:lnTo>
                  <a:lnTo>
                    <a:pt x="12480" y="4714"/>
                  </a:lnTo>
                  <a:lnTo>
                    <a:pt x="12454" y="4756"/>
                  </a:lnTo>
                  <a:lnTo>
                    <a:pt x="12398" y="4848"/>
                  </a:lnTo>
                  <a:lnTo>
                    <a:pt x="12336" y="4947"/>
                  </a:lnTo>
                  <a:lnTo>
                    <a:pt x="12266" y="5052"/>
                  </a:lnTo>
                  <a:lnTo>
                    <a:pt x="12190" y="5162"/>
                  </a:lnTo>
                  <a:lnTo>
                    <a:pt x="12110" y="5278"/>
                  </a:lnTo>
                  <a:lnTo>
                    <a:pt x="12025" y="5397"/>
                  </a:lnTo>
                  <a:lnTo>
                    <a:pt x="11937" y="5519"/>
                  </a:lnTo>
                  <a:lnTo>
                    <a:pt x="11847" y="5643"/>
                  </a:lnTo>
                  <a:lnTo>
                    <a:pt x="11754" y="5769"/>
                  </a:lnTo>
                  <a:lnTo>
                    <a:pt x="11566" y="6019"/>
                  </a:lnTo>
                  <a:lnTo>
                    <a:pt x="11379" y="6266"/>
                  </a:lnTo>
                  <a:lnTo>
                    <a:pt x="11199" y="6501"/>
                  </a:lnTo>
                  <a:lnTo>
                    <a:pt x="11031" y="6717"/>
                  </a:lnTo>
                  <a:lnTo>
                    <a:pt x="10885" y="6909"/>
                  </a:lnTo>
                  <a:lnTo>
                    <a:pt x="10761" y="7068"/>
                  </a:lnTo>
                  <a:lnTo>
                    <a:pt x="10671" y="7190"/>
                  </a:lnTo>
                  <a:lnTo>
                    <a:pt x="10639" y="7234"/>
                  </a:lnTo>
                  <a:lnTo>
                    <a:pt x="10617" y="7266"/>
                  </a:lnTo>
                  <a:lnTo>
                    <a:pt x="10602" y="7287"/>
                  </a:lnTo>
                  <a:lnTo>
                    <a:pt x="10588" y="7306"/>
                  </a:lnTo>
                  <a:lnTo>
                    <a:pt x="10572" y="7325"/>
                  </a:lnTo>
                  <a:lnTo>
                    <a:pt x="10556" y="7343"/>
                  </a:lnTo>
                  <a:lnTo>
                    <a:pt x="10539" y="7360"/>
                  </a:lnTo>
                  <a:lnTo>
                    <a:pt x="10522" y="7377"/>
                  </a:lnTo>
                  <a:lnTo>
                    <a:pt x="10503" y="7393"/>
                  </a:lnTo>
                  <a:lnTo>
                    <a:pt x="10484" y="7409"/>
                  </a:lnTo>
                  <a:lnTo>
                    <a:pt x="10445" y="7440"/>
                  </a:lnTo>
                  <a:lnTo>
                    <a:pt x="10404" y="7468"/>
                  </a:lnTo>
                  <a:lnTo>
                    <a:pt x="10361" y="7496"/>
                  </a:lnTo>
                  <a:lnTo>
                    <a:pt x="10319" y="7523"/>
                  </a:lnTo>
                  <a:lnTo>
                    <a:pt x="10232" y="7578"/>
                  </a:lnTo>
                  <a:lnTo>
                    <a:pt x="10188" y="7605"/>
                  </a:lnTo>
                  <a:lnTo>
                    <a:pt x="10145" y="7634"/>
                  </a:lnTo>
                  <a:lnTo>
                    <a:pt x="10105" y="7663"/>
                  </a:lnTo>
                  <a:lnTo>
                    <a:pt x="10064" y="7696"/>
                  </a:lnTo>
                  <a:lnTo>
                    <a:pt x="10045" y="7712"/>
                  </a:lnTo>
                  <a:lnTo>
                    <a:pt x="10027" y="7730"/>
                  </a:lnTo>
                  <a:lnTo>
                    <a:pt x="10008" y="7748"/>
                  </a:lnTo>
                  <a:lnTo>
                    <a:pt x="9991" y="7767"/>
                  </a:lnTo>
                  <a:lnTo>
                    <a:pt x="9969" y="7789"/>
                  </a:lnTo>
                  <a:lnTo>
                    <a:pt x="9947" y="7809"/>
                  </a:lnTo>
                  <a:lnTo>
                    <a:pt x="9924" y="7825"/>
                  </a:lnTo>
                  <a:lnTo>
                    <a:pt x="9902" y="7839"/>
                  </a:lnTo>
                  <a:lnTo>
                    <a:pt x="9877" y="7851"/>
                  </a:lnTo>
                  <a:lnTo>
                    <a:pt x="9854" y="7862"/>
                  </a:lnTo>
                  <a:lnTo>
                    <a:pt x="9830" y="7871"/>
                  </a:lnTo>
                  <a:lnTo>
                    <a:pt x="9805" y="7880"/>
                  </a:lnTo>
                  <a:lnTo>
                    <a:pt x="9755" y="7893"/>
                  </a:lnTo>
                  <a:lnTo>
                    <a:pt x="9703" y="7906"/>
                  </a:lnTo>
                  <a:lnTo>
                    <a:pt x="9676" y="7915"/>
                  </a:lnTo>
                  <a:lnTo>
                    <a:pt x="9649" y="7924"/>
                  </a:lnTo>
                  <a:lnTo>
                    <a:pt x="9622" y="7933"/>
                  </a:lnTo>
                  <a:lnTo>
                    <a:pt x="9595" y="7944"/>
                  </a:lnTo>
                  <a:lnTo>
                    <a:pt x="9556" y="7964"/>
                  </a:lnTo>
                  <a:lnTo>
                    <a:pt x="9520" y="7985"/>
                  </a:lnTo>
                  <a:lnTo>
                    <a:pt x="9485" y="8007"/>
                  </a:lnTo>
                  <a:lnTo>
                    <a:pt x="9451" y="8029"/>
                  </a:lnTo>
                  <a:lnTo>
                    <a:pt x="9385" y="8073"/>
                  </a:lnTo>
                  <a:lnTo>
                    <a:pt x="9352" y="8095"/>
                  </a:lnTo>
                  <a:lnTo>
                    <a:pt x="9320" y="8114"/>
                  </a:lnTo>
                  <a:lnTo>
                    <a:pt x="9287" y="8134"/>
                  </a:lnTo>
                  <a:lnTo>
                    <a:pt x="9253" y="8151"/>
                  </a:lnTo>
                  <a:lnTo>
                    <a:pt x="9217" y="8166"/>
                  </a:lnTo>
                  <a:lnTo>
                    <a:pt x="9199" y="8173"/>
                  </a:lnTo>
                  <a:lnTo>
                    <a:pt x="9181" y="8178"/>
                  </a:lnTo>
                  <a:lnTo>
                    <a:pt x="9161" y="8184"/>
                  </a:lnTo>
                  <a:lnTo>
                    <a:pt x="9141" y="8189"/>
                  </a:lnTo>
                  <a:lnTo>
                    <a:pt x="9122" y="8193"/>
                  </a:lnTo>
                  <a:lnTo>
                    <a:pt x="9101" y="8195"/>
                  </a:lnTo>
                  <a:lnTo>
                    <a:pt x="9080" y="8197"/>
                  </a:lnTo>
                  <a:lnTo>
                    <a:pt x="9058" y="8199"/>
                  </a:lnTo>
                  <a:lnTo>
                    <a:pt x="9035" y="8199"/>
                  </a:lnTo>
                  <a:lnTo>
                    <a:pt x="9012" y="8197"/>
                  </a:lnTo>
                  <a:lnTo>
                    <a:pt x="8995" y="8197"/>
                  </a:lnTo>
                  <a:lnTo>
                    <a:pt x="8978" y="8197"/>
                  </a:lnTo>
                  <a:lnTo>
                    <a:pt x="8945" y="8200"/>
                  </a:lnTo>
                  <a:lnTo>
                    <a:pt x="8913" y="8205"/>
                  </a:lnTo>
                  <a:lnTo>
                    <a:pt x="8880" y="8211"/>
                  </a:lnTo>
                  <a:lnTo>
                    <a:pt x="8848" y="8219"/>
                  </a:lnTo>
                  <a:lnTo>
                    <a:pt x="8817" y="8229"/>
                  </a:lnTo>
                  <a:lnTo>
                    <a:pt x="8755" y="8251"/>
                  </a:lnTo>
                  <a:lnTo>
                    <a:pt x="8693" y="8272"/>
                  </a:lnTo>
                  <a:lnTo>
                    <a:pt x="8662" y="8281"/>
                  </a:lnTo>
                  <a:lnTo>
                    <a:pt x="8630" y="8289"/>
                  </a:lnTo>
                  <a:lnTo>
                    <a:pt x="8599" y="8294"/>
                  </a:lnTo>
                  <a:lnTo>
                    <a:pt x="8566" y="8298"/>
                  </a:lnTo>
                  <a:lnTo>
                    <a:pt x="8548" y="8299"/>
                  </a:lnTo>
                  <a:lnTo>
                    <a:pt x="8533" y="8299"/>
                  </a:lnTo>
                  <a:lnTo>
                    <a:pt x="8515" y="8299"/>
                  </a:lnTo>
                  <a:lnTo>
                    <a:pt x="8498" y="8296"/>
                  </a:lnTo>
                  <a:lnTo>
                    <a:pt x="8425" y="8288"/>
                  </a:lnTo>
                  <a:lnTo>
                    <a:pt x="8348" y="8277"/>
                  </a:lnTo>
                  <a:lnTo>
                    <a:pt x="8267" y="8263"/>
                  </a:lnTo>
                  <a:lnTo>
                    <a:pt x="8185" y="8249"/>
                  </a:lnTo>
                  <a:lnTo>
                    <a:pt x="8103" y="8232"/>
                  </a:lnTo>
                  <a:lnTo>
                    <a:pt x="8024" y="8215"/>
                  </a:lnTo>
                  <a:lnTo>
                    <a:pt x="7948" y="8196"/>
                  </a:lnTo>
                  <a:lnTo>
                    <a:pt x="7877" y="8177"/>
                  </a:lnTo>
                  <a:lnTo>
                    <a:pt x="7841" y="8164"/>
                  </a:lnTo>
                  <a:lnTo>
                    <a:pt x="7806" y="8151"/>
                  </a:lnTo>
                  <a:lnTo>
                    <a:pt x="7776" y="8136"/>
                  </a:lnTo>
                  <a:lnTo>
                    <a:pt x="7746" y="8120"/>
                  </a:lnTo>
                  <a:lnTo>
                    <a:pt x="7718" y="8103"/>
                  </a:lnTo>
                  <a:lnTo>
                    <a:pt x="7693" y="8086"/>
                  </a:lnTo>
                  <a:lnTo>
                    <a:pt x="7643" y="8051"/>
                  </a:lnTo>
                  <a:lnTo>
                    <a:pt x="7618" y="8034"/>
                  </a:lnTo>
                  <a:lnTo>
                    <a:pt x="7592" y="8018"/>
                  </a:lnTo>
                  <a:lnTo>
                    <a:pt x="7567" y="8002"/>
                  </a:lnTo>
                  <a:lnTo>
                    <a:pt x="7539" y="7988"/>
                  </a:lnTo>
                  <a:lnTo>
                    <a:pt x="7509" y="7976"/>
                  </a:lnTo>
                  <a:lnTo>
                    <a:pt x="7479" y="7965"/>
                  </a:lnTo>
                  <a:lnTo>
                    <a:pt x="7462" y="7961"/>
                  </a:lnTo>
                  <a:lnTo>
                    <a:pt x="7444" y="7957"/>
                  </a:lnTo>
                  <a:lnTo>
                    <a:pt x="7426" y="7954"/>
                  </a:lnTo>
                  <a:lnTo>
                    <a:pt x="7407" y="7952"/>
                  </a:lnTo>
                  <a:lnTo>
                    <a:pt x="7391" y="7949"/>
                  </a:lnTo>
                  <a:lnTo>
                    <a:pt x="7376" y="7947"/>
                  </a:lnTo>
                  <a:lnTo>
                    <a:pt x="7361" y="7942"/>
                  </a:lnTo>
                  <a:lnTo>
                    <a:pt x="7347" y="7938"/>
                  </a:lnTo>
                  <a:lnTo>
                    <a:pt x="7333" y="7932"/>
                  </a:lnTo>
                  <a:lnTo>
                    <a:pt x="7320" y="7927"/>
                  </a:lnTo>
                  <a:lnTo>
                    <a:pt x="7308" y="7920"/>
                  </a:lnTo>
                  <a:lnTo>
                    <a:pt x="7297" y="7913"/>
                  </a:lnTo>
                  <a:lnTo>
                    <a:pt x="7284" y="7905"/>
                  </a:lnTo>
                  <a:lnTo>
                    <a:pt x="7275" y="7897"/>
                  </a:lnTo>
                  <a:lnTo>
                    <a:pt x="7264" y="7887"/>
                  </a:lnTo>
                  <a:lnTo>
                    <a:pt x="7254" y="7877"/>
                  </a:lnTo>
                  <a:lnTo>
                    <a:pt x="7235" y="7856"/>
                  </a:lnTo>
                  <a:lnTo>
                    <a:pt x="7220" y="7834"/>
                  </a:lnTo>
                  <a:lnTo>
                    <a:pt x="7206" y="7810"/>
                  </a:lnTo>
                  <a:lnTo>
                    <a:pt x="7194" y="7784"/>
                  </a:lnTo>
                  <a:lnTo>
                    <a:pt x="7183" y="7759"/>
                  </a:lnTo>
                  <a:lnTo>
                    <a:pt x="7174" y="7730"/>
                  </a:lnTo>
                  <a:lnTo>
                    <a:pt x="7167" y="7702"/>
                  </a:lnTo>
                  <a:lnTo>
                    <a:pt x="7161" y="7674"/>
                  </a:lnTo>
                  <a:lnTo>
                    <a:pt x="7157" y="7645"/>
                  </a:lnTo>
                  <a:lnTo>
                    <a:pt x="7155" y="7617"/>
                  </a:lnTo>
                  <a:close/>
                </a:path>
              </a:pathLst>
            </a:custGeom>
            <a:solidFill>
              <a:sysClr val="window" lastClr="FFFFFF"/>
            </a:solidFill>
            <a:ln>
              <a:noFill/>
            </a:ln>
          </p:spPr>
          <p:txBody>
            <a:bodyPr anchor="ctr">
              <a:scene3d>
                <a:camera prst="orthographicFront"/>
                <a:lightRig rig="threePt" dir="t"/>
              </a:scene3d>
            </a:bodyPr>
            <a:lstStyle/>
            <a:p>
              <a:pPr algn="ctr" defTabSz="1218565">
                <a:defRPr/>
              </a:pPr>
              <a:endParaRPr lang="zh-CN" altLang="en-US" sz="995" kern="0">
                <a:solidFill>
                  <a:schemeClr val="bg1">
                    <a:lumMod val="50000"/>
                  </a:schemeClr>
                </a:solidFill>
              </a:endParaRPr>
            </a:p>
          </p:txBody>
        </p:sp>
      </p:grpSp>
      <p:sp>
        <p:nvSpPr>
          <p:cNvPr id="16" name="矩形 1"/>
          <p:cNvSpPr>
            <a:spLocks noChangeArrowheads="1"/>
          </p:cNvSpPr>
          <p:nvPr/>
        </p:nvSpPr>
        <p:spPr bwMode="auto">
          <a:xfrm>
            <a:off x="1119572" y="3140937"/>
            <a:ext cx="2176721" cy="582880"/>
          </a:xfrm>
          <a:prstGeom prst="rect">
            <a:avLst/>
          </a:prstGeom>
          <a:noFill/>
          <a:ln>
            <a:noFill/>
          </a:ln>
        </p:spPr>
        <p:txBody>
          <a:bodyPr lIns="121872" tIns="60935" rIns="121872" bIns="60935">
            <a:spAutoFit/>
          </a:bodyPr>
          <a:lstStyle/>
          <a:p>
            <a:pPr algn="r">
              <a:defRPr/>
            </a:pPr>
            <a:r>
              <a:rPr lang="zh-CN" altLang="en-US" sz="995" kern="0">
                <a:solidFill>
                  <a:schemeClr val="bg1">
                    <a:lumMod val="50000"/>
                  </a:schemeClr>
                </a:solidFill>
                <a:latin typeface="微软雅黑" panose="020b0503020204020204" pitchFamily="34" charset="-122"/>
                <a:ea typeface="微软雅黑" panose="020b0503020204020204" pitchFamily="34" charset="-122"/>
              </a:rPr>
              <a:t>随着计算机技术的发展及印刷技术进步，平面设计在视觉感观都提出问题。</a:t>
            </a:r>
            <a:endParaRPr lang="zh-CN" altLang="en-US" sz="995"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矩形 1"/>
          <p:cNvSpPr>
            <a:spLocks noChangeArrowheads="1"/>
          </p:cNvSpPr>
          <p:nvPr/>
        </p:nvSpPr>
        <p:spPr bwMode="auto">
          <a:xfrm>
            <a:off x="1100520" y="1650098"/>
            <a:ext cx="2176721" cy="582880"/>
          </a:xfrm>
          <a:prstGeom prst="rect">
            <a:avLst/>
          </a:prstGeom>
          <a:noFill/>
          <a:ln>
            <a:noFill/>
          </a:ln>
        </p:spPr>
        <p:txBody>
          <a:bodyPr lIns="121872" tIns="60935" rIns="121872" bIns="60935">
            <a:spAutoFit/>
          </a:bodyPr>
          <a:lstStyle/>
          <a:p>
            <a:pPr algn="r">
              <a:defRPr/>
            </a:pPr>
            <a:r>
              <a:rPr lang="zh-CN" altLang="en-US" sz="995" kern="0">
                <a:solidFill>
                  <a:schemeClr val="bg1">
                    <a:lumMod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随着计算机技术的发展及印刷技术进步，平面设计在视觉感观领域问题。</a:t>
            </a:r>
            <a:endParaRPr lang="zh-CN" altLang="en-US" sz="995"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矩形 1"/>
          <p:cNvSpPr>
            <a:spLocks noChangeArrowheads="1"/>
          </p:cNvSpPr>
          <p:nvPr/>
        </p:nvSpPr>
        <p:spPr bwMode="auto">
          <a:xfrm>
            <a:off x="5774675" y="1623107"/>
            <a:ext cx="2176721" cy="429607"/>
          </a:xfrm>
          <a:prstGeom prst="rect">
            <a:avLst/>
          </a:prstGeom>
          <a:noFill/>
          <a:ln>
            <a:noFill/>
          </a:ln>
        </p:spPr>
        <p:txBody>
          <a:bodyPr lIns="121872" tIns="60935" rIns="121872" bIns="60935">
            <a:spAutoFit/>
          </a:bodyPr>
          <a:lstStyle/>
          <a:p>
            <a:pPr>
              <a:defRPr/>
            </a:pPr>
            <a:r>
              <a:rPr lang="zh-CN" altLang="en-US" sz="995" kern="0">
                <a:solidFill>
                  <a:schemeClr val="bg1">
                    <a:lumMod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a:t>
            </a:r>
            <a:endParaRPr lang="zh-CN" altLang="en-US" sz="995"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
          <p:cNvSpPr>
            <a:spLocks noChangeArrowheads="1"/>
          </p:cNvSpPr>
          <p:nvPr/>
        </p:nvSpPr>
        <p:spPr bwMode="auto">
          <a:xfrm>
            <a:off x="6109678" y="3282241"/>
            <a:ext cx="2176721" cy="429607"/>
          </a:xfrm>
          <a:prstGeom prst="rect">
            <a:avLst/>
          </a:prstGeom>
          <a:noFill/>
          <a:ln>
            <a:noFill/>
          </a:ln>
        </p:spPr>
        <p:txBody>
          <a:bodyPr lIns="121872" tIns="60935" rIns="121872" bIns="60935">
            <a:spAutoFit/>
          </a:bodyPr>
          <a:lstStyle/>
          <a:p>
            <a:pPr>
              <a:defRPr/>
            </a:pPr>
            <a:r>
              <a:rPr lang="zh-CN" altLang="en-US" sz="995" kern="0">
                <a:solidFill>
                  <a:schemeClr val="bg1">
                    <a:lumMod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a:t>
            </a:r>
            <a:endParaRPr lang="zh-CN" altLang="en-US" sz="995" kern="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3" ac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accel="4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9" accel="4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6" accel="4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300" fill="hold"/>
                                        <p:tgtEl>
                                          <p:spTgt spid="16"/>
                                        </p:tgtEl>
                                        <p:attrNameLst>
                                          <p:attrName>ppt_x</p:attrName>
                                        </p:attrNameLst>
                                      </p:cBhvr>
                                      <p:tavLst>
                                        <p:tav tm="0">
                                          <p:val>
                                            <p:strVal val="1+#ppt_w/2"/>
                                          </p:val>
                                        </p:tav>
                                        <p:tav tm="100000">
                                          <p:val>
                                            <p:strVal val="#ppt_x"/>
                                          </p:val>
                                        </p:tav>
                                      </p:tavLst>
                                    </p:anim>
                                    <p:anim calcmode="lin" valueType="num">
                                      <p:cBhvr additive="base">
                                        <p:cTn id="25" dur="300" fill="hold"/>
                                        <p:tgtEl>
                                          <p:spTgt spid="16"/>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80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300" fill="hold"/>
                                        <p:tgtEl>
                                          <p:spTgt spid="17"/>
                                        </p:tgtEl>
                                        <p:attrNameLst>
                                          <p:attrName>ppt_x</p:attrName>
                                        </p:attrNameLst>
                                      </p:cBhvr>
                                      <p:tavLst>
                                        <p:tav tm="0">
                                          <p:val>
                                            <p:strVal val="1+#ppt_w/2"/>
                                          </p:val>
                                        </p:tav>
                                        <p:tav tm="100000">
                                          <p:val>
                                            <p:strVal val="#ppt_x"/>
                                          </p:val>
                                        </p:tav>
                                      </p:tavLst>
                                    </p:anim>
                                    <p:anim calcmode="lin" valueType="num">
                                      <p:cBhvr additive="base">
                                        <p:cTn id="30" dur="300" fill="hold"/>
                                        <p:tgtEl>
                                          <p:spTgt spid="17"/>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100"/>
                            </p:stCondLst>
                            <p:childTnLst>
                              <p:par>
                                <p:cTn id="32" presetID="2" presetClass="entr" presetSubtype="2"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300" fill="hold"/>
                                        <p:tgtEl>
                                          <p:spTgt spid="18"/>
                                        </p:tgtEl>
                                        <p:attrNameLst>
                                          <p:attrName>ppt_x</p:attrName>
                                        </p:attrNameLst>
                                      </p:cBhvr>
                                      <p:tavLst>
                                        <p:tav tm="0">
                                          <p:val>
                                            <p:strVal val="1+#ppt_w/2"/>
                                          </p:val>
                                        </p:tav>
                                        <p:tav tm="100000">
                                          <p:val>
                                            <p:strVal val="#ppt_x"/>
                                          </p:val>
                                        </p:tav>
                                      </p:tavLst>
                                    </p:anim>
                                    <p:anim calcmode="lin" valueType="num">
                                      <p:cBhvr additive="base">
                                        <p:cTn id="35" dur="300" fill="hold"/>
                                        <p:tgtEl>
                                          <p:spTgt spid="18"/>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1400"/>
                            </p:stCondLst>
                            <p:childTnLst>
                              <p:par>
                                <p:cTn id="37" presetID="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300" fill="hold"/>
                                        <p:tgtEl>
                                          <p:spTgt spid="19"/>
                                        </p:tgtEl>
                                        <p:attrNameLst>
                                          <p:attrName>ppt_x</p:attrName>
                                        </p:attrNameLst>
                                      </p:cBhvr>
                                      <p:tavLst>
                                        <p:tav tm="0">
                                          <p:val>
                                            <p:strVal val="1+#ppt_w/2"/>
                                          </p:val>
                                        </p:tav>
                                        <p:tav tm="100000">
                                          <p:val>
                                            <p:strVal val="#ppt_x"/>
                                          </p:val>
                                        </p:tav>
                                      </p:tavLst>
                                    </p:anim>
                                    <p:anim calcmode="lin" valueType="num">
                                      <p:cBhvr additive="base">
                                        <p:cTn id="40" dur="3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
          <p:cNvGrpSpPr/>
          <p:nvPr/>
        </p:nvGrpSpPr>
        <p:grpSpPr>
          <a:xfrm>
            <a:off x="3136652" y="1236853"/>
            <a:ext cx="2872287" cy="2872129"/>
            <a:chOff x="2531604" y="1302799"/>
            <a:chExt cx="3829050" cy="3829051"/>
          </a:xfrm>
        </p:grpSpPr>
        <p:sp>
          <p:nvSpPr>
            <p:cNvPr id="17" name="Freeform: Shape 4"/>
            <p:cNvSpPr/>
            <p:nvPr/>
          </p:nvSpPr>
          <p:spPr bwMode="auto">
            <a:xfrm>
              <a:off x="2534779" y="1352805"/>
              <a:ext cx="1593850" cy="2183606"/>
            </a:xfrm>
            <a:custGeom>
              <a:gdLst>
                <a:gd name="T0" fmla="*/ 19786 w 21600"/>
                <a:gd name="T1" fmla="*/ 18395 h 21600"/>
                <a:gd name="T2" fmla="*/ 19870 w 21600"/>
                <a:gd name="T3" fmla="*/ 17656 h 21600"/>
                <a:gd name="T4" fmla="*/ 19870 w 21600"/>
                <a:gd name="T5" fmla="*/ 0 h 21600"/>
                <a:gd name="T6" fmla="*/ 0 w 21600"/>
                <a:gd name="T7" fmla="*/ 18395 h 21600"/>
                <a:gd name="T8" fmla="*/ 380 w 21600"/>
                <a:gd name="T9" fmla="*/ 21600 h 21600"/>
                <a:gd name="T10" fmla="*/ 21600 w 21600"/>
                <a:gd name="T11" fmla="*/ 21600 h 21600"/>
                <a:gd name="T12" fmla="*/ 19786 w 21600"/>
                <a:gd name="T13" fmla="*/ 18395 h 21600"/>
                <a:gd name="T14" fmla="*/ 19786 w 21600"/>
                <a:gd name="T15" fmla="*/ 18395 h 2160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9786" y="18395"/>
                  </a:moveTo>
                  <a:cubicBezTo>
                    <a:pt x="19786" y="18149"/>
                    <a:pt x="19786" y="17902"/>
                    <a:pt x="19870" y="17656"/>
                  </a:cubicBezTo>
                  <a:cubicBezTo>
                    <a:pt x="19870" y="0"/>
                    <a:pt x="19870" y="0"/>
                    <a:pt x="19870" y="0"/>
                  </a:cubicBezTo>
                  <a:cubicBezTo>
                    <a:pt x="8480" y="2003"/>
                    <a:pt x="0" y="9490"/>
                    <a:pt x="0" y="18395"/>
                  </a:cubicBezTo>
                  <a:cubicBezTo>
                    <a:pt x="0" y="19505"/>
                    <a:pt x="127" y="20552"/>
                    <a:pt x="380" y="21600"/>
                  </a:cubicBezTo>
                  <a:cubicBezTo>
                    <a:pt x="21600" y="21600"/>
                    <a:pt x="21600" y="21600"/>
                    <a:pt x="21600" y="21600"/>
                  </a:cubicBezTo>
                  <a:cubicBezTo>
                    <a:pt x="20461" y="20768"/>
                    <a:pt x="19786" y="19659"/>
                    <a:pt x="19786" y="18395"/>
                  </a:cubicBezTo>
                  <a:close/>
                  <a:moveTo>
                    <a:pt x="19786" y="18395"/>
                  </a:moveTo>
                </a:path>
              </a:pathLst>
            </a:custGeom>
            <a:solidFill>
              <a:schemeClr val="accent4"/>
            </a:solidFill>
            <a:ln w="9525" cap="flat">
              <a:solidFill>
                <a:schemeClr val="tx1">
                  <a:alpha val="0"/>
                </a:schemeClr>
              </a:solidFill>
              <a:prstDash val="solid"/>
              <a:round/>
              <a:headEnd type="none" w="med" len="med"/>
              <a:tailEnd type="none" w="med" len="med"/>
            </a:ln>
          </p:spPr>
          <p:txBody>
            <a:bodyPr anchor="ctr"/>
            <a:lstStyle/>
            <a:p>
              <a:pPr algn="ctr"/>
              <a:endParaRPr sz="1280"/>
            </a:p>
          </p:txBody>
        </p:sp>
        <p:sp>
          <p:nvSpPr>
            <p:cNvPr id="18" name="Freeform: Shape 5"/>
            <p:cNvSpPr/>
            <p:nvPr/>
          </p:nvSpPr>
          <p:spPr bwMode="auto">
            <a:xfrm>
              <a:off x="2531604" y="1779048"/>
              <a:ext cx="1593850" cy="1758950"/>
            </a:xfrm>
            <a:custGeom>
              <a:gdLst>
                <a:gd name="T0" fmla="*/ 1 w 21600"/>
                <a:gd name="T1" fmla="*/ 2 h 21600"/>
                <a:gd name="T2" fmla="*/ 1 w 21600"/>
                <a:gd name="T3" fmla="*/ 0 h 21600"/>
                <a:gd name="T4" fmla="*/ 0 w 21600"/>
                <a:gd name="T5" fmla="*/ 2 h 21600"/>
                <a:gd name="T6" fmla="*/ 0 w 21600"/>
                <a:gd name="T7" fmla="*/ 2 h 21600"/>
                <a:gd name="T8" fmla="*/ 2 w 21600"/>
                <a:gd name="T9" fmla="*/ 2 h 21600"/>
                <a:gd name="T10" fmla="*/ 1 w 21600"/>
                <a:gd name="T11" fmla="*/ 2 h 21600"/>
                <a:gd name="T12" fmla="*/ 1 w 21600"/>
                <a:gd name="T13" fmla="*/ 2 h 21600"/>
                <a:gd name="T14" fmla="*/ 1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9870" y="16707"/>
                  </a:moveTo>
                  <a:cubicBezTo>
                    <a:pt x="19870" y="0"/>
                    <a:pt x="19870" y="0"/>
                    <a:pt x="19870" y="0"/>
                  </a:cubicBezTo>
                  <a:cubicBezTo>
                    <a:pt x="0" y="17968"/>
                    <a:pt x="0" y="17968"/>
                    <a:pt x="0" y="17968"/>
                  </a:cubicBezTo>
                  <a:cubicBezTo>
                    <a:pt x="42" y="19230"/>
                    <a:pt x="169" y="20415"/>
                    <a:pt x="380" y="21600"/>
                  </a:cubicBezTo>
                  <a:cubicBezTo>
                    <a:pt x="21600" y="21600"/>
                    <a:pt x="21600" y="21600"/>
                    <a:pt x="21600" y="21600"/>
                  </a:cubicBezTo>
                  <a:cubicBezTo>
                    <a:pt x="20461" y="20568"/>
                    <a:pt x="19786" y="19192"/>
                    <a:pt x="19786" y="17624"/>
                  </a:cubicBezTo>
                  <a:cubicBezTo>
                    <a:pt x="19786" y="17318"/>
                    <a:pt x="19786" y="17012"/>
                    <a:pt x="19870" y="16707"/>
                  </a:cubicBezTo>
                  <a:close/>
                  <a:moveTo>
                    <a:pt x="19870" y="16707"/>
                  </a:moveTo>
                </a:path>
              </a:pathLst>
            </a:custGeom>
            <a:solidFill>
              <a:srgbClr val="000000">
                <a:alpha val="7059"/>
              </a:srgbClr>
            </a:solidFill>
            <a:ln>
              <a:noFill/>
            </a:ln>
          </p:spPr>
          <p:txBody>
            <a:bodyPr anchor="ctr"/>
            <a:lstStyle/>
            <a:p>
              <a:pPr algn="ctr"/>
              <a:endParaRPr sz="1280"/>
            </a:p>
          </p:txBody>
        </p:sp>
        <p:sp>
          <p:nvSpPr>
            <p:cNvPr id="19" name="Freeform: Shape 6"/>
            <p:cNvSpPr/>
            <p:nvPr/>
          </p:nvSpPr>
          <p:spPr bwMode="auto">
            <a:xfrm>
              <a:off x="2588754" y="3530855"/>
              <a:ext cx="2182019" cy="1595438"/>
            </a:xfrm>
            <a:custGeom>
              <a:gdLst>
                <a:gd name="T0" fmla="*/ 18395 w 21600"/>
                <a:gd name="T1" fmla="*/ 1856 h 21600"/>
                <a:gd name="T2" fmla="*/ 17656 w 21600"/>
                <a:gd name="T3" fmla="*/ 1772 h 21600"/>
                <a:gd name="T4" fmla="*/ 0 w 21600"/>
                <a:gd name="T5" fmla="*/ 1772 h 21600"/>
                <a:gd name="T6" fmla="*/ 18395 w 21600"/>
                <a:gd name="T7" fmla="*/ 21600 h 21600"/>
                <a:gd name="T8" fmla="*/ 21600 w 21600"/>
                <a:gd name="T9" fmla="*/ 21220 h 21600"/>
                <a:gd name="T10" fmla="*/ 21600 w 21600"/>
                <a:gd name="T11" fmla="*/ 0 h 21600"/>
                <a:gd name="T12" fmla="*/ 18395 w 21600"/>
                <a:gd name="T13" fmla="*/ 1856 h 21600"/>
                <a:gd name="T14" fmla="*/ 18395 w 21600"/>
                <a:gd name="T15" fmla="*/ 1856 h 2160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8395" y="1856"/>
                  </a:moveTo>
                  <a:cubicBezTo>
                    <a:pt x="18149" y="1856"/>
                    <a:pt x="17902" y="1814"/>
                    <a:pt x="17656" y="1772"/>
                  </a:cubicBezTo>
                  <a:cubicBezTo>
                    <a:pt x="0" y="1772"/>
                    <a:pt x="0" y="1772"/>
                    <a:pt x="0" y="1772"/>
                  </a:cubicBezTo>
                  <a:cubicBezTo>
                    <a:pt x="2003" y="13120"/>
                    <a:pt x="9490" y="21600"/>
                    <a:pt x="18395" y="21600"/>
                  </a:cubicBezTo>
                  <a:cubicBezTo>
                    <a:pt x="19505" y="21600"/>
                    <a:pt x="20552" y="21473"/>
                    <a:pt x="21600" y="21220"/>
                  </a:cubicBezTo>
                  <a:cubicBezTo>
                    <a:pt x="21600" y="0"/>
                    <a:pt x="21600" y="0"/>
                    <a:pt x="21600" y="0"/>
                  </a:cubicBezTo>
                  <a:cubicBezTo>
                    <a:pt x="20799" y="1139"/>
                    <a:pt x="19659" y="1856"/>
                    <a:pt x="18395" y="1856"/>
                  </a:cubicBezTo>
                  <a:close/>
                  <a:moveTo>
                    <a:pt x="18395" y="1856"/>
                  </a:moveTo>
                </a:path>
              </a:pathLst>
            </a:custGeom>
            <a:solidFill>
              <a:schemeClr val="accent3"/>
            </a:solidFill>
            <a:ln w="9525" cap="flat">
              <a:solidFill>
                <a:schemeClr val="tx1">
                  <a:alpha val="0"/>
                </a:schemeClr>
              </a:solidFill>
              <a:prstDash val="solid"/>
              <a:round/>
              <a:headEnd type="none" w="med" len="med"/>
              <a:tailEnd type="none" w="med" len="med"/>
            </a:ln>
          </p:spPr>
          <p:txBody>
            <a:bodyPr anchor="ctr"/>
            <a:lstStyle/>
            <a:p>
              <a:pPr algn="ctr"/>
              <a:endParaRPr sz="1280"/>
            </a:p>
          </p:txBody>
        </p:sp>
        <p:sp>
          <p:nvSpPr>
            <p:cNvPr id="20" name="Freeform: Shape 7"/>
            <p:cNvSpPr/>
            <p:nvPr/>
          </p:nvSpPr>
          <p:spPr bwMode="auto">
            <a:xfrm>
              <a:off x="3285667" y="3536412"/>
              <a:ext cx="1486694" cy="1595438"/>
            </a:xfrm>
            <a:custGeom>
              <a:gdLst>
                <a:gd name="T0" fmla="*/ 1 w 21600"/>
                <a:gd name="T1" fmla="*/ 0 h 21600"/>
                <a:gd name="T2" fmla="*/ 1 w 21600"/>
                <a:gd name="T3" fmla="*/ 0 h 21600"/>
                <a:gd name="T4" fmla="*/ 1 w 21600"/>
                <a:gd name="T5" fmla="*/ 0 h 21600"/>
                <a:gd name="T6" fmla="*/ 0 w 21600"/>
                <a:gd name="T7" fmla="*/ 1 h 21600"/>
                <a:gd name="T8" fmla="*/ 1 w 21600"/>
                <a:gd name="T9" fmla="*/ 2 h 21600"/>
                <a:gd name="T10" fmla="*/ 1 w 21600"/>
                <a:gd name="T11" fmla="*/ 2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6900" y="1856"/>
                  </a:moveTo>
                  <a:cubicBezTo>
                    <a:pt x="16539" y="1856"/>
                    <a:pt x="16177" y="1814"/>
                    <a:pt x="15816" y="1772"/>
                  </a:cubicBezTo>
                  <a:cubicBezTo>
                    <a:pt x="15454" y="1772"/>
                    <a:pt x="15454" y="1772"/>
                    <a:pt x="15454" y="1772"/>
                  </a:cubicBezTo>
                  <a:cubicBezTo>
                    <a:pt x="0" y="16200"/>
                    <a:pt x="0" y="16200"/>
                    <a:pt x="0" y="16200"/>
                  </a:cubicBezTo>
                  <a:cubicBezTo>
                    <a:pt x="4654" y="19575"/>
                    <a:pt x="10529" y="21600"/>
                    <a:pt x="16900" y="21600"/>
                  </a:cubicBezTo>
                  <a:cubicBezTo>
                    <a:pt x="18527" y="21600"/>
                    <a:pt x="20064" y="21473"/>
                    <a:pt x="21600" y="21220"/>
                  </a:cubicBezTo>
                  <a:cubicBezTo>
                    <a:pt x="21600" y="0"/>
                    <a:pt x="21600" y="0"/>
                    <a:pt x="21600" y="0"/>
                  </a:cubicBezTo>
                  <a:cubicBezTo>
                    <a:pt x="20425" y="1139"/>
                    <a:pt x="18753" y="1856"/>
                    <a:pt x="16900" y="1856"/>
                  </a:cubicBezTo>
                  <a:close/>
                  <a:moveTo>
                    <a:pt x="16900" y="1856"/>
                  </a:moveTo>
                </a:path>
              </a:pathLst>
            </a:custGeom>
            <a:solidFill>
              <a:srgbClr val="000000">
                <a:alpha val="7059"/>
              </a:srgbClr>
            </a:solidFill>
            <a:ln>
              <a:noFill/>
            </a:ln>
          </p:spPr>
          <p:txBody>
            <a:bodyPr anchor="ctr"/>
            <a:lstStyle/>
            <a:p>
              <a:pPr algn="ctr"/>
              <a:endParaRPr sz="1280"/>
            </a:p>
          </p:txBody>
        </p:sp>
        <p:sp>
          <p:nvSpPr>
            <p:cNvPr id="21" name="Freeform: Shape 8"/>
            <p:cNvSpPr/>
            <p:nvPr/>
          </p:nvSpPr>
          <p:spPr bwMode="auto">
            <a:xfrm>
              <a:off x="4769979" y="2893474"/>
              <a:ext cx="1590675" cy="2179638"/>
            </a:xfrm>
            <a:custGeom>
              <a:gdLst>
                <a:gd name="T0" fmla="*/ 0 w 21600"/>
                <a:gd name="T1" fmla="*/ 1 h 21600"/>
                <a:gd name="T2" fmla="*/ 0 w 21600"/>
                <a:gd name="T3" fmla="*/ 1 h 21600"/>
                <a:gd name="T4" fmla="*/ 0 w 21600"/>
                <a:gd name="T5" fmla="*/ 6 h 21600"/>
                <a:gd name="T6" fmla="*/ 2 w 21600"/>
                <a:gd name="T7" fmla="*/ 1 h 21600"/>
                <a:gd name="T8" fmla="*/ 2 w 21600"/>
                <a:gd name="T9" fmla="*/ 0 h 21600"/>
                <a:gd name="T10" fmla="*/ 0 w 21600"/>
                <a:gd name="T11" fmla="*/ 0 h 21600"/>
                <a:gd name="T12" fmla="*/ 0 w 21600"/>
                <a:gd name="T13" fmla="*/ 1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18" y="3178"/>
                  </a:moveTo>
                  <a:cubicBezTo>
                    <a:pt x="1818" y="3425"/>
                    <a:pt x="1775" y="3703"/>
                    <a:pt x="1733" y="3919"/>
                  </a:cubicBezTo>
                  <a:cubicBezTo>
                    <a:pt x="1733" y="21600"/>
                    <a:pt x="1733" y="21600"/>
                    <a:pt x="1733" y="21600"/>
                  </a:cubicBezTo>
                  <a:cubicBezTo>
                    <a:pt x="13146" y="19594"/>
                    <a:pt x="21600" y="12096"/>
                    <a:pt x="21600" y="3178"/>
                  </a:cubicBezTo>
                  <a:cubicBezTo>
                    <a:pt x="21600" y="2098"/>
                    <a:pt x="21473" y="1018"/>
                    <a:pt x="21262" y="0"/>
                  </a:cubicBezTo>
                  <a:cubicBezTo>
                    <a:pt x="0" y="0"/>
                    <a:pt x="0" y="0"/>
                    <a:pt x="0" y="0"/>
                  </a:cubicBezTo>
                  <a:cubicBezTo>
                    <a:pt x="1099" y="802"/>
                    <a:pt x="1818" y="1944"/>
                    <a:pt x="1818" y="3178"/>
                  </a:cubicBezTo>
                  <a:close/>
                  <a:moveTo>
                    <a:pt x="1818" y="3178"/>
                  </a:moveTo>
                </a:path>
              </a:pathLst>
            </a:custGeom>
            <a:solidFill>
              <a:schemeClr val="accent1"/>
            </a:solidFill>
            <a:ln w="9525" cap="flat">
              <a:solidFill>
                <a:schemeClr val="tx1">
                  <a:alpha val="0"/>
                </a:schemeClr>
              </a:solidFill>
              <a:prstDash val="solid"/>
              <a:round/>
              <a:headEnd type="none" w="med" len="med"/>
              <a:tailEnd type="none" w="med" len="med"/>
            </a:ln>
          </p:spPr>
          <p:txBody>
            <a:bodyPr anchor="ctr"/>
            <a:lstStyle/>
            <a:p>
              <a:pPr algn="ctr"/>
              <a:endParaRPr sz="1280"/>
            </a:p>
          </p:txBody>
        </p:sp>
        <p:sp>
          <p:nvSpPr>
            <p:cNvPr id="22" name="Freeform: Shape 9"/>
            <p:cNvSpPr/>
            <p:nvPr/>
          </p:nvSpPr>
          <p:spPr bwMode="auto">
            <a:xfrm>
              <a:off x="4895392" y="3191924"/>
              <a:ext cx="1462881" cy="1886744"/>
            </a:xfrm>
            <a:custGeom>
              <a:gdLst>
                <a:gd name="T0" fmla="*/ 0 w 21600"/>
                <a:gd name="T1" fmla="*/ 2 h 21600"/>
                <a:gd name="T2" fmla="*/ 0 w 21600"/>
                <a:gd name="T3" fmla="*/ 3 h 21600"/>
                <a:gd name="T4" fmla="*/ 1 w 21600"/>
                <a:gd name="T5" fmla="*/ 0 h 21600"/>
                <a:gd name="T6" fmla="*/ 1 w 21600"/>
                <a:gd name="T7" fmla="*/ 0 h 21600"/>
                <a:gd name="T8" fmla="*/ 0 w 21600"/>
                <a:gd name="T9" fmla="*/ 2 h 21600"/>
                <a:gd name="T10" fmla="*/ 0 w 21600"/>
                <a:gd name="T11" fmla="*/ 2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21600">
                  <a:moveTo>
                    <a:pt x="0" y="16752"/>
                  </a:moveTo>
                  <a:cubicBezTo>
                    <a:pt x="0" y="21600"/>
                    <a:pt x="0" y="21600"/>
                    <a:pt x="0" y="21600"/>
                  </a:cubicBezTo>
                  <a:cubicBezTo>
                    <a:pt x="12409" y="19283"/>
                    <a:pt x="21600" y="10622"/>
                    <a:pt x="21600" y="321"/>
                  </a:cubicBezTo>
                  <a:cubicBezTo>
                    <a:pt x="21600" y="214"/>
                    <a:pt x="21600" y="107"/>
                    <a:pt x="21600" y="0"/>
                  </a:cubicBezTo>
                  <a:lnTo>
                    <a:pt x="0" y="16752"/>
                  </a:lnTo>
                  <a:close/>
                  <a:moveTo>
                    <a:pt x="0" y="16752"/>
                  </a:moveTo>
                </a:path>
              </a:pathLst>
            </a:custGeom>
            <a:solidFill>
              <a:srgbClr val="000000">
                <a:alpha val="7059"/>
              </a:srgbClr>
            </a:solidFill>
            <a:ln>
              <a:noFill/>
            </a:ln>
          </p:spPr>
          <p:txBody>
            <a:bodyPr anchor="ctr"/>
            <a:lstStyle/>
            <a:p>
              <a:pPr algn="ctr"/>
              <a:endParaRPr sz="1280"/>
            </a:p>
          </p:txBody>
        </p:sp>
        <p:sp>
          <p:nvSpPr>
            <p:cNvPr id="23" name="Freeform: Shape 10"/>
            <p:cNvSpPr/>
            <p:nvPr/>
          </p:nvSpPr>
          <p:spPr bwMode="auto">
            <a:xfrm>
              <a:off x="4123867" y="1302799"/>
              <a:ext cx="2178844" cy="1593850"/>
            </a:xfrm>
            <a:custGeom>
              <a:gdLst>
                <a:gd name="T0" fmla="*/ 1 w 21600"/>
                <a:gd name="T1" fmla="*/ 1 h 21600"/>
                <a:gd name="T2" fmla="*/ 1 w 21600"/>
                <a:gd name="T3" fmla="*/ 1 h 21600"/>
                <a:gd name="T4" fmla="*/ 6 w 21600"/>
                <a:gd name="T5" fmla="*/ 1 h 21600"/>
                <a:gd name="T6" fmla="*/ 1 w 21600"/>
                <a:gd name="T7" fmla="*/ 0 h 21600"/>
                <a:gd name="T8" fmla="*/ 0 w 21600"/>
                <a:gd name="T9" fmla="*/ 0 h 21600"/>
                <a:gd name="T10" fmla="*/ 0 w 21600"/>
                <a:gd name="T11" fmla="*/ 2 h 21600"/>
                <a:gd name="T12" fmla="*/ 1 w 21600"/>
                <a:gd name="T13" fmla="*/ 1 h 21600"/>
                <a:gd name="T14" fmla="*/ 1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3178" y="19786"/>
                  </a:moveTo>
                  <a:cubicBezTo>
                    <a:pt x="3456" y="19786"/>
                    <a:pt x="3703" y="19786"/>
                    <a:pt x="3919" y="19870"/>
                  </a:cubicBezTo>
                  <a:cubicBezTo>
                    <a:pt x="21600" y="19870"/>
                    <a:pt x="21600" y="19870"/>
                    <a:pt x="21600" y="19870"/>
                  </a:cubicBezTo>
                  <a:cubicBezTo>
                    <a:pt x="19625" y="8480"/>
                    <a:pt x="12127" y="0"/>
                    <a:pt x="3178" y="0"/>
                  </a:cubicBezTo>
                  <a:cubicBezTo>
                    <a:pt x="2098" y="0"/>
                    <a:pt x="1018" y="127"/>
                    <a:pt x="0" y="380"/>
                  </a:cubicBezTo>
                  <a:cubicBezTo>
                    <a:pt x="0" y="21600"/>
                    <a:pt x="0" y="21600"/>
                    <a:pt x="0" y="21600"/>
                  </a:cubicBezTo>
                  <a:cubicBezTo>
                    <a:pt x="802" y="20461"/>
                    <a:pt x="1944" y="19786"/>
                    <a:pt x="3178" y="19786"/>
                  </a:cubicBezTo>
                  <a:close/>
                  <a:moveTo>
                    <a:pt x="3178" y="19786"/>
                  </a:moveTo>
                </a:path>
              </a:pathLst>
            </a:custGeom>
            <a:solidFill>
              <a:schemeClr val="accent2"/>
            </a:solidFill>
            <a:ln w="9525" cap="flat">
              <a:solidFill>
                <a:schemeClr val="tx1">
                  <a:alpha val="0"/>
                </a:schemeClr>
              </a:solidFill>
              <a:prstDash val="solid"/>
              <a:round/>
              <a:headEnd type="none" w="med" len="med"/>
              <a:tailEnd type="none" w="med" len="med"/>
            </a:ln>
          </p:spPr>
          <p:txBody>
            <a:bodyPr anchor="ctr"/>
            <a:lstStyle/>
            <a:p>
              <a:pPr algn="ctr"/>
              <a:endParaRPr sz="1280"/>
            </a:p>
          </p:txBody>
        </p:sp>
        <p:sp>
          <p:nvSpPr>
            <p:cNvPr id="24" name="Freeform: Shape 11"/>
            <p:cNvSpPr/>
            <p:nvPr/>
          </p:nvSpPr>
          <p:spPr bwMode="auto">
            <a:xfrm>
              <a:off x="4551698" y="1702849"/>
              <a:ext cx="1754188" cy="1068388"/>
            </a:xfrm>
            <a:custGeom>
              <a:gdLst>
                <a:gd name="T0" fmla="*/ 1 w 21600"/>
                <a:gd name="T1" fmla="*/ 0 h 21600"/>
                <a:gd name="T2" fmla="*/ 0 w 21600"/>
                <a:gd name="T3" fmla="*/ 0 h 21600"/>
                <a:gd name="T4" fmla="*/ 2 w 21600"/>
                <a:gd name="T5" fmla="*/ 0 h 21600"/>
                <a:gd name="T6" fmla="*/ 1 w 21600"/>
                <a:gd name="T7" fmla="*/ 0 h 21600"/>
                <a:gd name="T8" fmla="*/ 1 w 21600"/>
                <a:gd name="T9" fmla="*/ 0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21600">
                  <a:moveTo>
                    <a:pt x="13098" y="0"/>
                  </a:moveTo>
                  <a:cubicBezTo>
                    <a:pt x="0" y="21600"/>
                    <a:pt x="0" y="21600"/>
                    <a:pt x="0" y="21600"/>
                  </a:cubicBezTo>
                  <a:cubicBezTo>
                    <a:pt x="21600" y="21600"/>
                    <a:pt x="21600" y="21600"/>
                    <a:pt x="21600" y="21600"/>
                  </a:cubicBezTo>
                  <a:cubicBezTo>
                    <a:pt x="20336" y="12847"/>
                    <a:pt x="17272" y="5290"/>
                    <a:pt x="13098" y="0"/>
                  </a:cubicBezTo>
                  <a:close/>
                  <a:moveTo>
                    <a:pt x="13098" y="0"/>
                  </a:moveTo>
                </a:path>
              </a:pathLst>
            </a:custGeom>
            <a:solidFill>
              <a:srgbClr val="000000">
                <a:alpha val="5098"/>
              </a:srgbClr>
            </a:solidFill>
            <a:ln>
              <a:noFill/>
            </a:ln>
          </p:spPr>
          <p:txBody>
            <a:bodyPr anchor="ctr"/>
            <a:lstStyle/>
            <a:p>
              <a:pPr algn="ctr"/>
              <a:endParaRPr sz="1280"/>
            </a:p>
          </p:txBody>
        </p:sp>
        <p:sp>
          <p:nvSpPr>
            <p:cNvPr id="25" name="Oval 12"/>
            <p:cNvSpPr/>
            <p:nvPr/>
          </p:nvSpPr>
          <p:spPr bwMode="auto">
            <a:xfrm>
              <a:off x="4118310" y="2883949"/>
              <a:ext cx="661988" cy="662781"/>
            </a:xfrm>
            <a:prstGeom prst="ellipse">
              <a:avLst/>
            </a:prstGeom>
            <a:solidFill>
              <a:schemeClr val="accent1"/>
            </a:solidFill>
            <a:ln w="9525">
              <a:solidFill>
                <a:schemeClr val="tx1">
                  <a:alpha val="0"/>
                </a:schemeClr>
              </a:solidFill>
              <a:round/>
            </a:ln>
          </p:spPr>
          <p:txBody>
            <a:bodyPr anchor="ctr"/>
            <a:lstStyle/>
            <a:p>
              <a:pPr algn="ctr"/>
              <a:endParaRPr sz="1280"/>
            </a:p>
          </p:txBody>
        </p:sp>
        <p:sp>
          <p:nvSpPr>
            <p:cNvPr id="26" name="Rectangle 13"/>
            <p:cNvSpPr/>
            <p:nvPr/>
          </p:nvSpPr>
          <p:spPr bwMode="auto">
            <a:xfrm>
              <a:off x="4282617" y="2313243"/>
              <a:ext cx="1669256" cy="420688"/>
            </a:xfrm>
            <a:prstGeom prst="rect">
              <a:avLst/>
            </a:prstGeom>
            <a:noFill/>
            <a:ln>
              <a:noFill/>
            </a:ln>
          </p:spPr>
          <p:txBody>
            <a:bodyPr wrap="none" lIns="0" tIns="0" rIns="14453" bIns="0" anchor="ctr">
              <a:normAutofit/>
            </a:bodyPr>
            <a:lstStyle/>
            <a:p>
              <a:pPr marL="19685"/>
              <a:r>
                <a:rPr lang="zh-CN" altLang="en-US" sz="1565" b="1">
                  <a:solidFill>
                    <a:srgbClr val="FEFEFE"/>
                  </a:solidFill>
                </a:rPr>
                <a:t>标题文本预设</a:t>
              </a:r>
              <a:endParaRPr lang="zh-CN" altLang="en-US" sz="1565" b="1">
                <a:solidFill>
                  <a:srgbClr val="FEFEFE"/>
                </a:solidFill>
              </a:endParaRPr>
            </a:p>
          </p:txBody>
        </p:sp>
        <p:sp>
          <p:nvSpPr>
            <p:cNvPr id="27" name="Rectangle 14"/>
            <p:cNvSpPr/>
            <p:nvPr/>
          </p:nvSpPr>
          <p:spPr bwMode="auto">
            <a:xfrm rot="5400000">
              <a:off x="4508835" y="3474499"/>
              <a:ext cx="1307306" cy="419894"/>
            </a:xfrm>
            <a:prstGeom prst="rect">
              <a:avLst/>
            </a:prstGeom>
            <a:noFill/>
            <a:ln>
              <a:noFill/>
            </a:ln>
          </p:spPr>
          <p:txBody>
            <a:bodyPr wrap="none" lIns="0" tIns="0" rIns="14453" bIns="0" anchor="ctr">
              <a:normAutofit/>
            </a:bodyPr>
            <a:lstStyle/>
            <a:p>
              <a:pPr marL="19685"/>
              <a:r>
                <a:rPr lang="zh-CN" altLang="en-US" sz="1565" b="1">
                  <a:solidFill>
                    <a:srgbClr val="FEFEFE"/>
                  </a:solidFill>
                </a:rPr>
                <a:t>标题文本预设</a:t>
              </a:r>
              <a:endParaRPr lang="zh-CN" altLang="en-US" sz="1565" b="1">
                <a:solidFill>
                  <a:srgbClr val="FEFEFE"/>
                </a:solidFill>
              </a:endParaRPr>
            </a:p>
          </p:txBody>
        </p:sp>
        <p:sp>
          <p:nvSpPr>
            <p:cNvPr id="28" name="Rectangle 15"/>
            <p:cNvSpPr/>
            <p:nvPr/>
          </p:nvSpPr>
          <p:spPr bwMode="auto">
            <a:xfrm>
              <a:off x="2909957" y="3852754"/>
              <a:ext cx="1400969" cy="420688"/>
            </a:xfrm>
            <a:prstGeom prst="rect">
              <a:avLst/>
            </a:prstGeom>
            <a:noFill/>
            <a:ln>
              <a:noFill/>
            </a:ln>
          </p:spPr>
          <p:txBody>
            <a:bodyPr wrap="none" lIns="0" tIns="0" rIns="14453" bIns="0" anchor="ctr">
              <a:normAutofit/>
            </a:bodyPr>
            <a:lstStyle/>
            <a:p>
              <a:pPr marL="19685"/>
              <a:r>
                <a:rPr lang="zh-CN" altLang="en-US" sz="1565" b="1">
                  <a:solidFill>
                    <a:srgbClr val="FEFEFE"/>
                  </a:solidFill>
                </a:rPr>
                <a:t>标题文本预设</a:t>
              </a:r>
              <a:endParaRPr lang="zh-CN" altLang="en-US" sz="1565" b="1">
                <a:solidFill>
                  <a:srgbClr val="FEFEFE"/>
                </a:solidFill>
              </a:endParaRPr>
            </a:p>
          </p:txBody>
        </p:sp>
        <p:sp>
          <p:nvSpPr>
            <p:cNvPr id="29" name="Rectangle 16"/>
            <p:cNvSpPr/>
            <p:nvPr/>
          </p:nvSpPr>
          <p:spPr bwMode="auto">
            <a:xfrm rot="16200000">
              <a:off x="3072148" y="2522793"/>
              <a:ext cx="1307306" cy="420688"/>
            </a:xfrm>
            <a:prstGeom prst="rect">
              <a:avLst/>
            </a:prstGeom>
            <a:noFill/>
            <a:ln>
              <a:noFill/>
            </a:ln>
          </p:spPr>
          <p:txBody>
            <a:bodyPr wrap="none" lIns="0" tIns="0" rIns="14453" bIns="0" anchor="ctr">
              <a:normAutofit/>
            </a:bodyPr>
            <a:lstStyle/>
            <a:p>
              <a:pPr marL="19685"/>
              <a:r>
                <a:rPr lang="zh-CN" altLang="en-US" sz="1565" b="1">
                  <a:solidFill>
                    <a:srgbClr val="FEFEFE"/>
                  </a:solidFill>
                </a:rPr>
                <a:t>标题文本预设</a:t>
              </a:r>
              <a:endParaRPr lang="zh-CN" altLang="en-US" sz="1565" b="1">
                <a:solidFill>
                  <a:srgbClr val="FEFEFE"/>
                </a:solidFill>
              </a:endParaRPr>
            </a:p>
          </p:txBody>
        </p:sp>
      </p:grpSp>
      <p:grpSp>
        <p:nvGrpSpPr>
          <p:cNvPr id="3" name="Group 29"/>
          <p:cNvGrpSpPr/>
          <p:nvPr/>
        </p:nvGrpSpPr>
        <p:grpSpPr>
          <a:xfrm>
            <a:off x="964849" y="1732660"/>
            <a:ext cx="1749410" cy="649680"/>
            <a:chOff x="714323" y="2169079"/>
            <a:chExt cx="3109173" cy="866137"/>
          </a:xfrm>
        </p:grpSpPr>
        <p:sp>
          <p:nvSpPr>
            <p:cNvPr id="15" name="TextBox 30"/>
            <p:cNvSpPr txBox="1"/>
            <p:nvPr/>
          </p:nvSpPr>
          <p:spPr bwMode="auto">
            <a:xfrm>
              <a:off x="714323" y="2169079"/>
              <a:ext cx="3109173" cy="309958"/>
            </a:xfrm>
            <a:prstGeom prst="rect">
              <a:avLst/>
            </a:prstGeom>
            <a:noFill/>
          </p:spPr>
          <p:txBody>
            <a:bodyPr wrap="none" lIns="0" tIns="0" rIns="256044" bIns="0" anchor="ctr" anchorCtr="0">
              <a:normAutofit/>
            </a:bodyPr>
            <a:lstStyle/>
            <a:p>
              <a:pPr algn="r" latinLnBrk="0"/>
              <a:r>
                <a:rPr lang="zh-CN" altLang="en-US" sz="142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42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31"/>
            <p:cNvSpPr txBox="1"/>
            <p:nvPr/>
          </p:nvSpPr>
          <p:spPr bwMode="auto">
            <a:xfrm>
              <a:off x="714323" y="2479037"/>
              <a:ext cx="3109173" cy="556179"/>
            </a:xfrm>
            <a:prstGeom prst="rect">
              <a:avLst/>
            </a:prstGeom>
            <a:noFill/>
          </p:spPr>
          <p:txBody>
            <a:bodyPr wrap="square" lIns="0" tIns="0" rIns="256044" bIns="0" anchor="ctr" anchorCtr="0">
              <a:normAutofit fontScale="92500" lnSpcReduction="20000"/>
            </a:bodyPr>
            <a:lstStyle/>
            <a:p>
              <a:pPr algn="r" latinLnBrk="0">
                <a:lnSpc>
                  <a:spcPct val="120000"/>
                </a:lnSpc>
              </a:pPr>
              <a:r>
                <a:rPr lang="zh-CN" altLang="en-US" sz="99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95">
                  <a:solidFill>
                    <a:schemeClr val="bg1">
                      <a:lumMod val="50000"/>
                    </a:schemeClr>
                  </a:solidFill>
                  <a:latin typeface="微软雅黑" panose="020b0503020204020204" pitchFamily="34" charset="-122"/>
                  <a:ea typeface="微软雅黑" panose="020b0503020204020204" pitchFamily="34" charset="-122"/>
                </a:rPr>
              </a:br>
              <a:r>
                <a:rPr lang="zh-CN" altLang="en-US" sz="99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Group 32"/>
          <p:cNvGrpSpPr/>
          <p:nvPr/>
        </p:nvGrpSpPr>
        <p:grpSpPr>
          <a:xfrm>
            <a:off x="964849" y="2939133"/>
            <a:ext cx="1749410" cy="649680"/>
            <a:chOff x="714323" y="2169079"/>
            <a:chExt cx="3109173" cy="866137"/>
          </a:xfrm>
        </p:grpSpPr>
        <p:sp>
          <p:nvSpPr>
            <p:cNvPr id="13" name="TextBox 33"/>
            <p:cNvSpPr txBox="1"/>
            <p:nvPr/>
          </p:nvSpPr>
          <p:spPr bwMode="auto">
            <a:xfrm>
              <a:off x="714323" y="2169079"/>
              <a:ext cx="3109173" cy="309958"/>
            </a:xfrm>
            <a:prstGeom prst="rect">
              <a:avLst/>
            </a:prstGeom>
            <a:noFill/>
          </p:spPr>
          <p:txBody>
            <a:bodyPr wrap="none" lIns="0" tIns="0" rIns="256044" bIns="0" anchor="ctr" anchorCtr="0">
              <a:normAutofit/>
            </a:bodyPr>
            <a:lstStyle/>
            <a:p>
              <a:pPr algn="r" latinLnBrk="0"/>
              <a:r>
                <a:rPr lang="zh-CN" altLang="en-US" sz="142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42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47"/>
            <p:cNvSpPr txBox="1"/>
            <p:nvPr/>
          </p:nvSpPr>
          <p:spPr bwMode="auto">
            <a:xfrm>
              <a:off x="714323" y="2479037"/>
              <a:ext cx="3109173" cy="556179"/>
            </a:xfrm>
            <a:prstGeom prst="rect">
              <a:avLst/>
            </a:prstGeom>
            <a:noFill/>
          </p:spPr>
          <p:txBody>
            <a:bodyPr wrap="square" lIns="0" tIns="0" rIns="256044" bIns="0" anchor="ctr" anchorCtr="0">
              <a:normAutofit fontScale="92500" lnSpcReduction="20000"/>
            </a:bodyPr>
            <a:lstStyle/>
            <a:p>
              <a:pPr algn="r" latinLnBrk="0">
                <a:lnSpc>
                  <a:spcPct val="120000"/>
                </a:lnSpc>
              </a:pPr>
              <a:r>
                <a:rPr lang="zh-CN" altLang="en-US" sz="99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95">
                  <a:solidFill>
                    <a:schemeClr val="bg1">
                      <a:lumMod val="50000"/>
                    </a:schemeClr>
                  </a:solidFill>
                  <a:latin typeface="微软雅黑" panose="020b0503020204020204" pitchFamily="34" charset="-122"/>
                  <a:ea typeface="微软雅黑" panose="020b0503020204020204" pitchFamily="34" charset="-122"/>
                </a:rPr>
              </a:br>
              <a:r>
                <a:rPr lang="zh-CN" altLang="en-US" sz="99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Group 48"/>
          <p:cNvGrpSpPr/>
          <p:nvPr/>
        </p:nvGrpSpPr>
        <p:grpSpPr>
          <a:xfrm>
            <a:off x="6468926" y="1749970"/>
            <a:ext cx="1610721" cy="649680"/>
            <a:chOff x="9477009" y="3764961"/>
            <a:chExt cx="2001228" cy="866137"/>
          </a:xfrm>
        </p:grpSpPr>
        <p:sp>
          <p:nvSpPr>
            <p:cNvPr id="11" name="TextBox 49"/>
            <p:cNvSpPr txBox="1"/>
            <p:nvPr/>
          </p:nvSpPr>
          <p:spPr bwMode="auto">
            <a:xfrm>
              <a:off x="9477009" y="3764961"/>
              <a:ext cx="2001228" cy="309958"/>
            </a:xfrm>
            <a:prstGeom prst="rect">
              <a:avLst/>
            </a:prstGeom>
            <a:noFill/>
          </p:spPr>
          <p:txBody>
            <a:bodyPr wrap="none" lIns="256044" tIns="0" rIns="0" bIns="0" anchor="ctr" anchorCtr="0">
              <a:normAutofit/>
            </a:bodyPr>
            <a:lstStyle/>
            <a:p>
              <a:pPr algn="l" latinLnBrk="0"/>
              <a:r>
                <a:rPr lang="zh-CN" altLang="en-US" sz="142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42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50"/>
            <p:cNvSpPr txBox="1"/>
            <p:nvPr/>
          </p:nvSpPr>
          <p:spPr bwMode="auto">
            <a:xfrm>
              <a:off x="9477009" y="4074919"/>
              <a:ext cx="2001228" cy="556179"/>
            </a:xfrm>
            <a:prstGeom prst="rect">
              <a:avLst/>
            </a:prstGeom>
            <a:noFill/>
          </p:spPr>
          <p:txBody>
            <a:bodyPr wrap="square" lIns="256044" tIns="0" rIns="0" bIns="0" anchor="ctr" anchorCtr="0">
              <a:normAutofit fontScale="92500" lnSpcReduction="20000"/>
            </a:bodyPr>
            <a:lstStyle/>
            <a:p>
              <a:pPr algn="l" latinLnBrk="0">
                <a:lnSpc>
                  <a:spcPct val="120000"/>
                </a:lnSpc>
              </a:pPr>
              <a:r>
                <a:rPr lang="zh-CN" altLang="en-US" sz="99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95">
                  <a:solidFill>
                    <a:schemeClr val="bg1">
                      <a:lumMod val="50000"/>
                    </a:schemeClr>
                  </a:solidFill>
                  <a:latin typeface="微软雅黑" panose="020b0503020204020204" pitchFamily="34" charset="-122"/>
                  <a:ea typeface="微软雅黑" panose="020b0503020204020204" pitchFamily="34" charset="-122"/>
                </a:rPr>
              </a:br>
              <a:r>
                <a:rPr lang="zh-CN" altLang="en-US" sz="99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Group 51"/>
          <p:cNvGrpSpPr/>
          <p:nvPr/>
        </p:nvGrpSpPr>
        <p:grpSpPr>
          <a:xfrm>
            <a:off x="6468926" y="2901564"/>
            <a:ext cx="1610721" cy="649680"/>
            <a:chOff x="9477009" y="3764961"/>
            <a:chExt cx="2001228" cy="866137"/>
          </a:xfrm>
        </p:grpSpPr>
        <p:sp>
          <p:nvSpPr>
            <p:cNvPr id="9" name="TextBox 52"/>
            <p:cNvSpPr txBox="1"/>
            <p:nvPr/>
          </p:nvSpPr>
          <p:spPr bwMode="auto">
            <a:xfrm>
              <a:off x="9477009" y="3764961"/>
              <a:ext cx="2001228" cy="309958"/>
            </a:xfrm>
            <a:prstGeom prst="rect">
              <a:avLst/>
            </a:prstGeom>
            <a:noFill/>
          </p:spPr>
          <p:txBody>
            <a:bodyPr wrap="none" lIns="256044" tIns="0" rIns="0" bIns="0" anchor="ctr" anchorCtr="0">
              <a:normAutofit/>
            </a:bodyPr>
            <a:lstStyle/>
            <a:p>
              <a:pPr algn="l" latinLnBrk="0"/>
              <a:r>
                <a:rPr lang="zh-CN" altLang="en-US" sz="142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42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TextBox 53"/>
            <p:cNvSpPr txBox="1"/>
            <p:nvPr/>
          </p:nvSpPr>
          <p:spPr bwMode="auto">
            <a:xfrm>
              <a:off x="9477009" y="4074919"/>
              <a:ext cx="2001228" cy="556179"/>
            </a:xfrm>
            <a:prstGeom prst="rect">
              <a:avLst/>
            </a:prstGeom>
            <a:noFill/>
          </p:spPr>
          <p:txBody>
            <a:bodyPr wrap="square" lIns="256044" tIns="0" rIns="0" bIns="0" anchor="ctr" anchorCtr="0">
              <a:normAutofit fontScale="92500" lnSpcReduction="20000"/>
            </a:bodyPr>
            <a:lstStyle/>
            <a:p>
              <a:pPr algn="l" latinLnBrk="0">
                <a:lnSpc>
                  <a:spcPct val="120000"/>
                </a:lnSpc>
              </a:pPr>
              <a:r>
                <a:rPr lang="zh-CN" altLang="en-US" sz="99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95">
                  <a:solidFill>
                    <a:schemeClr val="bg1">
                      <a:lumMod val="50000"/>
                    </a:schemeClr>
                  </a:solidFill>
                  <a:latin typeface="微软雅黑" panose="020b0503020204020204" pitchFamily="34" charset="-122"/>
                  <a:ea typeface="微软雅黑" panose="020b0503020204020204" pitchFamily="34" charset="-122"/>
                </a:rPr>
              </a:br>
              <a:r>
                <a:rPr lang="zh-CN" altLang="en-US" sz="99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95">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10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5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2575426" y="700218"/>
            <a:ext cx="5404681" cy="325911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7" tIns="34293" rIns="68587" bIns="34293" rtlCol="0" anchor="ctr"/>
          <a:lstStyle/>
          <a:p>
            <a:pPr algn="ctr"/>
            <a:endParaRPr lang="zh-CN" altLang="en-US" sz="1280"/>
          </a:p>
        </p:txBody>
      </p:sp>
      <p:sp>
        <p:nvSpPr>
          <p:cNvPr id="21" name="矩形 20"/>
          <p:cNvSpPr/>
          <p:nvPr/>
        </p:nvSpPr>
        <p:spPr>
          <a:xfrm>
            <a:off x="878854" y="700217"/>
            <a:ext cx="1564293" cy="1559701"/>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7" tIns="34293" rIns="68587" bIns="34293" rtlCol="0" anchor="ctr"/>
          <a:lstStyle/>
          <a:p>
            <a:pPr algn="ctr"/>
            <a:endParaRPr lang="zh-CN" altLang="en-US" sz="1280"/>
          </a:p>
        </p:txBody>
      </p:sp>
      <p:sp>
        <p:nvSpPr>
          <p:cNvPr id="31" name="矩形 30"/>
          <p:cNvSpPr/>
          <p:nvPr/>
        </p:nvSpPr>
        <p:spPr>
          <a:xfrm>
            <a:off x="878854" y="2389629"/>
            <a:ext cx="1564293" cy="1559701"/>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7" tIns="34293" rIns="68587" bIns="34293" rtlCol="0" anchor="ctr"/>
          <a:lstStyle/>
          <a:p>
            <a:pPr algn="ctr"/>
            <a:endParaRPr lang="zh-CN" altLang="en-US" sz="1280"/>
          </a:p>
        </p:txBody>
      </p:sp>
      <p:sp>
        <p:nvSpPr>
          <p:cNvPr id="22" name="矩形 21"/>
          <p:cNvSpPr/>
          <p:nvPr/>
        </p:nvSpPr>
        <p:spPr>
          <a:xfrm>
            <a:off x="545951" y="827720"/>
            <a:ext cx="1489820" cy="489529"/>
          </a:xfrm>
          <a:prstGeom prst="rect">
            <a:avLst/>
          </a:prstGeom>
          <a:solidFill>
            <a:schemeClr val="accent1"/>
          </a:solidFill>
          <a:ln w="12700" cap="flat" cmpd="sng" algn="ctr">
            <a:noFill/>
            <a:prstDash val="solid"/>
            <a:miter lim="800000"/>
          </a:ln>
          <a:effectLst/>
        </p:spPr>
        <p:txBody>
          <a:bodyPr lIns="68587" tIns="34293" rIns="68587" bIns="34293" rtlCol="0" anchor="ctr"/>
          <a:lstStyle/>
          <a:p>
            <a:pPr algn="ctr" defTabSz="914400">
              <a:defRPr/>
            </a:pPr>
            <a:endParaRPr lang="zh-CN" altLang="en-US" sz="1780" kern="0">
              <a:solidFill>
                <a:sysClr val="window" lastClr="FFFFFF"/>
              </a:solidFill>
              <a:latin typeface="微软雅黑" panose="020b0503020204020204" pitchFamily="34" charset="-122"/>
              <a:ea typeface="微软雅黑" panose="020b0503020204020204" pitchFamily="34" charset="-122"/>
            </a:endParaRPr>
          </a:p>
        </p:txBody>
      </p:sp>
      <p:sp>
        <p:nvSpPr>
          <p:cNvPr id="23" name="直角三角形 22"/>
          <p:cNvSpPr/>
          <p:nvPr/>
        </p:nvSpPr>
        <p:spPr>
          <a:xfrm rot="10800000">
            <a:off x="545951" y="1311314"/>
            <a:ext cx="337546" cy="140348"/>
          </a:xfrm>
          <a:prstGeom prst="rtTriangle">
            <a:avLst/>
          </a:prstGeom>
          <a:solidFill>
            <a:schemeClr val="tx1">
              <a:lumMod val="65000"/>
              <a:lumOff val="35000"/>
            </a:schemeClr>
          </a:solidFill>
          <a:ln w="12700" cap="flat" cmpd="sng" algn="ctr">
            <a:noFill/>
            <a:prstDash val="solid"/>
            <a:miter lim="800000"/>
          </a:ln>
          <a:effectLst/>
        </p:spPr>
        <p:txBody>
          <a:bodyPr lIns="68587" tIns="34293" rIns="68587" bIns="34293" rtlCol="0" anchor="ctr"/>
          <a:lstStyle/>
          <a:p>
            <a:pPr algn="ctr" defTabSz="914400">
              <a:defRPr/>
            </a:pPr>
            <a:endParaRPr lang="zh-CN" altLang="en-US" sz="1780" kern="0">
              <a:solidFill>
                <a:sysClr val="window" lastClr="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5951" y="2498747"/>
            <a:ext cx="1489820" cy="489529"/>
          </a:xfrm>
          <a:prstGeom prst="rect">
            <a:avLst/>
          </a:prstGeom>
          <a:solidFill>
            <a:schemeClr val="accent3"/>
          </a:solidFill>
          <a:ln w="12700" cap="flat" cmpd="sng" algn="ctr">
            <a:noFill/>
            <a:prstDash val="solid"/>
            <a:miter lim="800000"/>
          </a:ln>
          <a:effectLst/>
        </p:spPr>
        <p:txBody>
          <a:bodyPr lIns="68587" tIns="34293" rIns="68587" bIns="34293" rtlCol="0" anchor="ctr"/>
          <a:lstStyle/>
          <a:p>
            <a:pPr algn="ctr" defTabSz="914400">
              <a:defRPr/>
            </a:pPr>
            <a:endParaRPr lang="zh-CN" altLang="en-US" sz="1780" kern="0">
              <a:solidFill>
                <a:sysClr val="window" lastClr="FFFFFF"/>
              </a:solidFill>
              <a:latin typeface="微软雅黑" panose="020b0503020204020204" pitchFamily="34" charset="-122"/>
              <a:ea typeface="微软雅黑" panose="020b0503020204020204" pitchFamily="34" charset="-122"/>
            </a:endParaRPr>
          </a:p>
        </p:txBody>
      </p:sp>
      <p:sp>
        <p:nvSpPr>
          <p:cNvPr id="25" name="直角三角形 24"/>
          <p:cNvSpPr/>
          <p:nvPr/>
        </p:nvSpPr>
        <p:spPr>
          <a:xfrm rot="10800000">
            <a:off x="545951" y="2982340"/>
            <a:ext cx="337546" cy="140348"/>
          </a:xfrm>
          <a:prstGeom prst="rtTriangle">
            <a:avLst/>
          </a:prstGeom>
          <a:solidFill>
            <a:schemeClr val="tx1">
              <a:lumMod val="65000"/>
              <a:lumOff val="35000"/>
            </a:schemeClr>
          </a:solidFill>
          <a:ln w="12700" cap="flat" cmpd="sng" algn="ctr">
            <a:noFill/>
            <a:prstDash val="solid"/>
            <a:miter lim="800000"/>
          </a:ln>
          <a:effectLst/>
        </p:spPr>
        <p:txBody>
          <a:bodyPr lIns="68587" tIns="34293" rIns="68587" bIns="34293" rtlCol="0" anchor="ctr"/>
          <a:lstStyle/>
          <a:p>
            <a:pPr algn="ctr" defTabSz="914400">
              <a:defRPr/>
            </a:pPr>
            <a:endParaRPr lang="zh-CN" altLang="en-US" sz="1780" kern="0">
              <a:solidFill>
                <a:sysClr val="window" lastClr="FFFFFF"/>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6270407" y="827720"/>
            <a:ext cx="2047246" cy="489529"/>
          </a:xfrm>
          <a:prstGeom prst="rect">
            <a:avLst/>
          </a:prstGeom>
          <a:solidFill>
            <a:schemeClr val="accent2"/>
          </a:solidFill>
          <a:ln w="12700" cap="flat" cmpd="sng" algn="ctr">
            <a:noFill/>
            <a:prstDash val="solid"/>
            <a:miter lim="800000"/>
          </a:ln>
          <a:effectLst/>
        </p:spPr>
        <p:txBody>
          <a:bodyPr lIns="68587" tIns="34293" rIns="68587" bIns="34293" rtlCol="0" anchor="ctr"/>
          <a:lstStyle/>
          <a:p>
            <a:pPr algn="ctr" defTabSz="914400">
              <a:defRPr/>
            </a:pPr>
            <a:endParaRPr lang="zh-CN" altLang="en-US" sz="1780" kern="0">
              <a:solidFill>
                <a:sysClr val="window" lastClr="FFFFFF"/>
              </a:solidFill>
              <a:latin typeface="微软雅黑" panose="020b0503020204020204" pitchFamily="34" charset="-122"/>
              <a:ea typeface="微软雅黑" panose="020b0503020204020204" pitchFamily="34" charset="-122"/>
            </a:endParaRPr>
          </a:p>
        </p:txBody>
      </p:sp>
      <p:sp>
        <p:nvSpPr>
          <p:cNvPr id="28" name="直角三角形 27"/>
          <p:cNvSpPr/>
          <p:nvPr/>
        </p:nvSpPr>
        <p:spPr>
          <a:xfrm rot="10800000" flipH="1">
            <a:off x="7980108" y="1311314"/>
            <a:ext cx="337546" cy="140348"/>
          </a:xfrm>
          <a:prstGeom prst="rtTriangle">
            <a:avLst/>
          </a:prstGeom>
          <a:solidFill>
            <a:schemeClr val="tx1">
              <a:lumMod val="65000"/>
              <a:lumOff val="35000"/>
            </a:schemeClr>
          </a:solidFill>
          <a:ln w="12700" cap="flat" cmpd="sng" algn="ctr">
            <a:noFill/>
            <a:prstDash val="solid"/>
            <a:miter lim="800000"/>
          </a:ln>
          <a:effectLst/>
        </p:spPr>
        <p:txBody>
          <a:bodyPr lIns="68587" tIns="34293" rIns="68587" bIns="34293" rtlCol="0" anchor="ctr"/>
          <a:lstStyle/>
          <a:p>
            <a:pPr algn="ctr" defTabSz="914400">
              <a:defRPr/>
            </a:pPr>
            <a:endParaRPr lang="zh-CN" altLang="en-US" sz="1780" kern="0">
              <a:solidFill>
                <a:sysClr val="window" lastClr="FFFFFF"/>
              </a:solidFill>
              <a:latin typeface="微软雅黑" panose="020b0503020204020204" pitchFamily="34" charset="-122"/>
              <a:ea typeface="微软雅黑" panose="020b0503020204020204" pitchFamily="34" charset="-122"/>
            </a:endParaRPr>
          </a:p>
        </p:txBody>
      </p:sp>
      <p:sp>
        <p:nvSpPr>
          <p:cNvPr id="29" name="文本框 17"/>
          <p:cNvSpPr txBox="1"/>
          <p:nvPr/>
        </p:nvSpPr>
        <p:spPr>
          <a:xfrm>
            <a:off x="793166" y="883428"/>
            <a:ext cx="1068990" cy="299167"/>
          </a:xfrm>
          <a:prstGeom prst="rect">
            <a:avLst/>
          </a:prstGeom>
          <a:noFill/>
        </p:spPr>
        <p:txBody>
          <a:bodyPr wrap="square" lIns="68587" tIns="34293" rIns="68587" bIns="34293" rtlCol="0">
            <a:spAutoFit/>
          </a:bodyPr>
          <a:lstStyle/>
          <a:p>
            <a:pPr algn="just">
              <a:lnSpc>
                <a:spcPct val="150000"/>
              </a:lnSpc>
            </a:pPr>
            <a:r>
              <a:rPr lang="zh-CN" altLang="en-US" sz="99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99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18"/>
          <p:cNvSpPr txBox="1"/>
          <p:nvPr/>
        </p:nvSpPr>
        <p:spPr>
          <a:xfrm>
            <a:off x="793166" y="2573419"/>
            <a:ext cx="1068990" cy="299167"/>
          </a:xfrm>
          <a:prstGeom prst="rect">
            <a:avLst/>
          </a:prstGeom>
          <a:noFill/>
        </p:spPr>
        <p:txBody>
          <a:bodyPr wrap="square" lIns="68587" tIns="34293" rIns="68587" bIns="34293" rtlCol="0">
            <a:spAutoFit/>
          </a:bodyPr>
          <a:lstStyle/>
          <a:p>
            <a:pPr>
              <a:lnSpc>
                <a:spcPct val="150000"/>
              </a:lnSpc>
            </a:pPr>
            <a:r>
              <a:rPr lang="zh-CN" altLang="en-US" sz="99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99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19"/>
          <p:cNvSpPr txBox="1"/>
          <p:nvPr/>
        </p:nvSpPr>
        <p:spPr>
          <a:xfrm>
            <a:off x="6622379" y="883428"/>
            <a:ext cx="1036351" cy="299167"/>
          </a:xfrm>
          <a:prstGeom prst="rect">
            <a:avLst/>
          </a:prstGeom>
          <a:noFill/>
        </p:spPr>
        <p:txBody>
          <a:bodyPr wrap="none" lIns="68587" tIns="34293" rIns="68587" bIns="34293" rtlCol="0">
            <a:spAutoFit/>
          </a:bodyPr>
          <a:lstStyle/>
          <a:p>
            <a:pPr algn="just">
              <a:lnSpc>
                <a:spcPct val="150000"/>
              </a:lnSpc>
            </a:pPr>
            <a:r>
              <a:rPr lang="zh-CN" altLang="en-US" sz="99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99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9"/>
          <p:cNvGrpSpPr/>
          <p:nvPr/>
        </p:nvGrpSpPr>
        <p:grpSpPr>
          <a:xfrm>
            <a:off x="878854" y="3949328"/>
            <a:ext cx="7101254" cy="823202"/>
            <a:chOff x="1160463" y="2796137"/>
            <a:chExt cx="9421420" cy="823011"/>
          </a:xfrm>
        </p:grpSpPr>
        <p:sp>
          <p:nvSpPr>
            <p:cNvPr id="33" name="Text Box 11"/>
            <p:cNvSpPr txBox="1">
              <a:spLocks noChangeArrowheads="1"/>
            </p:cNvSpPr>
            <p:nvPr/>
          </p:nvSpPr>
          <p:spPr bwMode="auto">
            <a:xfrm>
              <a:off x="1160463" y="2796137"/>
              <a:ext cx="1833524" cy="35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14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14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18"/>
            <p:cNvSpPr>
              <a:spLocks noChangeArrowheads="1"/>
            </p:cNvSpPr>
            <p:nvPr/>
          </p:nvSpPr>
          <p:spPr bwMode="auto">
            <a:xfrm>
              <a:off x="1160463" y="3132696"/>
              <a:ext cx="9421420" cy="48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2" fill="hold" grpId="0" nodeType="withEffect">
                                  <p:stCondLst>
                                    <p:cond delay="250"/>
                                  </p:stCondLst>
                                  <p:childTnLst>
                                    <p:set>
                                      <p:cBhvr>
                                        <p:cTn id="22" dur="1" fill="hold">
                                          <p:stCondLst>
                                            <p:cond delay="0"/>
                                          </p:stCondLst>
                                        </p:cTn>
                                        <p:tgtEl>
                                          <p:spTgt spid="27"/>
                                        </p:tgtEl>
                                        <p:attrNameLst>
                                          <p:attrName>style.visibility</p:attrName>
                                        </p:attrNameLst>
                                      </p:cBhvr>
                                      <p:to>
                                        <p:strVal val="visible"/>
                                      </p:to>
                                    </p:set>
                                    <p:animEffect transition="in" filter="wipe(right)">
                                      <p:cBhvr>
                                        <p:cTn id="23" dur="500"/>
                                        <p:tgtEl>
                                          <p:spTgt spid="27"/>
                                        </p:tgtEl>
                                      </p:cBhvr>
                                    </p:animEffect>
                                  </p:childTnLst>
                                </p:cTn>
                              </p:par>
                            </p:childTnLst>
                          </p:cTn>
                        </p:par>
                        <p:par>
                          <p:cTn id="24" fill="hold" nodeType="afterGroup">
                            <p:stCondLst>
                              <p:cond delay="1250"/>
                            </p:stCondLst>
                            <p:childTnLst>
                              <p:par>
                                <p:cTn id="25" presetID="53" presetClass="entr" presetSubtype="16"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nodeType="afterGroup">
                            <p:stCondLst>
                              <p:cond delay="1750"/>
                            </p:stCondLst>
                            <p:childTnLst>
                              <p:par>
                                <p:cTn id="31" presetID="22" presetClass="entr" presetSubtype="2"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500"/>
                                        <p:tgtEl>
                                          <p:spTgt spid="2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nodeType="afterGroup">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nodeType="afterGroup">
                            <p:stCondLst>
                              <p:cond delay="2750"/>
                            </p:stCondLst>
                            <p:childTnLst>
                              <p:par>
                                <p:cTn id="44" presetID="22" presetClass="entr" presetSubtype="2"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500"/>
                                        <p:tgtEl>
                                          <p:spTgt spid="25"/>
                                        </p:tgtEl>
                                      </p:cBhvr>
                                    </p:animEffect>
                                  </p:childTnLst>
                                </p:cTn>
                              </p:par>
                            </p:childTnLst>
                          </p:cTn>
                        </p:par>
                        <p:par>
                          <p:cTn id="47" fill="hold" nodeType="afterGroup">
                            <p:stCondLst>
                              <p:cond delay="325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nodeType="afterGroup">
                            <p:stCondLst>
                              <p:cond delay="3750"/>
                            </p:stCondLst>
                            <p:childTnLst>
                              <p:par>
                                <p:cTn id="52" presetID="53" presetClass="entr" presetSubtype="16"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nodeType="afterGroup">
                            <p:stCondLst>
                              <p:cond delay="4250"/>
                            </p:stCondLst>
                            <p:childTnLst>
                              <p:par>
                                <p:cTn id="58" presetID="2" presetClass="entr" presetSubtype="4"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additive="base">
                                        <p:cTn id="60" dur="500" fill="hold"/>
                                        <p:tgtEl>
                                          <p:spTgt spid="2"/>
                                        </p:tgtEl>
                                        <p:attrNameLst>
                                          <p:attrName>ppt_x</p:attrName>
                                        </p:attrNameLst>
                                      </p:cBhvr>
                                      <p:tavLst>
                                        <p:tav tm="0">
                                          <p:val>
                                            <p:strVal val="#ppt_x"/>
                                          </p:val>
                                        </p:tav>
                                        <p:tav tm="100000">
                                          <p:val>
                                            <p:strVal val="#ppt_x"/>
                                          </p:val>
                                        </p:tav>
                                      </p:tavLst>
                                    </p:anim>
                                    <p:anim calcmode="lin" valueType="num">
                                      <p:cBhvr additive="base">
                                        <p:cTn id="6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31" grpId="0" animBg="1"/>
      <p:bldP spid="22" grpId="0" animBg="1"/>
      <p:bldP spid="23" grpId="0" animBg="1"/>
      <p:bldP spid="24" grpId="0" animBg="1"/>
      <p:bldP spid="25" grpId="0" animBg="1"/>
      <p:bldP spid="27" grpId="0" animBg="1"/>
      <p:bldP spid="28" grpId="0" animBg="1"/>
      <p:bldP spid="29" grpId="0"/>
      <p:bldP spid="30" grpId="0"/>
      <p:bldP spid="3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16" name="原创设计师QQ598969553      _5"/>
          <p:cNvSpPr>
            <a:spLocks noChangeArrowheads="1"/>
          </p:cNvSpPr>
          <p:nvPr/>
        </p:nvSpPr>
        <p:spPr bwMode="auto">
          <a:xfrm>
            <a:off x="1332434" y="1696119"/>
            <a:ext cx="41036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zh-CN" altLang="en-US" sz="4000" b="1">
                <a:solidFill>
                  <a:schemeClr val="tx1">
                    <a:lumMod val="75000"/>
                    <a:lumOff val="25000"/>
                  </a:schemeClr>
                </a:solidFill>
                <a:latin typeface="Agency FB" panose="020b0503020202020204" pitchFamily="34" charset="0"/>
                <a:ea typeface="微软雅黑" panose="020b0503020204020204" pitchFamily="34" charset="-122"/>
                <a:cs typeface="宋体" panose="02010600030101010101" pitchFamily="2" charset="-122"/>
              </a:rPr>
              <a:t>非常感谢您的观看</a:t>
            </a:r>
            <a:endParaRPr lang="en-US" altLang="zh-CN" sz="4000" b="1">
              <a:solidFill>
                <a:schemeClr val="tx1">
                  <a:lumMod val="75000"/>
                  <a:lumOff val="25000"/>
                </a:schemeClr>
              </a:solidFill>
              <a:latin typeface="Agency FB" panose="020b0503020202020204" pitchFamily="34" charset="0"/>
              <a:ea typeface="微软雅黑" panose="020b0503020204020204" pitchFamily="34" charset="-122"/>
              <a:cs typeface="宋体" panose="02010600030101010101" pitchFamily="2" charset="-122"/>
            </a:endParaRPr>
          </a:p>
        </p:txBody>
      </p:sp>
      <p:sp>
        <p:nvSpPr>
          <p:cNvPr id="17" name="原创设计师QQ598969553      _6"/>
          <p:cNvSpPr>
            <a:spLocks noChangeArrowheads="1"/>
          </p:cNvSpPr>
          <p:nvPr/>
        </p:nvSpPr>
        <p:spPr bwMode="auto">
          <a:xfrm>
            <a:off x="1404442" y="2314209"/>
            <a:ext cx="4034538" cy="276999"/>
          </a:xfrm>
          <a:prstGeom prst="rect">
            <a:avLst/>
          </a:prstGeom>
          <a:noFill/>
          <a:ln w="9525">
            <a:noFill/>
            <a:miter lim="800000"/>
          </a:ln>
        </p:spPr>
        <p:txBody>
          <a:bodyPr lIns="0" tIns="0" rIns="0" bIns="0">
            <a:spAutoFit/>
          </a:bodyPr>
          <a:lstStyle/>
          <a:p>
            <a:pPr algn="ctr">
              <a:buFont typeface="Arial" panose="020b0604020202020204" pitchFamily="34" charset="0"/>
              <a:buNone/>
            </a:pPr>
            <a:r>
              <a:rPr lang="en-US" altLang="zh-CN" sz="900">
                <a:solidFill>
                  <a:srgbClr val="53585E"/>
                </a:solidFill>
                <a:latin typeface="Arial" panose="020b0604020202020204" pitchFamily="34" charset="0"/>
                <a:cs typeface="Arial" panose="020b0604020202020204" pitchFamily="34" charset="0"/>
              </a:rPr>
              <a:t>We have many PowerPoint </a:t>
            </a:r>
            <a:r>
              <a:rPr lang="zh-CN" altLang="en-US" sz="900">
                <a:solidFill>
                  <a:srgbClr val="53585E"/>
                </a:solidFill>
                <a:latin typeface="Arial" panose="020b0604020202020204" pitchFamily="34" charset="0"/>
                <a:cs typeface="Arial" panose="020b0604020202020204" pitchFamily="34" charset="0"/>
              </a:rPr>
              <a:t>templates</a:t>
            </a:r>
            <a:r>
              <a:rPr lang="en-US" altLang="zh-CN" sz="9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900">
              <a:solidFill>
                <a:srgbClr val="53585E"/>
              </a:solidFill>
              <a:latin typeface="Arial" panose="020b0604020202020204" pitchFamily="34" charset="0"/>
              <a:cs typeface="Arial" panose="020b0604020202020204" pitchFamily="34" charset="0"/>
            </a:endParaRPr>
          </a:p>
        </p:txBody>
      </p:sp>
      <p:sp>
        <p:nvSpPr>
          <p:cNvPr id="18" name="原创设计师QQ598969553      _7"/>
          <p:cNvSpPr>
            <a:spLocks noChangeShapeType="1"/>
          </p:cNvSpPr>
          <p:nvPr/>
        </p:nvSpPr>
        <p:spPr bwMode="auto">
          <a:xfrm>
            <a:off x="2123587" y="2758846"/>
            <a:ext cx="2953263"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58" tIns="45729" rIns="91458" bIns="45729"/>
          <a:lstStyle/>
          <a:p>
            <a:pPr>
              <a:defRPr/>
            </a:pPr>
            <a:endParaRPr lang="zh-CN" altLang="en-US" sz="2000">
              <a:ln>
                <a:solidFill>
                  <a:schemeClr val="tx1">
                    <a:lumMod val="75000"/>
                    <a:lumOff val="25000"/>
                  </a:schemeClr>
                </a:solidFill>
              </a:ln>
              <a:solidFill>
                <a:srgbClr val="000000"/>
              </a:solidFill>
              <a:latin typeface="Arial" panose="020b0604020202020204" pitchFamily="34" charset="0"/>
            </a:endParaRPr>
          </a:p>
        </p:txBody>
      </p:sp>
      <p:sp>
        <p:nvSpPr>
          <p:cNvPr id="19" name="原创设计师QQ598969553      _8"/>
          <p:cNvSpPr>
            <a:spLocks noChangeArrowheads="1"/>
          </p:cNvSpPr>
          <p:nvPr/>
        </p:nvSpPr>
        <p:spPr bwMode="auto">
          <a:xfrm>
            <a:off x="2339611" y="2843009"/>
            <a:ext cx="2953263" cy="161583"/>
          </a:xfrm>
          <a:prstGeom prst="rect">
            <a:avLst/>
          </a:prstGeom>
          <a:noFill/>
          <a:ln w="9525">
            <a:noFill/>
            <a:miter lim="800000"/>
          </a:ln>
        </p:spPr>
        <p:txBody>
          <a:bodyPr lIns="0" tIns="0" rIns="0" bIns="0">
            <a:spAutoFit/>
          </a:bodyPr>
          <a:lstStyle/>
          <a:p>
            <a:pPr>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050">
                <a:solidFill>
                  <a:srgbClr val="53585E"/>
                </a:solidFill>
                <a:latin typeface="微软雅黑" panose="020b0503020204020204" pitchFamily="34" charset="-122"/>
                <a:ea typeface="微软雅黑" panose="020b0503020204020204" pitchFamily="34" charset="-122"/>
                <a:cs typeface="Arial" panose="020b0604020202020204" pitchFamily="34" charset="0"/>
              </a:rPr>
              <a:t>企业推介 </a:t>
            </a:r>
            <a:r>
              <a:rPr lang="zh-CN" altLang="en-US" sz="1050">
                <a:solidFill>
                  <a:schemeClr val="accent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050">
                <a:solidFill>
                  <a:srgbClr val="53585E"/>
                </a:solidFill>
                <a:latin typeface="微软雅黑" panose="020b0503020204020204" pitchFamily="34" charset="-122"/>
                <a:ea typeface="微软雅黑" panose="020b0503020204020204" pitchFamily="34" charset="-122"/>
                <a:cs typeface="Arial" panose="020b0604020202020204" pitchFamily="34" charset="0"/>
              </a:rPr>
              <a:t>项目展示  </a:t>
            </a:r>
            <a:r>
              <a:rPr lang="zh-CN" altLang="en-US" sz="1050">
                <a:solidFill>
                  <a:schemeClr val="accent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050">
                <a:solidFill>
                  <a:srgbClr val="53585E"/>
                </a:solidFill>
                <a:latin typeface="微软雅黑" panose="020b0503020204020204" pitchFamily="34" charset="-122"/>
                <a:ea typeface="微软雅黑" panose="020b0503020204020204" pitchFamily="34" charset="-122"/>
                <a:cs typeface="Arial" panose="020b0604020202020204" pitchFamily="34" charset="0"/>
              </a:rPr>
              <a:t>计划总结 </a:t>
            </a:r>
            <a:r>
              <a:rPr lang="zh-CN" altLang="en-US" sz="1050">
                <a:solidFill>
                  <a:schemeClr val="accent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050">
                <a:solidFill>
                  <a:srgbClr val="53585E"/>
                </a:solidFill>
                <a:latin typeface="微软雅黑" panose="020b0503020204020204" pitchFamily="34" charset="-122"/>
                <a:ea typeface="微软雅黑" panose="020b0503020204020204" pitchFamily="34" charset="-122"/>
                <a:cs typeface="Arial" panose="020b0604020202020204" pitchFamily="34" charset="0"/>
              </a:rPr>
              <a:t>商业融资 </a:t>
            </a:r>
            <a:endParaRPr lang="zh-CN" altLang="en-US" sz="1050">
              <a:solidFill>
                <a:srgbClr val="53585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原创设计师QQ598969553      _12"/>
          <p:cNvSpPr>
            <a:spLocks noChangeArrowheads="1"/>
          </p:cNvSpPr>
          <p:nvPr/>
        </p:nvSpPr>
        <p:spPr bwMode="auto">
          <a:xfrm>
            <a:off x="2484562" y="857126"/>
            <a:ext cx="1397819" cy="923330"/>
          </a:xfrm>
          <a:prstGeom prst="rect">
            <a:avLst/>
          </a:prstGeom>
          <a:noFill/>
          <a:ln w="9525">
            <a:noFill/>
            <a:miter lim="800000"/>
          </a:ln>
        </p:spPr>
        <p:txBody>
          <a:bodyPr wrap="none" lIns="0" tIns="0" rIns="0" bIns="0">
            <a:spAutoFit/>
          </a:bodyPr>
          <a:lstStyle/>
          <a:p>
            <a:r>
              <a:rPr lang="en-US" altLang="zh-CN" sz="6000" b="1">
                <a:solidFill>
                  <a:schemeClr val="tx1">
                    <a:lumMod val="75000"/>
                    <a:lumOff val="25000"/>
                  </a:schemeClr>
                </a:solidFill>
                <a:latin typeface="Agency FB" panose="020b0503020202020204" pitchFamily="34" charset="0"/>
                <a:ea typeface="微软雅黑" panose="020b0503020204020204" pitchFamily="34" charset="-122"/>
                <a:cs typeface="宋体" panose="02010600030101010101" pitchFamily="2" charset="-122"/>
              </a:rPr>
              <a:t>2020</a:t>
            </a:r>
            <a:endParaRPr lang="en-US" altLang="zh-CN" sz="6000" b="1">
              <a:solidFill>
                <a:schemeClr val="tx1">
                  <a:lumMod val="75000"/>
                  <a:lumOff val="25000"/>
                </a:schemeClr>
              </a:solidFill>
              <a:latin typeface="Agency FB" panose="020b0503020202020204" pitchFamily="34" charset="0"/>
              <a:ea typeface="微软雅黑" panose="020b0503020204020204" pitchFamily="34" charset="-122"/>
              <a:cs typeface="宋体" panose="02010600030101010101" pitchFamily="2" charset="-122"/>
            </a:endParaRPr>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000"/>
                            </p:stCondLst>
                            <p:childTnLst>
                              <p:par>
                                <p:cTn id="11" presetID="56" presetClass="entr" presetSubtype="0" fill="hold" grpId="0" nodeType="afterEffect">
                                  <p:stCondLst>
                                    <p:cond delay="0"/>
                                  </p:stCondLst>
                                  <p:iterate type="lt">
                                    <p:tmPct val="6667"/>
                                  </p:iterate>
                                  <p:childTnLst>
                                    <p:set>
                                      <p:cBhvr>
                                        <p:cTn id="12" dur="1" fill="hold">
                                          <p:stCondLst>
                                            <p:cond delay="0"/>
                                          </p:stCondLst>
                                        </p:cTn>
                                        <p:tgtEl>
                                          <p:spTgt spid="16"/>
                                        </p:tgtEl>
                                        <p:attrNameLst>
                                          <p:attrName>style.visibility</p:attrName>
                                        </p:attrNameLst>
                                      </p:cBhvr>
                                      <p:to>
                                        <p:strVal val="visible"/>
                                      </p:to>
                                    </p:set>
                                    <p:anim by="(-#ppt_w*2)" calcmode="lin" valueType="num">
                                      <p:cBhvr rctx="PPT">
                                        <p:cTn id="13" dur="375" autoRev="1" fill="hold">
                                          <p:stCondLst>
                                            <p:cond delay="0"/>
                                          </p:stCondLst>
                                        </p:cTn>
                                        <p:tgtEl>
                                          <p:spTgt spid="16"/>
                                        </p:tgtEl>
                                        <p:attrNameLst>
                                          <p:attrName>ppt_w</p:attrName>
                                        </p:attrNameLst>
                                      </p:cBhvr>
                                    </p:anim>
                                    <p:anim by="(#ppt_w*0.50)" calcmode="lin" valueType="num">
                                      <p:cBhvr>
                                        <p:cTn id="14" dur="375" decel="50000" autoRev="1" fill="hold">
                                          <p:stCondLst>
                                            <p:cond delay="0"/>
                                          </p:stCondLst>
                                        </p:cTn>
                                        <p:tgtEl>
                                          <p:spTgt spid="16"/>
                                        </p:tgtEl>
                                        <p:attrNameLst>
                                          <p:attrName>ppt_x</p:attrName>
                                        </p:attrNameLst>
                                      </p:cBhvr>
                                    </p:anim>
                                    <p:anim from="(-#ppt_h/2)" to="(#ppt_y)" calcmode="lin" valueType="num">
                                      <p:cBhvr>
                                        <p:cTn id="15" dur="750" fill="hold">
                                          <p:stCondLst>
                                            <p:cond delay="0"/>
                                          </p:stCondLst>
                                        </p:cTn>
                                        <p:tgtEl>
                                          <p:spTgt spid="16"/>
                                        </p:tgtEl>
                                        <p:attrNameLst>
                                          <p:attrName>ppt_y</p:attrName>
                                        </p:attrNameLst>
                                      </p:cBhvr>
                                    </p:anim>
                                    <p:animRot by="21600000">
                                      <p:cBhvr>
                                        <p:cTn id="16" dur="750" fill="hold">
                                          <p:stCondLst>
                                            <p:cond delay="0"/>
                                          </p:stCondLst>
                                        </p:cTn>
                                        <p:tgtEl>
                                          <p:spTgt spid="16"/>
                                        </p:tgtEl>
                                        <p:attrNameLst>
                                          <p:attrName>r</p:attrName>
                                        </p:attrNameLst>
                                      </p:cBhvr>
                                    </p:animRot>
                                  </p:childTnLst>
                                </p:cTn>
                              </p:par>
                              <p:par>
                                <p:cTn id="17" presetID="42" presetClass="entr" presetSubtype="0" fill="hold" grpId="0" nodeType="withEffect">
                                  <p:stCondLst>
                                    <p:cond delay="22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par>
                                <p:cTn id="22" presetID="22" presetClass="entr" presetSubtype="8" fill="hold" nodeType="withEffect">
                                  <p:stCondLst>
                                    <p:cond delay="30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 presetClass="entr" presetSubtype="4" fill="hold" grpId="0" nodeType="withEffect">
                                  <p:stCondLst>
                                    <p:cond delay="3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56" presetClass="entr" presetSubtype="0" fill="hold" grpId="0" nodeType="withEffect">
                                  <p:stCondLst>
                                    <p:cond delay="1400"/>
                                  </p:stCondLst>
                                  <p:iterate type="lt">
                                    <p:tmPct val="6667"/>
                                  </p:iterate>
                                  <p:childTnLst>
                                    <p:set>
                                      <p:cBhvr>
                                        <p:cTn id="30" dur="1" fill="hold">
                                          <p:stCondLst>
                                            <p:cond delay="0"/>
                                          </p:stCondLst>
                                        </p:cTn>
                                        <p:tgtEl>
                                          <p:spTgt spid="20"/>
                                        </p:tgtEl>
                                        <p:attrNameLst>
                                          <p:attrName>style.visibility</p:attrName>
                                        </p:attrNameLst>
                                      </p:cBhvr>
                                      <p:to>
                                        <p:strVal val="visible"/>
                                      </p:to>
                                    </p:set>
                                    <p:anim by="(-#ppt_w*2)" calcmode="lin" valueType="num">
                                      <p:cBhvr rctx="PPT">
                                        <p:cTn id="31" dur="375" autoRev="1" fill="hold">
                                          <p:stCondLst>
                                            <p:cond delay="0"/>
                                          </p:stCondLst>
                                        </p:cTn>
                                        <p:tgtEl>
                                          <p:spTgt spid="20"/>
                                        </p:tgtEl>
                                        <p:attrNameLst>
                                          <p:attrName>ppt_w</p:attrName>
                                        </p:attrNameLst>
                                      </p:cBhvr>
                                    </p:anim>
                                    <p:anim by="(#ppt_w*0.50)" calcmode="lin" valueType="num">
                                      <p:cBhvr>
                                        <p:cTn id="32" dur="375" decel="50000" autoRev="1" fill="hold">
                                          <p:stCondLst>
                                            <p:cond delay="0"/>
                                          </p:stCondLst>
                                        </p:cTn>
                                        <p:tgtEl>
                                          <p:spTgt spid="20"/>
                                        </p:tgtEl>
                                        <p:attrNameLst>
                                          <p:attrName>ppt_x</p:attrName>
                                        </p:attrNameLst>
                                      </p:cBhvr>
                                    </p:anim>
                                    <p:anim from="(-#ppt_h/2)" to="(#ppt_y)" calcmode="lin" valueType="num">
                                      <p:cBhvr>
                                        <p:cTn id="33" dur="750" fill="hold">
                                          <p:stCondLst>
                                            <p:cond delay="0"/>
                                          </p:stCondLst>
                                        </p:cTn>
                                        <p:tgtEl>
                                          <p:spTgt spid="20"/>
                                        </p:tgtEl>
                                        <p:attrNameLst>
                                          <p:attrName>ppt_y</p:attrName>
                                        </p:attrNameLst>
                                      </p:cBhvr>
                                    </p:anim>
                                    <p:animRot by="21600000">
                                      <p:cBhvr>
                                        <p:cTn id="34" dur="75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334" y="2300914"/>
            <a:ext cx="335767" cy="369701"/>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anchor="ctr"/>
          <a:lstStyle/>
          <a:p>
            <a:pPr algn="ctr" fontAlgn="base">
              <a:defRPr/>
            </a:pPr>
            <a:endParaRPr lang="zh-CN" altLang="en-US" sz="100" strike="noStrike" noProof="1">
              <a:solidFill>
                <a:prstClr val="white"/>
              </a:solidFill>
            </a:endParaRPr>
          </a:p>
        </p:txBody>
      </p:sp>
      <p:sp>
        <p:nvSpPr>
          <p:cNvPr id="4" name="矩形 3"/>
          <p:cNvSpPr/>
          <p:nvPr/>
        </p:nvSpPr>
        <p:spPr>
          <a:xfrm>
            <a:off x="2736634" y="2302701"/>
            <a:ext cx="5265106" cy="3697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49" tIns="0" rIns="10124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530" y="1871384"/>
            <a:ext cx="5238316" cy="4357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1845" y="1868704"/>
            <a:ext cx="480432" cy="43846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anchor="ctr"/>
          <a:lstStyle/>
          <a:p>
            <a:pPr algn="ctr" fontAlgn="base">
              <a:defRPr/>
            </a:pPr>
            <a:endParaRPr lang="zh-CN" altLang="en-US" sz="100" strike="noStrike" noProof="1">
              <a:solidFill>
                <a:prstClr val="white"/>
              </a:solidFill>
            </a:endParaRPr>
          </a:p>
        </p:txBody>
      </p:sp>
      <p:sp>
        <p:nvSpPr>
          <p:cNvPr id="38917" name="矩形 11"/>
          <p:cNvSpPr/>
          <p:nvPr/>
        </p:nvSpPr>
        <p:spPr>
          <a:xfrm>
            <a:off x="2186550" y="2849214"/>
            <a:ext cx="4703412" cy="951935"/>
          </a:xfrm>
          <a:prstGeom prst="rect">
            <a:avLst/>
          </a:prstGeom>
          <a:noFill/>
          <a:ln w="25400">
            <a:noFill/>
          </a:ln>
        </p:spPr>
        <p:txBody>
          <a:bodyPr lIns="68578" tIns="34288" rIns="68578" bIns="34288"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7106" y="731026"/>
            <a:ext cx="2143192" cy="1071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9" y="-10201"/>
            <a:ext cx="9138125" cy="5171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95" rtl="0" eaLnBrk="1" latinLnBrk="0" hangingPunct="1">
              <a:defRPr sz="1350" kern="1200">
                <a:solidFill>
                  <a:srgbClr val="FFFFFF"/>
                </a:solidFill>
                <a:latin typeface="Arial"/>
                <a:ea typeface="+mn-ea"/>
                <a:cs typeface="+mn-cs"/>
              </a:defRPr>
            </a:lvl1pPr>
            <a:lvl2pPr marL="342948" algn="l" defTabSz="685895" rtl="0" eaLnBrk="1" latinLnBrk="0" hangingPunct="1">
              <a:defRPr sz="1350" kern="1200">
                <a:solidFill>
                  <a:srgbClr val="FFFFFF"/>
                </a:solidFill>
                <a:latin typeface="Arial"/>
                <a:ea typeface="+mn-ea"/>
                <a:cs typeface="+mn-cs"/>
              </a:defRPr>
            </a:lvl2pPr>
            <a:lvl3pPr marL="685895" algn="l" defTabSz="685895" rtl="0" eaLnBrk="1" latinLnBrk="0" hangingPunct="1">
              <a:defRPr sz="1350" kern="1200">
                <a:solidFill>
                  <a:srgbClr val="FFFFFF"/>
                </a:solidFill>
                <a:latin typeface="Arial"/>
                <a:ea typeface="+mn-ea"/>
                <a:cs typeface="+mn-cs"/>
              </a:defRPr>
            </a:lvl3pPr>
            <a:lvl4pPr marL="1028843" algn="l" defTabSz="685895" rtl="0" eaLnBrk="1" latinLnBrk="0" hangingPunct="1">
              <a:defRPr sz="1350" kern="1200">
                <a:solidFill>
                  <a:srgbClr val="FFFFFF"/>
                </a:solidFill>
                <a:latin typeface="Arial"/>
                <a:ea typeface="+mn-ea"/>
                <a:cs typeface="+mn-cs"/>
              </a:defRPr>
            </a:lvl4pPr>
            <a:lvl5pPr marL="1371790" algn="l" defTabSz="685895" rtl="0" eaLnBrk="1" latinLnBrk="0" hangingPunct="1">
              <a:defRPr sz="1350" kern="1200">
                <a:solidFill>
                  <a:srgbClr val="FFFFFF"/>
                </a:solidFill>
                <a:latin typeface="Arial"/>
                <a:ea typeface="+mn-ea"/>
                <a:cs typeface="+mn-cs"/>
              </a:defRPr>
            </a:lvl5pPr>
            <a:lvl6pPr marL="1714738" algn="l" defTabSz="685895" rtl="0" eaLnBrk="1" latinLnBrk="0" hangingPunct="1">
              <a:defRPr sz="1350" kern="1200">
                <a:solidFill>
                  <a:srgbClr val="FFFFFF"/>
                </a:solidFill>
                <a:latin typeface="Arial"/>
                <a:ea typeface="+mn-ea"/>
                <a:cs typeface="+mn-cs"/>
              </a:defRPr>
            </a:lvl6pPr>
            <a:lvl7pPr marL="2057686" algn="l" defTabSz="685895" rtl="0" eaLnBrk="1" latinLnBrk="0" hangingPunct="1">
              <a:defRPr sz="1350" kern="1200">
                <a:solidFill>
                  <a:srgbClr val="FFFFFF"/>
                </a:solidFill>
                <a:latin typeface="Arial"/>
                <a:ea typeface="+mn-ea"/>
                <a:cs typeface="+mn-cs"/>
              </a:defRPr>
            </a:lvl7pPr>
            <a:lvl8pPr marL="2400633" algn="l" defTabSz="685895" rtl="0" eaLnBrk="1" latinLnBrk="0" hangingPunct="1">
              <a:defRPr sz="1350" kern="1200">
                <a:solidFill>
                  <a:srgbClr val="FFFFFF"/>
                </a:solidFill>
                <a:latin typeface="Arial"/>
                <a:ea typeface="+mn-ea"/>
                <a:cs typeface="+mn-cs"/>
              </a:defRPr>
            </a:lvl8pPr>
            <a:lvl9pPr marL="2743581" algn="l" defTabSz="685895"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2026"/>
            <a:ext cx="9144793" cy="9283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95" rtl="0" eaLnBrk="1" latinLnBrk="0" hangingPunct="1">
              <a:defRPr sz="1350" kern="1200">
                <a:solidFill>
                  <a:srgbClr val="FFFFFF"/>
                </a:solidFill>
                <a:latin typeface="Arial"/>
                <a:ea typeface="+mn-ea"/>
                <a:cs typeface="+mn-cs"/>
              </a:defRPr>
            </a:lvl1pPr>
            <a:lvl2pPr marL="342948" algn="l" defTabSz="685895" rtl="0" eaLnBrk="1" latinLnBrk="0" hangingPunct="1">
              <a:defRPr sz="1350" kern="1200">
                <a:solidFill>
                  <a:srgbClr val="FFFFFF"/>
                </a:solidFill>
                <a:latin typeface="Arial"/>
                <a:ea typeface="+mn-ea"/>
                <a:cs typeface="+mn-cs"/>
              </a:defRPr>
            </a:lvl2pPr>
            <a:lvl3pPr marL="685895" algn="l" defTabSz="685895" rtl="0" eaLnBrk="1" latinLnBrk="0" hangingPunct="1">
              <a:defRPr sz="1350" kern="1200">
                <a:solidFill>
                  <a:srgbClr val="FFFFFF"/>
                </a:solidFill>
                <a:latin typeface="Arial"/>
                <a:ea typeface="+mn-ea"/>
                <a:cs typeface="+mn-cs"/>
              </a:defRPr>
            </a:lvl3pPr>
            <a:lvl4pPr marL="1028843" algn="l" defTabSz="685895" rtl="0" eaLnBrk="1" latinLnBrk="0" hangingPunct="1">
              <a:defRPr sz="1350" kern="1200">
                <a:solidFill>
                  <a:srgbClr val="FFFFFF"/>
                </a:solidFill>
                <a:latin typeface="Arial"/>
                <a:ea typeface="+mn-ea"/>
                <a:cs typeface="+mn-cs"/>
              </a:defRPr>
            </a:lvl4pPr>
            <a:lvl5pPr marL="1371790" algn="l" defTabSz="685895" rtl="0" eaLnBrk="1" latinLnBrk="0" hangingPunct="1">
              <a:defRPr sz="1350" kern="1200">
                <a:solidFill>
                  <a:srgbClr val="FFFFFF"/>
                </a:solidFill>
                <a:latin typeface="Arial"/>
                <a:ea typeface="+mn-ea"/>
                <a:cs typeface="+mn-cs"/>
              </a:defRPr>
            </a:lvl5pPr>
            <a:lvl6pPr marL="1714738" algn="l" defTabSz="685895" rtl="0" eaLnBrk="1" latinLnBrk="0" hangingPunct="1">
              <a:defRPr sz="1350" kern="1200">
                <a:solidFill>
                  <a:srgbClr val="FFFFFF"/>
                </a:solidFill>
                <a:latin typeface="Arial"/>
                <a:ea typeface="+mn-ea"/>
                <a:cs typeface="+mn-cs"/>
              </a:defRPr>
            </a:lvl6pPr>
            <a:lvl7pPr marL="2057686" algn="l" defTabSz="685895" rtl="0" eaLnBrk="1" latinLnBrk="0" hangingPunct="1">
              <a:defRPr sz="1350" kern="1200">
                <a:solidFill>
                  <a:srgbClr val="FFFFFF"/>
                </a:solidFill>
                <a:latin typeface="Arial"/>
                <a:ea typeface="+mn-ea"/>
                <a:cs typeface="+mn-cs"/>
              </a:defRPr>
            </a:lvl7pPr>
            <a:lvl8pPr marL="2400633" algn="l" defTabSz="685895" rtl="0" eaLnBrk="1" latinLnBrk="0" hangingPunct="1">
              <a:defRPr sz="1350" kern="1200">
                <a:solidFill>
                  <a:srgbClr val="FFFFFF"/>
                </a:solidFill>
                <a:latin typeface="Arial"/>
                <a:ea typeface="+mn-ea"/>
                <a:cs typeface="+mn-cs"/>
              </a:defRPr>
            </a:lvl8pPr>
            <a:lvl9pPr marL="2743581" algn="l" defTabSz="685895" rtl="0" eaLnBrk="1" latinLnBrk="0" hangingPunct="1">
              <a:defRPr sz="1350" kern="1200">
                <a:solidFill>
                  <a:srgbClr val="FFFFFF"/>
                </a:solidFill>
                <a:latin typeface="Arial"/>
                <a:ea typeface="+mn-ea"/>
                <a:cs typeface="+mn-cs"/>
              </a:defRPr>
            </a:lvl9pPr>
          </a:lstStyle>
          <a:p>
            <a:pPr marL="0" marR="0" indent="0" algn="ctr" defTabSz="685895"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95"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790" y="2336609"/>
            <a:ext cx="4951306" cy="1473722"/>
          </a:xfrm>
          <a:prstGeom prst="rect">
            <a:avLst/>
          </a:prstGeom>
          <a:noFill/>
          <a:ln w="25400">
            <a:noFill/>
          </a:ln>
        </p:spPr>
        <p:txBody>
          <a:bodyPr wrap="none" lIns="68549" tIns="34273" rIns="68549" bIns="34273" anchor="ctr">
            <a:noAutofit/>
          </a:bodyPr>
          <a:lstStyle>
            <a:defPPr>
              <a:defRPr lang="zh-CN"/>
            </a:defPPr>
            <a:lvl1pPr marL="0" algn="l" defTabSz="685895" rtl="0" eaLnBrk="1" latinLnBrk="0" hangingPunct="1">
              <a:defRPr sz="1350" kern="1200">
                <a:solidFill>
                  <a:schemeClr val="tx1"/>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500410" y="73011"/>
            <a:ext cx="2142342" cy="1071172"/>
          </a:xfrm>
          <a:prstGeom prst="rect">
            <a:avLst/>
          </a:prstGeom>
          <a:noFill/>
          <a:ln w="9525">
            <a:noFill/>
          </a:ln>
        </p:spPr>
      </p:pic>
      <p:sp>
        <p:nvSpPr>
          <p:cNvPr id="2" name="文本框 1"/>
          <p:cNvSpPr txBox="1"/>
          <p:nvPr/>
        </p:nvSpPr>
        <p:spPr>
          <a:xfrm>
            <a:off x="1415136" y="3810331"/>
            <a:ext cx="6316428" cy="1026461"/>
          </a:xfrm>
          <a:prstGeom prst="rect">
            <a:avLst/>
          </a:prstGeom>
          <a:noFill/>
        </p:spPr>
        <p:txBody>
          <a:bodyPr wrap="square" rtlCol="0">
            <a:spAutoFit/>
          </a:bodyPr>
          <a:lstStyle>
            <a:defPPr>
              <a:defRPr lang="zh-CN"/>
            </a:defPPr>
            <a:lvl1pPr marL="0" algn="l" defTabSz="685895" rtl="0" eaLnBrk="1" latinLnBrk="0" hangingPunct="1">
              <a:defRPr sz="1350" kern="1200">
                <a:solidFill>
                  <a:schemeClr val="tx1"/>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同心圆 15"/>
          <p:cNvSpPr/>
          <p:nvPr/>
        </p:nvSpPr>
        <p:spPr>
          <a:xfrm>
            <a:off x="2196530" y="1996480"/>
            <a:ext cx="1152128" cy="1152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50" name="文本框 2"/>
          <p:cNvSpPr txBox="1">
            <a:spLocks noChangeArrowheads="1"/>
          </p:cNvSpPr>
          <p:nvPr>
            <p:custDataLst>
              <p:tags r:id="rId3"/>
            </p:custDataLst>
          </p:nvPr>
        </p:nvSpPr>
        <p:spPr bwMode="auto">
          <a:xfrm>
            <a:off x="2142282" y="2212504"/>
            <a:ext cx="120637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44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4"/>
            </p:custDataLst>
          </p:nvPr>
        </p:nvCxnSpPr>
        <p:spPr>
          <a:xfrm>
            <a:off x="4068738" y="2613793"/>
            <a:ext cx="294704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068738" y="1996480"/>
            <a:ext cx="3178239" cy="553998"/>
          </a:xfrm>
          <a:prstGeom prst="rect">
            <a:avLst/>
          </a:prstGeom>
        </p:spPr>
        <p:txBody>
          <a:bodyPr wrap="square" lIns="0" tIns="0" rIns="0" bIns="0">
            <a:spAutoFit/>
          </a:bodyPr>
          <a:lstStyle/>
          <a:p>
            <a:pPr lvl="0">
              <a:buNone/>
            </a:pPr>
            <a:r>
              <a:rPr lang="zh-CN" altLang="en-US" sz="3600" b="1">
                <a:solidFill>
                  <a:schemeClr val="bg1">
                    <a:lumMod val="50000"/>
                  </a:schemeClr>
                </a:solidFill>
                <a:latin typeface="微软雅黑" panose="020b0503020204020204" pitchFamily="34" charset="-122"/>
                <a:ea typeface="微软雅黑" panose="020b0503020204020204" pitchFamily="34" charset="-122"/>
              </a:rPr>
              <a:t>单击输入标题</a:t>
            </a:r>
            <a:endParaRPr lang="zh-CN" altLang="zh-CN" sz="3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068738" y="2670572"/>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593831" y="2670572"/>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4068738" y="2936917"/>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5593831" y="2936917"/>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4*#ppt_w"/>
                                          </p:val>
                                        </p:tav>
                                        <p:tav tm="100000">
                                          <p:val>
                                            <p:strVal val="#ppt_w"/>
                                          </p:val>
                                        </p:tav>
                                      </p:tavLst>
                                    </p:anim>
                                    <p:anim calcmode="lin" valueType="num">
                                      <p:cBhvr>
                                        <p:cTn id="20"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nodeType="afterGroup">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nodeType="afterGroup">
                            <p:stCondLst>
                              <p:cond delay="1000"/>
                            </p:stCondLst>
                            <p:childTnLst>
                              <p:par>
                                <p:cTn id="32" presetID="1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ppt_x</p:attrName>
                                        </p:attrNameLst>
                                      </p:cBhvr>
                                      <p:tavLst>
                                        <p:tav tm="0">
                                          <p:val>
                                            <p:strVal val="#ppt_x-#ppt_w*1.125000"/>
                                          </p:val>
                                        </p:tav>
                                        <p:tav tm="100000">
                                          <p:val>
                                            <p:strVal val="#ppt_x"/>
                                          </p:val>
                                        </p:tav>
                                      </p:tavLst>
                                    </p:anim>
                                    <p:animEffect transition="in" filter="wipe(right)">
                                      <p:cBhvr>
                                        <p:cTn id="35" dur="500"/>
                                        <p:tgtEl>
                                          <p:spTgt spid="12"/>
                                        </p:tgtEl>
                                      </p:cBhvr>
                                    </p:animEffect>
                                  </p:childTnLst>
                                </p:cTn>
                              </p:par>
                            </p:childTnLst>
                          </p:cTn>
                        </p:par>
                        <p:par>
                          <p:cTn id="36" fill="hold" nodeType="afterGroup">
                            <p:stCondLst>
                              <p:cond delay="1500"/>
                            </p:stCondLst>
                            <p:childTnLst>
                              <p:par>
                                <p:cTn id="37" presetID="1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p:tgtEl>
                                          <p:spTgt spid="13"/>
                                        </p:tgtEl>
                                        <p:attrNameLst>
                                          <p:attrName>ppt_x</p:attrName>
                                        </p:attrNameLst>
                                      </p:cBhvr>
                                      <p:tavLst>
                                        <p:tav tm="0">
                                          <p:val>
                                            <p:strVal val="#ppt_x-#ppt_w*1.125000"/>
                                          </p:val>
                                        </p:tav>
                                        <p:tav tm="100000">
                                          <p:val>
                                            <p:strVal val="#ppt_x"/>
                                          </p:val>
                                        </p:tav>
                                      </p:tavLst>
                                    </p:anim>
                                    <p:animEffect transition="in" filter="wipe(right)">
                                      <p:cBhvr>
                                        <p:cTn id="40" dur="500"/>
                                        <p:tgtEl>
                                          <p:spTgt spid="13"/>
                                        </p:tgtEl>
                                      </p:cBhvr>
                                    </p:animEffect>
                                  </p:childTnLst>
                                </p:cTn>
                              </p:par>
                            </p:childTnLst>
                          </p:cTn>
                        </p:par>
                        <p:par>
                          <p:cTn id="41" fill="hold" nodeType="afterGroup">
                            <p:stCondLst>
                              <p:cond delay="2000"/>
                            </p:stCondLst>
                            <p:childTnLst>
                              <p:par>
                                <p:cTn id="42" presetID="1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ppt_x</p:attrName>
                                        </p:attrNameLst>
                                      </p:cBhvr>
                                      <p:tavLst>
                                        <p:tav tm="0">
                                          <p:val>
                                            <p:strVal val="#ppt_x-#ppt_w*1.125000"/>
                                          </p:val>
                                        </p:tav>
                                        <p:tav tm="100000">
                                          <p:val>
                                            <p:strVal val="#ppt_x"/>
                                          </p:val>
                                        </p:tav>
                                      </p:tavLst>
                                    </p:anim>
                                    <p:animEffect transition="in" filter="wipe(righ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50" grpId="0"/>
      <p:bldP spid="8"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2"/>
          <p:cNvGrpSpPr/>
          <p:nvPr/>
        </p:nvGrpSpPr>
        <p:grpSpPr>
          <a:xfrm>
            <a:off x="758561" y="2839125"/>
            <a:ext cx="1275381" cy="1545614"/>
            <a:chOff x="1011238" y="3784397"/>
            <a:chExt cx="1700213" cy="2060575"/>
          </a:xfrm>
          <a:solidFill>
            <a:schemeClr val="accent1"/>
          </a:solidFill>
        </p:grpSpPr>
        <p:sp>
          <p:nvSpPr>
            <p:cNvPr id="10" name="Freeform 6"/>
            <p:cNvSpPr/>
            <p:nvPr/>
          </p:nvSpPr>
          <p:spPr bwMode="auto">
            <a:xfrm>
              <a:off x="1304926" y="3784397"/>
              <a:ext cx="1147763" cy="434975"/>
            </a:xfrm>
            <a:custGeom>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18478F"/>
                </a:solidFill>
                <a:latin typeface="Open Sans" panose="020b0606030504020204" pitchFamily="34" charset="0"/>
                <a:cs typeface="Open Sans" panose="020b0606030504020204" pitchFamily="34" charset="0"/>
              </a:endParaRPr>
            </a:p>
          </p:txBody>
        </p:sp>
        <p:sp>
          <p:nvSpPr>
            <p:cNvPr id="11" name="Oval 13"/>
            <p:cNvSpPr>
              <a:spLocks noChangeArrowheads="1"/>
            </p:cNvSpPr>
            <p:nvPr/>
          </p:nvSpPr>
          <p:spPr bwMode="auto">
            <a:xfrm>
              <a:off x="1011238" y="4168572"/>
              <a:ext cx="1700213" cy="1676400"/>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18478F"/>
                </a:solidFill>
                <a:latin typeface="Open Sans" panose="020b0606030504020204" pitchFamily="34" charset="0"/>
                <a:cs typeface="Open Sans" panose="020b0606030504020204" pitchFamily="34" charset="0"/>
              </a:endParaRPr>
            </a:p>
          </p:txBody>
        </p:sp>
      </p:grpSp>
      <p:sp>
        <p:nvSpPr>
          <p:cNvPr id="12" name="Oval 14"/>
          <p:cNvSpPr>
            <a:spLocks noChangeArrowheads="1"/>
          </p:cNvSpPr>
          <p:nvPr/>
        </p:nvSpPr>
        <p:spPr bwMode="auto">
          <a:xfrm>
            <a:off x="959812" y="3319003"/>
            <a:ext cx="883597" cy="87878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90" rIns="68579" bIns="34290" rtlCol="0" anchor="ctr"/>
          <a:lstStyle/>
          <a:p>
            <a:pPr algn="ctr"/>
            <a:endParaRPr lang="zh-CN" altLang="en-US" sz="1280">
              <a:solidFill>
                <a:srgbClr val="18478F"/>
              </a:solidFill>
              <a:latin typeface="Open Sans" panose="020b0606030504020204" pitchFamily="34" charset="0"/>
              <a:cs typeface="Open Sans" panose="020b0606030504020204" pitchFamily="34" charset="0"/>
            </a:endParaRPr>
          </a:p>
        </p:txBody>
      </p:sp>
      <p:grpSp>
        <p:nvGrpSpPr>
          <p:cNvPr id="3" name="组合 1"/>
          <p:cNvGrpSpPr/>
          <p:nvPr/>
        </p:nvGrpSpPr>
        <p:grpSpPr>
          <a:xfrm>
            <a:off x="2839216" y="1286365"/>
            <a:ext cx="1275381" cy="1545614"/>
            <a:chOff x="3784963" y="1714297"/>
            <a:chExt cx="1700213" cy="2060575"/>
          </a:xfrm>
          <a:solidFill>
            <a:schemeClr val="accent2"/>
          </a:solidFill>
        </p:grpSpPr>
        <p:sp>
          <p:nvSpPr>
            <p:cNvPr id="13" name="Freeform 6"/>
            <p:cNvSpPr/>
            <p:nvPr/>
          </p:nvSpPr>
          <p:spPr bwMode="auto">
            <a:xfrm rot="10800000">
              <a:off x="4043725" y="3339897"/>
              <a:ext cx="1147763" cy="434975"/>
            </a:xfrm>
            <a:custGeom>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18478F"/>
                </a:solidFill>
                <a:latin typeface="Open Sans" panose="020b0606030504020204" pitchFamily="34" charset="0"/>
                <a:cs typeface="Open Sans" panose="020b0606030504020204" pitchFamily="34" charset="0"/>
              </a:endParaRPr>
            </a:p>
          </p:txBody>
        </p:sp>
        <p:sp>
          <p:nvSpPr>
            <p:cNvPr id="14" name="Oval 13"/>
            <p:cNvSpPr>
              <a:spLocks noChangeArrowheads="1"/>
            </p:cNvSpPr>
            <p:nvPr/>
          </p:nvSpPr>
          <p:spPr bwMode="auto">
            <a:xfrm rot="10800000">
              <a:off x="3784963" y="1714297"/>
              <a:ext cx="1700213" cy="1676400"/>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18478F"/>
                </a:solidFill>
                <a:latin typeface="Open Sans" panose="020b0606030504020204" pitchFamily="34" charset="0"/>
                <a:cs typeface="Open Sans" panose="020b0606030504020204" pitchFamily="34" charset="0"/>
              </a:endParaRPr>
            </a:p>
          </p:txBody>
        </p:sp>
      </p:grpSp>
      <p:sp>
        <p:nvSpPr>
          <p:cNvPr id="19" name="Oval 14"/>
          <p:cNvSpPr>
            <a:spLocks noChangeArrowheads="1"/>
          </p:cNvSpPr>
          <p:nvPr/>
        </p:nvSpPr>
        <p:spPr bwMode="auto">
          <a:xfrm rot="10800000">
            <a:off x="3029749" y="1473315"/>
            <a:ext cx="883597" cy="87878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90" rIns="68579" bIns="34290" rtlCol="0" anchor="ctr"/>
          <a:lstStyle/>
          <a:p>
            <a:pPr algn="ctr"/>
            <a:endParaRPr lang="zh-CN" altLang="en-US" sz="1280">
              <a:solidFill>
                <a:srgbClr val="18478F"/>
              </a:solidFill>
              <a:latin typeface="Open Sans" panose="020b0606030504020204" pitchFamily="34" charset="0"/>
              <a:cs typeface="Open Sans" panose="020b0606030504020204" pitchFamily="34" charset="0"/>
            </a:endParaRPr>
          </a:p>
        </p:txBody>
      </p:sp>
      <p:grpSp>
        <p:nvGrpSpPr>
          <p:cNvPr id="4" name="组合 4"/>
          <p:cNvGrpSpPr/>
          <p:nvPr/>
        </p:nvGrpSpPr>
        <p:grpSpPr>
          <a:xfrm>
            <a:off x="4919870" y="2839125"/>
            <a:ext cx="1275381" cy="1545614"/>
            <a:chOff x="6558688" y="3784397"/>
            <a:chExt cx="1700213" cy="2060575"/>
          </a:xfrm>
          <a:solidFill>
            <a:schemeClr val="accent3"/>
          </a:solidFill>
        </p:grpSpPr>
        <p:sp>
          <p:nvSpPr>
            <p:cNvPr id="20" name="Freeform 6"/>
            <p:cNvSpPr/>
            <p:nvPr/>
          </p:nvSpPr>
          <p:spPr bwMode="auto">
            <a:xfrm>
              <a:off x="6852376" y="3784397"/>
              <a:ext cx="1147763" cy="434975"/>
            </a:xfrm>
            <a:custGeom>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18478F"/>
                </a:solidFill>
                <a:latin typeface="Open Sans" panose="020b0606030504020204" pitchFamily="34" charset="0"/>
                <a:cs typeface="Open Sans" panose="020b0606030504020204" pitchFamily="34" charset="0"/>
              </a:endParaRPr>
            </a:p>
          </p:txBody>
        </p:sp>
        <p:sp>
          <p:nvSpPr>
            <p:cNvPr id="21" name="Oval 13"/>
            <p:cNvSpPr>
              <a:spLocks noChangeArrowheads="1"/>
            </p:cNvSpPr>
            <p:nvPr/>
          </p:nvSpPr>
          <p:spPr bwMode="auto">
            <a:xfrm>
              <a:off x="6558688" y="4168572"/>
              <a:ext cx="1700213" cy="1676400"/>
            </a:xfrm>
            <a:prstGeom prst="ellipse">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18478F"/>
                </a:solidFill>
                <a:latin typeface="Open Sans" panose="020b0606030504020204" pitchFamily="34" charset="0"/>
                <a:cs typeface="Open Sans" panose="020b0606030504020204" pitchFamily="34" charset="0"/>
              </a:endParaRPr>
            </a:p>
          </p:txBody>
        </p:sp>
      </p:grpSp>
      <p:sp>
        <p:nvSpPr>
          <p:cNvPr id="22" name="Oval 14"/>
          <p:cNvSpPr>
            <a:spLocks noChangeArrowheads="1"/>
          </p:cNvSpPr>
          <p:nvPr/>
        </p:nvSpPr>
        <p:spPr bwMode="auto">
          <a:xfrm>
            <a:off x="5121121" y="3319003"/>
            <a:ext cx="883597" cy="87878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90" rIns="68579" bIns="34290" rtlCol="0" anchor="ctr"/>
          <a:lstStyle/>
          <a:p>
            <a:pPr algn="ctr"/>
            <a:endParaRPr lang="zh-CN" altLang="en-US" sz="1280">
              <a:solidFill>
                <a:srgbClr val="18478F"/>
              </a:solidFill>
              <a:latin typeface="Open Sans" panose="020b0606030504020204" pitchFamily="34" charset="0"/>
              <a:cs typeface="Open Sans" panose="020b0606030504020204" pitchFamily="34" charset="0"/>
            </a:endParaRPr>
          </a:p>
        </p:txBody>
      </p:sp>
      <p:grpSp>
        <p:nvGrpSpPr>
          <p:cNvPr id="5" name="组合 3"/>
          <p:cNvGrpSpPr/>
          <p:nvPr/>
        </p:nvGrpSpPr>
        <p:grpSpPr>
          <a:xfrm>
            <a:off x="7000525" y="1286365"/>
            <a:ext cx="1275381" cy="1545614"/>
            <a:chOff x="9332412" y="1714297"/>
            <a:chExt cx="1700213" cy="2060575"/>
          </a:xfrm>
          <a:solidFill>
            <a:schemeClr val="accent4"/>
          </a:solidFill>
        </p:grpSpPr>
        <p:sp>
          <p:nvSpPr>
            <p:cNvPr id="23" name="Freeform 6"/>
            <p:cNvSpPr/>
            <p:nvPr/>
          </p:nvSpPr>
          <p:spPr bwMode="auto">
            <a:xfrm rot="10800000">
              <a:off x="9591174" y="3339897"/>
              <a:ext cx="1147763" cy="434975"/>
            </a:xfrm>
            <a:custGeom>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18478F"/>
                </a:solidFill>
                <a:latin typeface="Open Sans" panose="020b0606030504020204" pitchFamily="34" charset="0"/>
                <a:cs typeface="Open Sans" panose="020b0606030504020204" pitchFamily="34" charset="0"/>
              </a:endParaRPr>
            </a:p>
          </p:txBody>
        </p:sp>
        <p:sp>
          <p:nvSpPr>
            <p:cNvPr id="28" name="Oval 13"/>
            <p:cNvSpPr>
              <a:spLocks noChangeArrowheads="1"/>
            </p:cNvSpPr>
            <p:nvPr/>
          </p:nvSpPr>
          <p:spPr bwMode="auto">
            <a:xfrm rot="10800000">
              <a:off x="9332412" y="1714297"/>
              <a:ext cx="1700213" cy="1676400"/>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grpSp>
      <p:sp>
        <p:nvSpPr>
          <p:cNvPr id="29" name="Oval 14"/>
          <p:cNvSpPr>
            <a:spLocks noChangeArrowheads="1"/>
          </p:cNvSpPr>
          <p:nvPr/>
        </p:nvSpPr>
        <p:spPr bwMode="auto">
          <a:xfrm rot="10800000">
            <a:off x="7191058" y="1473315"/>
            <a:ext cx="883597" cy="878786"/>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90" rIns="68579" bIns="34290" rtlCol="0" anchor="ctr"/>
          <a:lstStyle/>
          <a:p>
            <a:pPr algn="ctr"/>
            <a:endParaRPr lang="zh-CN" altLang="en-US" sz="1280">
              <a:solidFill>
                <a:srgbClr val="18478F"/>
              </a:solidFill>
              <a:latin typeface="Open Sans" panose="020b0606030504020204" pitchFamily="34" charset="0"/>
              <a:cs typeface="Open Sans" panose="020b0606030504020204" pitchFamily="34" charset="0"/>
            </a:endParaRPr>
          </a:p>
        </p:txBody>
      </p:sp>
      <p:sp>
        <p:nvSpPr>
          <p:cNvPr id="30" name="任意多边形 29"/>
          <p:cNvSpPr/>
          <p:nvPr/>
        </p:nvSpPr>
        <p:spPr>
          <a:xfrm>
            <a:off x="743080" y="2829750"/>
            <a:ext cx="7637995" cy="0"/>
          </a:xfrm>
          <a:custGeom>
            <a:gdLst>
              <a:gd name="connsiteX0" fmla="*/ 0 w 10182225"/>
              <a:gd name="connsiteY0" fmla="*/ 0 h 0"/>
              <a:gd name="connsiteX1" fmla="*/ 10182225 w 10182225"/>
              <a:gd name="connsiteY1" fmla="*/ 0 h 0"/>
            </a:gdLst>
            <a:cxnLst>
              <a:cxn ang="0">
                <a:pos x="connsiteX0" y="connsiteY0"/>
              </a:cxn>
              <a:cxn ang="0">
                <a:pos x="connsiteX1" y="connsiteY1"/>
              </a:cxn>
            </a:cxnLst>
            <a:rect l="l" t="t" r="r" b="b"/>
            <a:pathLst>
              <a:path w="10182225">
                <a:moveTo>
                  <a:pt x="0" y="0"/>
                </a:moveTo>
                <a:lnTo>
                  <a:pt x="10182225"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9" tIns="34290" rIns="68579" bIns="34290" rtlCol="0" anchor="ctr"/>
          <a:lstStyle/>
          <a:p>
            <a:pPr algn="ctr"/>
            <a:endParaRPr lang="zh-CN" altLang="en-US" sz="1280"/>
          </a:p>
        </p:txBody>
      </p:sp>
      <p:sp>
        <p:nvSpPr>
          <p:cNvPr id="31" name="矩形 30"/>
          <p:cNvSpPr/>
          <p:nvPr/>
        </p:nvSpPr>
        <p:spPr>
          <a:xfrm>
            <a:off x="1050528" y="3501939"/>
            <a:ext cx="668003" cy="441404"/>
          </a:xfrm>
          <a:prstGeom prst="rect">
            <a:avLst/>
          </a:prstGeom>
          <a:noFill/>
        </p:spPr>
        <p:txBody>
          <a:bodyPr wrap="square" lIns="68579" tIns="34290" rIns="68579" bIns="34290">
            <a:spAutoFit/>
          </a:bodyPr>
          <a:lstStyle/>
          <a:p>
            <a:pPr algn="ctr"/>
            <a:r>
              <a:rPr lang="en-US" altLang="zh-CN" sz="242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242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2" name="矩形 31"/>
          <p:cNvSpPr/>
          <p:nvPr/>
        </p:nvSpPr>
        <p:spPr>
          <a:xfrm>
            <a:off x="3129805" y="1695220"/>
            <a:ext cx="668003" cy="441404"/>
          </a:xfrm>
          <a:prstGeom prst="rect">
            <a:avLst/>
          </a:prstGeom>
          <a:noFill/>
        </p:spPr>
        <p:txBody>
          <a:bodyPr wrap="square" lIns="68579" tIns="34290" rIns="68579" bIns="34290">
            <a:spAutoFit/>
          </a:bodyPr>
          <a:lstStyle/>
          <a:p>
            <a:pPr algn="ctr"/>
            <a:r>
              <a:rPr lang="en-US" altLang="zh-CN" sz="242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242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3" name="矩形 32"/>
          <p:cNvSpPr/>
          <p:nvPr/>
        </p:nvSpPr>
        <p:spPr>
          <a:xfrm>
            <a:off x="5212769" y="3513611"/>
            <a:ext cx="668003" cy="441404"/>
          </a:xfrm>
          <a:prstGeom prst="rect">
            <a:avLst/>
          </a:prstGeom>
          <a:noFill/>
        </p:spPr>
        <p:txBody>
          <a:bodyPr wrap="square" lIns="68579" tIns="34290" rIns="68579" bIns="34290">
            <a:spAutoFit/>
          </a:bodyPr>
          <a:lstStyle/>
          <a:p>
            <a:pPr algn="ctr"/>
            <a:r>
              <a:rPr lang="en-US" altLang="zh-CN" sz="242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242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4" name="矩形 33"/>
          <p:cNvSpPr/>
          <p:nvPr/>
        </p:nvSpPr>
        <p:spPr>
          <a:xfrm>
            <a:off x="7291115" y="1688550"/>
            <a:ext cx="668003" cy="441404"/>
          </a:xfrm>
          <a:prstGeom prst="rect">
            <a:avLst/>
          </a:prstGeom>
          <a:noFill/>
        </p:spPr>
        <p:txBody>
          <a:bodyPr wrap="square" lIns="68579" tIns="34290" rIns="68579" bIns="34290">
            <a:spAutoFit/>
          </a:bodyPr>
          <a:lstStyle/>
          <a:p>
            <a:pPr algn="ctr"/>
            <a:r>
              <a:rPr lang="en-US" altLang="zh-CN" sz="242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242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2324995" y="3366309"/>
            <a:ext cx="1882346" cy="788867"/>
          </a:xfrm>
          <a:prstGeom prst="rect">
            <a:avLst/>
          </a:prstGeom>
        </p:spPr>
        <p:txBody>
          <a:bodyPr wrap="square" lIns="68579" tIns="34290" rIns="68579" bIns="34290">
            <a:spAutoFit/>
          </a:bodyPr>
          <a:lstStyle/>
          <a:p>
            <a:pPr algn="ctr"/>
            <a:r>
              <a:rPr lang="zh-CN" altLang="en-US" sz="121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1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a:lnSpc>
                <a:spcPct val="125000"/>
              </a:lnSpc>
              <a:defRPr/>
            </a:pPr>
            <a:r>
              <a:rPr lang="zh-CN" altLang="en-US" sz="925" kern="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endParaRPr lang="zh-CN" altLang="en-US" sz="925"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14868" y="1435804"/>
            <a:ext cx="1943838" cy="788867"/>
          </a:xfrm>
          <a:prstGeom prst="rect">
            <a:avLst/>
          </a:prstGeom>
        </p:spPr>
        <p:txBody>
          <a:bodyPr wrap="square" lIns="68579" tIns="34290" rIns="68579" bIns="34290">
            <a:spAutoFit/>
          </a:bodyPr>
          <a:lstStyle/>
          <a:p>
            <a:pPr algn="ctr"/>
            <a:r>
              <a:rPr lang="zh-CN" altLang="en-US" sz="121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1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a:lnSpc>
                <a:spcPct val="125000"/>
              </a:lnSpc>
              <a:defRPr/>
            </a:pPr>
            <a:r>
              <a:rPr lang="zh-CN" altLang="en-US" sz="925" kern="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endParaRPr lang="zh-CN" altLang="en-US" sz="925"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97582" y="3311142"/>
            <a:ext cx="1882346" cy="788867"/>
          </a:xfrm>
          <a:prstGeom prst="rect">
            <a:avLst/>
          </a:prstGeom>
        </p:spPr>
        <p:txBody>
          <a:bodyPr wrap="square" lIns="68579" tIns="34290" rIns="68579" bIns="34290">
            <a:spAutoFit/>
          </a:bodyPr>
          <a:lstStyle/>
          <a:p>
            <a:pPr algn="ctr"/>
            <a:r>
              <a:rPr lang="zh-CN" altLang="en-US" sz="121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1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a:lnSpc>
                <a:spcPct val="125000"/>
              </a:lnSpc>
              <a:defRPr/>
            </a:pPr>
            <a:r>
              <a:rPr lang="zh-CN" altLang="en-US" sz="925" kern="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endParaRPr lang="zh-CN" altLang="en-US" sz="925"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787454" y="1380638"/>
            <a:ext cx="1943838" cy="788867"/>
          </a:xfrm>
          <a:prstGeom prst="rect">
            <a:avLst/>
          </a:prstGeom>
        </p:spPr>
        <p:txBody>
          <a:bodyPr wrap="square" lIns="68579" tIns="34290" rIns="68579" bIns="34290">
            <a:spAutoFit/>
          </a:bodyPr>
          <a:lstStyle/>
          <a:p>
            <a:pPr algn="ctr"/>
            <a:r>
              <a:rPr lang="zh-CN" altLang="en-US" sz="121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1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a:lnSpc>
                <a:spcPct val="125000"/>
              </a:lnSpc>
              <a:defRPr/>
            </a:pPr>
            <a:r>
              <a:rPr lang="zh-CN" altLang="en-US" sz="925" kern="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endParaRPr lang="zh-CN" altLang="en-US" sz="925" kern="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800"/>
                                        <p:tgtEl>
                                          <p:spTgt spid="30"/>
                                        </p:tgtEl>
                                      </p:cBhvr>
                                    </p:animEffect>
                                  </p:childTnLst>
                                </p:cTn>
                              </p:par>
                              <p:par>
                                <p:cTn id="8" presetID="2" presetClass="entr" presetSubtype="2" fill="hold" nodeType="withEffect">
                                  <p:stCondLst>
                                    <p:cond delay="8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3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8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2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53" presetClass="entr" presetSubtype="16" fill="hold" grpId="0" nodeType="withEffect">
                                  <p:stCondLst>
                                    <p:cond delay="2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290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22" presetClass="entr" presetSubtype="4" fill="hold" grpId="0" nodeType="withEffect">
                                  <p:stCondLst>
                                    <p:cond delay="330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par>
                                <p:cTn id="37" presetID="53" presetClass="entr" presetSubtype="16" fill="hold" grpId="0" nodeType="withEffect">
                                  <p:stCondLst>
                                    <p:cond delay="325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350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375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par>
                                <p:cTn id="52" presetID="53" presetClass="entr" presetSubtype="16" fill="hold" grpId="0" nodeType="withEffect">
                                  <p:stCondLst>
                                    <p:cond delay="350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53" presetClass="entr" presetSubtype="16" fill="hold" grpId="0" nodeType="withEffect">
                                  <p:stCondLst>
                                    <p:cond delay="375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par>
                                <p:cTn id="62" presetID="53" presetClass="entr" presetSubtype="16" fill="hold" grpId="0" nodeType="withEffect">
                                  <p:stCondLst>
                                    <p:cond delay="400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par>
                                <p:cTn id="67" presetID="22" presetClass="entr" presetSubtype="1" fill="hold" grpId="0" nodeType="withEffect">
                                  <p:stCondLst>
                                    <p:cond delay="3500"/>
                                  </p:stCondLst>
                                  <p:childTnLst>
                                    <p:set>
                                      <p:cBhvr>
                                        <p:cTn id="68" dur="1" fill="hold">
                                          <p:stCondLst>
                                            <p:cond delay="0"/>
                                          </p:stCondLst>
                                        </p:cTn>
                                        <p:tgtEl>
                                          <p:spTgt spid="35"/>
                                        </p:tgtEl>
                                        <p:attrNameLst>
                                          <p:attrName>style.visibility</p:attrName>
                                        </p:attrNameLst>
                                      </p:cBhvr>
                                      <p:to>
                                        <p:strVal val="visible"/>
                                      </p:to>
                                    </p:set>
                                    <p:animEffect transition="in" filter="wipe(up)">
                                      <p:cBhvr>
                                        <p:cTn id="69" dur="500"/>
                                        <p:tgtEl>
                                          <p:spTgt spid="35"/>
                                        </p:tgtEl>
                                      </p:cBhvr>
                                    </p:animEffect>
                                  </p:childTnLst>
                                </p:cTn>
                              </p:par>
                              <p:par>
                                <p:cTn id="70" presetID="22" presetClass="entr" presetSubtype="4" fill="hold" grpId="0" nodeType="withEffect">
                                  <p:stCondLst>
                                    <p:cond delay="4000"/>
                                  </p:stCondLst>
                                  <p:childTnLst>
                                    <p:set>
                                      <p:cBhvr>
                                        <p:cTn id="71" dur="1" fill="hold">
                                          <p:stCondLst>
                                            <p:cond delay="0"/>
                                          </p:stCondLst>
                                        </p:cTn>
                                        <p:tgtEl>
                                          <p:spTgt spid="38"/>
                                        </p:tgtEl>
                                        <p:attrNameLst>
                                          <p:attrName>style.visibility</p:attrName>
                                        </p:attrNameLst>
                                      </p:cBhvr>
                                      <p:to>
                                        <p:strVal val="visible"/>
                                      </p:to>
                                    </p:set>
                                    <p:animEffect transition="in" filter="wipe(down)">
                                      <p:cBhvr>
                                        <p:cTn id="72" dur="500"/>
                                        <p:tgtEl>
                                          <p:spTgt spid="38"/>
                                        </p:tgtEl>
                                      </p:cBhvr>
                                    </p:animEffect>
                                  </p:childTnLst>
                                </p:cTn>
                              </p:par>
                              <p:par>
                                <p:cTn id="73" presetID="22" presetClass="entr" presetSubtype="1" fill="hold" grpId="0" nodeType="withEffect">
                                  <p:stCondLst>
                                    <p:cond delay="4250"/>
                                  </p:stCondLst>
                                  <p:childTnLst>
                                    <p:set>
                                      <p:cBhvr>
                                        <p:cTn id="74" dur="1" fill="hold">
                                          <p:stCondLst>
                                            <p:cond delay="0"/>
                                          </p:stCondLst>
                                        </p:cTn>
                                        <p:tgtEl>
                                          <p:spTgt spid="37"/>
                                        </p:tgtEl>
                                        <p:attrNameLst>
                                          <p:attrName>style.visibility</p:attrName>
                                        </p:attrNameLst>
                                      </p:cBhvr>
                                      <p:to>
                                        <p:strVal val="visible"/>
                                      </p:to>
                                    </p:set>
                                    <p:animEffect transition="in" filter="wipe(up)">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2" grpId="0" animBg="1"/>
      <p:bldP spid="29" grpId="0" animBg="1"/>
      <p:bldP spid="30" grpId="0" animBg="1"/>
      <p:bldP spid="31" grpId="0"/>
      <p:bldP spid="32" grpId="0"/>
      <p:bldP spid="33" grpId="0"/>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5" name="弧形 44"/>
          <p:cNvSpPr/>
          <p:nvPr/>
        </p:nvSpPr>
        <p:spPr>
          <a:xfrm>
            <a:off x="2309003" y="2315283"/>
            <a:ext cx="4523593" cy="4523344"/>
          </a:xfrm>
          <a:prstGeom prst="arc">
            <a:avLst>
              <a:gd name="adj1" fmla="val 10792630"/>
              <a:gd name="adj2" fmla="val 0"/>
            </a:avLst>
          </a:prstGeom>
          <a:ln>
            <a:solidFill>
              <a:schemeClr val="bg2">
                <a:lumMod val="50000"/>
              </a:schemeClr>
            </a:solidFill>
          </a:ln>
        </p:spPr>
        <p:style>
          <a:lnRef idx="2">
            <a:schemeClr val="accent4"/>
          </a:lnRef>
          <a:fillRef idx="0">
            <a:schemeClr val="accent4"/>
          </a:fillRef>
          <a:effectRef idx="1">
            <a:schemeClr val="accent4"/>
          </a:effectRef>
          <a:fontRef idx="minor">
            <a:schemeClr val="tx1"/>
          </a:fontRef>
        </p:style>
        <p:txBody>
          <a:bodyPr lIns="68589" tIns="34295" rIns="68589" bIns="34295" rtlCol="0" anchor="ctr"/>
          <a:lstStyle/>
          <a:p>
            <a:pPr algn="ctr"/>
            <a:endParaRPr lang="zh-CN" altLang="en-US" sz="1280"/>
          </a:p>
        </p:txBody>
      </p:sp>
      <p:grpSp>
        <p:nvGrpSpPr>
          <p:cNvPr id="2" name="组合 51"/>
          <p:cNvGrpSpPr/>
          <p:nvPr/>
        </p:nvGrpSpPr>
        <p:grpSpPr>
          <a:xfrm>
            <a:off x="2322433" y="3514288"/>
            <a:ext cx="404902" cy="404880"/>
            <a:chOff x="2228850" y="838200"/>
            <a:chExt cx="781050" cy="781050"/>
          </a:xfrm>
          <a:solidFill>
            <a:schemeClr val="accent3"/>
          </a:solidFill>
        </p:grpSpPr>
        <p:sp>
          <p:nvSpPr>
            <p:cNvPr id="53" name="椭圆 52"/>
            <p:cNvSpPr/>
            <p:nvPr/>
          </p:nvSpPr>
          <p:spPr>
            <a:xfrm>
              <a:off x="2228850" y="838200"/>
              <a:ext cx="781050" cy="781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grpSp>
          <p:nvGrpSpPr>
            <p:cNvPr id="3" name="组 20"/>
            <p:cNvGrpSpPr/>
            <p:nvPr/>
          </p:nvGrpSpPr>
          <p:grpSpPr>
            <a:xfrm>
              <a:off x="2311400" y="1025525"/>
              <a:ext cx="615950" cy="406400"/>
              <a:chOff x="3786188" y="1143000"/>
              <a:chExt cx="615950" cy="406400"/>
            </a:xfrm>
            <a:grpFill/>
          </p:grpSpPr>
          <p:sp>
            <p:nvSpPr>
              <p:cNvPr id="55" name="Freeform 134"/>
              <p:cNvSpPr>
                <a:spLocks noEditPoints="1"/>
              </p:cNvSpPr>
              <p:nvPr/>
            </p:nvSpPr>
            <p:spPr bwMode="auto">
              <a:xfrm>
                <a:off x="3887788" y="1355725"/>
                <a:ext cx="396875" cy="193675"/>
              </a:xfrm>
              <a:custGeom>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l="0" t="0" r="r" b="b"/>
                <a:pathLst>
                  <a:path w="250" h="122">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vert="horz" wrap="square" lIns="65035" tIns="32518" rIns="65035" bIns="32518" numCol="1" anchor="t" anchorCtr="0" compatLnSpc="1"/>
              <a:lstStyle/>
              <a:p>
                <a:endParaRPr lang="zh-CN" altLang="en-US" sz="1280"/>
              </a:p>
            </p:txBody>
          </p:sp>
          <p:sp>
            <p:nvSpPr>
              <p:cNvPr id="56" name="Freeform 135"/>
              <p:cNvSpPr>
                <a:spLocks noEditPoints="1"/>
              </p:cNvSpPr>
              <p:nvPr/>
            </p:nvSpPr>
            <p:spPr bwMode="auto">
              <a:xfrm>
                <a:off x="3786188" y="1143000"/>
                <a:ext cx="615950" cy="333375"/>
              </a:xfrm>
              <a:custGeom>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l="0" t="0" r="r" b="b"/>
                <a:pathLst>
                  <a:path w="388" h="210">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vert="horz" wrap="square" lIns="65035" tIns="32518" rIns="65035" bIns="32518" numCol="1" anchor="t" anchorCtr="0" compatLnSpc="1"/>
              <a:lstStyle/>
              <a:p>
                <a:endParaRPr lang="zh-CN" altLang="en-US" sz="1280"/>
              </a:p>
            </p:txBody>
          </p:sp>
        </p:grpSp>
      </p:grpSp>
      <p:grpSp>
        <p:nvGrpSpPr>
          <p:cNvPr id="4" name="组合 56"/>
          <p:cNvGrpSpPr/>
          <p:nvPr/>
        </p:nvGrpSpPr>
        <p:grpSpPr>
          <a:xfrm>
            <a:off x="6441123" y="3514288"/>
            <a:ext cx="404902" cy="404880"/>
            <a:chOff x="3009900" y="2307808"/>
            <a:chExt cx="781050" cy="781050"/>
          </a:xfrm>
          <a:solidFill>
            <a:schemeClr val="accent4"/>
          </a:solidFill>
        </p:grpSpPr>
        <p:sp>
          <p:nvSpPr>
            <p:cNvPr id="58" name="椭圆 57"/>
            <p:cNvSpPr/>
            <p:nvPr/>
          </p:nvSpPr>
          <p:spPr>
            <a:xfrm>
              <a:off x="3009900" y="2307808"/>
              <a:ext cx="781050" cy="781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grpSp>
          <p:nvGrpSpPr>
            <p:cNvPr id="5" name="组 19"/>
            <p:cNvGrpSpPr/>
            <p:nvPr/>
          </p:nvGrpSpPr>
          <p:grpSpPr>
            <a:xfrm>
              <a:off x="3205606" y="2464970"/>
              <a:ext cx="394843" cy="527654"/>
              <a:chOff x="3910013" y="1676400"/>
              <a:chExt cx="349250" cy="466725"/>
            </a:xfrm>
            <a:grpFill/>
          </p:grpSpPr>
          <p:sp>
            <p:nvSpPr>
              <p:cNvPr id="60" name="Freeform 139"/>
              <p:cNvSpPr>
                <a:spLocks noEditPoints="1"/>
              </p:cNvSpPr>
              <p:nvPr/>
            </p:nvSpPr>
            <p:spPr bwMode="auto">
              <a:xfrm>
                <a:off x="3910013" y="1676400"/>
                <a:ext cx="349250" cy="466725"/>
              </a:xfrm>
              <a:custGeom>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l="0" t="0" r="r" b="b"/>
                <a:pathLst>
                  <a:path w="220" h="294">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vert="horz" wrap="square" lIns="65035" tIns="32518" rIns="65035" bIns="32518" numCol="1" anchor="t" anchorCtr="0" compatLnSpc="1"/>
              <a:lstStyle/>
              <a:p>
                <a:endParaRPr lang="zh-CN" altLang="en-US" sz="1280"/>
              </a:p>
            </p:txBody>
          </p:sp>
          <p:sp>
            <p:nvSpPr>
              <p:cNvPr id="61" name="Freeform 140"/>
              <p:cNvSpPr>
                <a:spLocks noEditPoints="1"/>
              </p:cNvSpPr>
              <p:nvPr/>
            </p:nvSpPr>
            <p:spPr bwMode="auto">
              <a:xfrm>
                <a:off x="3992563" y="1739900"/>
                <a:ext cx="184150" cy="180975"/>
              </a:xfrm>
              <a:custGeom>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l="0" t="0" r="r" b="b"/>
                <a:pathLst>
                  <a:path w="115" h="114">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vert="horz" wrap="square" lIns="65035" tIns="32518" rIns="65035" bIns="32518" numCol="1" anchor="t" anchorCtr="0" compatLnSpc="1"/>
              <a:lstStyle/>
              <a:p>
                <a:endParaRPr lang="zh-CN" altLang="en-US" sz="1280"/>
              </a:p>
            </p:txBody>
          </p:sp>
        </p:grpSp>
      </p:grpSp>
      <p:grpSp>
        <p:nvGrpSpPr>
          <p:cNvPr id="6" name="组合 61"/>
          <p:cNvGrpSpPr/>
          <p:nvPr/>
        </p:nvGrpSpPr>
        <p:grpSpPr>
          <a:xfrm>
            <a:off x="3015272" y="2622330"/>
            <a:ext cx="404902" cy="404880"/>
            <a:chOff x="2228850" y="5400172"/>
            <a:chExt cx="781050" cy="781050"/>
          </a:xfrm>
          <a:solidFill>
            <a:schemeClr val="accent3"/>
          </a:solidFill>
        </p:grpSpPr>
        <p:sp>
          <p:nvSpPr>
            <p:cNvPr id="63" name="椭圆 62"/>
            <p:cNvSpPr/>
            <p:nvPr/>
          </p:nvSpPr>
          <p:spPr>
            <a:xfrm>
              <a:off x="2228850" y="5400172"/>
              <a:ext cx="781050" cy="781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64" name="Freeform 148"/>
            <p:cNvSpPr>
              <a:spLocks noEditPoints="1"/>
            </p:cNvSpPr>
            <p:nvPr/>
          </p:nvSpPr>
          <p:spPr bwMode="auto">
            <a:xfrm>
              <a:off x="2376487" y="5535109"/>
              <a:ext cx="485775" cy="511175"/>
            </a:xfrm>
            <a:custGeom>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grpFill/>
            <a:ln w="9525">
              <a:noFill/>
              <a:round/>
            </a:ln>
          </p:spPr>
          <p:txBody>
            <a:bodyPr vert="horz" wrap="square" lIns="65035" tIns="32518" rIns="65035" bIns="32518" numCol="1" anchor="t" anchorCtr="0" compatLnSpc="1"/>
            <a:lstStyle/>
            <a:p>
              <a:endParaRPr lang="zh-CN" altLang="en-US" sz="1280"/>
            </a:p>
          </p:txBody>
        </p:sp>
      </p:grpSp>
      <p:grpSp>
        <p:nvGrpSpPr>
          <p:cNvPr id="7" name="组合 64"/>
          <p:cNvGrpSpPr/>
          <p:nvPr/>
        </p:nvGrpSpPr>
        <p:grpSpPr>
          <a:xfrm>
            <a:off x="4383456" y="2114772"/>
            <a:ext cx="404902" cy="404880"/>
            <a:chOff x="2868947" y="3865353"/>
            <a:chExt cx="781050" cy="781050"/>
          </a:xfrm>
          <a:solidFill>
            <a:schemeClr val="accent2"/>
          </a:solidFill>
        </p:grpSpPr>
        <p:sp>
          <p:nvSpPr>
            <p:cNvPr id="66" name="椭圆 65"/>
            <p:cNvSpPr/>
            <p:nvPr/>
          </p:nvSpPr>
          <p:spPr>
            <a:xfrm>
              <a:off x="2868947" y="3865353"/>
              <a:ext cx="781050" cy="781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67" name="Freeform 145"/>
            <p:cNvSpPr>
              <a:spLocks noEditPoints="1"/>
            </p:cNvSpPr>
            <p:nvPr/>
          </p:nvSpPr>
          <p:spPr bwMode="auto">
            <a:xfrm>
              <a:off x="3011823" y="4028320"/>
              <a:ext cx="495300" cy="447675"/>
            </a:xfrm>
            <a:custGeom>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l="0" t="0" r="r" b="b"/>
              <a:pathLst>
                <a:path w="312" h="28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grpFill/>
            <a:ln w="9525">
              <a:noFill/>
              <a:round/>
            </a:ln>
          </p:spPr>
          <p:txBody>
            <a:bodyPr vert="horz" wrap="square" lIns="65035" tIns="32518" rIns="65035" bIns="32518" numCol="1" anchor="t" anchorCtr="0" compatLnSpc="1"/>
            <a:lstStyle/>
            <a:p>
              <a:endParaRPr lang="zh-CN" altLang="en-US" sz="1280"/>
            </a:p>
          </p:txBody>
        </p:sp>
      </p:grpSp>
      <p:grpSp>
        <p:nvGrpSpPr>
          <p:cNvPr id="8" name="组合 76"/>
          <p:cNvGrpSpPr/>
          <p:nvPr/>
        </p:nvGrpSpPr>
        <p:grpSpPr>
          <a:xfrm>
            <a:off x="5762104" y="2622330"/>
            <a:ext cx="404902" cy="404880"/>
            <a:chOff x="7681471" y="3372467"/>
            <a:chExt cx="539776" cy="539776"/>
          </a:xfrm>
          <a:solidFill>
            <a:schemeClr val="accent2"/>
          </a:solidFill>
        </p:grpSpPr>
        <p:sp>
          <p:nvSpPr>
            <p:cNvPr id="78" name="椭圆 77"/>
            <p:cNvSpPr/>
            <p:nvPr/>
          </p:nvSpPr>
          <p:spPr>
            <a:xfrm>
              <a:off x="7681471" y="3372467"/>
              <a:ext cx="539776" cy="5397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79" name="Freeform 11"/>
            <p:cNvSpPr>
              <a:spLocks noEditPoints="1"/>
            </p:cNvSpPr>
            <p:nvPr/>
          </p:nvSpPr>
          <p:spPr bwMode="auto">
            <a:xfrm>
              <a:off x="7758930" y="3484474"/>
              <a:ext cx="384857" cy="325122"/>
            </a:xfrm>
            <a:custGeom>
              <a:gdLst>
                <a:gd name="T0" fmla="*/ 2147483647 w 1031"/>
                <a:gd name="T1" fmla="*/ 2147483647 h 1107"/>
                <a:gd name="T2" fmla="*/ 2147483647 w 1031"/>
                <a:gd name="T3" fmla="*/ 2147483647 h 1107"/>
                <a:gd name="T4" fmla="*/ 2147483647 w 1031"/>
                <a:gd name="T5" fmla="*/ 2147483647 h 1107"/>
                <a:gd name="T6" fmla="*/ 2147483647 w 1031"/>
                <a:gd name="T7" fmla="*/ 2147483647 h 1107"/>
                <a:gd name="T8" fmla="*/ 2147483647 w 1031"/>
                <a:gd name="T9" fmla="*/ 2147483647 h 1107"/>
                <a:gd name="T10" fmla="*/ 2147483647 w 1031"/>
                <a:gd name="T11" fmla="*/ 2147483647 h 1107"/>
                <a:gd name="T12" fmla="*/ 2147483647 w 1031"/>
                <a:gd name="T13" fmla="*/ 2147483647 h 1107"/>
                <a:gd name="T14" fmla="*/ 2147483647 w 1031"/>
                <a:gd name="T15" fmla="*/ 2147483647 h 1107"/>
                <a:gd name="T16" fmla="*/ 2147483647 w 1031"/>
                <a:gd name="T17" fmla="*/ 2147483647 h 1107"/>
                <a:gd name="T18" fmla="*/ 2147483647 w 1031"/>
                <a:gd name="T19" fmla="*/ 2147483647 h 1107"/>
                <a:gd name="T20" fmla="*/ 2147483647 w 1031"/>
                <a:gd name="T21" fmla="*/ 2147483647 h 1107"/>
                <a:gd name="T22" fmla="*/ 2147483647 w 1031"/>
                <a:gd name="T23" fmla="*/ 2147483647 h 1107"/>
                <a:gd name="T24" fmla="*/ 2147483647 w 1031"/>
                <a:gd name="T25" fmla="*/ 2147483647 h 1107"/>
                <a:gd name="T26" fmla="*/ 2147483647 w 1031"/>
                <a:gd name="T27" fmla="*/ 2147483647 h 1107"/>
                <a:gd name="T28" fmla="*/ 2147483647 w 1031"/>
                <a:gd name="T29" fmla="*/ 2147483647 h 1107"/>
                <a:gd name="T30" fmla="*/ 2147483647 w 1031"/>
                <a:gd name="T31" fmla="*/ 2147483647 h 1107"/>
                <a:gd name="T32" fmla="*/ 2147483647 w 1031"/>
                <a:gd name="T33" fmla="*/ 2147483647 h 1107"/>
                <a:gd name="T34" fmla="*/ 2147483647 w 1031"/>
                <a:gd name="T35" fmla="*/ 2147483647 h 1107"/>
                <a:gd name="T36" fmla="*/ 2147483647 w 1031"/>
                <a:gd name="T37" fmla="*/ 2147483647 h 1107"/>
                <a:gd name="T38" fmla="*/ 2147483647 w 1031"/>
                <a:gd name="T39" fmla="*/ 2147483647 h 1107"/>
                <a:gd name="T40" fmla="*/ 2147483647 w 1031"/>
                <a:gd name="T41" fmla="*/ 2147483647 h 1107"/>
                <a:gd name="T42" fmla="*/ 2147483647 w 1031"/>
                <a:gd name="T43" fmla="*/ 2147483647 h 1107"/>
                <a:gd name="T44" fmla="*/ 2147483647 w 1031"/>
                <a:gd name="T45" fmla="*/ 2147483647 h 1107"/>
                <a:gd name="T46" fmla="*/ 2147483647 w 1031"/>
                <a:gd name="T47" fmla="*/ 2147483647 h 1107"/>
                <a:gd name="T48" fmla="*/ 2147483647 w 1031"/>
                <a:gd name="T49" fmla="*/ 2147483647 h 1107"/>
                <a:gd name="T50" fmla="*/ 2147483647 w 1031"/>
                <a:gd name="T51" fmla="*/ 2147483647 h 1107"/>
                <a:gd name="T52" fmla="*/ 2147483647 w 1031"/>
                <a:gd name="T53" fmla="*/ 2147483647 h 1107"/>
                <a:gd name="T54" fmla="*/ 2147483647 w 1031"/>
                <a:gd name="T55" fmla="*/ 2147483647 h 1107"/>
                <a:gd name="T56" fmla="*/ 2147483647 w 1031"/>
                <a:gd name="T57" fmla="*/ 2147483647 h 1107"/>
                <a:gd name="T58" fmla="*/ 2147483647 w 1031"/>
                <a:gd name="T59" fmla="*/ 2147483647 h 1107"/>
                <a:gd name="T60" fmla="*/ 2147483647 w 1031"/>
                <a:gd name="T61" fmla="*/ 2147483647 h 1107"/>
                <a:gd name="T62" fmla="*/ 2147483647 w 1031"/>
                <a:gd name="T63" fmla="*/ 2147483647 h 1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31" h="1107">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80"/>
            </a:p>
          </p:txBody>
        </p:sp>
      </p:grpSp>
      <p:grpSp>
        <p:nvGrpSpPr>
          <p:cNvPr id="9" name="组合 1"/>
          <p:cNvGrpSpPr/>
          <p:nvPr/>
        </p:nvGrpSpPr>
        <p:grpSpPr>
          <a:xfrm>
            <a:off x="3869552" y="3559745"/>
            <a:ext cx="1484806" cy="793591"/>
            <a:chOff x="5158507" y="4745113"/>
            <a:chExt cx="1979398" cy="1057997"/>
          </a:xfrm>
        </p:grpSpPr>
        <p:sp>
          <p:nvSpPr>
            <p:cNvPr id="81" name="文本框 80"/>
            <p:cNvSpPr txBox="1"/>
            <p:nvPr/>
          </p:nvSpPr>
          <p:spPr bwMode="auto">
            <a:xfrm>
              <a:off x="5158507" y="5431876"/>
              <a:ext cx="1979398" cy="371234"/>
            </a:xfrm>
            <a:prstGeom prst="rect">
              <a:avLst/>
            </a:prstGeom>
            <a:noFill/>
          </p:spPr>
          <p:txBody>
            <a:bodyPr wrap="square">
              <a:spAutoFit/>
            </a:bodyPr>
            <a:lstStyle/>
            <a:p>
              <a:pPr>
                <a:defRPr/>
              </a:pPr>
              <a:r>
                <a:rPr lang="en-US" altLang="zh-CN" sz="1210">
                  <a:solidFill>
                    <a:schemeClr val="accent2"/>
                  </a:solidFill>
                  <a:latin typeface="Arial" panose="020b0604020202020204" pitchFamily="34" charset="0"/>
                  <a:cs typeface="Arial" panose="020b0604020202020204" pitchFamily="34" charset="0"/>
                </a:rPr>
                <a:t>ADD YOUR TITLE</a:t>
              </a:r>
              <a:endParaRPr lang="zh-CN" altLang="en-US" sz="1210">
                <a:solidFill>
                  <a:schemeClr val="accent2"/>
                </a:solidFill>
                <a:latin typeface="Arial" panose="020b0604020202020204" pitchFamily="34" charset="0"/>
                <a:cs typeface="Arial" panose="020b0604020202020204" pitchFamily="34" charset="0"/>
              </a:endParaRPr>
            </a:p>
          </p:txBody>
        </p:sp>
        <p:grpSp>
          <p:nvGrpSpPr>
            <p:cNvPr id="10" name="组合 81"/>
            <p:cNvGrpSpPr/>
            <p:nvPr/>
          </p:nvGrpSpPr>
          <p:grpSpPr>
            <a:xfrm>
              <a:off x="5789956" y="4745113"/>
              <a:ext cx="627578" cy="595435"/>
              <a:chOff x="1471939" y="3548613"/>
              <a:chExt cx="712786" cy="676277"/>
            </a:xfrm>
            <a:solidFill>
              <a:schemeClr val="bg1">
                <a:lumMod val="50000"/>
              </a:schemeClr>
            </a:solidFill>
          </p:grpSpPr>
          <p:sp>
            <p:nvSpPr>
              <p:cNvPr id="83" name="Freeform 7"/>
              <p:cNvSpPr>
                <a:spLocks noEditPoints="1"/>
              </p:cNvSpPr>
              <p:nvPr/>
            </p:nvSpPr>
            <p:spPr bwMode="auto">
              <a:xfrm>
                <a:off x="1891038" y="3548613"/>
                <a:ext cx="219075" cy="219075"/>
              </a:xfrm>
              <a:custGeom>
                <a:gdLst>
                  <a:gd name="T0" fmla="*/ 221 w 440"/>
                  <a:gd name="T1" fmla="*/ 439 h 439"/>
                  <a:gd name="T2" fmla="*/ 440 w 440"/>
                  <a:gd name="T3" fmla="*/ 219 h 439"/>
                  <a:gd name="T4" fmla="*/ 221 w 440"/>
                  <a:gd name="T5" fmla="*/ 0 h 439"/>
                  <a:gd name="T6" fmla="*/ 0 w 440"/>
                  <a:gd name="T7" fmla="*/ 219 h 439"/>
                  <a:gd name="T8" fmla="*/ 221 w 440"/>
                  <a:gd name="T9" fmla="*/ 439 h 439"/>
                  <a:gd name="T10" fmla="*/ 221 w 440"/>
                  <a:gd name="T11" fmla="*/ 41 h 439"/>
                  <a:gd name="T12" fmla="*/ 399 w 440"/>
                  <a:gd name="T13" fmla="*/ 219 h 439"/>
                  <a:gd name="T14" fmla="*/ 221 w 440"/>
                  <a:gd name="T15" fmla="*/ 398 h 439"/>
                  <a:gd name="T16" fmla="*/ 41 w 440"/>
                  <a:gd name="T17" fmla="*/ 219 h 439"/>
                  <a:gd name="T18" fmla="*/ 221 w 440"/>
                  <a:gd name="T19" fmla="*/ 41 h 4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39">
                    <a:moveTo>
                      <a:pt x="221" y="439"/>
                    </a:moveTo>
                    <a:cubicBezTo>
                      <a:pt x="342" y="439"/>
                      <a:pt x="440" y="340"/>
                      <a:pt x="440" y="219"/>
                    </a:cubicBezTo>
                    <a:cubicBezTo>
                      <a:pt x="440" y="98"/>
                      <a:pt x="342" y="0"/>
                      <a:pt x="221" y="0"/>
                    </a:cubicBezTo>
                    <a:cubicBezTo>
                      <a:pt x="99" y="0"/>
                      <a:pt x="0" y="98"/>
                      <a:pt x="0" y="219"/>
                    </a:cubicBezTo>
                    <a:cubicBezTo>
                      <a:pt x="0" y="340"/>
                      <a:pt x="99" y="439"/>
                      <a:pt x="221" y="439"/>
                    </a:cubicBezTo>
                    <a:close/>
                    <a:moveTo>
                      <a:pt x="221" y="41"/>
                    </a:moveTo>
                    <a:cubicBezTo>
                      <a:pt x="319" y="41"/>
                      <a:pt x="399" y="121"/>
                      <a:pt x="399" y="219"/>
                    </a:cubicBezTo>
                    <a:cubicBezTo>
                      <a:pt x="399" y="318"/>
                      <a:pt x="319" y="398"/>
                      <a:pt x="221" y="398"/>
                    </a:cubicBezTo>
                    <a:cubicBezTo>
                      <a:pt x="122" y="398"/>
                      <a:pt x="41" y="318"/>
                      <a:pt x="41" y="219"/>
                    </a:cubicBezTo>
                    <a:cubicBezTo>
                      <a:pt x="41" y="121"/>
                      <a:pt x="122" y="41"/>
                      <a:pt x="221" y="41"/>
                    </a:cubicBezTo>
                    <a:close/>
                  </a:path>
                </a:pathLst>
              </a:custGeom>
              <a:grpFill/>
              <a:ln w="9525">
                <a:noFill/>
                <a:round/>
              </a:ln>
            </p:spPr>
            <p:txBody>
              <a:bodyPr/>
              <a:lstStyle/>
              <a:p>
                <a:pPr>
                  <a:defRPr/>
                </a:pPr>
                <a:endParaRPr lang="zh-CN" altLang="en-US" sz="1280"/>
              </a:p>
            </p:txBody>
          </p:sp>
          <p:sp>
            <p:nvSpPr>
              <p:cNvPr id="84" name="Freeform 8"/>
              <p:cNvSpPr>
                <a:spLocks noEditPoints="1"/>
              </p:cNvSpPr>
              <p:nvPr/>
            </p:nvSpPr>
            <p:spPr bwMode="auto">
              <a:xfrm>
                <a:off x="1544963" y="3548613"/>
                <a:ext cx="219075" cy="219075"/>
              </a:xfrm>
              <a:custGeom>
                <a:gdLst>
                  <a:gd name="T0" fmla="*/ 220 w 440"/>
                  <a:gd name="T1" fmla="*/ 439 h 439"/>
                  <a:gd name="T2" fmla="*/ 440 w 440"/>
                  <a:gd name="T3" fmla="*/ 219 h 439"/>
                  <a:gd name="T4" fmla="*/ 220 w 440"/>
                  <a:gd name="T5" fmla="*/ 0 h 439"/>
                  <a:gd name="T6" fmla="*/ 0 w 440"/>
                  <a:gd name="T7" fmla="*/ 219 h 439"/>
                  <a:gd name="T8" fmla="*/ 220 w 440"/>
                  <a:gd name="T9" fmla="*/ 439 h 439"/>
                  <a:gd name="T10" fmla="*/ 220 w 440"/>
                  <a:gd name="T11" fmla="*/ 41 h 439"/>
                  <a:gd name="T12" fmla="*/ 399 w 440"/>
                  <a:gd name="T13" fmla="*/ 219 h 439"/>
                  <a:gd name="T14" fmla="*/ 220 w 440"/>
                  <a:gd name="T15" fmla="*/ 398 h 439"/>
                  <a:gd name="T16" fmla="*/ 41 w 440"/>
                  <a:gd name="T17" fmla="*/ 219 h 439"/>
                  <a:gd name="T18" fmla="*/ 220 w 440"/>
                  <a:gd name="T19" fmla="*/ 41 h 4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39">
                    <a:moveTo>
                      <a:pt x="220" y="439"/>
                    </a:moveTo>
                    <a:cubicBezTo>
                      <a:pt x="341" y="439"/>
                      <a:pt x="440" y="340"/>
                      <a:pt x="440" y="219"/>
                    </a:cubicBezTo>
                    <a:cubicBezTo>
                      <a:pt x="440" y="98"/>
                      <a:pt x="341" y="0"/>
                      <a:pt x="220" y="0"/>
                    </a:cubicBezTo>
                    <a:cubicBezTo>
                      <a:pt x="99" y="0"/>
                      <a:pt x="0" y="98"/>
                      <a:pt x="0" y="219"/>
                    </a:cubicBezTo>
                    <a:cubicBezTo>
                      <a:pt x="0" y="340"/>
                      <a:pt x="99" y="439"/>
                      <a:pt x="220" y="439"/>
                    </a:cubicBezTo>
                    <a:close/>
                    <a:moveTo>
                      <a:pt x="220" y="41"/>
                    </a:moveTo>
                    <a:cubicBezTo>
                      <a:pt x="319" y="41"/>
                      <a:pt x="399" y="121"/>
                      <a:pt x="399" y="219"/>
                    </a:cubicBezTo>
                    <a:cubicBezTo>
                      <a:pt x="399" y="318"/>
                      <a:pt x="319" y="398"/>
                      <a:pt x="220" y="398"/>
                    </a:cubicBezTo>
                    <a:cubicBezTo>
                      <a:pt x="121" y="398"/>
                      <a:pt x="41" y="318"/>
                      <a:pt x="41" y="219"/>
                    </a:cubicBezTo>
                    <a:cubicBezTo>
                      <a:pt x="41" y="121"/>
                      <a:pt x="121" y="41"/>
                      <a:pt x="220" y="41"/>
                    </a:cubicBezTo>
                    <a:close/>
                  </a:path>
                </a:pathLst>
              </a:custGeom>
              <a:grpFill/>
              <a:ln w="9525">
                <a:noFill/>
                <a:round/>
              </a:ln>
            </p:spPr>
            <p:txBody>
              <a:bodyPr/>
              <a:lstStyle/>
              <a:p>
                <a:pPr>
                  <a:defRPr/>
                </a:pPr>
                <a:endParaRPr lang="zh-CN" altLang="en-US" sz="1280"/>
              </a:p>
            </p:txBody>
          </p:sp>
          <p:sp>
            <p:nvSpPr>
              <p:cNvPr id="85" name="Freeform 9"/>
              <p:cNvSpPr>
                <a:spLocks noEditPoints="1"/>
              </p:cNvSpPr>
              <p:nvPr/>
            </p:nvSpPr>
            <p:spPr bwMode="auto">
              <a:xfrm>
                <a:off x="1471939" y="3718477"/>
                <a:ext cx="712786" cy="506413"/>
              </a:xfrm>
              <a:custGeom>
                <a:gdLst>
                  <a:gd name="T0" fmla="*/ 1427 w 1428"/>
                  <a:gd name="T1" fmla="*/ 346 h 1012"/>
                  <a:gd name="T2" fmla="*/ 1198 w 1428"/>
                  <a:gd name="T3" fmla="*/ 127 h 1012"/>
                  <a:gd name="T4" fmla="*/ 926 w 1428"/>
                  <a:gd name="T5" fmla="*/ 127 h 1012"/>
                  <a:gd name="T6" fmla="*/ 714 w 1428"/>
                  <a:gd name="T7" fmla="*/ 0 h 1012"/>
                  <a:gd name="T8" fmla="*/ 502 w 1428"/>
                  <a:gd name="T9" fmla="*/ 127 h 1012"/>
                  <a:gd name="T10" fmla="*/ 229 w 1428"/>
                  <a:gd name="T11" fmla="*/ 127 h 1012"/>
                  <a:gd name="T12" fmla="*/ 0 w 1428"/>
                  <a:gd name="T13" fmla="*/ 346 h 1012"/>
                  <a:gd name="T14" fmla="*/ 0 w 1428"/>
                  <a:gd name="T15" fmla="*/ 350 h 1012"/>
                  <a:gd name="T16" fmla="*/ 0 w 1428"/>
                  <a:gd name="T17" fmla="*/ 570 h 1012"/>
                  <a:gd name="T18" fmla="*/ 20 w 1428"/>
                  <a:gd name="T19" fmla="*/ 590 h 1012"/>
                  <a:gd name="T20" fmla="*/ 392 w 1428"/>
                  <a:gd name="T21" fmla="*/ 590 h 1012"/>
                  <a:gd name="T22" fmla="*/ 326 w 1428"/>
                  <a:gd name="T23" fmla="*/ 746 h 1012"/>
                  <a:gd name="T24" fmla="*/ 326 w 1428"/>
                  <a:gd name="T25" fmla="*/ 752 h 1012"/>
                  <a:gd name="T26" fmla="*/ 326 w 1428"/>
                  <a:gd name="T27" fmla="*/ 971 h 1012"/>
                  <a:gd name="T28" fmla="*/ 367 w 1428"/>
                  <a:gd name="T29" fmla="*/ 1012 h 1012"/>
                  <a:gd name="T30" fmla="*/ 1061 w 1428"/>
                  <a:gd name="T31" fmla="*/ 1012 h 1012"/>
                  <a:gd name="T32" fmla="*/ 1101 w 1428"/>
                  <a:gd name="T33" fmla="*/ 971 h 1012"/>
                  <a:gd name="T34" fmla="*/ 1101 w 1428"/>
                  <a:gd name="T35" fmla="*/ 752 h 1012"/>
                  <a:gd name="T36" fmla="*/ 1101 w 1428"/>
                  <a:gd name="T37" fmla="*/ 746 h 1012"/>
                  <a:gd name="T38" fmla="*/ 1036 w 1428"/>
                  <a:gd name="T39" fmla="*/ 590 h 1012"/>
                  <a:gd name="T40" fmla="*/ 1407 w 1428"/>
                  <a:gd name="T41" fmla="*/ 590 h 1012"/>
                  <a:gd name="T42" fmla="*/ 1428 w 1428"/>
                  <a:gd name="T43" fmla="*/ 570 h 1012"/>
                  <a:gd name="T44" fmla="*/ 1428 w 1428"/>
                  <a:gd name="T45" fmla="*/ 350 h 1012"/>
                  <a:gd name="T46" fmla="*/ 1427 w 1428"/>
                  <a:gd name="T47" fmla="*/ 346 h 1012"/>
                  <a:gd name="T48" fmla="*/ 714 w 1428"/>
                  <a:gd name="T49" fmla="*/ 82 h 1012"/>
                  <a:gd name="T50" fmla="*/ 872 w 1428"/>
                  <a:gd name="T51" fmla="*/ 240 h 1012"/>
                  <a:gd name="T52" fmla="*/ 714 w 1428"/>
                  <a:gd name="T53" fmla="*/ 398 h 1012"/>
                  <a:gd name="T54" fmla="*/ 555 w 1428"/>
                  <a:gd name="T55" fmla="*/ 240 h 1012"/>
                  <a:gd name="T56" fmla="*/ 714 w 1428"/>
                  <a:gd name="T57" fmla="*/ 82 h 1012"/>
                  <a:gd name="T58" fmla="*/ 41 w 1428"/>
                  <a:gd name="T59" fmla="*/ 354 h 1012"/>
                  <a:gd name="T60" fmla="*/ 41 w 1428"/>
                  <a:gd name="T61" fmla="*/ 351 h 1012"/>
                  <a:gd name="T62" fmla="*/ 229 w 1428"/>
                  <a:gd name="T63" fmla="*/ 168 h 1012"/>
                  <a:gd name="T64" fmla="*/ 484 w 1428"/>
                  <a:gd name="T65" fmla="*/ 168 h 1012"/>
                  <a:gd name="T66" fmla="*/ 473 w 1428"/>
                  <a:gd name="T67" fmla="*/ 240 h 1012"/>
                  <a:gd name="T68" fmla="*/ 693 w 1428"/>
                  <a:gd name="T69" fmla="*/ 479 h 1012"/>
                  <a:gd name="T70" fmla="*/ 693 w 1428"/>
                  <a:gd name="T71" fmla="*/ 508 h 1012"/>
                  <a:gd name="T72" fmla="*/ 576 w 1428"/>
                  <a:gd name="T73" fmla="*/ 508 h 1012"/>
                  <a:gd name="T74" fmla="*/ 440 w 1428"/>
                  <a:gd name="T75" fmla="*/ 549 h 1012"/>
                  <a:gd name="T76" fmla="*/ 41 w 1428"/>
                  <a:gd name="T77" fmla="*/ 549 h 1012"/>
                  <a:gd name="T78" fmla="*/ 41 w 1428"/>
                  <a:gd name="T79" fmla="*/ 354 h 1012"/>
                  <a:gd name="T80" fmla="*/ 1019 w 1428"/>
                  <a:gd name="T81" fmla="*/ 753 h 1012"/>
                  <a:gd name="T82" fmla="*/ 1019 w 1428"/>
                  <a:gd name="T83" fmla="*/ 757 h 1012"/>
                  <a:gd name="T84" fmla="*/ 1019 w 1428"/>
                  <a:gd name="T85" fmla="*/ 930 h 1012"/>
                  <a:gd name="T86" fmla="*/ 408 w 1428"/>
                  <a:gd name="T87" fmla="*/ 930 h 1012"/>
                  <a:gd name="T88" fmla="*/ 408 w 1428"/>
                  <a:gd name="T89" fmla="*/ 756 h 1012"/>
                  <a:gd name="T90" fmla="*/ 408 w 1428"/>
                  <a:gd name="T91" fmla="*/ 753 h 1012"/>
                  <a:gd name="T92" fmla="*/ 573 w 1428"/>
                  <a:gd name="T93" fmla="*/ 590 h 1012"/>
                  <a:gd name="T94" fmla="*/ 714 w 1428"/>
                  <a:gd name="T95" fmla="*/ 590 h 1012"/>
                  <a:gd name="T96" fmla="*/ 714 w 1428"/>
                  <a:gd name="T97" fmla="*/ 590 h 1012"/>
                  <a:gd name="T98" fmla="*/ 854 w 1428"/>
                  <a:gd name="T99" fmla="*/ 590 h 1012"/>
                  <a:gd name="T100" fmla="*/ 1019 w 1428"/>
                  <a:gd name="T101" fmla="*/ 753 h 1012"/>
                  <a:gd name="T102" fmla="*/ 1387 w 1428"/>
                  <a:gd name="T103" fmla="*/ 549 h 1012"/>
                  <a:gd name="T104" fmla="*/ 988 w 1428"/>
                  <a:gd name="T105" fmla="*/ 549 h 1012"/>
                  <a:gd name="T106" fmla="*/ 851 w 1428"/>
                  <a:gd name="T107" fmla="*/ 508 h 1012"/>
                  <a:gd name="T108" fmla="*/ 734 w 1428"/>
                  <a:gd name="T109" fmla="*/ 508 h 1012"/>
                  <a:gd name="T110" fmla="*/ 734 w 1428"/>
                  <a:gd name="T111" fmla="*/ 479 h 1012"/>
                  <a:gd name="T112" fmla="*/ 954 w 1428"/>
                  <a:gd name="T113" fmla="*/ 240 h 1012"/>
                  <a:gd name="T114" fmla="*/ 943 w 1428"/>
                  <a:gd name="T115" fmla="*/ 168 h 1012"/>
                  <a:gd name="T116" fmla="*/ 1198 w 1428"/>
                  <a:gd name="T117" fmla="*/ 168 h 1012"/>
                  <a:gd name="T118" fmla="*/ 1386 w 1428"/>
                  <a:gd name="T119" fmla="*/ 351 h 1012"/>
                  <a:gd name="T120" fmla="*/ 1387 w 1428"/>
                  <a:gd name="T121" fmla="*/ 354 h 1012"/>
                  <a:gd name="T122" fmla="*/ 1387 w 1428"/>
                  <a:gd name="T123" fmla="*/ 549 h 10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8" h="1012">
                    <a:moveTo>
                      <a:pt x="1427" y="346"/>
                    </a:moveTo>
                    <a:cubicBezTo>
                      <a:pt x="1422" y="225"/>
                      <a:pt x="1320" y="127"/>
                      <a:pt x="1198" y="127"/>
                    </a:cubicBezTo>
                    <a:cubicBezTo>
                      <a:pt x="926" y="127"/>
                      <a:pt x="926" y="127"/>
                      <a:pt x="926" y="127"/>
                    </a:cubicBezTo>
                    <a:cubicBezTo>
                      <a:pt x="885" y="51"/>
                      <a:pt x="805" y="0"/>
                      <a:pt x="714" y="0"/>
                    </a:cubicBezTo>
                    <a:cubicBezTo>
                      <a:pt x="622" y="0"/>
                      <a:pt x="542" y="51"/>
                      <a:pt x="502" y="127"/>
                    </a:cubicBezTo>
                    <a:cubicBezTo>
                      <a:pt x="229" y="127"/>
                      <a:pt x="229" y="127"/>
                      <a:pt x="229" y="127"/>
                    </a:cubicBezTo>
                    <a:cubicBezTo>
                      <a:pt x="108" y="127"/>
                      <a:pt x="5" y="225"/>
                      <a:pt x="0" y="346"/>
                    </a:cubicBezTo>
                    <a:cubicBezTo>
                      <a:pt x="0" y="348"/>
                      <a:pt x="0" y="349"/>
                      <a:pt x="0" y="350"/>
                    </a:cubicBezTo>
                    <a:cubicBezTo>
                      <a:pt x="0" y="570"/>
                      <a:pt x="0" y="570"/>
                      <a:pt x="0" y="570"/>
                    </a:cubicBezTo>
                    <a:cubicBezTo>
                      <a:pt x="0" y="581"/>
                      <a:pt x="9" y="590"/>
                      <a:pt x="20" y="590"/>
                    </a:cubicBezTo>
                    <a:cubicBezTo>
                      <a:pt x="392" y="590"/>
                      <a:pt x="392" y="590"/>
                      <a:pt x="392" y="590"/>
                    </a:cubicBezTo>
                    <a:cubicBezTo>
                      <a:pt x="354" y="632"/>
                      <a:pt x="329" y="687"/>
                      <a:pt x="326" y="746"/>
                    </a:cubicBezTo>
                    <a:cubicBezTo>
                      <a:pt x="326" y="748"/>
                      <a:pt x="326" y="750"/>
                      <a:pt x="326" y="752"/>
                    </a:cubicBezTo>
                    <a:cubicBezTo>
                      <a:pt x="326" y="971"/>
                      <a:pt x="326" y="971"/>
                      <a:pt x="326" y="971"/>
                    </a:cubicBezTo>
                    <a:cubicBezTo>
                      <a:pt x="326" y="994"/>
                      <a:pt x="344" y="1012"/>
                      <a:pt x="367" y="1012"/>
                    </a:cubicBezTo>
                    <a:cubicBezTo>
                      <a:pt x="1061" y="1012"/>
                      <a:pt x="1061" y="1012"/>
                      <a:pt x="1061" y="1012"/>
                    </a:cubicBezTo>
                    <a:cubicBezTo>
                      <a:pt x="1083" y="1012"/>
                      <a:pt x="1101" y="994"/>
                      <a:pt x="1101" y="971"/>
                    </a:cubicBezTo>
                    <a:cubicBezTo>
                      <a:pt x="1101" y="752"/>
                      <a:pt x="1101" y="752"/>
                      <a:pt x="1101" y="752"/>
                    </a:cubicBezTo>
                    <a:cubicBezTo>
                      <a:pt x="1101" y="750"/>
                      <a:pt x="1101" y="748"/>
                      <a:pt x="1101" y="746"/>
                    </a:cubicBezTo>
                    <a:cubicBezTo>
                      <a:pt x="1098" y="686"/>
                      <a:pt x="1074" y="632"/>
                      <a:pt x="1036" y="590"/>
                    </a:cubicBezTo>
                    <a:cubicBezTo>
                      <a:pt x="1407" y="590"/>
                      <a:pt x="1407" y="590"/>
                      <a:pt x="1407" y="590"/>
                    </a:cubicBezTo>
                    <a:cubicBezTo>
                      <a:pt x="1418" y="590"/>
                      <a:pt x="1428" y="581"/>
                      <a:pt x="1428" y="570"/>
                    </a:cubicBezTo>
                    <a:cubicBezTo>
                      <a:pt x="1428" y="350"/>
                      <a:pt x="1428" y="350"/>
                      <a:pt x="1428" y="350"/>
                    </a:cubicBezTo>
                    <a:cubicBezTo>
                      <a:pt x="1428" y="349"/>
                      <a:pt x="1428" y="348"/>
                      <a:pt x="1427" y="346"/>
                    </a:cubicBezTo>
                    <a:close/>
                    <a:moveTo>
                      <a:pt x="714" y="82"/>
                    </a:moveTo>
                    <a:cubicBezTo>
                      <a:pt x="801" y="82"/>
                      <a:pt x="872" y="153"/>
                      <a:pt x="872" y="240"/>
                    </a:cubicBezTo>
                    <a:cubicBezTo>
                      <a:pt x="872" y="327"/>
                      <a:pt x="801" y="398"/>
                      <a:pt x="714" y="398"/>
                    </a:cubicBezTo>
                    <a:cubicBezTo>
                      <a:pt x="627" y="398"/>
                      <a:pt x="555" y="327"/>
                      <a:pt x="555" y="240"/>
                    </a:cubicBezTo>
                    <a:cubicBezTo>
                      <a:pt x="555" y="153"/>
                      <a:pt x="627" y="82"/>
                      <a:pt x="714" y="82"/>
                    </a:cubicBezTo>
                    <a:close/>
                    <a:moveTo>
                      <a:pt x="41" y="354"/>
                    </a:moveTo>
                    <a:cubicBezTo>
                      <a:pt x="41" y="353"/>
                      <a:pt x="41" y="352"/>
                      <a:pt x="41" y="351"/>
                    </a:cubicBezTo>
                    <a:cubicBezTo>
                      <a:pt x="44" y="250"/>
                      <a:pt x="128" y="168"/>
                      <a:pt x="229" y="168"/>
                    </a:cubicBezTo>
                    <a:cubicBezTo>
                      <a:pt x="484" y="168"/>
                      <a:pt x="484" y="168"/>
                      <a:pt x="484" y="168"/>
                    </a:cubicBezTo>
                    <a:cubicBezTo>
                      <a:pt x="477" y="190"/>
                      <a:pt x="473" y="215"/>
                      <a:pt x="473" y="240"/>
                    </a:cubicBezTo>
                    <a:cubicBezTo>
                      <a:pt x="473" y="365"/>
                      <a:pt x="570" y="469"/>
                      <a:pt x="693" y="479"/>
                    </a:cubicBezTo>
                    <a:cubicBezTo>
                      <a:pt x="693" y="508"/>
                      <a:pt x="693" y="508"/>
                      <a:pt x="693" y="508"/>
                    </a:cubicBezTo>
                    <a:cubicBezTo>
                      <a:pt x="576" y="508"/>
                      <a:pt x="576" y="508"/>
                      <a:pt x="576" y="508"/>
                    </a:cubicBezTo>
                    <a:cubicBezTo>
                      <a:pt x="526" y="508"/>
                      <a:pt x="479" y="523"/>
                      <a:pt x="440" y="549"/>
                    </a:cubicBezTo>
                    <a:cubicBezTo>
                      <a:pt x="41" y="549"/>
                      <a:pt x="41" y="549"/>
                      <a:pt x="41" y="549"/>
                    </a:cubicBezTo>
                    <a:lnTo>
                      <a:pt x="41" y="354"/>
                    </a:lnTo>
                    <a:close/>
                    <a:moveTo>
                      <a:pt x="1019" y="753"/>
                    </a:moveTo>
                    <a:cubicBezTo>
                      <a:pt x="1019" y="754"/>
                      <a:pt x="1019" y="756"/>
                      <a:pt x="1019" y="757"/>
                    </a:cubicBezTo>
                    <a:cubicBezTo>
                      <a:pt x="1019" y="930"/>
                      <a:pt x="1019" y="930"/>
                      <a:pt x="1019" y="930"/>
                    </a:cubicBezTo>
                    <a:cubicBezTo>
                      <a:pt x="408" y="930"/>
                      <a:pt x="408" y="930"/>
                      <a:pt x="408" y="930"/>
                    </a:cubicBezTo>
                    <a:cubicBezTo>
                      <a:pt x="408" y="756"/>
                      <a:pt x="408" y="756"/>
                      <a:pt x="408" y="756"/>
                    </a:cubicBezTo>
                    <a:cubicBezTo>
                      <a:pt x="408" y="755"/>
                      <a:pt x="408" y="754"/>
                      <a:pt x="408" y="753"/>
                    </a:cubicBezTo>
                    <a:cubicBezTo>
                      <a:pt x="411" y="664"/>
                      <a:pt x="484" y="592"/>
                      <a:pt x="573" y="590"/>
                    </a:cubicBezTo>
                    <a:cubicBezTo>
                      <a:pt x="714" y="590"/>
                      <a:pt x="714" y="590"/>
                      <a:pt x="714" y="590"/>
                    </a:cubicBezTo>
                    <a:cubicBezTo>
                      <a:pt x="714" y="590"/>
                      <a:pt x="714" y="590"/>
                      <a:pt x="714" y="590"/>
                    </a:cubicBezTo>
                    <a:cubicBezTo>
                      <a:pt x="854" y="590"/>
                      <a:pt x="854" y="590"/>
                      <a:pt x="854" y="590"/>
                    </a:cubicBezTo>
                    <a:cubicBezTo>
                      <a:pt x="943" y="592"/>
                      <a:pt x="1017" y="664"/>
                      <a:pt x="1019" y="753"/>
                    </a:cubicBezTo>
                    <a:close/>
                    <a:moveTo>
                      <a:pt x="1387" y="549"/>
                    </a:moveTo>
                    <a:cubicBezTo>
                      <a:pt x="988" y="549"/>
                      <a:pt x="988" y="549"/>
                      <a:pt x="988" y="549"/>
                    </a:cubicBezTo>
                    <a:cubicBezTo>
                      <a:pt x="948" y="523"/>
                      <a:pt x="901" y="508"/>
                      <a:pt x="851" y="508"/>
                    </a:cubicBezTo>
                    <a:cubicBezTo>
                      <a:pt x="734" y="508"/>
                      <a:pt x="734" y="508"/>
                      <a:pt x="734" y="508"/>
                    </a:cubicBezTo>
                    <a:cubicBezTo>
                      <a:pt x="734" y="479"/>
                      <a:pt x="734" y="479"/>
                      <a:pt x="734" y="479"/>
                    </a:cubicBezTo>
                    <a:cubicBezTo>
                      <a:pt x="857" y="469"/>
                      <a:pt x="954" y="365"/>
                      <a:pt x="954" y="240"/>
                    </a:cubicBezTo>
                    <a:cubicBezTo>
                      <a:pt x="954" y="215"/>
                      <a:pt x="950" y="190"/>
                      <a:pt x="943" y="168"/>
                    </a:cubicBezTo>
                    <a:cubicBezTo>
                      <a:pt x="1198" y="168"/>
                      <a:pt x="1198" y="168"/>
                      <a:pt x="1198" y="168"/>
                    </a:cubicBezTo>
                    <a:cubicBezTo>
                      <a:pt x="1299" y="168"/>
                      <a:pt x="1384" y="250"/>
                      <a:pt x="1386" y="351"/>
                    </a:cubicBezTo>
                    <a:cubicBezTo>
                      <a:pt x="1386" y="352"/>
                      <a:pt x="1386" y="353"/>
                      <a:pt x="1387" y="354"/>
                    </a:cubicBezTo>
                    <a:lnTo>
                      <a:pt x="1387" y="549"/>
                    </a:lnTo>
                    <a:close/>
                  </a:path>
                </a:pathLst>
              </a:custGeom>
              <a:grpFill/>
              <a:ln w="9525">
                <a:noFill/>
                <a:round/>
              </a:ln>
            </p:spPr>
            <p:txBody>
              <a:bodyPr/>
              <a:lstStyle/>
              <a:p>
                <a:pPr>
                  <a:defRPr/>
                </a:pPr>
                <a:endParaRPr lang="zh-CN" altLang="en-US" sz="1280"/>
              </a:p>
            </p:txBody>
          </p:sp>
        </p:grpSp>
      </p:grpSp>
      <p:grpSp>
        <p:nvGrpSpPr>
          <p:cNvPr id="11" name="组合 95"/>
          <p:cNvGrpSpPr/>
          <p:nvPr/>
        </p:nvGrpSpPr>
        <p:grpSpPr>
          <a:xfrm>
            <a:off x="3091807" y="1069534"/>
            <a:ext cx="3017094" cy="922515"/>
            <a:chOff x="4121693" y="1521892"/>
            <a:chExt cx="4022093" cy="1229874"/>
          </a:xfrm>
        </p:grpSpPr>
        <p:sp>
          <p:nvSpPr>
            <p:cNvPr id="86" name="矩形 85"/>
            <p:cNvSpPr/>
            <p:nvPr/>
          </p:nvSpPr>
          <p:spPr>
            <a:xfrm>
              <a:off x="5430550" y="1521892"/>
              <a:ext cx="1708161" cy="414923"/>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800" eaLnBrk="0" hangingPunct="0"/>
              <a:r>
                <a:rPr lang="zh-CN" altLang="en-US" sz="1420" b="1">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3630" b="1">
                <a:solidFill>
                  <a:schemeClr val="tx1">
                    <a:lumMod val="50000"/>
                    <a:lumOff val="50000"/>
                  </a:schemeClr>
                </a:solidFill>
              </a:endParaRPr>
            </a:p>
          </p:txBody>
        </p:sp>
        <p:sp>
          <p:nvSpPr>
            <p:cNvPr id="87" name="文本框 66"/>
            <p:cNvSpPr txBox="1">
              <a:spLocks noChangeArrowheads="1"/>
            </p:cNvSpPr>
            <p:nvPr/>
          </p:nvSpPr>
          <p:spPr bwMode="auto">
            <a:xfrm>
              <a:off x="4121693" y="1889175"/>
              <a:ext cx="4022093" cy="862591"/>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800" eaLnBrk="0" hangingPunct="0">
                <a:lnSpc>
                  <a:spcPct val="130000"/>
                </a:lnSpc>
              </a:pPr>
              <a:r>
                <a:rPr lang="zh-CN" altLang="en-US" sz="925">
                  <a:solidFill>
                    <a:schemeClr val="tx1">
                      <a:lumMod val="50000"/>
                      <a:lumOff val="50000"/>
                    </a:schemeClr>
                  </a:solidFill>
                </a:rPr>
                <a:t>标题数字等都可以通过点击和重新输入进行更改，顶部“开始”面板中可以对字体、字号、颜色、行距等进行修改。</a:t>
              </a:r>
              <a:endParaRPr lang="zh-CN" altLang="en-US" sz="925">
                <a:solidFill>
                  <a:schemeClr val="tx1">
                    <a:lumMod val="50000"/>
                    <a:lumOff val="50000"/>
                  </a:schemeClr>
                </a:solidFill>
              </a:endParaRPr>
            </a:p>
          </p:txBody>
        </p:sp>
      </p:grpSp>
      <p:grpSp>
        <p:nvGrpSpPr>
          <p:cNvPr id="12" name="组合 96"/>
          <p:cNvGrpSpPr/>
          <p:nvPr/>
        </p:nvGrpSpPr>
        <p:grpSpPr>
          <a:xfrm>
            <a:off x="6284006" y="2233116"/>
            <a:ext cx="2632325" cy="924053"/>
            <a:chOff x="8377223" y="2976479"/>
            <a:chExt cx="3509157" cy="1231924"/>
          </a:xfrm>
        </p:grpSpPr>
        <p:sp>
          <p:nvSpPr>
            <p:cNvPr id="88" name="矩形 87"/>
            <p:cNvSpPr/>
            <p:nvPr/>
          </p:nvSpPr>
          <p:spPr>
            <a:xfrm>
              <a:off x="8377223" y="2976479"/>
              <a:ext cx="1708161" cy="414922"/>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800" eaLnBrk="0" hangingPunct="0"/>
              <a:r>
                <a:rPr lang="zh-CN" altLang="en-US" sz="1420" b="1">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3630" b="1">
                <a:solidFill>
                  <a:schemeClr val="tx1">
                    <a:lumMod val="50000"/>
                    <a:lumOff val="50000"/>
                  </a:schemeClr>
                </a:solidFill>
              </a:endParaRPr>
            </a:p>
          </p:txBody>
        </p:sp>
        <p:sp>
          <p:nvSpPr>
            <p:cNvPr id="89" name="文本框 66"/>
            <p:cNvSpPr txBox="1">
              <a:spLocks noChangeArrowheads="1"/>
            </p:cNvSpPr>
            <p:nvPr/>
          </p:nvSpPr>
          <p:spPr bwMode="auto">
            <a:xfrm>
              <a:off x="8458362" y="3345812"/>
              <a:ext cx="3428018" cy="862591"/>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800" eaLnBrk="0" hangingPunct="0">
                <a:lnSpc>
                  <a:spcPct val="130000"/>
                </a:lnSpc>
              </a:pPr>
              <a:r>
                <a:rPr lang="zh-CN" altLang="en-US" sz="925">
                  <a:solidFill>
                    <a:schemeClr val="tx1">
                      <a:lumMod val="50000"/>
                      <a:lumOff val="50000"/>
                    </a:schemeClr>
                  </a:solidFill>
                </a:rPr>
                <a:t>标题数字等都可以通过点击和重新输入进行更改，顶部“开始”面板中可以对字体、字号、颜色、行距等进行修改。</a:t>
              </a:r>
              <a:endParaRPr lang="zh-CN" altLang="en-US" sz="925">
                <a:solidFill>
                  <a:schemeClr val="tx1">
                    <a:lumMod val="50000"/>
                    <a:lumOff val="50000"/>
                  </a:schemeClr>
                </a:solidFill>
              </a:endParaRPr>
            </a:p>
          </p:txBody>
        </p:sp>
      </p:grpSp>
      <p:grpSp>
        <p:nvGrpSpPr>
          <p:cNvPr id="13" name="组合 97"/>
          <p:cNvGrpSpPr/>
          <p:nvPr/>
        </p:nvGrpSpPr>
        <p:grpSpPr>
          <a:xfrm>
            <a:off x="6842455" y="3439485"/>
            <a:ext cx="2073876" cy="1108940"/>
            <a:chOff x="9121693" y="4584776"/>
            <a:chExt cx="2764689" cy="1478411"/>
          </a:xfrm>
        </p:grpSpPr>
        <p:sp>
          <p:nvSpPr>
            <p:cNvPr id="90" name="矩形 89"/>
            <p:cNvSpPr/>
            <p:nvPr/>
          </p:nvSpPr>
          <p:spPr>
            <a:xfrm>
              <a:off x="9121693" y="4584776"/>
              <a:ext cx="1708162" cy="414923"/>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800" eaLnBrk="0" hangingPunct="0"/>
              <a:r>
                <a:rPr lang="zh-CN" altLang="en-US" sz="1420" b="1">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3630" b="1">
                <a:solidFill>
                  <a:schemeClr val="tx1">
                    <a:lumMod val="50000"/>
                    <a:lumOff val="50000"/>
                  </a:schemeClr>
                </a:solidFill>
              </a:endParaRPr>
            </a:p>
          </p:txBody>
        </p:sp>
        <p:sp>
          <p:nvSpPr>
            <p:cNvPr id="91" name="文本框 66"/>
            <p:cNvSpPr txBox="1">
              <a:spLocks noChangeArrowheads="1"/>
            </p:cNvSpPr>
            <p:nvPr/>
          </p:nvSpPr>
          <p:spPr bwMode="auto">
            <a:xfrm>
              <a:off x="9202836" y="4954105"/>
              <a:ext cx="2683546" cy="1109082"/>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800" eaLnBrk="0" hangingPunct="0">
                <a:lnSpc>
                  <a:spcPct val="130000"/>
                </a:lnSpc>
              </a:pPr>
              <a:r>
                <a:rPr lang="zh-CN" altLang="en-US" sz="925">
                  <a:solidFill>
                    <a:schemeClr val="tx1">
                      <a:lumMod val="50000"/>
                      <a:lumOff val="50000"/>
                    </a:schemeClr>
                  </a:solidFill>
                </a:rPr>
                <a:t>标题数字等都可以通过点击和重新输入进行更改，顶部“开始”面板中可以对字体、字号、颜色、行距等进行修改。</a:t>
              </a:r>
              <a:endParaRPr lang="zh-CN" altLang="en-US" sz="925">
                <a:solidFill>
                  <a:schemeClr val="tx1">
                    <a:lumMod val="50000"/>
                    <a:lumOff val="50000"/>
                  </a:schemeClr>
                </a:solidFill>
              </a:endParaRPr>
            </a:p>
          </p:txBody>
        </p:sp>
      </p:grpSp>
      <p:grpSp>
        <p:nvGrpSpPr>
          <p:cNvPr id="14" name="组合 98"/>
          <p:cNvGrpSpPr/>
          <p:nvPr/>
        </p:nvGrpSpPr>
        <p:grpSpPr>
          <a:xfrm>
            <a:off x="322616" y="2311372"/>
            <a:ext cx="2474935" cy="924051"/>
            <a:chOff x="430078" y="3080806"/>
            <a:chExt cx="3299339" cy="1231922"/>
          </a:xfrm>
        </p:grpSpPr>
        <p:sp>
          <p:nvSpPr>
            <p:cNvPr id="92" name="矩形 91"/>
            <p:cNvSpPr/>
            <p:nvPr/>
          </p:nvSpPr>
          <p:spPr>
            <a:xfrm>
              <a:off x="2021256" y="3080806"/>
              <a:ext cx="1708161" cy="414923"/>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800" eaLnBrk="0" hangingPunct="0"/>
              <a:r>
                <a:rPr lang="zh-CN" altLang="en-US" sz="1420" b="1">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3630" b="1">
                <a:solidFill>
                  <a:schemeClr val="tx1">
                    <a:lumMod val="50000"/>
                    <a:lumOff val="50000"/>
                  </a:schemeClr>
                </a:solidFill>
              </a:endParaRPr>
            </a:p>
          </p:txBody>
        </p:sp>
        <p:sp>
          <p:nvSpPr>
            <p:cNvPr id="93" name="文本框 66"/>
            <p:cNvSpPr txBox="1">
              <a:spLocks noChangeArrowheads="1"/>
            </p:cNvSpPr>
            <p:nvPr/>
          </p:nvSpPr>
          <p:spPr bwMode="auto">
            <a:xfrm>
              <a:off x="430078" y="3450137"/>
              <a:ext cx="3257019" cy="862591"/>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685800" eaLnBrk="0" hangingPunct="0">
                <a:lnSpc>
                  <a:spcPct val="130000"/>
                </a:lnSpc>
              </a:pPr>
              <a:r>
                <a:rPr lang="zh-CN" altLang="en-US" sz="925">
                  <a:solidFill>
                    <a:schemeClr val="tx1">
                      <a:lumMod val="50000"/>
                      <a:lumOff val="50000"/>
                    </a:schemeClr>
                  </a:solidFill>
                </a:rPr>
                <a:t>标题数字等都可以通过点击和重新输入进行更改，顶部“开始”面板中可以对字体、字号、颜色、行距等进行修改。</a:t>
              </a:r>
              <a:endParaRPr lang="zh-CN" altLang="en-US" sz="925">
                <a:solidFill>
                  <a:schemeClr val="tx1">
                    <a:lumMod val="50000"/>
                    <a:lumOff val="50000"/>
                  </a:schemeClr>
                </a:solidFill>
              </a:endParaRPr>
            </a:p>
          </p:txBody>
        </p:sp>
      </p:grpSp>
      <p:grpSp>
        <p:nvGrpSpPr>
          <p:cNvPr id="15" name="组合 99"/>
          <p:cNvGrpSpPr/>
          <p:nvPr/>
        </p:nvGrpSpPr>
        <p:grpSpPr>
          <a:xfrm>
            <a:off x="216608" y="3484304"/>
            <a:ext cx="2104707" cy="1108943"/>
            <a:chOff x="288758" y="4644532"/>
            <a:chExt cx="2805790" cy="1478415"/>
          </a:xfrm>
        </p:grpSpPr>
        <p:sp>
          <p:nvSpPr>
            <p:cNvPr id="94" name="矩形 93"/>
            <p:cNvSpPr/>
            <p:nvPr/>
          </p:nvSpPr>
          <p:spPr>
            <a:xfrm>
              <a:off x="1386386" y="4644532"/>
              <a:ext cx="1708162" cy="414923"/>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800" eaLnBrk="0" hangingPunct="0"/>
              <a:r>
                <a:rPr lang="zh-CN" altLang="en-US" sz="1420" b="1">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3630" b="1">
                <a:solidFill>
                  <a:schemeClr val="tx1">
                    <a:lumMod val="50000"/>
                    <a:lumOff val="50000"/>
                  </a:schemeClr>
                </a:solidFill>
              </a:endParaRPr>
            </a:p>
          </p:txBody>
        </p:sp>
        <p:sp>
          <p:nvSpPr>
            <p:cNvPr id="95" name="文本框 66"/>
            <p:cNvSpPr txBox="1">
              <a:spLocks noChangeArrowheads="1"/>
            </p:cNvSpPr>
            <p:nvPr/>
          </p:nvSpPr>
          <p:spPr bwMode="auto">
            <a:xfrm>
              <a:off x="288758" y="5013865"/>
              <a:ext cx="2763470" cy="1109082"/>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685800" eaLnBrk="0" hangingPunct="0">
                <a:lnSpc>
                  <a:spcPct val="130000"/>
                </a:lnSpc>
              </a:pPr>
              <a:r>
                <a:rPr lang="zh-CN" altLang="en-US" sz="925">
                  <a:solidFill>
                    <a:schemeClr val="tx1">
                      <a:lumMod val="50000"/>
                      <a:lumOff val="50000"/>
                    </a:schemeClr>
                  </a:solidFill>
                </a:rPr>
                <a:t>标题数字等都可以通过点击和重新输入进行更改，顶部“开始”面板中可以对字体、字号、颜色、行距等进行修改。</a:t>
              </a:r>
              <a:endParaRPr lang="zh-CN" altLang="en-US" sz="925">
                <a:solidFill>
                  <a:schemeClr val="tx1">
                    <a:lumMod val="50000"/>
                    <a:lumOff val="50000"/>
                  </a:schemeClr>
                </a:solidFill>
              </a:endParaRPr>
            </a:p>
          </p:txBody>
        </p:sp>
      </p:gr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outVertical)">
                                      <p:cBhvr>
                                        <p:cTn id="11" dur="500"/>
                                        <p:tgtEl>
                                          <p:spTgt spid="45"/>
                                        </p:tgtEl>
                                      </p:cBhvr>
                                    </p:animEffect>
                                  </p:childTnLst>
                                </p:cTn>
                              </p:par>
                            </p:childTnLst>
                          </p:cTn>
                        </p:par>
                        <p:par>
                          <p:cTn id="12" fill="hold" nodeType="afterGroup">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par>
                                <p:cTn id="38" presetID="12" presetClass="entr" presetSubtype="4" fill="hold" nodeType="withEffect">
                                  <p:stCondLst>
                                    <p:cond delay="50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p:tgtEl>
                                          <p:spTgt spid="11"/>
                                        </p:tgtEl>
                                        <p:attrNameLst>
                                          <p:attrName>ppt_y</p:attrName>
                                        </p:attrNameLst>
                                      </p:cBhvr>
                                      <p:tavLst>
                                        <p:tav tm="0">
                                          <p:val>
                                            <p:strVal val="#ppt_y+#ppt_h*1.125000"/>
                                          </p:val>
                                        </p:tav>
                                        <p:tav tm="100000">
                                          <p:val>
                                            <p:strVal val="#ppt_y"/>
                                          </p:val>
                                        </p:tav>
                                      </p:tavLst>
                                    </p:anim>
                                    <p:animEffect transition="in" filter="wipe(up)">
                                      <p:cBhvr>
                                        <p:cTn id="41" dur="500"/>
                                        <p:tgtEl>
                                          <p:spTgt spid="11"/>
                                        </p:tgtEl>
                                      </p:cBhvr>
                                    </p:animEffect>
                                  </p:childTnLst>
                                </p:cTn>
                              </p:par>
                              <p:par>
                                <p:cTn id="42" presetID="12" presetClass="entr" presetSubtype="8" fill="hold"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ppt_x</p:attrName>
                                        </p:attrNameLst>
                                      </p:cBhvr>
                                      <p:tavLst>
                                        <p:tav tm="0">
                                          <p:val>
                                            <p:strVal val="#ppt_x-#ppt_w*1.125000"/>
                                          </p:val>
                                        </p:tav>
                                        <p:tav tm="100000">
                                          <p:val>
                                            <p:strVal val="#ppt_x"/>
                                          </p:val>
                                        </p:tav>
                                      </p:tavLst>
                                    </p:anim>
                                    <p:animEffect transition="in" filter="wipe(right)">
                                      <p:cBhvr>
                                        <p:cTn id="45" dur="500"/>
                                        <p:tgtEl>
                                          <p:spTgt spid="12"/>
                                        </p:tgtEl>
                                      </p:cBhvr>
                                    </p:animEffect>
                                  </p:childTnLst>
                                </p:cTn>
                              </p:par>
                              <p:par>
                                <p:cTn id="46" presetID="12" presetClass="entr" presetSubtype="2" fill="hold" nodeType="withEffect">
                                  <p:stCondLst>
                                    <p:cond delay="5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p:tgtEl>
                                          <p:spTgt spid="14"/>
                                        </p:tgtEl>
                                        <p:attrNameLst>
                                          <p:attrName>ppt_x</p:attrName>
                                        </p:attrNameLst>
                                      </p:cBhvr>
                                      <p:tavLst>
                                        <p:tav tm="0">
                                          <p:val>
                                            <p:strVal val="#ppt_x+#ppt_w*1.125000"/>
                                          </p:val>
                                        </p:tav>
                                        <p:tav tm="100000">
                                          <p:val>
                                            <p:strVal val="#ppt_x"/>
                                          </p:val>
                                        </p:tav>
                                      </p:tavLst>
                                    </p:anim>
                                    <p:animEffect transition="in" filter="wipe(left)">
                                      <p:cBhvr>
                                        <p:cTn id="49" dur="500"/>
                                        <p:tgtEl>
                                          <p:spTgt spid="14"/>
                                        </p:tgtEl>
                                      </p:cBhvr>
                                    </p:animEffect>
                                  </p:childTnLst>
                                </p:cTn>
                              </p:par>
                              <p:par>
                                <p:cTn id="50" presetID="12" presetClass="entr" presetSubtype="8" fill="hold" nodeType="withEffect">
                                  <p:stCondLst>
                                    <p:cond delay="5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p:tgtEl>
                                          <p:spTgt spid="13"/>
                                        </p:tgtEl>
                                        <p:attrNameLst>
                                          <p:attrName>ppt_x</p:attrName>
                                        </p:attrNameLst>
                                      </p:cBhvr>
                                      <p:tavLst>
                                        <p:tav tm="0">
                                          <p:val>
                                            <p:strVal val="#ppt_x-#ppt_w*1.125000"/>
                                          </p:val>
                                        </p:tav>
                                        <p:tav tm="100000">
                                          <p:val>
                                            <p:strVal val="#ppt_x"/>
                                          </p:val>
                                        </p:tav>
                                      </p:tavLst>
                                    </p:anim>
                                    <p:animEffect transition="in" filter="wipe(right)">
                                      <p:cBhvr>
                                        <p:cTn id="53" dur="500"/>
                                        <p:tgtEl>
                                          <p:spTgt spid="13"/>
                                        </p:tgtEl>
                                      </p:cBhvr>
                                    </p:animEffect>
                                  </p:childTnLst>
                                </p:cTn>
                              </p:par>
                              <p:par>
                                <p:cTn id="54" presetID="12" presetClass="entr" presetSubtype="2" fill="hold" nodeType="withEffect">
                                  <p:stCondLst>
                                    <p:cond delay="5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p:tgtEl>
                                          <p:spTgt spid="15"/>
                                        </p:tgtEl>
                                        <p:attrNameLst>
                                          <p:attrName>ppt_x</p:attrName>
                                        </p:attrNameLst>
                                      </p:cBhvr>
                                      <p:tavLst>
                                        <p:tav tm="0">
                                          <p:val>
                                            <p:strVal val="#ppt_x+#ppt_w*1.125000"/>
                                          </p:val>
                                        </p:tav>
                                        <p:tav tm="100000">
                                          <p:val>
                                            <p:strVal val="#ppt_x"/>
                                          </p:val>
                                        </p:tav>
                                      </p:tavLst>
                                    </p:anim>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81059" y="1348408"/>
            <a:ext cx="4403881" cy="2952417"/>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2" name="圆角矩形 11"/>
          <p:cNvSpPr/>
          <p:nvPr/>
        </p:nvSpPr>
        <p:spPr>
          <a:xfrm>
            <a:off x="5342075" y="3816019"/>
            <a:ext cx="1643257" cy="484806"/>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p>
        </p:txBody>
      </p:sp>
      <p:sp>
        <p:nvSpPr>
          <p:cNvPr id="13" name="圆角矩形 12"/>
          <p:cNvSpPr/>
          <p:nvPr/>
        </p:nvSpPr>
        <p:spPr>
          <a:xfrm>
            <a:off x="6985332" y="3816019"/>
            <a:ext cx="1981390" cy="484806"/>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p>
        </p:txBody>
      </p:sp>
      <p:sp>
        <p:nvSpPr>
          <p:cNvPr id="14" name="矩形 13"/>
          <p:cNvSpPr/>
          <p:nvPr/>
        </p:nvSpPr>
        <p:spPr>
          <a:xfrm>
            <a:off x="5915900" y="3919906"/>
            <a:ext cx="667251" cy="311550"/>
          </a:xfrm>
          <a:prstGeom prst="rect">
            <a:avLst/>
          </a:prstGeom>
        </p:spPr>
        <p:txBody>
          <a:bodyPr wrap="square">
            <a:spAutoFit/>
          </a:bodyPr>
          <a:lstStyle/>
          <a:p>
            <a:r>
              <a:rPr lang="en-US" altLang="zh-CN" sz="1425">
                <a:solidFill>
                  <a:schemeClr val="bg1"/>
                </a:solidFill>
                <a:latin typeface="冬青黑体简体中文 W3" panose="020b0300000000000000" pitchFamily="34" charset="-122"/>
                <a:ea typeface="冬青黑体简体中文 W3" panose="020b0300000000000000" pitchFamily="34" charset="-122"/>
              </a:rPr>
              <a:t>20%</a:t>
            </a:r>
            <a:endParaRPr lang="en-US" altLang="zh-CN" sz="1425">
              <a:solidFill>
                <a:schemeClr val="bg1"/>
              </a:solidFill>
              <a:latin typeface="冬青黑体简体中文 W3" panose="020b0300000000000000" pitchFamily="34" charset="-122"/>
              <a:ea typeface="冬青黑体简体中文 W3" panose="020b0300000000000000" pitchFamily="34" charset="-122"/>
            </a:endParaRPr>
          </a:p>
        </p:txBody>
      </p:sp>
      <p:sp>
        <p:nvSpPr>
          <p:cNvPr id="15" name="矩形 14"/>
          <p:cNvSpPr/>
          <p:nvPr/>
        </p:nvSpPr>
        <p:spPr>
          <a:xfrm>
            <a:off x="7728411" y="3919906"/>
            <a:ext cx="666744" cy="311550"/>
          </a:xfrm>
          <a:prstGeom prst="rect">
            <a:avLst/>
          </a:prstGeom>
        </p:spPr>
        <p:txBody>
          <a:bodyPr wrap="square">
            <a:spAutoFit/>
          </a:bodyPr>
          <a:lstStyle/>
          <a:p>
            <a:r>
              <a:rPr lang="en-US" altLang="zh-CN" sz="1425">
                <a:solidFill>
                  <a:schemeClr val="bg1"/>
                </a:solidFill>
                <a:latin typeface="冬青黑体简体中文 W3" panose="020b0300000000000000" pitchFamily="34" charset="-122"/>
                <a:ea typeface="冬青黑体简体中文 W3" panose="020b0300000000000000" pitchFamily="34" charset="-122"/>
              </a:rPr>
              <a:t>80%</a:t>
            </a:r>
            <a:endParaRPr lang="en-US" altLang="zh-CN" sz="1425">
              <a:solidFill>
                <a:schemeClr val="bg1"/>
              </a:solidFill>
              <a:latin typeface="冬青黑体简体中文 W3" panose="020b0300000000000000" pitchFamily="34" charset="-122"/>
              <a:ea typeface="冬青黑体简体中文 W3" panose="020b0300000000000000" pitchFamily="34" charset="-122"/>
            </a:endParaRPr>
          </a:p>
        </p:txBody>
      </p:sp>
      <p:sp>
        <p:nvSpPr>
          <p:cNvPr id="16" name="Content Placeholder 2"/>
          <p:cNvSpPr txBox="1"/>
          <p:nvPr/>
        </p:nvSpPr>
        <p:spPr>
          <a:xfrm>
            <a:off x="5277855" y="1240965"/>
            <a:ext cx="1305296" cy="254440"/>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ct val="0"/>
              </a:spcBef>
              <a:spcAft>
                <a:spcPct val="0"/>
              </a:spcAft>
            </a:pPr>
            <a:r>
              <a:rPr lang="zh-CN" altLang="en-US" sz="99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995"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p:nvPr/>
        </p:nvSpPr>
        <p:spPr>
          <a:xfrm>
            <a:off x="5277854" y="1458364"/>
            <a:ext cx="3236646" cy="539684"/>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ct val="0"/>
              </a:spcBef>
              <a:spcAft>
                <a:spcPct val="0"/>
              </a:spcAft>
            </a:pPr>
            <a:r>
              <a:rPr lang="zh-CN" altLang="en-US" sz="57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7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Content Placeholder 2"/>
          <p:cNvSpPr txBox="1"/>
          <p:nvPr/>
        </p:nvSpPr>
        <p:spPr>
          <a:xfrm>
            <a:off x="5277854" y="2243030"/>
            <a:ext cx="3236646" cy="539684"/>
          </a:xfrm>
          <a:prstGeom prst="rect">
            <a:avLst/>
          </a:prstGeom>
        </p:spPr>
        <p:txBody>
          <a:bodyPr vert="horz" lIns="68588" tIns="34294" rIns="68588" bIns="3429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ct val="0"/>
              </a:spcBef>
              <a:spcAft>
                <a:spcPct val="0"/>
              </a:spcAft>
            </a:pPr>
            <a:r>
              <a:rPr lang="zh-CN" altLang="en-US" sz="57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7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750"/>
                                        <p:tgtEl>
                                          <p:spTgt spid="16"/>
                                        </p:tgtEl>
                                      </p:cBhvr>
                                    </p:animEffect>
                                  </p:childTnLst>
                                </p:cTn>
                              </p:par>
                            </p:childTnLst>
                          </p:cTn>
                        </p:par>
                        <p:par>
                          <p:cTn id="14" fill="hold" nodeType="afterGroup">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par>
                          <p:cTn id="18" fill="hold" nodeType="afterGroup">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3" name="Rounded Rectangle 72"/>
          <p:cNvSpPr/>
          <p:nvPr/>
        </p:nvSpPr>
        <p:spPr>
          <a:xfrm>
            <a:off x="1714807" y="1232991"/>
            <a:ext cx="1401354" cy="3002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20" b="1">
                <a:latin typeface="Arial" panose="020b0604020202020204" pitchFamily="34" charset="0"/>
                <a:ea typeface="微软雅黑" panose="020b0503020204020204" pitchFamily="34" charset="-122"/>
                <a:sym typeface="Arial" panose="020b0604020202020204" pitchFamily="34" charset="0"/>
              </a:rPr>
              <a:t>2008</a:t>
            </a:r>
            <a:endParaRPr lang="en-US" sz="1420" b="1">
              <a:latin typeface="Arial" panose="020b0604020202020204" pitchFamily="34" charset="0"/>
              <a:ea typeface="微软雅黑" panose="020b0503020204020204" pitchFamily="34" charset="-122"/>
              <a:sym typeface="Arial" panose="020b0604020202020204" pitchFamily="34" charset="0"/>
            </a:endParaRPr>
          </a:p>
        </p:txBody>
      </p:sp>
      <p:sp>
        <p:nvSpPr>
          <p:cNvPr id="78" name="Rounded Rectangle 77"/>
          <p:cNvSpPr/>
          <p:nvPr/>
        </p:nvSpPr>
        <p:spPr>
          <a:xfrm>
            <a:off x="1714807" y="1876237"/>
            <a:ext cx="1401354" cy="3002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20" b="1">
                <a:latin typeface="Arial" panose="020b0604020202020204" pitchFamily="34" charset="0"/>
                <a:ea typeface="微软雅黑" panose="020b0503020204020204" pitchFamily="34" charset="-122"/>
                <a:sym typeface="Arial" panose="020b0604020202020204" pitchFamily="34" charset="0"/>
              </a:rPr>
              <a:t>2010</a:t>
            </a:r>
            <a:endParaRPr lang="en-US" sz="1420" b="1">
              <a:latin typeface="Arial" panose="020b0604020202020204" pitchFamily="34" charset="0"/>
              <a:ea typeface="微软雅黑" panose="020b0503020204020204" pitchFamily="34" charset="-122"/>
              <a:sym typeface="Arial" panose="020b0604020202020204" pitchFamily="34" charset="0"/>
            </a:endParaRPr>
          </a:p>
        </p:txBody>
      </p:sp>
      <p:sp>
        <p:nvSpPr>
          <p:cNvPr id="81" name="Rounded Rectangle 80"/>
          <p:cNvSpPr/>
          <p:nvPr/>
        </p:nvSpPr>
        <p:spPr>
          <a:xfrm>
            <a:off x="1714807" y="2512647"/>
            <a:ext cx="1401354" cy="3002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20" b="1">
                <a:latin typeface="Arial" panose="020b0604020202020204" pitchFamily="34" charset="0"/>
                <a:ea typeface="微软雅黑" panose="020b0503020204020204" pitchFamily="34" charset="-122"/>
                <a:sym typeface="Arial" panose="020b0604020202020204" pitchFamily="34" charset="0"/>
              </a:rPr>
              <a:t>2012</a:t>
            </a:r>
            <a:endParaRPr lang="en-US" sz="1420" b="1">
              <a:latin typeface="Arial" panose="020b0604020202020204" pitchFamily="34" charset="0"/>
              <a:ea typeface="微软雅黑" panose="020b0503020204020204" pitchFamily="34" charset="-122"/>
              <a:sym typeface="Arial" panose="020b0604020202020204" pitchFamily="34" charset="0"/>
            </a:endParaRPr>
          </a:p>
        </p:txBody>
      </p:sp>
      <p:sp>
        <p:nvSpPr>
          <p:cNvPr id="84" name="Rounded Rectangle 83"/>
          <p:cNvSpPr/>
          <p:nvPr/>
        </p:nvSpPr>
        <p:spPr>
          <a:xfrm>
            <a:off x="1714807" y="3140785"/>
            <a:ext cx="1401354" cy="30020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20" b="1">
                <a:latin typeface="Arial" panose="020b0604020202020204" pitchFamily="34" charset="0"/>
                <a:ea typeface="微软雅黑" panose="020b0503020204020204" pitchFamily="34" charset="-122"/>
                <a:sym typeface="Arial" panose="020b0604020202020204" pitchFamily="34" charset="0"/>
              </a:rPr>
              <a:t>2014</a:t>
            </a:r>
            <a:endParaRPr lang="en-US" sz="1420" b="1">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a:xfrm>
            <a:off x="1714807" y="3768922"/>
            <a:ext cx="1401354" cy="30020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20" b="1">
                <a:latin typeface="Arial" panose="020b0604020202020204" pitchFamily="34" charset="0"/>
                <a:ea typeface="微软雅黑" panose="020b0503020204020204" pitchFamily="34" charset="-122"/>
                <a:sym typeface="Arial" panose="020b0604020202020204" pitchFamily="34" charset="0"/>
              </a:rPr>
              <a:t>2015</a:t>
            </a:r>
            <a:endParaRPr lang="en-US" sz="1420" b="1">
              <a:latin typeface="Arial" panose="020b0604020202020204" pitchFamily="34" charset="0"/>
              <a:ea typeface="微软雅黑" panose="020b0503020204020204" pitchFamily="34" charset="-122"/>
              <a:sym typeface="Arial" panose="020b0604020202020204" pitchFamily="34" charset="0"/>
            </a:endParaRPr>
          </a:p>
        </p:txBody>
      </p:sp>
      <p:cxnSp>
        <p:nvCxnSpPr>
          <p:cNvPr id="92" name="Straight Connector 91"/>
          <p:cNvCxnSpPr/>
          <p:nvPr/>
        </p:nvCxnSpPr>
        <p:spPr>
          <a:xfrm rot="5400000">
            <a:off x="2231126" y="1686402"/>
            <a:ext cx="311297" cy="138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2387467" y="1681040"/>
            <a:ext cx="4401644"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2387467" y="2340109"/>
            <a:ext cx="4401644"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2387467" y="2952295"/>
            <a:ext cx="4401644"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2387467" y="3581028"/>
            <a:ext cx="4401644"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p:nvPr/>
        </p:nvSpPr>
        <p:spPr>
          <a:xfrm>
            <a:off x="3433414" y="1211630"/>
            <a:ext cx="3176399" cy="3153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 Placeholder 3"/>
          <p:cNvSpPr txBox="1"/>
          <p:nvPr/>
        </p:nvSpPr>
        <p:spPr>
          <a:xfrm>
            <a:off x="3433414" y="1830652"/>
            <a:ext cx="3176399" cy="3153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 Placeholder 3"/>
          <p:cNvSpPr txBox="1"/>
          <p:nvPr/>
        </p:nvSpPr>
        <p:spPr>
          <a:xfrm>
            <a:off x="3433414" y="2426141"/>
            <a:ext cx="3176399" cy="3153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 Placeholder 3"/>
          <p:cNvSpPr txBox="1"/>
          <p:nvPr/>
        </p:nvSpPr>
        <p:spPr>
          <a:xfrm>
            <a:off x="3433414" y="3062551"/>
            <a:ext cx="3176399" cy="3153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 Placeholder 3"/>
          <p:cNvSpPr txBox="1"/>
          <p:nvPr/>
        </p:nvSpPr>
        <p:spPr>
          <a:xfrm>
            <a:off x="3433414" y="3720664"/>
            <a:ext cx="3176399" cy="3153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57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Text Placeholder 3"/>
          <p:cNvSpPr txBox="1"/>
          <p:nvPr/>
        </p:nvSpPr>
        <p:spPr>
          <a:xfrm>
            <a:off x="6917339" y="1362500"/>
            <a:ext cx="496484" cy="37424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spcBef>
                <a:spcPct val="20000"/>
              </a:spcBef>
              <a:defRPr/>
            </a:pPr>
            <a:r>
              <a:rPr lang="en-US" sz="1990">
                <a:solidFill>
                  <a:schemeClr val="accent1"/>
                </a:solidFill>
                <a:latin typeface="Arial" panose="020b0604020202020204" pitchFamily="34" charset="0"/>
                <a:ea typeface="微软雅黑" panose="020b0503020204020204" pitchFamily="34" charset="-122"/>
                <a:sym typeface="Arial" panose="020b0604020202020204" pitchFamily="34" charset="0"/>
              </a:rPr>
              <a:t>50%</a:t>
            </a:r>
            <a:endParaRPr lang="en-US" sz="199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 Placeholder 3"/>
          <p:cNvSpPr txBox="1"/>
          <p:nvPr/>
        </p:nvSpPr>
        <p:spPr>
          <a:xfrm>
            <a:off x="6917339" y="1995371"/>
            <a:ext cx="496484" cy="37424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spcBef>
                <a:spcPct val="20000"/>
              </a:spcBef>
              <a:defRPr/>
            </a:pPr>
            <a:r>
              <a:rPr lang="en-US" sz="1990">
                <a:solidFill>
                  <a:schemeClr val="accent2"/>
                </a:solidFill>
                <a:latin typeface="Arial" panose="020b0604020202020204" pitchFamily="34" charset="0"/>
                <a:ea typeface="微软雅黑" panose="020b0503020204020204" pitchFamily="34" charset="-122"/>
                <a:sym typeface="Arial" panose="020b0604020202020204" pitchFamily="34" charset="0"/>
              </a:rPr>
              <a:t>70%</a:t>
            </a:r>
            <a:endParaRPr lang="en-US" sz="199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 Placeholder 3"/>
          <p:cNvSpPr txBox="1"/>
          <p:nvPr/>
        </p:nvSpPr>
        <p:spPr>
          <a:xfrm>
            <a:off x="6917339" y="2628239"/>
            <a:ext cx="496484" cy="37424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spcBef>
                <a:spcPct val="20000"/>
              </a:spcBef>
              <a:defRPr/>
            </a:pPr>
            <a:r>
              <a:rPr lang="en-US" sz="1990">
                <a:solidFill>
                  <a:schemeClr val="accent3"/>
                </a:solidFill>
                <a:latin typeface="Arial" panose="020b0604020202020204" pitchFamily="34" charset="0"/>
                <a:ea typeface="微软雅黑" panose="020b0503020204020204" pitchFamily="34" charset="-122"/>
                <a:sym typeface="Arial" panose="020b0604020202020204" pitchFamily="34" charset="0"/>
              </a:rPr>
              <a:t>60%</a:t>
            </a:r>
            <a:endParaRPr lang="en-US" sz="199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 Placeholder 3"/>
          <p:cNvSpPr txBox="1"/>
          <p:nvPr/>
        </p:nvSpPr>
        <p:spPr>
          <a:xfrm>
            <a:off x="6917339" y="3261110"/>
            <a:ext cx="496484" cy="37424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spcBef>
                <a:spcPct val="20000"/>
              </a:spcBef>
              <a:defRPr/>
            </a:pPr>
            <a:r>
              <a:rPr lang="en-US" sz="1990">
                <a:solidFill>
                  <a:schemeClr val="accent4"/>
                </a:solidFill>
                <a:latin typeface="Arial" panose="020b0604020202020204" pitchFamily="34" charset="0"/>
                <a:ea typeface="微软雅黑" panose="020b0503020204020204" pitchFamily="34" charset="-122"/>
                <a:sym typeface="Arial" panose="020b0604020202020204" pitchFamily="34" charset="0"/>
              </a:rPr>
              <a:t>30%</a:t>
            </a:r>
            <a:endParaRPr lang="en-US" sz="199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 Placeholder 3"/>
          <p:cNvSpPr txBox="1"/>
          <p:nvPr/>
        </p:nvSpPr>
        <p:spPr>
          <a:xfrm>
            <a:off x="6842097" y="3893979"/>
            <a:ext cx="646971" cy="37424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40000"/>
              </a:lnSpc>
              <a:spcBef>
                <a:spcPct val="20000"/>
              </a:spcBef>
              <a:defRPr/>
            </a:pPr>
            <a:r>
              <a:rPr lang="en-US" sz="1990" b="1">
                <a:solidFill>
                  <a:schemeClr val="accent5"/>
                </a:solidFill>
                <a:latin typeface="Arial" panose="020b0604020202020204" pitchFamily="34" charset="0"/>
                <a:ea typeface="微软雅黑" panose="020b0503020204020204" pitchFamily="34" charset="-122"/>
                <a:sym typeface="Arial" panose="020b0604020202020204" pitchFamily="34" charset="0"/>
              </a:rPr>
              <a:t>100%</a:t>
            </a:r>
            <a:endParaRPr lang="en-US" sz="1990" b="1">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8" name="Straight Connector 127"/>
          <p:cNvCxnSpPr/>
          <p:nvPr/>
        </p:nvCxnSpPr>
        <p:spPr>
          <a:xfrm flipH="1">
            <a:off x="2387468" y="4215001"/>
            <a:ext cx="4401644"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2231126" y="2328958"/>
            <a:ext cx="311297" cy="13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2231126" y="2961365"/>
            <a:ext cx="311297" cy="138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2231126" y="3591520"/>
            <a:ext cx="311297" cy="138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2231126" y="4224081"/>
            <a:ext cx="311297" cy="138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nodeType="afterGroup">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nodeType="afterGroup">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nodeType="afterGroup">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nodeType="afterGroup">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nodeType="afterGroup">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nodeType="afterGroup">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nodeType="afterGroup">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nodeType="afterGroup">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nodeType="afterGroup">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nodeType="afterGroup">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nodeType="afterGroup">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nodeType="afterGroup">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nodeType="afterGroup">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nodeType="afterGroup">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nodeType="afterGroup">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nodeType="afterGroup">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nodeType="afterGroup">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nodeType="afterGroup">
                            <p:stCondLst>
                              <p:cond delay="10000"/>
                            </p:stCondLst>
                            <p:childTnLst>
                              <p:par>
                                <p:cTn id="101" presetID="53" presetClass="entr" presetSubtype="16"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nodeType="afterGroup">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nodeType="afterGroup">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nodeType="afterGroup">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nodeType="afterGroup">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同心圆 15"/>
          <p:cNvSpPr/>
          <p:nvPr/>
        </p:nvSpPr>
        <p:spPr>
          <a:xfrm>
            <a:off x="2196530" y="1996480"/>
            <a:ext cx="1152128" cy="1152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50" name="文本框 2"/>
          <p:cNvSpPr txBox="1">
            <a:spLocks noChangeArrowheads="1"/>
          </p:cNvSpPr>
          <p:nvPr>
            <p:custDataLst>
              <p:tags r:id="rId3"/>
            </p:custDataLst>
          </p:nvPr>
        </p:nvSpPr>
        <p:spPr bwMode="auto">
          <a:xfrm>
            <a:off x="2142282" y="2212504"/>
            <a:ext cx="120637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440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4"/>
            </p:custDataLst>
          </p:nvPr>
        </p:nvCxnSpPr>
        <p:spPr>
          <a:xfrm>
            <a:off x="4068738" y="2613793"/>
            <a:ext cx="294704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068738" y="1996480"/>
            <a:ext cx="3178239" cy="553998"/>
          </a:xfrm>
          <a:prstGeom prst="rect">
            <a:avLst/>
          </a:prstGeom>
        </p:spPr>
        <p:txBody>
          <a:bodyPr wrap="square" lIns="0" tIns="0" rIns="0" bIns="0">
            <a:spAutoFit/>
          </a:bodyPr>
          <a:lstStyle/>
          <a:p>
            <a:pPr lvl="0">
              <a:buNone/>
            </a:pPr>
            <a:r>
              <a:rPr lang="zh-CN" altLang="en-US" sz="3600" b="1">
                <a:solidFill>
                  <a:schemeClr val="bg1">
                    <a:lumMod val="50000"/>
                  </a:schemeClr>
                </a:solidFill>
                <a:latin typeface="微软雅黑" panose="020b0503020204020204" pitchFamily="34" charset="-122"/>
                <a:ea typeface="微软雅黑" panose="020b0503020204020204" pitchFamily="34" charset="-122"/>
              </a:rPr>
              <a:t>单击输入标题</a:t>
            </a:r>
            <a:endParaRPr lang="zh-CN" altLang="zh-CN" sz="3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068738" y="2670572"/>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593831" y="2670572"/>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4068738" y="2936917"/>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5593831" y="2936917"/>
            <a:ext cx="1421946" cy="240837"/>
          </a:xfrm>
          <a:prstGeom prst="rect">
            <a:avLst/>
          </a:prstGeom>
          <a:noFill/>
        </p:spPr>
        <p:txBody>
          <a:bodyPr wrap="none" lIns="65032" tIns="32516" rIns="65032" bIns="32516" rtlCol="0">
            <a:spAutoFit/>
          </a:bodyPr>
          <a:lstStyle/>
          <a:p>
            <a:pPr marL="121920" lvl="1" indent="-121920">
              <a:buFont typeface="Arial" panose="020b0604020202020204" pitchFamily="34" charset="0"/>
              <a:buChar char="•"/>
            </a:pPr>
            <a:r>
              <a:rPr lang="zh-CN" altLang="en-US" sz="11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4*#ppt_w"/>
                                          </p:val>
                                        </p:tav>
                                        <p:tav tm="100000">
                                          <p:val>
                                            <p:strVal val="#ppt_w"/>
                                          </p:val>
                                        </p:tav>
                                      </p:tavLst>
                                    </p:anim>
                                    <p:anim calcmode="lin" valueType="num">
                                      <p:cBhvr>
                                        <p:cTn id="20"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nodeType="afterGroup">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nodeType="afterGroup">
                            <p:stCondLst>
                              <p:cond delay="1000"/>
                            </p:stCondLst>
                            <p:childTnLst>
                              <p:par>
                                <p:cTn id="32" presetID="1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ppt_x</p:attrName>
                                        </p:attrNameLst>
                                      </p:cBhvr>
                                      <p:tavLst>
                                        <p:tav tm="0">
                                          <p:val>
                                            <p:strVal val="#ppt_x-#ppt_w*1.125000"/>
                                          </p:val>
                                        </p:tav>
                                        <p:tav tm="100000">
                                          <p:val>
                                            <p:strVal val="#ppt_x"/>
                                          </p:val>
                                        </p:tav>
                                      </p:tavLst>
                                    </p:anim>
                                    <p:animEffect transition="in" filter="wipe(right)">
                                      <p:cBhvr>
                                        <p:cTn id="35" dur="500"/>
                                        <p:tgtEl>
                                          <p:spTgt spid="12"/>
                                        </p:tgtEl>
                                      </p:cBhvr>
                                    </p:animEffect>
                                  </p:childTnLst>
                                </p:cTn>
                              </p:par>
                            </p:childTnLst>
                          </p:cTn>
                        </p:par>
                        <p:par>
                          <p:cTn id="36" fill="hold" nodeType="afterGroup">
                            <p:stCondLst>
                              <p:cond delay="1500"/>
                            </p:stCondLst>
                            <p:childTnLst>
                              <p:par>
                                <p:cTn id="37" presetID="1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p:tgtEl>
                                          <p:spTgt spid="13"/>
                                        </p:tgtEl>
                                        <p:attrNameLst>
                                          <p:attrName>ppt_x</p:attrName>
                                        </p:attrNameLst>
                                      </p:cBhvr>
                                      <p:tavLst>
                                        <p:tav tm="0">
                                          <p:val>
                                            <p:strVal val="#ppt_x-#ppt_w*1.125000"/>
                                          </p:val>
                                        </p:tav>
                                        <p:tav tm="100000">
                                          <p:val>
                                            <p:strVal val="#ppt_x"/>
                                          </p:val>
                                        </p:tav>
                                      </p:tavLst>
                                    </p:anim>
                                    <p:animEffect transition="in" filter="wipe(right)">
                                      <p:cBhvr>
                                        <p:cTn id="40" dur="500"/>
                                        <p:tgtEl>
                                          <p:spTgt spid="13"/>
                                        </p:tgtEl>
                                      </p:cBhvr>
                                    </p:animEffect>
                                  </p:childTnLst>
                                </p:cTn>
                              </p:par>
                            </p:childTnLst>
                          </p:cTn>
                        </p:par>
                        <p:par>
                          <p:cTn id="41" fill="hold" nodeType="afterGroup">
                            <p:stCondLst>
                              <p:cond delay="2000"/>
                            </p:stCondLst>
                            <p:childTnLst>
                              <p:par>
                                <p:cTn id="42" presetID="1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ppt_x</p:attrName>
                                        </p:attrNameLst>
                                      </p:cBhvr>
                                      <p:tavLst>
                                        <p:tav tm="0">
                                          <p:val>
                                            <p:strVal val="#ppt_x-#ppt_w*1.125000"/>
                                          </p:val>
                                        </p:tav>
                                        <p:tav tm="100000">
                                          <p:val>
                                            <p:strVal val="#ppt_x"/>
                                          </p:val>
                                        </p:tav>
                                      </p:tavLst>
                                    </p:anim>
                                    <p:animEffect transition="in" filter="wipe(righ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50" grpId="0"/>
      <p:bldP spid="8"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18"/>
          <p:cNvGrpSpPr/>
          <p:nvPr/>
        </p:nvGrpSpPr>
        <p:grpSpPr>
          <a:xfrm>
            <a:off x="401252" y="2842747"/>
            <a:ext cx="8204212" cy="328589"/>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3"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cxnSp>
        <p:nvCxnSpPr>
          <p:cNvPr id="129" name="肘形连接符 128"/>
          <p:cNvCxnSpPr>
            <a:stCxn id="131" idx="3"/>
            <a:endCxn id="134" idx="1"/>
          </p:cNvCxnSpPr>
          <p:nvPr/>
        </p:nvCxnSpPr>
        <p:spPr>
          <a:xfrm rot="5400000" flipH="1" flipV="1">
            <a:off x="810985" y="2363419"/>
            <a:ext cx="564655" cy="21855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129"/>
          <p:cNvGrpSpPr/>
          <p:nvPr/>
        </p:nvGrpSpPr>
        <p:grpSpPr>
          <a:xfrm>
            <a:off x="765478" y="2755023"/>
            <a:ext cx="437111" cy="507264"/>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endParaRPr>
            </a:p>
          </p:txBody>
        </p:sp>
        <p:sp>
          <p:nvSpPr>
            <p:cNvPr id="132" name="文本框 64"/>
            <p:cNvSpPr txBox="1"/>
            <p:nvPr/>
          </p:nvSpPr>
          <p:spPr>
            <a:xfrm>
              <a:off x="1115002" y="3298195"/>
              <a:ext cx="577850" cy="328270"/>
            </a:xfrm>
            <a:prstGeom prst="rect">
              <a:avLst/>
            </a:prstGeom>
            <a:noFill/>
          </p:spPr>
          <p:txBody>
            <a:bodyPr wrap="square" rtlCol="0">
              <a:spAutoFit/>
            </a:bodyPr>
            <a:lstStyle/>
            <a:p>
              <a:pPr algn="ctr"/>
              <a:r>
                <a:rPr lang="en-US" altLang="zh-CN" sz="1000">
                  <a:solidFill>
                    <a:schemeClr val="bg1"/>
                  </a:solidFill>
                  <a:latin typeface="微软雅黑" panose="020b0503020204020204" pitchFamily="34" charset="-122"/>
                  <a:ea typeface="微软雅黑" panose="020b0503020204020204" pitchFamily="34" charset="-122"/>
                </a:rPr>
                <a:t>4</a:t>
              </a:r>
              <a:r>
                <a:rPr lang="zh-CN" altLang="en-US" sz="1000">
                  <a:solidFill>
                    <a:schemeClr val="bg1"/>
                  </a:solidFill>
                  <a:latin typeface="微软雅黑" panose="020b0503020204020204" pitchFamily="34" charset="-122"/>
                  <a:ea typeface="微软雅黑" panose="020b0503020204020204" pitchFamily="34" charset="-122"/>
                </a:rPr>
                <a:t>月</a:t>
              </a:r>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5" name="组合 132"/>
          <p:cNvGrpSpPr/>
          <p:nvPr/>
        </p:nvGrpSpPr>
        <p:grpSpPr>
          <a:xfrm>
            <a:off x="1202589" y="1861788"/>
            <a:ext cx="1059490" cy="657158"/>
            <a:chOff x="1853741" y="1952625"/>
            <a:chExt cx="1413336" cy="876262"/>
          </a:xfrm>
          <a:solidFill>
            <a:schemeClr val="bg1">
              <a:lumMod val="8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35" name="文本框 66"/>
            <p:cNvSpPr txBox="1"/>
            <p:nvPr/>
          </p:nvSpPr>
          <p:spPr>
            <a:xfrm>
              <a:off x="1853743" y="1997872"/>
              <a:ext cx="1413334" cy="636023"/>
            </a:xfrm>
            <a:prstGeom prst="rect">
              <a:avLst/>
            </a:prstGeom>
            <a:grpFill/>
          </p:spPr>
          <p:txBody>
            <a:bodyPr wrap="square" rtlCol="0">
              <a:spAutoFit/>
            </a:bodyPr>
            <a:lstStyle/>
            <a:p>
              <a:pPr algn="just"/>
              <a:r>
                <a:rPr lang="zh-CN" altLang="en-US" sz="800">
                  <a:solidFill>
                    <a:schemeClr val="bg1">
                      <a:lumMod val="50000"/>
                    </a:schemeClr>
                  </a:solidFill>
                  <a:latin typeface="微软雅黑" panose="020b0503020204020204" pitchFamily="34" charset="-122"/>
                  <a:ea typeface="微软雅黑" panose="020b0503020204020204" pitchFamily="34" charset="-122"/>
                </a:rPr>
                <a:t>在这里添加你的文字，图片也可以，记得加满哦。</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136" name="肘形连接符 135"/>
          <p:cNvCxnSpPr>
            <a:stCxn id="138" idx="3"/>
            <a:endCxn id="141" idx="1"/>
          </p:cNvCxnSpPr>
          <p:nvPr/>
        </p:nvCxnSpPr>
        <p:spPr>
          <a:xfrm rot="5400000" flipH="1" flipV="1">
            <a:off x="2745346" y="2363419"/>
            <a:ext cx="564655" cy="21855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136"/>
          <p:cNvGrpSpPr/>
          <p:nvPr/>
        </p:nvGrpSpPr>
        <p:grpSpPr>
          <a:xfrm>
            <a:off x="2699839" y="2755023"/>
            <a:ext cx="437111" cy="507264"/>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endParaRPr>
            </a:p>
          </p:txBody>
        </p:sp>
        <p:sp>
          <p:nvSpPr>
            <p:cNvPr id="139" name="文本框 72"/>
            <p:cNvSpPr txBox="1"/>
            <p:nvPr/>
          </p:nvSpPr>
          <p:spPr>
            <a:xfrm>
              <a:off x="1115002" y="3298195"/>
              <a:ext cx="577850" cy="328270"/>
            </a:xfrm>
            <a:prstGeom prst="rect">
              <a:avLst/>
            </a:prstGeom>
            <a:noFill/>
          </p:spPr>
          <p:txBody>
            <a:bodyPr wrap="square" rtlCol="0">
              <a:spAutoFit/>
            </a:bodyPr>
            <a:lstStyle/>
            <a:p>
              <a:pPr algn="ctr"/>
              <a:r>
                <a:rPr lang="en-US" altLang="zh-CN" sz="1000">
                  <a:solidFill>
                    <a:schemeClr val="bg1"/>
                  </a:solidFill>
                  <a:latin typeface="微软雅黑" panose="020b0503020204020204" pitchFamily="34" charset="-122"/>
                  <a:ea typeface="微软雅黑" panose="020b0503020204020204" pitchFamily="34" charset="-122"/>
                </a:rPr>
                <a:t>6</a:t>
              </a:r>
              <a:r>
                <a:rPr lang="zh-CN" altLang="en-US" sz="1000">
                  <a:solidFill>
                    <a:schemeClr val="bg1"/>
                  </a:solidFill>
                  <a:latin typeface="微软雅黑" panose="020b0503020204020204" pitchFamily="34" charset="-122"/>
                  <a:ea typeface="微软雅黑" panose="020b0503020204020204" pitchFamily="34" charset="-122"/>
                </a:rPr>
                <a:t>月</a:t>
              </a:r>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7" name="组合 139"/>
          <p:cNvGrpSpPr/>
          <p:nvPr/>
        </p:nvGrpSpPr>
        <p:grpSpPr>
          <a:xfrm>
            <a:off x="3136952" y="1861788"/>
            <a:ext cx="1059490" cy="657158"/>
            <a:chOff x="1853741" y="1952625"/>
            <a:chExt cx="1413335" cy="876262"/>
          </a:xfrm>
          <a:solidFill>
            <a:schemeClr val="bg1">
              <a:lumMod val="8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42" name="文本框 75"/>
            <p:cNvSpPr txBox="1"/>
            <p:nvPr/>
          </p:nvSpPr>
          <p:spPr>
            <a:xfrm>
              <a:off x="1853742" y="1997872"/>
              <a:ext cx="1413334" cy="636023"/>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800">
                  <a:solidFill>
                    <a:schemeClr val="bg1">
                      <a:lumMod val="50000"/>
                    </a:schemeClr>
                  </a:solidFill>
                </a:rPr>
                <a:t>在这里添加你的文字，图片也可以，记得加满哦。</a:t>
              </a:r>
              <a:endParaRPr lang="zh-CN" altLang="en-US">
                <a:solidFill>
                  <a:schemeClr val="bg1">
                    <a:lumMod val="50000"/>
                  </a:schemeClr>
                </a:solidFill>
              </a:endParaRPr>
            </a:p>
          </p:txBody>
        </p:sp>
      </p:grpSp>
      <p:cxnSp>
        <p:nvCxnSpPr>
          <p:cNvPr id="143" name="肘形连接符 142"/>
          <p:cNvCxnSpPr>
            <a:stCxn id="145" idx="3"/>
            <a:endCxn id="148" idx="1"/>
          </p:cNvCxnSpPr>
          <p:nvPr/>
        </p:nvCxnSpPr>
        <p:spPr>
          <a:xfrm rot="5400000" flipH="1" flipV="1">
            <a:off x="4679707" y="2363419"/>
            <a:ext cx="564655" cy="21855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 name="组合 143"/>
          <p:cNvGrpSpPr/>
          <p:nvPr/>
        </p:nvGrpSpPr>
        <p:grpSpPr>
          <a:xfrm>
            <a:off x="4634200" y="2755023"/>
            <a:ext cx="437111" cy="507264"/>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endParaRPr>
            </a:p>
          </p:txBody>
        </p:sp>
        <p:sp>
          <p:nvSpPr>
            <p:cNvPr id="146" name="文本框 79"/>
            <p:cNvSpPr txBox="1"/>
            <p:nvPr/>
          </p:nvSpPr>
          <p:spPr>
            <a:xfrm>
              <a:off x="1115002" y="3298195"/>
              <a:ext cx="577850" cy="328270"/>
            </a:xfrm>
            <a:prstGeom prst="rect">
              <a:avLst/>
            </a:prstGeom>
            <a:noFill/>
          </p:spPr>
          <p:txBody>
            <a:bodyPr wrap="square" rtlCol="0">
              <a:spAutoFit/>
            </a:bodyPr>
            <a:lstStyle/>
            <a:p>
              <a:pPr algn="ctr"/>
              <a:r>
                <a:rPr lang="en-US" altLang="zh-CN" sz="1000">
                  <a:solidFill>
                    <a:schemeClr val="bg1"/>
                  </a:solidFill>
                  <a:latin typeface="微软雅黑" panose="020b0503020204020204" pitchFamily="34" charset="-122"/>
                  <a:ea typeface="微软雅黑" panose="020b0503020204020204" pitchFamily="34" charset="-122"/>
                </a:rPr>
                <a:t>8</a:t>
              </a:r>
              <a:r>
                <a:rPr lang="zh-CN" altLang="en-US" sz="1000">
                  <a:solidFill>
                    <a:schemeClr val="bg1"/>
                  </a:solidFill>
                  <a:latin typeface="微软雅黑" panose="020b0503020204020204" pitchFamily="34" charset="-122"/>
                  <a:ea typeface="微软雅黑" panose="020b0503020204020204" pitchFamily="34" charset="-122"/>
                </a:rPr>
                <a:t>月</a:t>
              </a:r>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9" name="组合 146"/>
          <p:cNvGrpSpPr/>
          <p:nvPr/>
        </p:nvGrpSpPr>
        <p:grpSpPr>
          <a:xfrm>
            <a:off x="5071312" y="1861789"/>
            <a:ext cx="1059490" cy="657158"/>
            <a:chOff x="1853741" y="1952625"/>
            <a:chExt cx="1413335" cy="876262"/>
          </a:xfrm>
          <a:solidFill>
            <a:schemeClr val="bg1">
              <a:lumMod val="8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49" name="文本框 82"/>
            <p:cNvSpPr txBox="1"/>
            <p:nvPr/>
          </p:nvSpPr>
          <p:spPr>
            <a:xfrm>
              <a:off x="1853742" y="1997871"/>
              <a:ext cx="1413334" cy="615506"/>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800">
                  <a:solidFill>
                    <a:schemeClr val="bg1">
                      <a:lumMod val="50000"/>
                    </a:schemeClr>
                  </a:solidFill>
                </a:rPr>
                <a:t>在这里添加你的文字，图片也可以，记得加满哦。</a:t>
              </a:r>
              <a:endParaRPr lang="zh-CN" altLang="en-US" sz="800">
                <a:solidFill>
                  <a:schemeClr val="bg1">
                    <a:lumMod val="50000"/>
                  </a:schemeClr>
                </a:solidFill>
              </a:endParaRPr>
            </a:p>
          </p:txBody>
        </p:sp>
      </p:grpSp>
      <p:cxnSp>
        <p:nvCxnSpPr>
          <p:cNvPr id="150" name="肘形连接符 149"/>
          <p:cNvCxnSpPr>
            <a:stCxn id="152" idx="3"/>
            <a:endCxn id="155" idx="1"/>
          </p:cNvCxnSpPr>
          <p:nvPr/>
        </p:nvCxnSpPr>
        <p:spPr>
          <a:xfrm rot="5400000" flipH="1" flipV="1">
            <a:off x="6614069" y="2363419"/>
            <a:ext cx="564655" cy="21855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0" name="组合 150"/>
          <p:cNvGrpSpPr/>
          <p:nvPr/>
        </p:nvGrpSpPr>
        <p:grpSpPr>
          <a:xfrm>
            <a:off x="6516073" y="2755023"/>
            <a:ext cx="539800" cy="507264"/>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endParaRPr>
            </a:p>
          </p:txBody>
        </p:sp>
        <p:sp>
          <p:nvSpPr>
            <p:cNvPr id="153" name="文本框 86"/>
            <p:cNvSpPr txBox="1"/>
            <p:nvPr/>
          </p:nvSpPr>
          <p:spPr>
            <a:xfrm>
              <a:off x="1039738" y="3298194"/>
              <a:ext cx="720080" cy="328269"/>
            </a:xfrm>
            <a:prstGeom prst="rect">
              <a:avLst/>
            </a:prstGeom>
            <a:noFill/>
          </p:spPr>
          <p:txBody>
            <a:bodyPr wrap="square" rtlCol="0">
              <a:spAutoFit/>
            </a:bodyPr>
            <a:lstStyle/>
            <a:p>
              <a:pPr algn="ctr"/>
              <a:r>
                <a:rPr lang="en-US" altLang="zh-CN" sz="1000">
                  <a:solidFill>
                    <a:schemeClr val="bg1"/>
                  </a:solidFill>
                  <a:latin typeface="微软雅黑" panose="020b0503020204020204" pitchFamily="34" charset="-122"/>
                  <a:ea typeface="微软雅黑" panose="020b0503020204020204" pitchFamily="34" charset="-122"/>
                </a:rPr>
                <a:t>10</a:t>
              </a:r>
              <a:r>
                <a:rPr lang="zh-CN" altLang="en-US" sz="1000">
                  <a:solidFill>
                    <a:schemeClr val="bg1"/>
                  </a:solidFill>
                  <a:latin typeface="微软雅黑" panose="020b0503020204020204" pitchFamily="34" charset="-122"/>
                  <a:ea typeface="微软雅黑" panose="020b0503020204020204" pitchFamily="34" charset="-122"/>
                </a:rPr>
                <a:t>月</a:t>
              </a:r>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11" name="组合 153"/>
          <p:cNvGrpSpPr/>
          <p:nvPr/>
        </p:nvGrpSpPr>
        <p:grpSpPr>
          <a:xfrm>
            <a:off x="7005674" y="1861788"/>
            <a:ext cx="1059490" cy="657158"/>
            <a:chOff x="1853741" y="1952625"/>
            <a:chExt cx="1413335" cy="876262"/>
          </a:xfrm>
          <a:solidFill>
            <a:schemeClr val="bg1">
              <a:lumMod val="8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56" name="文本框 89"/>
            <p:cNvSpPr txBox="1"/>
            <p:nvPr/>
          </p:nvSpPr>
          <p:spPr>
            <a:xfrm>
              <a:off x="1853742" y="1997872"/>
              <a:ext cx="1413334" cy="636023"/>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800">
                  <a:solidFill>
                    <a:schemeClr val="bg1">
                      <a:lumMod val="50000"/>
                    </a:schemeClr>
                  </a:solidFill>
                </a:rPr>
                <a:t>在这里添加你的文字，图片也可以，记得加满哦。</a:t>
              </a:r>
              <a:endParaRPr lang="zh-CN" altLang="en-US">
                <a:solidFill>
                  <a:schemeClr val="bg1">
                    <a:lumMod val="50000"/>
                  </a:schemeClr>
                </a:solidFill>
              </a:endParaRPr>
            </a:p>
          </p:txBody>
        </p:sp>
      </p:grpSp>
      <p:cxnSp>
        <p:nvCxnSpPr>
          <p:cNvPr id="157" name="肘形连接符 156"/>
          <p:cNvCxnSpPr>
            <a:stCxn id="159" idx="0"/>
            <a:endCxn id="162" idx="1"/>
          </p:cNvCxnSpPr>
          <p:nvPr/>
        </p:nvCxnSpPr>
        <p:spPr>
          <a:xfrm rot="16200000" flipH="1">
            <a:off x="1759611" y="3453891"/>
            <a:ext cx="601763" cy="21855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2" name="组合 157"/>
          <p:cNvGrpSpPr/>
          <p:nvPr/>
        </p:nvGrpSpPr>
        <p:grpSpPr>
          <a:xfrm>
            <a:off x="1732658" y="2755023"/>
            <a:ext cx="437111" cy="507264"/>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endParaRPr>
            </a:p>
          </p:txBody>
        </p:sp>
        <p:sp>
          <p:nvSpPr>
            <p:cNvPr id="160" name="文本框 93"/>
            <p:cNvSpPr txBox="1"/>
            <p:nvPr/>
          </p:nvSpPr>
          <p:spPr>
            <a:xfrm>
              <a:off x="1115002" y="3298195"/>
              <a:ext cx="577850" cy="328270"/>
            </a:xfrm>
            <a:prstGeom prst="rect">
              <a:avLst/>
            </a:prstGeom>
            <a:noFill/>
          </p:spPr>
          <p:txBody>
            <a:bodyPr wrap="square" rtlCol="0">
              <a:spAutoFit/>
            </a:bodyPr>
            <a:lstStyle/>
            <a:p>
              <a:pPr algn="ctr"/>
              <a:r>
                <a:rPr lang="en-US" altLang="zh-CN" sz="1000">
                  <a:solidFill>
                    <a:schemeClr val="bg1"/>
                  </a:solidFill>
                  <a:latin typeface="微软雅黑" panose="020b0503020204020204" pitchFamily="34" charset="-122"/>
                  <a:ea typeface="微软雅黑" panose="020b0503020204020204" pitchFamily="34" charset="-122"/>
                </a:rPr>
                <a:t>5</a:t>
              </a:r>
              <a:r>
                <a:rPr lang="zh-CN" altLang="en-US" sz="1000">
                  <a:solidFill>
                    <a:schemeClr val="bg1"/>
                  </a:solidFill>
                  <a:latin typeface="微软雅黑" panose="020b0503020204020204" pitchFamily="34" charset="-122"/>
                  <a:ea typeface="微软雅黑" panose="020b0503020204020204" pitchFamily="34" charset="-122"/>
                </a:rPr>
                <a:t>月</a:t>
              </a:r>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13" name="组合 160"/>
          <p:cNvGrpSpPr/>
          <p:nvPr/>
        </p:nvGrpSpPr>
        <p:grpSpPr>
          <a:xfrm>
            <a:off x="2169770" y="3535471"/>
            <a:ext cx="1059490" cy="657158"/>
            <a:chOff x="1853741" y="1952625"/>
            <a:chExt cx="1413335" cy="876262"/>
          </a:xfrm>
          <a:solidFill>
            <a:schemeClr val="bg1">
              <a:lumMod val="8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63" name="文本框 96"/>
            <p:cNvSpPr txBox="1"/>
            <p:nvPr/>
          </p:nvSpPr>
          <p:spPr>
            <a:xfrm>
              <a:off x="1853742" y="1997872"/>
              <a:ext cx="1413334" cy="636023"/>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800">
                  <a:solidFill>
                    <a:schemeClr val="bg1">
                      <a:lumMod val="50000"/>
                    </a:schemeClr>
                  </a:solidFill>
                </a:rPr>
                <a:t>在这里添加你的文字，图片也可以，记得加满哦。</a:t>
              </a:r>
              <a:endParaRPr lang="zh-CN" altLang="en-US">
                <a:solidFill>
                  <a:schemeClr val="bg1">
                    <a:lumMod val="50000"/>
                  </a:schemeClr>
                </a:solidFill>
              </a:endParaRPr>
            </a:p>
          </p:txBody>
        </p:sp>
      </p:grpSp>
      <p:cxnSp>
        <p:nvCxnSpPr>
          <p:cNvPr id="164" name="肘形连接符 163"/>
          <p:cNvCxnSpPr>
            <a:stCxn id="166" idx="0"/>
            <a:endCxn id="169" idx="1"/>
          </p:cNvCxnSpPr>
          <p:nvPr/>
        </p:nvCxnSpPr>
        <p:spPr>
          <a:xfrm rot="16200000" flipH="1">
            <a:off x="3693972" y="3453891"/>
            <a:ext cx="601763" cy="21855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 name="组合 164"/>
          <p:cNvGrpSpPr/>
          <p:nvPr/>
        </p:nvGrpSpPr>
        <p:grpSpPr>
          <a:xfrm>
            <a:off x="3667020" y="2755023"/>
            <a:ext cx="437111" cy="507264"/>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endParaRPr>
            </a:p>
          </p:txBody>
        </p:sp>
        <p:sp>
          <p:nvSpPr>
            <p:cNvPr id="167" name="文本框 101"/>
            <p:cNvSpPr txBox="1"/>
            <p:nvPr/>
          </p:nvSpPr>
          <p:spPr>
            <a:xfrm>
              <a:off x="1115002" y="3298195"/>
              <a:ext cx="577850" cy="328270"/>
            </a:xfrm>
            <a:prstGeom prst="rect">
              <a:avLst/>
            </a:prstGeom>
            <a:noFill/>
          </p:spPr>
          <p:txBody>
            <a:bodyPr wrap="square" rtlCol="0">
              <a:spAutoFit/>
            </a:bodyPr>
            <a:lstStyle/>
            <a:p>
              <a:pPr algn="ctr"/>
              <a:r>
                <a:rPr lang="en-US" altLang="zh-CN" sz="1000">
                  <a:solidFill>
                    <a:schemeClr val="bg1"/>
                  </a:solidFill>
                  <a:latin typeface="微软雅黑" panose="020b0503020204020204" pitchFamily="34" charset="-122"/>
                  <a:ea typeface="微软雅黑" panose="020b0503020204020204" pitchFamily="34" charset="-122"/>
                </a:rPr>
                <a:t>7</a:t>
              </a:r>
              <a:r>
                <a:rPr lang="zh-CN" altLang="en-US" sz="1000">
                  <a:solidFill>
                    <a:schemeClr val="bg1"/>
                  </a:solidFill>
                  <a:latin typeface="微软雅黑" panose="020b0503020204020204" pitchFamily="34" charset="-122"/>
                  <a:ea typeface="微软雅黑" panose="020b0503020204020204" pitchFamily="34" charset="-122"/>
                </a:rPr>
                <a:t>月</a:t>
              </a:r>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15" name="组合 167"/>
          <p:cNvGrpSpPr/>
          <p:nvPr/>
        </p:nvGrpSpPr>
        <p:grpSpPr>
          <a:xfrm>
            <a:off x="4104132" y="3535472"/>
            <a:ext cx="1059490" cy="657158"/>
            <a:chOff x="1853741" y="1952625"/>
            <a:chExt cx="1413335" cy="876262"/>
          </a:xfrm>
          <a:solidFill>
            <a:schemeClr val="bg1">
              <a:lumMod val="8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70" name="文本框 104"/>
            <p:cNvSpPr txBox="1"/>
            <p:nvPr/>
          </p:nvSpPr>
          <p:spPr>
            <a:xfrm>
              <a:off x="1853742" y="1997871"/>
              <a:ext cx="1413334" cy="615506"/>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800">
                  <a:solidFill>
                    <a:schemeClr val="bg1">
                      <a:lumMod val="50000"/>
                    </a:schemeClr>
                  </a:solidFill>
                </a:rPr>
                <a:t>在这里添加你的文字，图片也可以，记得加满哦。</a:t>
              </a:r>
              <a:endParaRPr lang="zh-CN" altLang="en-US" sz="800">
                <a:solidFill>
                  <a:schemeClr val="bg1">
                    <a:lumMod val="50000"/>
                  </a:schemeClr>
                </a:solidFill>
              </a:endParaRPr>
            </a:p>
          </p:txBody>
        </p:sp>
      </p:grpSp>
      <p:cxnSp>
        <p:nvCxnSpPr>
          <p:cNvPr id="171" name="肘形连接符 170"/>
          <p:cNvCxnSpPr>
            <a:stCxn id="173" idx="0"/>
            <a:endCxn id="176" idx="1"/>
          </p:cNvCxnSpPr>
          <p:nvPr/>
        </p:nvCxnSpPr>
        <p:spPr>
          <a:xfrm rot="16200000" flipH="1">
            <a:off x="5628334" y="3453891"/>
            <a:ext cx="601763" cy="21855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 name="组合 171"/>
          <p:cNvGrpSpPr/>
          <p:nvPr/>
        </p:nvGrpSpPr>
        <p:grpSpPr>
          <a:xfrm>
            <a:off x="5601382" y="2755023"/>
            <a:ext cx="437111" cy="507264"/>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endParaRPr>
            </a:p>
          </p:txBody>
        </p:sp>
        <p:sp>
          <p:nvSpPr>
            <p:cNvPr id="174" name="文本框 108"/>
            <p:cNvSpPr txBox="1"/>
            <p:nvPr/>
          </p:nvSpPr>
          <p:spPr>
            <a:xfrm>
              <a:off x="1115002" y="3298195"/>
              <a:ext cx="577850" cy="328270"/>
            </a:xfrm>
            <a:prstGeom prst="rect">
              <a:avLst/>
            </a:prstGeom>
            <a:noFill/>
          </p:spPr>
          <p:txBody>
            <a:bodyPr wrap="square" rtlCol="0">
              <a:spAutoFit/>
            </a:bodyPr>
            <a:lstStyle/>
            <a:p>
              <a:pPr algn="ctr"/>
              <a:r>
                <a:rPr lang="en-US" altLang="zh-CN" sz="1000">
                  <a:solidFill>
                    <a:schemeClr val="bg1"/>
                  </a:solidFill>
                  <a:latin typeface="微软雅黑" panose="020b0503020204020204" pitchFamily="34" charset="-122"/>
                  <a:ea typeface="微软雅黑" panose="020b0503020204020204" pitchFamily="34" charset="-122"/>
                </a:rPr>
                <a:t>9</a:t>
              </a:r>
              <a:r>
                <a:rPr lang="zh-CN" altLang="en-US" sz="1000">
                  <a:solidFill>
                    <a:schemeClr val="bg1"/>
                  </a:solidFill>
                  <a:latin typeface="微软雅黑" panose="020b0503020204020204" pitchFamily="34" charset="-122"/>
                  <a:ea typeface="微软雅黑" panose="020b0503020204020204" pitchFamily="34" charset="-122"/>
                </a:rPr>
                <a:t>月</a:t>
              </a:r>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17" name="组合 174"/>
          <p:cNvGrpSpPr/>
          <p:nvPr/>
        </p:nvGrpSpPr>
        <p:grpSpPr>
          <a:xfrm>
            <a:off x="6038492" y="3535471"/>
            <a:ext cx="1059490" cy="657158"/>
            <a:chOff x="1853741" y="1952625"/>
            <a:chExt cx="1413335" cy="876262"/>
          </a:xfrm>
          <a:solidFill>
            <a:schemeClr val="bg1">
              <a:lumMod val="8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endParaRPr>
            </a:p>
          </p:txBody>
        </p:sp>
        <p:sp>
          <p:nvSpPr>
            <p:cNvPr id="177" name="文本框 111"/>
            <p:cNvSpPr txBox="1"/>
            <p:nvPr/>
          </p:nvSpPr>
          <p:spPr>
            <a:xfrm>
              <a:off x="1853742" y="1997872"/>
              <a:ext cx="1413334" cy="636023"/>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800">
                  <a:solidFill>
                    <a:schemeClr val="bg1">
                      <a:lumMod val="50000"/>
                    </a:schemeClr>
                  </a:solidFill>
                </a:rPr>
                <a:t>在这里添加你的文字，图片也可以，记得加满哦。</a:t>
              </a:r>
              <a:endParaRPr lang="zh-CN" altLang="en-US">
                <a:solidFill>
                  <a:schemeClr val="bg1">
                    <a:lumMod val="50000"/>
                  </a:schemeClr>
                </a:solidFill>
              </a:endParaRPr>
            </a:p>
          </p:txBody>
        </p:sp>
      </p:grpSp>
      <p:grpSp>
        <p:nvGrpSpPr>
          <p:cNvPr id="18" name="组合 177"/>
          <p:cNvGrpSpPr/>
          <p:nvPr/>
        </p:nvGrpSpPr>
        <p:grpSpPr>
          <a:xfrm>
            <a:off x="7487713" y="2755023"/>
            <a:ext cx="511375" cy="507264"/>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endParaRPr>
            </a:p>
          </p:txBody>
        </p:sp>
        <p:sp>
          <p:nvSpPr>
            <p:cNvPr id="180" name="文本框 114"/>
            <p:cNvSpPr txBox="1"/>
            <p:nvPr/>
          </p:nvSpPr>
          <p:spPr>
            <a:xfrm>
              <a:off x="1045689" y="3298194"/>
              <a:ext cx="682162" cy="328269"/>
            </a:xfrm>
            <a:prstGeom prst="rect">
              <a:avLst/>
            </a:prstGeom>
            <a:noFill/>
          </p:spPr>
          <p:txBody>
            <a:bodyPr wrap="square" rtlCol="0">
              <a:spAutoFit/>
            </a:bodyPr>
            <a:lstStyle/>
            <a:p>
              <a:pPr algn="ctr"/>
              <a:r>
                <a:rPr lang="en-US" altLang="zh-CN" sz="1000">
                  <a:solidFill>
                    <a:schemeClr val="bg1"/>
                  </a:solidFill>
                  <a:latin typeface="微软雅黑" panose="020b0503020204020204" pitchFamily="34" charset="-122"/>
                  <a:ea typeface="微软雅黑" panose="020b0503020204020204" pitchFamily="34" charset="-122"/>
                </a:rPr>
                <a:t>11</a:t>
              </a:r>
              <a:r>
                <a:rPr lang="zh-CN" altLang="en-US" sz="1000">
                  <a:solidFill>
                    <a:schemeClr val="bg1"/>
                  </a:solidFill>
                  <a:latin typeface="微软雅黑" panose="020b0503020204020204" pitchFamily="34" charset="-122"/>
                  <a:ea typeface="微软雅黑" panose="020b0503020204020204" pitchFamily="34" charset="-122"/>
                </a:rPr>
                <a:t>月</a:t>
              </a:r>
              <a:endParaRPr lang="zh-CN" altLang="en-US" sz="1000">
                <a:solidFill>
                  <a:schemeClr val="bg1"/>
                </a:solidFill>
                <a:latin typeface="微软雅黑" panose="020b0503020204020204" pitchFamily="34" charset="-122"/>
                <a:ea typeface="微软雅黑" panose="020b0503020204020204" pitchFamily="34" charset="-122"/>
              </a:endParaRPr>
            </a:p>
          </p:txBody>
        </p:sp>
      </p:grpSp>
      <p:sp>
        <p:nvSpPr>
          <p:cNvPr id="65" name="矩形 64"/>
          <p:cNvSpPr/>
          <p:nvPr/>
        </p:nvSpPr>
        <p:spPr>
          <a:xfrm>
            <a:off x="3115335" y="952458"/>
            <a:ext cx="2880412" cy="347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8" rIns="68577" bIns="34288" rtlCol="0" anchor="ctr"/>
          <a:lstStyle/>
          <a:p>
            <a:pPr algn="ctr"/>
            <a:r>
              <a:rPr lang="zh-CN" altLang="en-US" sz="1800">
                <a:latin typeface="微软雅黑" panose="020b0503020204020204" pitchFamily="34" charset="-122"/>
                <a:ea typeface="微软雅黑" panose="020b0503020204020204" pitchFamily="34" charset="-122"/>
              </a:rPr>
              <a:t>点击添加小标题</a:t>
            </a:r>
            <a:endParaRPr lang="zh-CN" altLang="en-US" sz="18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2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outVertical)">
                                      <p:cBhvr>
                                        <p:cTn id="7" dur="500"/>
                                        <p:tgtEl>
                                          <p:spTgt spid="6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wipe(down)">
                                      <p:cBhvr>
                                        <p:cTn id="19" dur="500"/>
                                        <p:tgtEl>
                                          <p:spTgt spid="129"/>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wipe(up)">
                                      <p:cBhvr>
                                        <p:cTn id="31" dur="500"/>
                                        <p:tgtEl>
                                          <p:spTgt spid="157"/>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wipe(down)">
                                      <p:cBhvr>
                                        <p:cTn id="43" dur="500"/>
                                        <p:tgtEl>
                                          <p:spTgt spid="136"/>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nodeType="afterGroup">
                            <p:stCondLst>
                              <p:cond delay="6000"/>
                            </p:stCondLst>
                            <p:childTnLst>
                              <p:par>
                                <p:cTn id="53" presetID="22" presetClass="entr" presetSubtype="1" fill="hold" nodeType="afterEffect">
                                  <p:stCondLst>
                                    <p:cond delay="0"/>
                                  </p:stCondLst>
                                  <p:childTnLst>
                                    <p:set>
                                      <p:cBhvr>
                                        <p:cTn id="54" dur="1" fill="hold">
                                          <p:stCondLst>
                                            <p:cond delay="0"/>
                                          </p:stCondLst>
                                        </p:cTn>
                                        <p:tgtEl>
                                          <p:spTgt spid="164"/>
                                        </p:tgtEl>
                                        <p:attrNameLst>
                                          <p:attrName>style.visibility</p:attrName>
                                        </p:attrNameLst>
                                      </p:cBhvr>
                                      <p:to>
                                        <p:strVal val="visible"/>
                                      </p:to>
                                    </p:set>
                                    <p:animEffect transition="in" filter="wipe(up)">
                                      <p:cBhvr>
                                        <p:cTn id="55" dur="500"/>
                                        <p:tgtEl>
                                          <p:spTgt spid="164"/>
                                        </p:tgtEl>
                                      </p:cBhvr>
                                    </p:animEffect>
                                  </p:childTnLst>
                                </p:cTn>
                              </p:par>
                            </p:childTnLst>
                          </p:cTn>
                        </p:par>
                        <p:par>
                          <p:cTn id="56" fill="hold" nodeType="afterGroup">
                            <p:stCondLst>
                              <p:cond delay="6500"/>
                            </p:stCondLst>
                            <p:childTnLst>
                              <p:par>
                                <p:cTn id="57" presetID="22" presetClass="entr" presetSubtype="8"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par>
                          <p:cTn id="64" fill="hold" nodeType="afterGroup">
                            <p:stCondLst>
                              <p:cond delay="7500"/>
                            </p:stCondLst>
                            <p:childTnLst>
                              <p:par>
                                <p:cTn id="65" presetID="22" presetClass="entr" presetSubtype="4" fill="hold" nodeType="afterEffect">
                                  <p:stCondLst>
                                    <p:cond delay="0"/>
                                  </p:stCondLst>
                                  <p:childTnLst>
                                    <p:set>
                                      <p:cBhvr>
                                        <p:cTn id="66" dur="1" fill="hold">
                                          <p:stCondLst>
                                            <p:cond delay="0"/>
                                          </p:stCondLst>
                                        </p:cTn>
                                        <p:tgtEl>
                                          <p:spTgt spid="143"/>
                                        </p:tgtEl>
                                        <p:attrNameLst>
                                          <p:attrName>style.visibility</p:attrName>
                                        </p:attrNameLst>
                                      </p:cBhvr>
                                      <p:to>
                                        <p:strVal val="visible"/>
                                      </p:to>
                                    </p:set>
                                    <p:animEffect transition="in" filter="wipe(down)">
                                      <p:cBhvr>
                                        <p:cTn id="67" dur="500"/>
                                        <p:tgtEl>
                                          <p:spTgt spid="143"/>
                                        </p:tgtEl>
                                      </p:cBhvr>
                                    </p:animEffect>
                                  </p:childTnLst>
                                </p:cTn>
                              </p:par>
                            </p:childTnLst>
                          </p:cTn>
                        </p:par>
                        <p:par>
                          <p:cTn id="68" fill="hold" nodeType="afterGroup">
                            <p:stCondLst>
                              <p:cond delay="8000"/>
                            </p:stCondLst>
                            <p:childTnLst>
                              <p:par>
                                <p:cTn id="69" presetID="22" presetClass="entr" presetSubtype="8"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childTnLst>
                          </p:cTn>
                        </p:par>
                        <p:par>
                          <p:cTn id="72" fill="hold" nodeType="afterGroup">
                            <p:stCondLst>
                              <p:cond delay="8500"/>
                            </p:stCondLst>
                            <p:childTnLst>
                              <p:par>
                                <p:cTn id="73" presetID="10" presetClass="entr" presetSubtype="0"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childTnLst>
                          </p:cTn>
                        </p:par>
                        <p:par>
                          <p:cTn id="76" fill="hold" nodeType="afterGroup">
                            <p:stCondLst>
                              <p:cond delay="9000"/>
                            </p:stCondLst>
                            <p:childTnLst>
                              <p:par>
                                <p:cTn id="77" presetID="22" presetClass="entr" presetSubtype="1" fill="hold" nodeType="afterEffect">
                                  <p:stCondLst>
                                    <p:cond delay="0"/>
                                  </p:stCondLst>
                                  <p:childTnLst>
                                    <p:set>
                                      <p:cBhvr>
                                        <p:cTn id="78" dur="1" fill="hold">
                                          <p:stCondLst>
                                            <p:cond delay="0"/>
                                          </p:stCondLst>
                                        </p:cTn>
                                        <p:tgtEl>
                                          <p:spTgt spid="171"/>
                                        </p:tgtEl>
                                        <p:attrNameLst>
                                          <p:attrName>style.visibility</p:attrName>
                                        </p:attrNameLst>
                                      </p:cBhvr>
                                      <p:to>
                                        <p:strVal val="visible"/>
                                      </p:to>
                                    </p:set>
                                    <p:animEffect transition="in" filter="wipe(up)">
                                      <p:cBhvr>
                                        <p:cTn id="79" dur="500"/>
                                        <p:tgtEl>
                                          <p:spTgt spid="171"/>
                                        </p:tgtEl>
                                      </p:cBhvr>
                                    </p:animEffect>
                                  </p:childTnLst>
                                </p:cTn>
                              </p:par>
                            </p:childTnLst>
                          </p:cTn>
                        </p:par>
                        <p:par>
                          <p:cTn id="80" fill="hold" nodeType="afterGroup">
                            <p:stCondLst>
                              <p:cond delay="9500"/>
                            </p:stCondLst>
                            <p:childTnLst>
                              <p:par>
                                <p:cTn id="81" presetID="22" presetClass="entr" presetSubtype="8"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500"/>
                                        <p:tgtEl>
                                          <p:spTgt spid="17"/>
                                        </p:tgtEl>
                                      </p:cBhvr>
                                    </p:animEffect>
                                  </p:childTnLst>
                                </p:cTn>
                              </p:par>
                            </p:childTnLst>
                          </p:cTn>
                        </p:par>
                        <p:par>
                          <p:cTn id="84" fill="hold" nodeType="afterGroup">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par>
                          <p:cTn id="88" fill="hold" nodeType="afterGroup">
                            <p:stCondLst>
                              <p:cond delay="10500"/>
                            </p:stCondLst>
                            <p:childTnLst>
                              <p:par>
                                <p:cTn id="89" presetID="22" presetClass="entr" presetSubtype="4" fill="hold" nodeType="afterEffect">
                                  <p:stCondLst>
                                    <p:cond delay="0"/>
                                  </p:stCondLst>
                                  <p:childTnLst>
                                    <p:set>
                                      <p:cBhvr>
                                        <p:cTn id="90" dur="1" fill="hold">
                                          <p:stCondLst>
                                            <p:cond delay="0"/>
                                          </p:stCondLst>
                                        </p:cTn>
                                        <p:tgtEl>
                                          <p:spTgt spid="150"/>
                                        </p:tgtEl>
                                        <p:attrNameLst>
                                          <p:attrName>style.visibility</p:attrName>
                                        </p:attrNameLst>
                                      </p:cBhvr>
                                      <p:to>
                                        <p:strVal val="visible"/>
                                      </p:to>
                                    </p:set>
                                    <p:animEffect transition="in" filter="wipe(down)">
                                      <p:cBhvr>
                                        <p:cTn id="91" dur="500"/>
                                        <p:tgtEl>
                                          <p:spTgt spid="150"/>
                                        </p:tgtEl>
                                      </p:cBhvr>
                                    </p:animEffect>
                                  </p:childTnLst>
                                </p:cTn>
                              </p:par>
                            </p:childTnLst>
                          </p:cTn>
                        </p:par>
                        <p:par>
                          <p:cTn id="92" fill="hold" nodeType="afterGroup">
                            <p:stCondLst>
                              <p:cond delay="11000"/>
                            </p:stCondLst>
                            <p:childTnLst>
                              <p:par>
                                <p:cTn id="93" presetID="22" presetClass="entr" presetSubtype="8" fill="hold"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left)">
                                      <p:cBhvr>
                                        <p:cTn id="95" dur="500"/>
                                        <p:tgtEl>
                                          <p:spTgt spid="11"/>
                                        </p:tgtEl>
                                      </p:cBhvr>
                                    </p:animEffect>
                                  </p:childTnLst>
                                </p:cTn>
                              </p:par>
                            </p:childTnLst>
                          </p:cTn>
                        </p:par>
                        <p:par>
                          <p:cTn id="96" fill="hold" nodeType="afterGroup">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childTnLst>
                          </p:cTn>
                        </p:par>
                        <p:par>
                          <p:cTn id="100" fill="hold" nodeType="afterGroup">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18"/>
                                        </p:tgtEl>
                                      </p:cBhvr>
                                    </p:animEffect>
                                    <p:animScale>
                                      <p:cBhvr>
                                        <p:cTn id="10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47130"/>
  <p:tag name="MH" val="20160830110423"/>
  <p:tag name="MH_LIBRARY" val="CONTENTS"/>
  <p:tag name="MH_ORDER" val="1"/>
  <p:tag name="MH_TYPE" val="ENTRY"/>
</p:tagLst>
</file>

<file path=ppt/tags/tag62.xml><?xml version="1.0" encoding="utf-8"?>
<p:tagLst xmlns:p="http://schemas.openxmlformats.org/presentationml/2006/main">
  <p:tag name="ID" val="547130"/>
  <p:tag name="MH" val="20160830110423"/>
  <p:tag name="MH_LIBRARY" val="CONTENTS"/>
  <p:tag name="MH_ORDER" val="2"/>
  <p:tag name="MH_TYPE" val="ENTRY"/>
</p:tagLst>
</file>

<file path=ppt/tags/tag63.xml><?xml version="1.0" encoding="utf-8"?>
<p:tagLst xmlns:p="http://schemas.openxmlformats.org/presentationml/2006/main">
  <p:tag name="ID" val="547130"/>
  <p:tag name="MH" val="20160830110423"/>
  <p:tag name="MH_LIBRARY" val="CONTENTS"/>
  <p:tag name="MH_ORDER" val="3"/>
  <p:tag name="MH_TYPE" val="ENTRY"/>
</p:tagLst>
</file>

<file path=ppt/tags/tag64.xml><?xml version="1.0" encoding="utf-8"?>
<p:tagLst xmlns:p="http://schemas.openxmlformats.org/presentationml/2006/main">
  <p:tag name="ID" val="547130"/>
  <p:tag name="MH" val="20160830110423"/>
  <p:tag name="MH_LIBRARY" val="CONTENTS"/>
  <p:tag name="MH_ORDER" val="4"/>
  <p:tag name="MH_TYPE" val="ENTRY"/>
</p:tagLst>
</file>

<file path=ppt/tags/tag65.xml><?xml version="1.0" encoding="utf-8"?>
<p:tagLst xmlns:p="http://schemas.openxmlformats.org/presentationml/2006/main">
  <p:tag name="ID" val="547130"/>
  <p:tag name="MH" val="20160830110423"/>
  <p:tag name="MH_LIBRARY" val="CONTENTS"/>
  <p:tag name="MH_ORDER" val="1"/>
  <p:tag name="MH_TYPE" val="NUMBER"/>
</p:tagLst>
</file>

<file path=ppt/tags/tag66.xml><?xml version="1.0" encoding="utf-8"?>
<p:tagLst xmlns:p="http://schemas.openxmlformats.org/presentationml/2006/main">
  <p:tag name="ID" val="547130"/>
  <p:tag name="MH" val="20160830110423"/>
  <p:tag name="MH_LIBRARY" val="CONTENTS"/>
  <p:tag name="MH_ORDER" val="2"/>
  <p:tag name="MH_TYPE" val="NUMBER"/>
</p:tagLst>
</file>

<file path=ppt/tags/tag67.xml><?xml version="1.0" encoding="utf-8"?>
<p:tagLst xmlns:p="http://schemas.openxmlformats.org/presentationml/2006/main">
  <p:tag name="ID" val="547130"/>
  <p:tag name="MH" val="20160830110423"/>
  <p:tag name="MH_LIBRARY" val="CONTENTS"/>
  <p:tag name="MH_ORDER" val="3"/>
  <p:tag name="MH_TYPE" val="NUMBER"/>
</p:tagLst>
</file>

<file path=ppt/tags/tag68.xml><?xml version="1.0" encoding="utf-8"?>
<p:tagLst xmlns:p="http://schemas.openxmlformats.org/presentationml/2006/main">
  <p:tag name="ID" val="547130"/>
  <p:tag name="MH" val="20160830110423"/>
  <p:tag name="MH_LIBRARY" val="CONTENTS"/>
  <p:tag name="MH_ORDER" val="4"/>
  <p:tag name="MH_TYPE" val="NUMBER"/>
</p:tagLst>
</file>

<file path=ppt/tags/tag69.xml><?xml version="1.0" encoding="utf-8"?>
<p:tagLst xmlns:p="http://schemas.openxmlformats.org/presentationml/2006/main">
  <p:tag name="MH" val="20161022204031"/>
  <p:tag name="MH_LIBRARY" val="GRAPHIC"/>
  <p:tag name="MH_ORDER" val="文本框 2"/>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61022204031"/>
  <p:tag name="MH_LIBRARY" val="GRAPHIC"/>
  <p:tag name="MH_ORDER" val="Straight Connector 6"/>
</p:tagLst>
</file>

<file path=ppt/tags/tag71.xml><?xml version="1.0" encoding="utf-8"?>
<p:tagLst xmlns:p="http://schemas.openxmlformats.org/presentationml/2006/main">
  <p:tag name="MH" val="20161022204031"/>
  <p:tag name="MH_LIBRARY" val="GRAPHIC"/>
</p:tagLst>
</file>

<file path=ppt/tags/tag72.xml><?xml version="1.0" encoding="utf-8"?>
<p:tagLst xmlns:p="http://schemas.openxmlformats.org/presentationml/2006/main">
  <p:tag name="MH" val="20161022204031"/>
  <p:tag name="MH_LIBRARY" val="GRAPHIC"/>
  <p:tag name="MH_ORDER" val="文本框 2"/>
</p:tagLst>
</file>

<file path=ppt/tags/tag73.xml><?xml version="1.0" encoding="utf-8"?>
<p:tagLst xmlns:p="http://schemas.openxmlformats.org/presentationml/2006/main">
  <p:tag name="MH" val="20161022204031"/>
  <p:tag name="MH_LIBRARY" val="GRAPHIC"/>
  <p:tag name="MH_ORDER" val="Straight Connector 6"/>
</p:tagLst>
</file>

<file path=ppt/tags/tag74.xml><?xml version="1.0" encoding="utf-8"?>
<p:tagLst xmlns:p="http://schemas.openxmlformats.org/presentationml/2006/main">
  <p:tag name="MH" val="20161022204031"/>
  <p:tag name="MH_LIBRARY" val="GRAPHIC"/>
</p:tagLst>
</file>

<file path=ppt/tags/tag75.xml><?xml version="1.0" encoding="utf-8"?>
<p:tagLst xmlns:p="http://schemas.openxmlformats.org/presentationml/2006/main">
  <p:tag name="MH" val="20161022204031"/>
  <p:tag name="MH_LIBRARY" val="GRAPHIC"/>
  <p:tag name="MH_ORDER" val="文本框 2"/>
</p:tagLst>
</file>

<file path=ppt/tags/tag76.xml><?xml version="1.0" encoding="utf-8"?>
<p:tagLst xmlns:p="http://schemas.openxmlformats.org/presentationml/2006/main">
  <p:tag name="MH" val="20161022204031"/>
  <p:tag name="MH_LIBRARY" val="GRAPHIC"/>
  <p:tag name="MH_ORDER" val="Straight Connector 6"/>
</p:tagLst>
</file>

<file path=ppt/tags/tag77.xml><?xml version="1.0" encoding="utf-8"?>
<p:tagLst xmlns:p="http://schemas.openxmlformats.org/presentationml/2006/main">
  <p:tag name="MH" val="20161022204031"/>
  <p:tag name="MH_LIBRARY" val="GRAPHIC"/>
</p:tagLst>
</file>

<file path=ppt/tags/tag78.xml><?xml version="1.0" encoding="utf-8"?>
<p:tagLst xmlns:p="http://schemas.openxmlformats.org/presentationml/2006/main">
  <p:tag name="MH" val="20161022204031"/>
  <p:tag name="MH_LIBRARY" val="GRAPHIC"/>
  <p:tag name="MH_ORDER" val="文本框 2"/>
</p:tagLst>
</file>

<file path=ppt/tags/tag79.xml><?xml version="1.0" encoding="utf-8"?>
<p:tagLst xmlns:p="http://schemas.openxmlformats.org/presentationml/2006/main">
  <p:tag name="MH" val="20161022204031"/>
  <p:tag name="MH_LIBRARY" val="GRAPHIC"/>
  <p:tag name="MH_ORDER" val="Straight Connector 6"/>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61022204031"/>
  <p:tag name="MH_LIBRARY" val="GRAPHIC"/>
</p:tagLst>
</file>

<file path=ppt/tags/tag81.xml><?xml version="1.0" encoding="utf-8"?>
<p:tagLst xmlns:p="http://schemas.openxmlformats.org/presentationml/2006/main">
  <p:tag name="MH" val="20150916113131"/>
  <p:tag name="MH_LIBRARY" val="GRAPHIC"/>
  <p:tag name="MH_ORDER" val="2"/>
  <p:tag name="MH_TYPE" val="Other"/>
</p:tagLst>
</file>

<file path=ppt/tags/tag82.xml><?xml version="1.0" encoding="utf-8"?>
<p:tagLst xmlns:p="http://schemas.openxmlformats.org/presentationml/2006/main">
  <p:tag name="MH" val="20150916113131"/>
  <p:tag name="MH_LIBRARY" val="GRAPHIC"/>
  <p:tag name="MH_ORDER" val="3"/>
  <p:tag name="MH_TYPE" val="Other"/>
</p:tagLst>
</file>

<file path=ppt/tags/tag83.xml><?xml version="1.0" encoding="utf-8"?>
<p:tagLst xmlns:p="http://schemas.openxmlformats.org/presentationml/2006/main">
  <p:tag name="MH" val="20150916113131"/>
  <p:tag name="MH_LIBRARY" val="GRAPHIC"/>
  <p:tag name="MH_ORDER" val="4"/>
  <p:tag name="MH_TYPE" val="Other"/>
</p:tagLst>
</file>

<file path=ppt/tags/tag84.xml><?xml version="1.0" encoding="utf-8"?>
<p:tagLst xmlns:p="http://schemas.openxmlformats.org/presentationml/2006/main">
  <p:tag name="MH" val="20150916113131"/>
  <p:tag name="MH_LIBRARY" val="GRAPHIC"/>
  <p:tag name="MH_ORDER" val="1"/>
  <p:tag name="MH_TYPE" val="Other"/>
</p:tagLst>
</file>

<file path=ppt/tags/tag8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时间管理珍惜时间企业文化分析PPT模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93FDE6F3-C2C1-497D-9AC0-D418F52504A2"/>
  <p:tag name="ISPRINGCLOUDFOLDERID" val="0"/>
  <p:tag name="ISPRINGCLOUDFOLDERPATH" val="Repository"/>
  <p:tag name="ISPRINGONLINEFOLDERID" val="0"/>
  <p:tag name="ISPRINGONLINEFOLDERPATH" val="Content List"/>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自定义设计方案">
  <a:themeElements>
    <a:clrScheme name="自定义 122">
      <a:dk1>
        <a:sysClr val="windowText" lastClr="000000"/>
      </a:dk1>
      <a:lt1>
        <a:sysClr val="window" lastClr="FFFFFF"/>
      </a:lt1>
      <a:dk2>
        <a:srgbClr val="1F497D"/>
      </a:dk2>
      <a:lt2>
        <a:srgbClr val="7F7F7F"/>
      </a:lt2>
      <a:accent1>
        <a:srgbClr val="30A8C4"/>
      </a:accent1>
      <a:accent2>
        <a:srgbClr val="7ECDDF"/>
      </a:accent2>
      <a:accent3>
        <a:srgbClr val="30A8C4"/>
      </a:accent3>
      <a:accent4>
        <a:srgbClr val="7ECDDF"/>
      </a:accent4>
      <a:accent5>
        <a:srgbClr val="30A8C4"/>
      </a:accent5>
      <a:accent6>
        <a:srgbClr val="7ECDDF"/>
      </a:accent6>
      <a:hlink>
        <a:srgbClr val="007FA2"/>
      </a:hlink>
      <a:folHlink>
        <a:srgbClr val="FF4957"/>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自定义</PresentationFormat>
  <Paragraphs>245</Paragraphs>
  <Slides>27</Slides>
  <Notes>27</Notes>
  <TotalTime>0</TotalTime>
  <HiddenSlides>0</HiddenSlides>
  <MMClips>1</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27</vt:i4>
      </vt:variant>
    </vt:vector>
  </HeadingPairs>
  <TitlesOfParts>
    <vt:vector baseType="lpstr" size="47">
      <vt:lpstr>Arial</vt:lpstr>
      <vt:lpstr>Calibri Light</vt:lpstr>
      <vt:lpstr>Calibri</vt:lpstr>
      <vt:lpstr>微软雅黑</vt:lpstr>
      <vt:lpstr>等线 Light</vt:lpstr>
      <vt:lpstr>等线</vt:lpstr>
      <vt:lpstr>Agency FB</vt:lpstr>
      <vt:lpstr>宋体</vt:lpstr>
      <vt:lpstr>Times New Roman</vt:lpstr>
      <vt:lpstr>Open Sans</vt:lpstr>
      <vt:lpstr>冬青黑体简体中文 W3</vt:lpstr>
      <vt:lpstr>Swiss911 UCm BT</vt:lpstr>
      <vt:lpstr>华文黑体</vt:lpstr>
      <vt:lpstr>Gill Sans</vt:lpstr>
      <vt:lpstr>MS PGothic</vt:lpstr>
      <vt:lpstr>Roboto condensed</vt:lpstr>
      <vt:lpstr>Cordia New</vt:lpstr>
      <vt:lpstr>Meiryo</vt:lpstr>
      <vt:lpstr>Wingdings</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2</cp:revision>
  <dcterms:created xsi:type="dcterms:W3CDTF">2016-10-17T14:00:00Z</dcterms:created>
  <dcterms:modified xsi:type="dcterms:W3CDTF">2023-05-08T04:44:24Z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