
<file path=[Content_Types].xml><?xml version="1.0" encoding="utf-8"?>
<Types xmlns="http://schemas.openxmlformats.org/package/2006/content-types">
  <Default Extension="dat" ContentType="application/unknown"/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5" r:id="rId2"/>
  </p:sldMasterIdLst>
  <p:notesMasterIdLst>
    <p:notesMasterId r:id="rId3"/>
  </p:notesMasterIdLst>
  <p:sldIdLst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314" r:id="rId31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tags" Target="tags/tag65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56298-DC3B-4A0A-B3E4-A267746AE16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6C5CA-A4D3-421F-8E96-DD4F36805154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27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28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C5CA-A4D3-421F-8E96-DD4F3680515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Relationship Id="rId2" Type="http://schemas.openxmlformats.org/officeDocument/2006/relationships/image" Target="../media/image5.png" /><Relationship Id="rId3" Type="http://schemas.openxmlformats.org/officeDocument/2006/relationships/image" Target="../media/image6.png" /><Relationship Id="rId4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9088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9" y="-40640"/>
            <a:ext cx="12202838" cy="693928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693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887" y="116036"/>
            <a:ext cx="2383858" cy="5518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06"/>
          <a:stretch>
            <a:fillRect/>
          </a:stretch>
        </p:blipFill>
        <p:spPr>
          <a:xfrm>
            <a:off x="300038" y="144328"/>
            <a:ext cx="1057124" cy="386271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文框 5"/>
          <p:cNvSpPr/>
          <p:nvPr userDrawn="1"/>
        </p:nvSpPr>
        <p:spPr>
          <a:xfrm>
            <a:off x="429135" y="4798716"/>
            <a:ext cx="1994875" cy="1778420"/>
          </a:xfrm>
          <a:prstGeom prst="frame">
            <a:avLst/>
          </a:prstGeom>
          <a:solidFill>
            <a:srgbClr val="FFF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91344" y="202332"/>
            <a:ext cx="11809312" cy="6374804"/>
            <a:chOff x="839416" y="620688"/>
            <a:chExt cx="10441160" cy="5544616"/>
          </a:xfrm>
        </p:grpSpPr>
        <p:sp>
          <p:nvSpPr>
            <p:cNvPr id="8" name="矩形 7"/>
            <p:cNvSpPr/>
            <p:nvPr/>
          </p:nvSpPr>
          <p:spPr>
            <a:xfrm>
              <a:off x="839416" y="620688"/>
              <a:ext cx="10441160" cy="5544616"/>
            </a:xfrm>
            <a:prstGeom prst="rect">
              <a:avLst/>
            </a:prstGeom>
            <a:solidFill>
              <a:srgbClr val="F9DDE6"/>
            </a:solidFill>
            <a:ln>
              <a:noFill/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39416" y="620688"/>
              <a:ext cx="5760640" cy="5544616"/>
            </a:xfrm>
            <a:prstGeom prst="rect">
              <a:avLst/>
            </a:prstGeom>
            <a:solidFill>
              <a:srgbClr val="80C8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 rot="16200000" flipH="1" flipV="1">
            <a:off x="899811" y="-346871"/>
            <a:ext cx="404666" cy="1098407"/>
          </a:xfrm>
          <a:custGeom>
            <a:gdLst>
              <a:gd name="connsiteX0" fmla="*/ 642645 w 642645"/>
              <a:gd name="connsiteY0" fmla="*/ 803847 h 1607694"/>
              <a:gd name="connsiteX1" fmla="*/ 41097 w 642645"/>
              <a:gd name="connsiteY1" fmla="*/ 1603207 h 1607694"/>
              <a:gd name="connsiteX2" fmla="*/ 0 w 642645"/>
              <a:gd name="connsiteY2" fmla="*/ 1607694 h 1607694"/>
              <a:gd name="connsiteX3" fmla="*/ 0 w 642645"/>
              <a:gd name="connsiteY3" fmla="*/ 1281884 h 1607694"/>
              <a:gd name="connsiteX4" fmla="*/ 58135 w 642645"/>
              <a:gd name="connsiteY4" fmla="*/ 1261236 h 1607694"/>
              <a:gd name="connsiteX5" fmla="*/ 323106 w 642645"/>
              <a:gd name="connsiteY5" fmla="*/ 803847 h 1607694"/>
              <a:gd name="connsiteX6" fmla="*/ 58136 w 642645"/>
              <a:gd name="connsiteY6" fmla="*/ 346459 h 1607694"/>
              <a:gd name="connsiteX7" fmla="*/ 1 w 642645"/>
              <a:gd name="connsiteY7" fmla="*/ 325810 h 1607694"/>
              <a:gd name="connsiteX8" fmla="*/ 1 w 642645"/>
              <a:gd name="connsiteY8" fmla="*/ 0 h 1607694"/>
              <a:gd name="connsiteX9" fmla="*/ 41097 w 642645"/>
              <a:gd name="connsiteY9" fmla="*/ 4487 h 1607694"/>
              <a:gd name="connsiteX10" fmla="*/ 642645 w 642645"/>
              <a:gd name="connsiteY10" fmla="*/ 803847 h 16076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645" h="1607694">
                <a:moveTo>
                  <a:pt x="642645" y="803847"/>
                </a:moveTo>
                <a:cubicBezTo>
                  <a:pt x="642645" y="1198149"/>
                  <a:pt x="384399" y="1527124"/>
                  <a:pt x="41097" y="1603207"/>
                </a:cubicBezTo>
                <a:lnTo>
                  <a:pt x="0" y="1607694"/>
                </a:lnTo>
                <a:lnTo>
                  <a:pt x="0" y="1281884"/>
                </a:lnTo>
                <a:lnTo>
                  <a:pt x="58135" y="1261236"/>
                </a:lnTo>
                <a:cubicBezTo>
                  <a:pt x="213847" y="1185879"/>
                  <a:pt x="323106" y="1009462"/>
                  <a:pt x="323106" y="803847"/>
                </a:cubicBezTo>
                <a:cubicBezTo>
                  <a:pt x="323106" y="598233"/>
                  <a:pt x="213848" y="421816"/>
                  <a:pt x="58136" y="346459"/>
                </a:cubicBezTo>
                <a:lnTo>
                  <a:pt x="1" y="325810"/>
                </a:lnTo>
                <a:lnTo>
                  <a:pt x="1" y="0"/>
                </a:lnTo>
                <a:lnTo>
                  <a:pt x="41097" y="4487"/>
                </a:lnTo>
                <a:cubicBezTo>
                  <a:pt x="384400" y="80570"/>
                  <a:pt x="642645" y="409546"/>
                  <a:pt x="642645" y="803847"/>
                </a:cubicBezTo>
                <a:close/>
              </a:path>
            </a:pathLst>
          </a:custGeom>
          <a:solidFill>
            <a:srgbClr val="F9D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410414" y="404666"/>
            <a:ext cx="11352451" cy="5991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6564666" y="6323368"/>
            <a:ext cx="5516166" cy="34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66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1500" b="1" cap="all">
                <a:solidFill>
                  <a:srgbClr val="80C8F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》》》》》》》》》》》》》》》》》》》》》》》》》</a:t>
            </a:r>
            <a:endParaRPr lang="en-US" altLang="zh-CN" sz="1500" b="1" cap="all">
              <a:solidFill>
                <a:srgbClr val="80C8F1"/>
              </a:solidFill>
              <a:uFillTx/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2000" p14:dur="2000"/>
    </mc:Choice>
    <mc:Fallback>
      <p:transition spd="slow" advClick="0" advTm="2000"/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image" Target="../media/image7.jpeg" /><Relationship Id="rId7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slideLayout" Target="../slideLayouts/slideLayout15.xml" /><Relationship Id="rId11" Type="http://schemas.openxmlformats.org/officeDocument/2006/relationships/slideLayout" Target="../slideLayouts/slideLayout16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slideLayout" Target="../slideLayouts/slideLayout11.xml" /><Relationship Id="rId7" Type="http://schemas.openxmlformats.org/officeDocument/2006/relationships/slideLayout" Target="../slideLayouts/slideLayout12.xml" /><Relationship Id="rId8" Type="http://schemas.openxmlformats.org/officeDocument/2006/relationships/slideLayout" Target="../slideLayouts/slideLayout13.xml" /><Relationship Id="rId9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Relationship Id="rId4" Type="http://schemas.microsoft.com/office/2007/relationships/media" Target="../media/media1.mp3" /><Relationship Id="rId5" Type="http://schemas.microsoft.com/office/2007/relationships/media" Target="../media/media1.mp3" TargetMode="Internal" /><Relationship Id="rId6" Type="http://schemas.openxmlformats.org/officeDocument/2006/relationships/image" Target="../media/image9.png" /><Relationship Id="rId7" Type="http://schemas.openxmlformats.org/officeDocument/2006/relationships/image" Target="../media/image10.png" /><Relationship Id="rId8" Type="http://schemas.openxmlformats.org/officeDocument/2006/relationships/image" Target="../media/image11.png" /><Relationship Id="rId9" Type="http://schemas.openxmlformats.org/officeDocument/2006/relationships/image" Target="../media/image1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6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8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9.jpeg" /><Relationship Id="rId4" Type="http://schemas.openxmlformats.org/officeDocument/2006/relationships/image" Target="../media/image1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0.jpeg" /><Relationship Id="rId4" Type="http://schemas.openxmlformats.org/officeDocument/2006/relationships/image" Target="../media/image18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1.jpeg" /><Relationship Id="rId4" Type="http://schemas.openxmlformats.org/officeDocument/2006/relationships/image" Target="../media/image1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22.png" /><Relationship Id="rId4" Type="http://schemas.microsoft.com/office/2007/relationships/hdphoto" Target="../media/image23.wdp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microsoft.com/office/2007/relationships/hdphoto" Target="../media/image23.wdp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microsoft.com/office/2007/relationships/hdphoto" Target="../media/image23.wdp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microsoft.com/office/2007/relationships/hdphoto" Target="../media/image23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5.png" /><Relationship Id="rId4" Type="http://schemas.microsoft.com/office/2007/relationships/hdphoto" Target="../media/image16.wdp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24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5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9.png" /><Relationship Id="rId4" Type="http://schemas.openxmlformats.org/officeDocument/2006/relationships/image" Target="../media/image10.png" /><Relationship Id="rId5" Type="http://schemas.openxmlformats.org/officeDocument/2006/relationships/image" Target="../media/image26.png" /><Relationship Id="rId6" Type="http://schemas.openxmlformats.org/officeDocument/2006/relationships/image" Target="../media/image12.png" /><Relationship Id="rId7" Type="http://schemas.openxmlformats.org/officeDocument/2006/relationships/image" Target="../media/image6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25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7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27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8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3.png" /><Relationship Id="rId4" Type="http://schemas.microsoft.com/office/2007/relationships/hdphoto" Target="../media/image14.wdp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5.png" /><Relationship Id="rId4" Type="http://schemas.microsoft.com/office/2007/relationships/hdphoto" Target="../media/image16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7.jpeg" /><Relationship Id="rId4" Type="http://schemas.openxmlformats.org/officeDocument/2006/relationships/image" Target="../media/image15.png" /><Relationship Id="rId5" Type="http://schemas.microsoft.com/office/2007/relationships/hdphoto" Target="../media/image16.wdp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7.jpeg" /><Relationship Id="rId4" Type="http://schemas.openxmlformats.org/officeDocument/2006/relationships/image" Target="../media/image15.png" /><Relationship Id="rId5" Type="http://schemas.microsoft.com/office/2007/relationships/hdphoto" Target="../media/image16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6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6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/>
        </p:nvSpPr>
        <p:spPr>
          <a:xfrm>
            <a:off x="2590800" y="396167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启航</a:t>
            </a:r>
            <a:r>
              <a:rPr lang="en-US" altLang="zh-CN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·2021</a:t>
            </a:r>
            <a:r>
              <a:rPr lang="zh-CN" altLang="en-US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年客户答谢晚宴</a:t>
            </a:r>
            <a:endParaRPr lang="zh-CN" altLang="en-US" sz="3200" b="1" spc="6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Epic Score - Fall of Mother Base (No Vocals)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339774" y="479605"/>
            <a:ext cx="1007192" cy="100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41" y="4613215"/>
            <a:ext cx="4848225" cy="2371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58" y="3665822"/>
            <a:ext cx="3248025" cy="180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3" y="1347275"/>
            <a:ext cx="8534402" cy="19757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843"/>
            <a:ext cx="12192000" cy="178003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722868" y="3232517"/>
            <a:ext cx="249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C000"/>
                </a:solidFill>
              </a:rPr>
              <a:t>NIAN ZHONG DA XIE HUI</a:t>
            </a:r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44328"/>
            <a:ext cx="11591925" cy="4953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201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701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201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701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701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0b53d9ba-63db-4a50-b338-4c6bf15826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921541" y="1858817"/>
            <a:ext cx="8348919" cy="3140366"/>
            <a:chOff x="2043747" y="1883071"/>
            <a:chExt cx="8348919" cy="3140366"/>
          </a:xfrm>
        </p:grpSpPr>
        <p:sp>
          <p:nvSpPr>
            <p:cNvPr id="7" name="ísļïḍé"/>
            <p:cNvSpPr/>
            <p:nvPr/>
          </p:nvSpPr>
          <p:spPr>
            <a:xfrm>
              <a:off x="5044404" y="2174887"/>
              <a:ext cx="2228892" cy="252949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570" extrusionOk="0">
                  <a:moveTo>
                    <a:pt x="538" y="6909"/>
                  </a:moveTo>
                  <a:cubicBezTo>
                    <a:pt x="1461" y="7610"/>
                    <a:pt x="2084" y="8535"/>
                    <a:pt x="2344" y="9550"/>
                  </a:cubicBezTo>
                  <a:cubicBezTo>
                    <a:pt x="2607" y="10563"/>
                    <a:pt x="2500" y="11653"/>
                    <a:pt x="2066" y="12653"/>
                  </a:cubicBezTo>
                  <a:cubicBezTo>
                    <a:pt x="1851" y="13153"/>
                    <a:pt x="1549" y="13624"/>
                    <a:pt x="1175" y="14047"/>
                  </a:cubicBezTo>
                  <a:cubicBezTo>
                    <a:pt x="988" y="14258"/>
                    <a:pt x="783" y="14456"/>
                    <a:pt x="563" y="14641"/>
                  </a:cubicBezTo>
                  <a:cubicBezTo>
                    <a:pt x="535" y="14664"/>
                    <a:pt x="508" y="14687"/>
                    <a:pt x="480" y="14710"/>
                  </a:cubicBezTo>
                  <a:cubicBezTo>
                    <a:pt x="448" y="14736"/>
                    <a:pt x="416" y="14761"/>
                    <a:pt x="384" y="14787"/>
                  </a:cubicBezTo>
                  <a:cubicBezTo>
                    <a:pt x="262" y="14888"/>
                    <a:pt x="169" y="15015"/>
                    <a:pt x="114" y="15148"/>
                  </a:cubicBezTo>
                  <a:cubicBezTo>
                    <a:pt x="5" y="15419"/>
                    <a:pt x="39" y="15673"/>
                    <a:pt x="115" y="15884"/>
                  </a:cubicBezTo>
                  <a:cubicBezTo>
                    <a:pt x="195" y="16097"/>
                    <a:pt x="324" y="16283"/>
                    <a:pt x="510" y="16443"/>
                  </a:cubicBezTo>
                  <a:cubicBezTo>
                    <a:pt x="604" y="16523"/>
                    <a:pt x="714" y="16596"/>
                    <a:pt x="845" y="16653"/>
                  </a:cubicBezTo>
                  <a:cubicBezTo>
                    <a:pt x="977" y="16710"/>
                    <a:pt x="1132" y="16749"/>
                    <a:pt x="1297" y="16755"/>
                  </a:cubicBezTo>
                  <a:cubicBezTo>
                    <a:pt x="1379" y="16758"/>
                    <a:pt x="1462" y="16752"/>
                    <a:pt x="1542" y="16738"/>
                  </a:cubicBezTo>
                  <a:cubicBezTo>
                    <a:pt x="1582" y="16731"/>
                    <a:pt x="1622" y="16722"/>
                    <a:pt x="1660" y="16711"/>
                  </a:cubicBezTo>
                  <a:cubicBezTo>
                    <a:pt x="1682" y="16705"/>
                    <a:pt x="1703" y="16698"/>
                    <a:pt x="1725" y="16692"/>
                  </a:cubicBezTo>
                  <a:cubicBezTo>
                    <a:pt x="1761" y="16682"/>
                    <a:pt x="1797" y="16672"/>
                    <a:pt x="1833" y="16661"/>
                  </a:cubicBezTo>
                  <a:cubicBezTo>
                    <a:pt x="1870" y="16652"/>
                    <a:pt x="1906" y="16642"/>
                    <a:pt x="1942" y="16633"/>
                  </a:cubicBezTo>
                  <a:cubicBezTo>
                    <a:pt x="2088" y="16595"/>
                    <a:pt x="2235" y="16563"/>
                    <a:pt x="2384" y="16535"/>
                  </a:cubicBezTo>
                  <a:cubicBezTo>
                    <a:pt x="2977" y="16425"/>
                    <a:pt x="3590" y="16393"/>
                    <a:pt x="4193" y="16443"/>
                  </a:cubicBezTo>
                  <a:cubicBezTo>
                    <a:pt x="5401" y="16540"/>
                    <a:pt x="6568" y="16973"/>
                    <a:pt x="7492" y="17666"/>
                  </a:cubicBezTo>
                  <a:cubicBezTo>
                    <a:pt x="8420" y="18356"/>
                    <a:pt x="9100" y="19300"/>
                    <a:pt x="9406" y="20334"/>
                  </a:cubicBezTo>
                  <a:cubicBezTo>
                    <a:pt x="9425" y="20399"/>
                    <a:pt x="9443" y="20464"/>
                    <a:pt x="9460" y="20529"/>
                  </a:cubicBezTo>
                  <a:cubicBezTo>
                    <a:pt x="9468" y="20561"/>
                    <a:pt x="9475" y="20594"/>
                    <a:pt x="9483" y="20627"/>
                  </a:cubicBezTo>
                  <a:cubicBezTo>
                    <a:pt x="9488" y="20647"/>
                    <a:pt x="9492" y="20666"/>
                    <a:pt x="9497" y="20686"/>
                  </a:cubicBezTo>
                  <a:cubicBezTo>
                    <a:pt x="9499" y="20695"/>
                    <a:pt x="9501" y="20704"/>
                    <a:pt x="9503" y="20713"/>
                  </a:cubicBezTo>
                  <a:cubicBezTo>
                    <a:pt x="9508" y="20728"/>
                    <a:pt x="9512" y="20744"/>
                    <a:pt x="9517" y="20759"/>
                  </a:cubicBezTo>
                  <a:cubicBezTo>
                    <a:pt x="9552" y="20878"/>
                    <a:pt x="9606" y="20989"/>
                    <a:pt x="9688" y="21099"/>
                  </a:cubicBezTo>
                  <a:cubicBezTo>
                    <a:pt x="9769" y="21207"/>
                    <a:pt x="9878" y="21306"/>
                    <a:pt x="10002" y="21381"/>
                  </a:cubicBezTo>
                  <a:cubicBezTo>
                    <a:pt x="10253" y="21532"/>
                    <a:pt x="10545" y="21583"/>
                    <a:pt x="10808" y="21567"/>
                  </a:cubicBezTo>
                  <a:cubicBezTo>
                    <a:pt x="11073" y="21551"/>
                    <a:pt x="11324" y="21474"/>
                    <a:pt x="11546" y="21332"/>
                  </a:cubicBezTo>
                  <a:cubicBezTo>
                    <a:pt x="11766" y="21192"/>
                    <a:pt x="11953" y="20969"/>
                    <a:pt x="12021" y="20712"/>
                  </a:cubicBezTo>
                  <a:cubicBezTo>
                    <a:pt x="12040" y="20640"/>
                    <a:pt x="12058" y="20569"/>
                    <a:pt x="12076" y="20498"/>
                  </a:cubicBezTo>
                  <a:cubicBezTo>
                    <a:pt x="12094" y="20432"/>
                    <a:pt x="12113" y="20368"/>
                    <a:pt x="12134" y="20303"/>
                  </a:cubicBezTo>
                  <a:cubicBezTo>
                    <a:pt x="12215" y="20044"/>
                    <a:pt x="12319" y="19791"/>
                    <a:pt x="12442" y="19546"/>
                  </a:cubicBezTo>
                  <a:cubicBezTo>
                    <a:pt x="12933" y="18564"/>
                    <a:pt x="13762" y="17719"/>
                    <a:pt x="14798" y="17166"/>
                  </a:cubicBezTo>
                  <a:cubicBezTo>
                    <a:pt x="15832" y="16609"/>
                    <a:pt x="17063" y="16343"/>
                    <a:pt x="18274" y="16412"/>
                  </a:cubicBezTo>
                  <a:cubicBezTo>
                    <a:pt x="18576" y="16429"/>
                    <a:pt x="18877" y="16466"/>
                    <a:pt x="19174" y="16523"/>
                  </a:cubicBezTo>
                  <a:cubicBezTo>
                    <a:pt x="19322" y="16551"/>
                    <a:pt x="19469" y="16584"/>
                    <a:pt x="19614" y="16622"/>
                  </a:cubicBezTo>
                  <a:cubicBezTo>
                    <a:pt x="19687" y="16641"/>
                    <a:pt x="19759" y="16661"/>
                    <a:pt x="19831" y="16683"/>
                  </a:cubicBezTo>
                  <a:cubicBezTo>
                    <a:pt x="19845" y="16687"/>
                    <a:pt x="19859" y="16690"/>
                    <a:pt x="19873" y="16694"/>
                  </a:cubicBezTo>
                  <a:cubicBezTo>
                    <a:pt x="19893" y="16699"/>
                    <a:pt x="19914" y="16704"/>
                    <a:pt x="19934" y="16709"/>
                  </a:cubicBezTo>
                  <a:cubicBezTo>
                    <a:pt x="19975" y="16717"/>
                    <a:pt x="20008" y="16723"/>
                    <a:pt x="20046" y="16728"/>
                  </a:cubicBezTo>
                  <a:cubicBezTo>
                    <a:pt x="20121" y="16737"/>
                    <a:pt x="20197" y="16740"/>
                    <a:pt x="20272" y="16737"/>
                  </a:cubicBezTo>
                  <a:cubicBezTo>
                    <a:pt x="20577" y="16722"/>
                    <a:pt x="20847" y="16603"/>
                    <a:pt x="21043" y="16447"/>
                  </a:cubicBezTo>
                  <a:cubicBezTo>
                    <a:pt x="21241" y="16290"/>
                    <a:pt x="21384" y="16093"/>
                    <a:pt x="21460" y="15864"/>
                  </a:cubicBezTo>
                  <a:cubicBezTo>
                    <a:pt x="21536" y="15637"/>
                    <a:pt x="21535" y="15362"/>
                    <a:pt x="21412" y="15118"/>
                  </a:cubicBezTo>
                  <a:cubicBezTo>
                    <a:pt x="21352" y="14997"/>
                    <a:pt x="21266" y="14888"/>
                    <a:pt x="21168" y="14801"/>
                  </a:cubicBezTo>
                  <a:cubicBezTo>
                    <a:pt x="21156" y="14789"/>
                    <a:pt x="21144" y="14778"/>
                    <a:pt x="21131" y="14768"/>
                  </a:cubicBezTo>
                  <a:cubicBezTo>
                    <a:pt x="21121" y="14759"/>
                    <a:pt x="21110" y="14751"/>
                    <a:pt x="21100" y="14742"/>
                  </a:cubicBezTo>
                  <a:cubicBezTo>
                    <a:pt x="21085" y="14730"/>
                    <a:pt x="21069" y="14718"/>
                    <a:pt x="21054" y="14706"/>
                  </a:cubicBezTo>
                  <a:cubicBezTo>
                    <a:pt x="21027" y="14683"/>
                    <a:pt x="21000" y="14660"/>
                    <a:pt x="20972" y="14638"/>
                  </a:cubicBezTo>
                  <a:cubicBezTo>
                    <a:pt x="20086" y="13898"/>
                    <a:pt x="19447" y="12932"/>
                    <a:pt x="19183" y="11888"/>
                  </a:cubicBezTo>
                  <a:cubicBezTo>
                    <a:pt x="18915" y="10846"/>
                    <a:pt x="19029" y="9733"/>
                    <a:pt x="19498" y="8745"/>
                  </a:cubicBezTo>
                  <a:cubicBezTo>
                    <a:pt x="19730" y="8251"/>
                    <a:pt x="20049" y="7788"/>
                    <a:pt x="20437" y="7376"/>
                  </a:cubicBezTo>
                  <a:cubicBezTo>
                    <a:pt x="20631" y="7169"/>
                    <a:pt x="20842" y="6976"/>
                    <a:pt x="21068" y="6797"/>
                  </a:cubicBezTo>
                  <a:cubicBezTo>
                    <a:pt x="21086" y="6783"/>
                    <a:pt x="21103" y="6768"/>
                    <a:pt x="21121" y="6754"/>
                  </a:cubicBezTo>
                  <a:cubicBezTo>
                    <a:pt x="21140" y="6738"/>
                    <a:pt x="21177" y="6706"/>
                    <a:pt x="21195" y="6687"/>
                  </a:cubicBezTo>
                  <a:cubicBezTo>
                    <a:pt x="21240" y="6644"/>
                    <a:pt x="21282" y="6597"/>
                    <a:pt x="21321" y="6545"/>
                  </a:cubicBezTo>
                  <a:cubicBezTo>
                    <a:pt x="21398" y="6443"/>
                    <a:pt x="21460" y="6324"/>
                    <a:pt x="21494" y="6198"/>
                  </a:cubicBezTo>
                  <a:cubicBezTo>
                    <a:pt x="21566" y="5945"/>
                    <a:pt x="21523" y="5678"/>
                    <a:pt x="21405" y="5462"/>
                  </a:cubicBezTo>
                  <a:cubicBezTo>
                    <a:pt x="21288" y="5244"/>
                    <a:pt x="21102" y="5063"/>
                    <a:pt x="20863" y="4939"/>
                  </a:cubicBezTo>
                  <a:cubicBezTo>
                    <a:pt x="20627" y="4815"/>
                    <a:pt x="20327" y="4759"/>
                    <a:pt x="20047" y="4795"/>
                  </a:cubicBezTo>
                  <a:cubicBezTo>
                    <a:pt x="19977" y="4804"/>
                    <a:pt x="19909" y="4818"/>
                    <a:pt x="19844" y="4836"/>
                  </a:cubicBezTo>
                  <a:cubicBezTo>
                    <a:pt x="19803" y="4847"/>
                    <a:pt x="19762" y="4859"/>
                    <a:pt x="19721" y="4870"/>
                  </a:cubicBezTo>
                  <a:cubicBezTo>
                    <a:pt x="19653" y="4889"/>
                    <a:pt x="19577" y="4908"/>
                    <a:pt x="19505" y="4926"/>
                  </a:cubicBezTo>
                  <a:cubicBezTo>
                    <a:pt x="19358" y="4961"/>
                    <a:pt x="19209" y="4992"/>
                    <a:pt x="19060" y="5018"/>
                  </a:cubicBezTo>
                  <a:cubicBezTo>
                    <a:pt x="18463" y="5122"/>
                    <a:pt x="17850" y="5149"/>
                    <a:pt x="17246" y="5096"/>
                  </a:cubicBezTo>
                  <a:cubicBezTo>
                    <a:pt x="16038" y="4993"/>
                    <a:pt x="14878" y="4552"/>
                    <a:pt x="13961" y="3850"/>
                  </a:cubicBezTo>
                  <a:cubicBezTo>
                    <a:pt x="13041" y="3153"/>
                    <a:pt x="12371" y="2203"/>
                    <a:pt x="12075" y="1166"/>
                  </a:cubicBezTo>
                  <a:cubicBezTo>
                    <a:pt x="12057" y="1101"/>
                    <a:pt x="12039" y="1036"/>
                    <a:pt x="12023" y="971"/>
                  </a:cubicBezTo>
                  <a:cubicBezTo>
                    <a:pt x="12018" y="934"/>
                    <a:pt x="12006" y="898"/>
                    <a:pt x="11998" y="861"/>
                  </a:cubicBezTo>
                  <a:cubicBezTo>
                    <a:pt x="11995" y="852"/>
                    <a:pt x="11993" y="843"/>
                    <a:pt x="11991" y="833"/>
                  </a:cubicBezTo>
                  <a:cubicBezTo>
                    <a:pt x="11985" y="815"/>
                    <a:pt x="11979" y="796"/>
                    <a:pt x="11974" y="777"/>
                  </a:cubicBezTo>
                  <a:cubicBezTo>
                    <a:pt x="11963" y="745"/>
                    <a:pt x="11951" y="715"/>
                    <a:pt x="11937" y="684"/>
                  </a:cubicBezTo>
                  <a:cubicBezTo>
                    <a:pt x="11829" y="437"/>
                    <a:pt x="11599" y="233"/>
                    <a:pt x="11351" y="127"/>
                  </a:cubicBezTo>
                  <a:cubicBezTo>
                    <a:pt x="11101" y="18"/>
                    <a:pt x="10837" y="-17"/>
                    <a:pt x="10575" y="7"/>
                  </a:cubicBezTo>
                  <a:cubicBezTo>
                    <a:pt x="10315" y="32"/>
                    <a:pt x="10046" y="122"/>
                    <a:pt x="9826" y="300"/>
                  </a:cubicBezTo>
                  <a:cubicBezTo>
                    <a:pt x="9718" y="388"/>
                    <a:pt x="9626" y="498"/>
                    <a:pt x="9562" y="615"/>
                  </a:cubicBezTo>
                  <a:cubicBezTo>
                    <a:pt x="9530" y="674"/>
                    <a:pt x="9505" y="735"/>
                    <a:pt x="9485" y="795"/>
                  </a:cubicBezTo>
                  <a:cubicBezTo>
                    <a:pt x="9481" y="810"/>
                    <a:pt x="9476" y="825"/>
                    <a:pt x="9472" y="840"/>
                  </a:cubicBezTo>
                  <a:cubicBezTo>
                    <a:pt x="9469" y="853"/>
                    <a:pt x="9466" y="866"/>
                    <a:pt x="9463" y="879"/>
                  </a:cubicBezTo>
                  <a:cubicBezTo>
                    <a:pt x="9459" y="897"/>
                    <a:pt x="9455" y="914"/>
                    <a:pt x="9450" y="932"/>
                  </a:cubicBezTo>
                  <a:cubicBezTo>
                    <a:pt x="9420" y="1060"/>
                    <a:pt x="9382" y="1193"/>
                    <a:pt x="9340" y="1321"/>
                  </a:cubicBezTo>
                  <a:cubicBezTo>
                    <a:pt x="9256" y="1578"/>
                    <a:pt x="9150" y="1830"/>
                    <a:pt x="9023" y="2073"/>
                  </a:cubicBezTo>
                  <a:cubicBezTo>
                    <a:pt x="8517" y="3047"/>
                    <a:pt x="7672" y="3880"/>
                    <a:pt x="6626" y="4420"/>
                  </a:cubicBezTo>
                  <a:cubicBezTo>
                    <a:pt x="5578" y="4965"/>
                    <a:pt x="4368" y="5265"/>
                    <a:pt x="3198" y="5207"/>
                  </a:cubicBezTo>
                  <a:cubicBezTo>
                    <a:pt x="2906" y="5192"/>
                    <a:pt x="2617" y="5155"/>
                    <a:pt x="2336" y="5095"/>
                  </a:cubicBezTo>
                  <a:cubicBezTo>
                    <a:pt x="2195" y="5065"/>
                    <a:pt x="2056" y="5030"/>
                    <a:pt x="1920" y="4988"/>
                  </a:cubicBezTo>
                  <a:cubicBezTo>
                    <a:pt x="1886" y="4977"/>
                    <a:pt x="1852" y="4966"/>
                    <a:pt x="1818" y="4956"/>
                  </a:cubicBezTo>
                  <a:cubicBezTo>
                    <a:pt x="1781" y="4943"/>
                    <a:pt x="1743" y="4930"/>
                    <a:pt x="1706" y="4918"/>
                  </a:cubicBezTo>
                  <a:cubicBezTo>
                    <a:pt x="1594" y="4880"/>
                    <a:pt x="1468" y="4854"/>
                    <a:pt x="1337" y="4844"/>
                  </a:cubicBezTo>
                  <a:cubicBezTo>
                    <a:pt x="1075" y="4823"/>
                    <a:pt x="781" y="4881"/>
                    <a:pt x="542" y="5026"/>
                  </a:cubicBezTo>
                  <a:cubicBezTo>
                    <a:pt x="302" y="5169"/>
                    <a:pt x="123" y="5392"/>
                    <a:pt x="46" y="5641"/>
                  </a:cubicBezTo>
                  <a:cubicBezTo>
                    <a:pt x="-34" y="5890"/>
                    <a:pt x="-4" y="6161"/>
                    <a:pt x="100" y="6382"/>
                  </a:cubicBezTo>
                  <a:cubicBezTo>
                    <a:pt x="203" y="6605"/>
                    <a:pt x="368" y="6779"/>
                    <a:pt x="541" y="6911"/>
                  </a:cubicBezTo>
                  <a:cubicBezTo>
                    <a:pt x="599" y="6852"/>
                    <a:pt x="656" y="6793"/>
                    <a:pt x="714" y="6734"/>
                  </a:cubicBezTo>
                  <a:cubicBezTo>
                    <a:pt x="772" y="6675"/>
                    <a:pt x="830" y="6616"/>
                    <a:pt x="888" y="6557"/>
                  </a:cubicBezTo>
                  <a:cubicBezTo>
                    <a:pt x="945" y="6497"/>
                    <a:pt x="1003" y="6438"/>
                    <a:pt x="1061" y="6379"/>
                  </a:cubicBezTo>
                  <a:cubicBezTo>
                    <a:pt x="1119" y="6320"/>
                    <a:pt x="1176" y="6261"/>
                    <a:pt x="1234" y="6202"/>
                  </a:cubicBezTo>
                  <a:cubicBezTo>
                    <a:pt x="1158" y="6144"/>
                    <a:pt x="1109" y="6084"/>
                    <a:pt x="1087" y="6034"/>
                  </a:cubicBezTo>
                  <a:cubicBezTo>
                    <a:pt x="1065" y="5985"/>
                    <a:pt x="1065" y="5946"/>
                    <a:pt x="1075" y="5913"/>
                  </a:cubicBezTo>
                  <a:cubicBezTo>
                    <a:pt x="1086" y="5879"/>
                    <a:pt x="1110" y="5850"/>
                    <a:pt x="1143" y="5831"/>
                  </a:cubicBezTo>
                  <a:cubicBezTo>
                    <a:pt x="1175" y="5812"/>
                    <a:pt x="1215" y="5802"/>
                    <a:pt x="1274" y="5806"/>
                  </a:cubicBezTo>
                  <a:cubicBezTo>
                    <a:pt x="1304" y="5809"/>
                    <a:pt x="1337" y="5815"/>
                    <a:pt x="1375" y="5828"/>
                  </a:cubicBezTo>
                  <a:cubicBezTo>
                    <a:pt x="1413" y="5841"/>
                    <a:pt x="1451" y="5854"/>
                    <a:pt x="1489" y="5866"/>
                  </a:cubicBezTo>
                  <a:cubicBezTo>
                    <a:pt x="1530" y="5880"/>
                    <a:pt x="1572" y="5893"/>
                    <a:pt x="1614" y="5907"/>
                  </a:cubicBezTo>
                  <a:cubicBezTo>
                    <a:pt x="1782" y="5959"/>
                    <a:pt x="1952" y="6003"/>
                    <a:pt x="2124" y="6040"/>
                  </a:cubicBezTo>
                  <a:cubicBezTo>
                    <a:pt x="2467" y="6114"/>
                    <a:pt x="2816" y="6157"/>
                    <a:pt x="3164" y="6173"/>
                  </a:cubicBezTo>
                  <a:cubicBezTo>
                    <a:pt x="4563" y="6236"/>
                    <a:pt x="5942" y="5862"/>
                    <a:pt x="7165" y="5228"/>
                  </a:cubicBezTo>
                  <a:cubicBezTo>
                    <a:pt x="8398" y="4591"/>
                    <a:pt x="9394" y="3609"/>
                    <a:pt x="9987" y="2465"/>
                  </a:cubicBezTo>
                  <a:cubicBezTo>
                    <a:pt x="10136" y="2179"/>
                    <a:pt x="10261" y="1883"/>
                    <a:pt x="10360" y="1582"/>
                  </a:cubicBezTo>
                  <a:cubicBezTo>
                    <a:pt x="10410" y="1430"/>
                    <a:pt x="10452" y="1280"/>
                    <a:pt x="10490" y="1122"/>
                  </a:cubicBezTo>
                  <a:cubicBezTo>
                    <a:pt x="10494" y="1105"/>
                    <a:pt x="10498" y="1087"/>
                    <a:pt x="10502" y="1069"/>
                  </a:cubicBezTo>
                  <a:cubicBezTo>
                    <a:pt x="10503" y="1064"/>
                    <a:pt x="10505" y="1059"/>
                    <a:pt x="10506" y="1054"/>
                  </a:cubicBezTo>
                  <a:cubicBezTo>
                    <a:pt x="10506" y="1051"/>
                    <a:pt x="10508" y="1049"/>
                    <a:pt x="10508" y="1047"/>
                  </a:cubicBezTo>
                  <a:cubicBezTo>
                    <a:pt x="10511" y="1037"/>
                    <a:pt x="10515" y="1029"/>
                    <a:pt x="10518" y="1022"/>
                  </a:cubicBezTo>
                  <a:cubicBezTo>
                    <a:pt x="10526" y="1009"/>
                    <a:pt x="10534" y="999"/>
                    <a:pt x="10547" y="989"/>
                  </a:cubicBezTo>
                  <a:cubicBezTo>
                    <a:pt x="10570" y="968"/>
                    <a:pt x="10622" y="945"/>
                    <a:pt x="10690" y="939"/>
                  </a:cubicBezTo>
                  <a:cubicBezTo>
                    <a:pt x="10756" y="932"/>
                    <a:pt x="10830" y="944"/>
                    <a:pt x="10876" y="965"/>
                  </a:cubicBezTo>
                  <a:cubicBezTo>
                    <a:pt x="10924" y="988"/>
                    <a:pt x="10939" y="1006"/>
                    <a:pt x="10951" y="1031"/>
                  </a:cubicBezTo>
                  <a:cubicBezTo>
                    <a:pt x="10952" y="1034"/>
                    <a:pt x="10954" y="1038"/>
                    <a:pt x="10955" y="1041"/>
                  </a:cubicBezTo>
                  <a:cubicBezTo>
                    <a:pt x="10955" y="1040"/>
                    <a:pt x="10955" y="1039"/>
                    <a:pt x="10955" y="1037"/>
                  </a:cubicBezTo>
                  <a:cubicBezTo>
                    <a:pt x="10957" y="1046"/>
                    <a:pt x="10959" y="1054"/>
                    <a:pt x="10961" y="1063"/>
                  </a:cubicBezTo>
                  <a:cubicBezTo>
                    <a:pt x="10969" y="1098"/>
                    <a:pt x="10977" y="1132"/>
                    <a:pt x="10985" y="1167"/>
                  </a:cubicBezTo>
                  <a:cubicBezTo>
                    <a:pt x="11004" y="1244"/>
                    <a:pt x="11024" y="1321"/>
                    <a:pt x="11046" y="1397"/>
                  </a:cubicBezTo>
                  <a:cubicBezTo>
                    <a:pt x="11396" y="2621"/>
                    <a:pt x="12185" y="3739"/>
                    <a:pt x="13267" y="4560"/>
                  </a:cubicBezTo>
                  <a:cubicBezTo>
                    <a:pt x="13808" y="4971"/>
                    <a:pt x="14418" y="5310"/>
                    <a:pt x="15075" y="5559"/>
                  </a:cubicBezTo>
                  <a:cubicBezTo>
                    <a:pt x="15732" y="5808"/>
                    <a:pt x="16432" y="5966"/>
                    <a:pt x="17141" y="6028"/>
                  </a:cubicBezTo>
                  <a:cubicBezTo>
                    <a:pt x="17850" y="6091"/>
                    <a:pt x="18568" y="6059"/>
                    <a:pt x="19266" y="5938"/>
                  </a:cubicBezTo>
                  <a:cubicBezTo>
                    <a:pt x="19440" y="5907"/>
                    <a:pt x="19613" y="5871"/>
                    <a:pt x="19784" y="5830"/>
                  </a:cubicBezTo>
                  <a:cubicBezTo>
                    <a:pt x="19871" y="5809"/>
                    <a:pt x="19954" y="5788"/>
                    <a:pt x="20043" y="5763"/>
                  </a:cubicBezTo>
                  <a:cubicBezTo>
                    <a:pt x="20080" y="5753"/>
                    <a:pt x="20118" y="5742"/>
                    <a:pt x="20186" y="5731"/>
                  </a:cubicBezTo>
                  <a:cubicBezTo>
                    <a:pt x="20189" y="5728"/>
                    <a:pt x="20182" y="5725"/>
                    <a:pt x="20194" y="5724"/>
                  </a:cubicBezTo>
                  <a:cubicBezTo>
                    <a:pt x="20240" y="5719"/>
                    <a:pt x="20281" y="5725"/>
                    <a:pt x="20329" y="5749"/>
                  </a:cubicBezTo>
                  <a:cubicBezTo>
                    <a:pt x="20376" y="5773"/>
                    <a:pt x="20422" y="5816"/>
                    <a:pt x="20445" y="5861"/>
                  </a:cubicBezTo>
                  <a:cubicBezTo>
                    <a:pt x="20469" y="5907"/>
                    <a:pt x="20472" y="5946"/>
                    <a:pt x="20463" y="5976"/>
                  </a:cubicBezTo>
                  <a:cubicBezTo>
                    <a:pt x="20459" y="5992"/>
                    <a:pt x="20451" y="6008"/>
                    <a:pt x="20437" y="6026"/>
                  </a:cubicBezTo>
                  <a:cubicBezTo>
                    <a:pt x="20430" y="6036"/>
                    <a:pt x="20422" y="6046"/>
                    <a:pt x="20411" y="6056"/>
                  </a:cubicBezTo>
                  <a:cubicBezTo>
                    <a:pt x="20407" y="6060"/>
                    <a:pt x="20403" y="6064"/>
                    <a:pt x="20399" y="6067"/>
                  </a:cubicBezTo>
                  <a:cubicBezTo>
                    <a:pt x="20386" y="6078"/>
                    <a:pt x="20373" y="6088"/>
                    <a:pt x="20360" y="6099"/>
                  </a:cubicBezTo>
                  <a:cubicBezTo>
                    <a:pt x="20095" y="6308"/>
                    <a:pt x="19847" y="6535"/>
                    <a:pt x="19620" y="6777"/>
                  </a:cubicBezTo>
                  <a:cubicBezTo>
                    <a:pt x="19165" y="7260"/>
                    <a:pt x="18791" y="7804"/>
                    <a:pt x="18518" y="8385"/>
                  </a:cubicBezTo>
                  <a:cubicBezTo>
                    <a:pt x="17966" y="9547"/>
                    <a:pt x="17830" y="10862"/>
                    <a:pt x="18148" y="12094"/>
                  </a:cubicBezTo>
                  <a:cubicBezTo>
                    <a:pt x="18460" y="13326"/>
                    <a:pt x="19211" y="14457"/>
                    <a:pt x="20241" y="15317"/>
                  </a:cubicBezTo>
                  <a:cubicBezTo>
                    <a:pt x="20296" y="15363"/>
                    <a:pt x="20351" y="15408"/>
                    <a:pt x="20406" y="15453"/>
                  </a:cubicBezTo>
                  <a:cubicBezTo>
                    <a:pt x="20424" y="15469"/>
                    <a:pt x="20433" y="15482"/>
                    <a:pt x="20440" y="15495"/>
                  </a:cubicBezTo>
                  <a:cubicBezTo>
                    <a:pt x="20451" y="15518"/>
                    <a:pt x="20457" y="15552"/>
                    <a:pt x="20440" y="15604"/>
                  </a:cubicBezTo>
                  <a:cubicBezTo>
                    <a:pt x="20424" y="15654"/>
                    <a:pt x="20383" y="15712"/>
                    <a:pt x="20336" y="15749"/>
                  </a:cubicBezTo>
                  <a:cubicBezTo>
                    <a:pt x="20287" y="15787"/>
                    <a:pt x="20242" y="15800"/>
                    <a:pt x="20216" y="15801"/>
                  </a:cubicBezTo>
                  <a:cubicBezTo>
                    <a:pt x="20209" y="15801"/>
                    <a:pt x="20180" y="15792"/>
                    <a:pt x="20180" y="15791"/>
                  </a:cubicBezTo>
                  <a:cubicBezTo>
                    <a:pt x="20186" y="15791"/>
                    <a:pt x="20001" y="15746"/>
                    <a:pt x="19916" y="15723"/>
                  </a:cubicBezTo>
                  <a:cubicBezTo>
                    <a:pt x="19745" y="15679"/>
                    <a:pt x="19572" y="15640"/>
                    <a:pt x="19398" y="15607"/>
                  </a:cubicBezTo>
                  <a:cubicBezTo>
                    <a:pt x="19050" y="15540"/>
                    <a:pt x="18696" y="15496"/>
                    <a:pt x="18340" y="15477"/>
                  </a:cubicBezTo>
                  <a:cubicBezTo>
                    <a:pt x="16917" y="15396"/>
                    <a:pt x="15466" y="15708"/>
                    <a:pt x="14247" y="16365"/>
                  </a:cubicBezTo>
                  <a:cubicBezTo>
                    <a:pt x="13022" y="17018"/>
                    <a:pt x="12047" y="18016"/>
                    <a:pt x="11472" y="19165"/>
                  </a:cubicBezTo>
                  <a:cubicBezTo>
                    <a:pt x="11327" y="19452"/>
                    <a:pt x="11207" y="19748"/>
                    <a:pt x="11111" y="20050"/>
                  </a:cubicBezTo>
                  <a:cubicBezTo>
                    <a:pt x="11087" y="20126"/>
                    <a:pt x="11065" y="20202"/>
                    <a:pt x="11044" y="20278"/>
                  </a:cubicBezTo>
                  <a:cubicBezTo>
                    <a:pt x="11024" y="20350"/>
                    <a:pt x="11000" y="20449"/>
                    <a:pt x="10990" y="20490"/>
                  </a:cubicBezTo>
                  <a:cubicBezTo>
                    <a:pt x="10982" y="20518"/>
                    <a:pt x="10965" y="20545"/>
                    <a:pt x="10918" y="20576"/>
                  </a:cubicBezTo>
                  <a:cubicBezTo>
                    <a:pt x="10873" y="20606"/>
                    <a:pt x="10802" y="20629"/>
                    <a:pt x="10738" y="20632"/>
                  </a:cubicBezTo>
                  <a:cubicBezTo>
                    <a:pt x="10672" y="20636"/>
                    <a:pt x="10624" y="20621"/>
                    <a:pt x="10602" y="20607"/>
                  </a:cubicBezTo>
                  <a:cubicBezTo>
                    <a:pt x="10581" y="20594"/>
                    <a:pt x="10560" y="20574"/>
                    <a:pt x="10543" y="20522"/>
                  </a:cubicBezTo>
                  <a:cubicBezTo>
                    <a:pt x="10543" y="20519"/>
                    <a:pt x="10537" y="20497"/>
                    <a:pt x="10535" y="20489"/>
                  </a:cubicBezTo>
                  <a:cubicBezTo>
                    <a:pt x="10531" y="20473"/>
                    <a:pt x="10527" y="20457"/>
                    <a:pt x="10524" y="20441"/>
                  </a:cubicBezTo>
                  <a:cubicBezTo>
                    <a:pt x="10514" y="20402"/>
                    <a:pt x="10505" y="20364"/>
                    <a:pt x="10496" y="20325"/>
                  </a:cubicBezTo>
                  <a:cubicBezTo>
                    <a:pt x="10477" y="20248"/>
                    <a:pt x="10455" y="20182"/>
                    <a:pt x="10433" y="20095"/>
                  </a:cubicBezTo>
                  <a:cubicBezTo>
                    <a:pt x="10071" y="18874"/>
                    <a:pt x="9269" y="17762"/>
                    <a:pt x="8178" y="16951"/>
                  </a:cubicBezTo>
                  <a:cubicBezTo>
                    <a:pt x="7091" y="16135"/>
                    <a:pt x="5713" y="15624"/>
                    <a:pt x="4292" y="15510"/>
                  </a:cubicBezTo>
                  <a:cubicBezTo>
                    <a:pt x="3582" y="15452"/>
                    <a:pt x="2863" y="15490"/>
                    <a:pt x="2166" y="15619"/>
                  </a:cubicBezTo>
                  <a:cubicBezTo>
                    <a:pt x="1991" y="15652"/>
                    <a:pt x="1818" y="15690"/>
                    <a:pt x="1647" y="15733"/>
                  </a:cubicBezTo>
                  <a:cubicBezTo>
                    <a:pt x="1604" y="15744"/>
                    <a:pt x="1562" y="15755"/>
                    <a:pt x="1519" y="15767"/>
                  </a:cubicBezTo>
                  <a:cubicBezTo>
                    <a:pt x="1385" y="15804"/>
                    <a:pt x="1250" y="15804"/>
                    <a:pt x="1168" y="15678"/>
                  </a:cubicBezTo>
                  <a:cubicBezTo>
                    <a:pt x="1062" y="15517"/>
                    <a:pt x="1174" y="15420"/>
                    <a:pt x="1197" y="15401"/>
                  </a:cubicBezTo>
                  <a:cubicBezTo>
                    <a:pt x="1229" y="15374"/>
                    <a:pt x="1262" y="15348"/>
                    <a:pt x="1294" y="15321"/>
                  </a:cubicBezTo>
                  <a:cubicBezTo>
                    <a:pt x="1552" y="15104"/>
                    <a:pt x="1793" y="14871"/>
                    <a:pt x="2012" y="14623"/>
                  </a:cubicBezTo>
                  <a:cubicBezTo>
                    <a:pt x="2450" y="14128"/>
                    <a:pt x="2805" y="13574"/>
                    <a:pt x="3058" y="12986"/>
                  </a:cubicBezTo>
                  <a:cubicBezTo>
                    <a:pt x="3570" y="11809"/>
                    <a:pt x="3690" y="10517"/>
                    <a:pt x="3374" y="9322"/>
                  </a:cubicBezTo>
                  <a:cubicBezTo>
                    <a:pt x="3218" y="8724"/>
                    <a:pt x="2955" y="8149"/>
                    <a:pt x="2595" y="7621"/>
                  </a:cubicBezTo>
                  <a:cubicBezTo>
                    <a:pt x="2236" y="7095"/>
                    <a:pt x="1772" y="6612"/>
                    <a:pt x="1237" y="6204"/>
                  </a:cubicBezTo>
                  <a:cubicBezTo>
                    <a:pt x="1179" y="6263"/>
                    <a:pt x="1121" y="6321"/>
                    <a:pt x="1062" y="6380"/>
                  </a:cubicBezTo>
                  <a:cubicBezTo>
                    <a:pt x="1004" y="6439"/>
                    <a:pt x="946" y="6498"/>
                    <a:pt x="888" y="6557"/>
                  </a:cubicBezTo>
                  <a:cubicBezTo>
                    <a:pt x="829" y="6615"/>
                    <a:pt x="771" y="6674"/>
                    <a:pt x="713" y="6733"/>
                  </a:cubicBezTo>
                  <a:cubicBezTo>
                    <a:pt x="655" y="6791"/>
                    <a:pt x="596" y="6850"/>
                    <a:pt x="538" y="6909"/>
                  </a:cubicBez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 w="12700">
              <a:miter lim="400000"/>
            </a:ln>
          </p:spPr>
          <p:txBody>
            <a:bodyPr anchor="ctr"/>
            <a:lstStyle/>
            <a:p>
              <a:pPr algn="ctr"/>
              <a:endParaRPr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grpSp>
          <p:nvGrpSpPr>
            <p:cNvPr id="8" name="iṥ1îďê"/>
            <p:cNvGrpSpPr/>
            <p:nvPr/>
          </p:nvGrpSpPr>
          <p:grpSpPr>
            <a:xfrm>
              <a:off x="7114124" y="3040629"/>
              <a:ext cx="780930" cy="780955"/>
              <a:chOff x="7114124" y="3034446"/>
              <a:chExt cx="780930" cy="780955"/>
            </a:xfrm>
          </p:grpSpPr>
          <p:sp>
            <p:nvSpPr>
              <p:cNvPr id="42" name="îsľíḍê"/>
              <p:cNvSpPr/>
              <p:nvPr/>
            </p:nvSpPr>
            <p:spPr>
              <a:xfrm>
                <a:off x="7114124" y="3034446"/>
                <a:ext cx="780930" cy="780955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6" extrusionOk="0">
                    <a:moveTo>
                      <a:pt x="11898" y="19600"/>
                    </a:moveTo>
                    <a:cubicBezTo>
                      <a:pt x="6542" y="20703"/>
                      <a:pt x="1307" y="17254"/>
                      <a:pt x="205" y="11898"/>
                    </a:cubicBezTo>
                    <a:cubicBezTo>
                      <a:pt x="-897" y="6542"/>
                      <a:pt x="2551" y="1307"/>
                      <a:pt x="7908" y="205"/>
                    </a:cubicBezTo>
                    <a:cubicBezTo>
                      <a:pt x="13261" y="-897"/>
                      <a:pt x="18494" y="2548"/>
                      <a:pt x="19599" y="7899"/>
                    </a:cubicBezTo>
                    <a:cubicBezTo>
                      <a:pt x="19600" y="7902"/>
                      <a:pt x="19600" y="7905"/>
                      <a:pt x="19600" y="7907"/>
                    </a:cubicBezTo>
                    <a:cubicBezTo>
                      <a:pt x="20703" y="13263"/>
                      <a:pt x="17254" y="18499"/>
                      <a:pt x="11898" y="196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3" name="iŝlîḓé"/>
              <p:cNvSpPr/>
              <p:nvPr/>
            </p:nvSpPr>
            <p:spPr>
              <a:xfrm>
                <a:off x="7330198" y="3292828"/>
                <a:ext cx="348784" cy="283364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6" h="21600" extrusionOk="0">
                    <a:moveTo>
                      <a:pt x="19462" y="6646"/>
                    </a:moveTo>
                    <a:lnTo>
                      <a:pt x="16442" y="1662"/>
                    </a:lnTo>
                    <a:lnTo>
                      <a:pt x="13695" y="1662"/>
                    </a:lnTo>
                    <a:lnTo>
                      <a:pt x="15834" y="6646"/>
                    </a:lnTo>
                    <a:cubicBezTo>
                      <a:pt x="15834" y="6646"/>
                      <a:pt x="19462" y="6646"/>
                      <a:pt x="19462" y="6646"/>
                    </a:cubicBezTo>
                    <a:close/>
                    <a:moveTo>
                      <a:pt x="19252" y="8308"/>
                    </a:moveTo>
                    <a:lnTo>
                      <a:pt x="15865" y="8308"/>
                    </a:lnTo>
                    <a:lnTo>
                      <a:pt x="12720" y="16940"/>
                    </a:lnTo>
                    <a:cubicBezTo>
                      <a:pt x="12720" y="16940"/>
                      <a:pt x="19252" y="8308"/>
                      <a:pt x="19252" y="8308"/>
                    </a:cubicBezTo>
                    <a:close/>
                    <a:moveTo>
                      <a:pt x="14314" y="6646"/>
                    </a:moveTo>
                    <a:lnTo>
                      <a:pt x="12175" y="1662"/>
                    </a:lnTo>
                    <a:lnTo>
                      <a:pt x="9301" y="1662"/>
                    </a:lnTo>
                    <a:lnTo>
                      <a:pt x="7162" y="6646"/>
                    </a:lnTo>
                    <a:cubicBezTo>
                      <a:pt x="7162" y="6646"/>
                      <a:pt x="14314" y="6646"/>
                      <a:pt x="14314" y="6646"/>
                    </a:cubicBezTo>
                    <a:close/>
                    <a:moveTo>
                      <a:pt x="14397" y="8308"/>
                    </a:moveTo>
                    <a:lnTo>
                      <a:pt x="7079" y="8308"/>
                    </a:lnTo>
                    <a:lnTo>
                      <a:pt x="10738" y="18329"/>
                    </a:lnTo>
                    <a:cubicBezTo>
                      <a:pt x="10738" y="18329"/>
                      <a:pt x="14397" y="8308"/>
                      <a:pt x="14397" y="8308"/>
                    </a:cubicBezTo>
                    <a:close/>
                    <a:moveTo>
                      <a:pt x="8756" y="16940"/>
                    </a:moveTo>
                    <a:lnTo>
                      <a:pt x="5611" y="8308"/>
                    </a:lnTo>
                    <a:lnTo>
                      <a:pt x="2224" y="8308"/>
                    </a:lnTo>
                    <a:cubicBezTo>
                      <a:pt x="2224" y="8308"/>
                      <a:pt x="8756" y="16940"/>
                      <a:pt x="8756" y="16940"/>
                    </a:cubicBezTo>
                    <a:close/>
                    <a:moveTo>
                      <a:pt x="7781" y="1662"/>
                    </a:moveTo>
                    <a:lnTo>
                      <a:pt x="5034" y="1662"/>
                    </a:lnTo>
                    <a:lnTo>
                      <a:pt x="2014" y="6646"/>
                    </a:lnTo>
                    <a:lnTo>
                      <a:pt x="5642" y="6646"/>
                    </a:lnTo>
                    <a:cubicBezTo>
                      <a:pt x="5642" y="6646"/>
                      <a:pt x="7781" y="1662"/>
                      <a:pt x="7781" y="1662"/>
                    </a:cubicBezTo>
                    <a:close/>
                    <a:moveTo>
                      <a:pt x="21339" y="6984"/>
                    </a:moveTo>
                    <a:cubicBezTo>
                      <a:pt x="21538" y="7295"/>
                      <a:pt x="21517" y="7750"/>
                      <a:pt x="21297" y="8048"/>
                    </a:cubicBezTo>
                    <a:lnTo>
                      <a:pt x="11231" y="21340"/>
                    </a:lnTo>
                    <a:cubicBezTo>
                      <a:pt x="11105" y="21509"/>
                      <a:pt x="10927" y="21600"/>
                      <a:pt x="10738" y="21600"/>
                    </a:cubicBezTo>
                    <a:cubicBezTo>
                      <a:pt x="10549" y="21600"/>
                      <a:pt x="10371" y="21509"/>
                      <a:pt x="10245" y="21340"/>
                    </a:cubicBezTo>
                    <a:lnTo>
                      <a:pt x="179" y="8048"/>
                    </a:lnTo>
                    <a:cubicBezTo>
                      <a:pt x="-41" y="7750"/>
                      <a:pt x="-62" y="7295"/>
                      <a:pt x="137" y="6984"/>
                    </a:cubicBezTo>
                    <a:lnTo>
                      <a:pt x="4164" y="337"/>
                    </a:lnTo>
                    <a:cubicBezTo>
                      <a:pt x="4289" y="117"/>
                      <a:pt x="4489" y="0"/>
                      <a:pt x="4698" y="0"/>
                    </a:cubicBezTo>
                    <a:lnTo>
                      <a:pt x="16778" y="0"/>
                    </a:lnTo>
                    <a:cubicBezTo>
                      <a:pt x="16987" y="0"/>
                      <a:pt x="17187" y="117"/>
                      <a:pt x="17312" y="337"/>
                    </a:cubicBezTo>
                    <a:cubicBezTo>
                      <a:pt x="17312" y="337"/>
                      <a:pt x="21339" y="6984"/>
                      <a:pt x="21339" y="6984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9" name="iš1ïḑe"/>
            <p:cNvGrpSpPr/>
            <p:nvPr/>
          </p:nvGrpSpPr>
          <p:grpSpPr>
            <a:xfrm>
              <a:off x="6446838" y="4187614"/>
              <a:ext cx="780959" cy="780950"/>
              <a:chOff x="6446838" y="4188061"/>
              <a:chExt cx="780959" cy="780950"/>
            </a:xfrm>
          </p:grpSpPr>
          <p:sp>
            <p:nvSpPr>
              <p:cNvPr id="40" name="işļiḓê"/>
              <p:cNvSpPr/>
              <p:nvPr/>
            </p:nvSpPr>
            <p:spPr>
              <a:xfrm>
                <a:off x="6446838" y="4188061"/>
                <a:ext cx="780959" cy="780950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6" extrusionOk="0">
                    <a:moveTo>
                      <a:pt x="7908" y="205"/>
                    </a:moveTo>
                    <a:cubicBezTo>
                      <a:pt x="13264" y="-897"/>
                      <a:pt x="18500" y="2551"/>
                      <a:pt x="19602" y="7907"/>
                    </a:cubicBezTo>
                    <a:cubicBezTo>
                      <a:pt x="20703" y="13264"/>
                      <a:pt x="17254" y="18499"/>
                      <a:pt x="11899" y="19601"/>
                    </a:cubicBezTo>
                    <a:cubicBezTo>
                      <a:pt x="6545" y="20703"/>
                      <a:pt x="1312" y="17258"/>
                      <a:pt x="207" y="11907"/>
                    </a:cubicBezTo>
                    <a:cubicBezTo>
                      <a:pt x="206" y="11904"/>
                      <a:pt x="206" y="11901"/>
                      <a:pt x="205" y="11898"/>
                    </a:cubicBezTo>
                    <a:cubicBezTo>
                      <a:pt x="-897" y="6542"/>
                      <a:pt x="2552" y="1307"/>
                      <a:pt x="7908" y="2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1" name="îṣ1îdé"/>
              <p:cNvSpPr/>
              <p:nvPr/>
            </p:nvSpPr>
            <p:spPr>
              <a:xfrm>
                <a:off x="6662345" y="4437661"/>
                <a:ext cx="327304" cy="276950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77" y="21600"/>
                    </a:moveTo>
                    <a:cubicBezTo>
                      <a:pt x="17368" y="21600"/>
                      <a:pt x="16615" y="20710"/>
                      <a:pt x="16615" y="19636"/>
                    </a:cubicBezTo>
                    <a:cubicBezTo>
                      <a:pt x="16615" y="18562"/>
                      <a:pt x="17368" y="17673"/>
                      <a:pt x="18277" y="17673"/>
                    </a:cubicBezTo>
                    <a:cubicBezTo>
                      <a:pt x="19186" y="17673"/>
                      <a:pt x="19938" y="18562"/>
                      <a:pt x="19938" y="19636"/>
                    </a:cubicBezTo>
                    <a:cubicBezTo>
                      <a:pt x="19938" y="20710"/>
                      <a:pt x="19186" y="21600"/>
                      <a:pt x="18277" y="21600"/>
                    </a:cubicBezTo>
                    <a:close/>
                    <a:moveTo>
                      <a:pt x="6646" y="21600"/>
                    </a:moveTo>
                    <a:cubicBezTo>
                      <a:pt x="5738" y="21600"/>
                      <a:pt x="4985" y="20710"/>
                      <a:pt x="4985" y="19636"/>
                    </a:cubicBezTo>
                    <a:cubicBezTo>
                      <a:pt x="4985" y="18562"/>
                      <a:pt x="5738" y="17673"/>
                      <a:pt x="6646" y="17673"/>
                    </a:cubicBezTo>
                    <a:cubicBezTo>
                      <a:pt x="7555" y="17673"/>
                      <a:pt x="8308" y="18562"/>
                      <a:pt x="8308" y="19636"/>
                    </a:cubicBezTo>
                    <a:cubicBezTo>
                      <a:pt x="8308" y="20710"/>
                      <a:pt x="7555" y="21600"/>
                      <a:pt x="6646" y="21600"/>
                    </a:cubicBezTo>
                    <a:close/>
                    <a:moveTo>
                      <a:pt x="21600" y="10800"/>
                    </a:moveTo>
                    <a:cubicBezTo>
                      <a:pt x="21600" y="11291"/>
                      <a:pt x="21275" y="11720"/>
                      <a:pt x="20860" y="11782"/>
                    </a:cubicBezTo>
                    <a:lnTo>
                      <a:pt x="7308" y="13653"/>
                    </a:lnTo>
                    <a:cubicBezTo>
                      <a:pt x="7373" y="14006"/>
                      <a:pt x="7477" y="14359"/>
                      <a:pt x="7477" y="14727"/>
                    </a:cubicBezTo>
                    <a:cubicBezTo>
                      <a:pt x="7477" y="15080"/>
                      <a:pt x="7295" y="15402"/>
                      <a:pt x="7165" y="15709"/>
                    </a:cubicBezTo>
                    <a:lnTo>
                      <a:pt x="19108" y="15709"/>
                    </a:lnTo>
                    <a:cubicBezTo>
                      <a:pt x="19562" y="15709"/>
                      <a:pt x="19938" y="16154"/>
                      <a:pt x="19938" y="16691"/>
                    </a:cubicBezTo>
                    <a:cubicBezTo>
                      <a:pt x="19938" y="17228"/>
                      <a:pt x="19562" y="17673"/>
                      <a:pt x="19108" y="17673"/>
                    </a:cubicBezTo>
                    <a:lnTo>
                      <a:pt x="5815" y="17673"/>
                    </a:lnTo>
                    <a:cubicBezTo>
                      <a:pt x="5361" y="17673"/>
                      <a:pt x="4985" y="17228"/>
                      <a:pt x="4985" y="16691"/>
                    </a:cubicBezTo>
                    <a:cubicBezTo>
                      <a:pt x="4985" y="16215"/>
                      <a:pt x="5569" y="15065"/>
                      <a:pt x="5776" y="14589"/>
                    </a:cubicBezTo>
                    <a:lnTo>
                      <a:pt x="3479" y="1964"/>
                    </a:lnTo>
                    <a:lnTo>
                      <a:pt x="831" y="1964"/>
                    </a:lnTo>
                    <a:cubicBezTo>
                      <a:pt x="376" y="1964"/>
                      <a:pt x="0" y="1519"/>
                      <a:pt x="0" y="982"/>
                    </a:cubicBezTo>
                    <a:cubicBezTo>
                      <a:pt x="0" y="445"/>
                      <a:pt x="376" y="0"/>
                      <a:pt x="831" y="0"/>
                    </a:cubicBezTo>
                    <a:lnTo>
                      <a:pt x="4154" y="0"/>
                    </a:lnTo>
                    <a:cubicBezTo>
                      <a:pt x="5024" y="0"/>
                      <a:pt x="5050" y="1227"/>
                      <a:pt x="5179" y="1964"/>
                    </a:cubicBezTo>
                    <a:lnTo>
                      <a:pt x="20769" y="1964"/>
                    </a:lnTo>
                    <a:cubicBezTo>
                      <a:pt x="21224" y="1964"/>
                      <a:pt x="21600" y="2409"/>
                      <a:pt x="21600" y="2945"/>
                    </a:cubicBezTo>
                    <a:cubicBezTo>
                      <a:pt x="21600" y="2945"/>
                      <a:pt x="21600" y="10800"/>
                      <a:pt x="21600" y="1080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0" name="ïş1íḍè"/>
            <p:cNvGrpSpPr/>
            <p:nvPr/>
          </p:nvGrpSpPr>
          <p:grpSpPr>
            <a:xfrm>
              <a:off x="4433665" y="3040634"/>
              <a:ext cx="780959" cy="780944"/>
              <a:chOff x="4433665" y="3034444"/>
              <a:chExt cx="780959" cy="780944"/>
            </a:xfrm>
          </p:grpSpPr>
          <p:sp>
            <p:nvSpPr>
              <p:cNvPr id="38" name="î$ľiḓê"/>
              <p:cNvSpPr/>
              <p:nvPr/>
            </p:nvSpPr>
            <p:spPr>
              <a:xfrm>
                <a:off x="4433665" y="3034444"/>
                <a:ext cx="780959" cy="780944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7" extrusionOk="0">
                    <a:moveTo>
                      <a:pt x="11898" y="19602"/>
                    </a:moveTo>
                    <a:cubicBezTo>
                      <a:pt x="6542" y="20704"/>
                      <a:pt x="1306" y="17256"/>
                      <a:pt x="204" y="11899"/>
                    </a:cubicBezTo>
                    <a:cubicBezTo>
                      <a:pt x="-897" y="6542"/>
                      <a:pt x="2552" y="1307"/>
                      <a:pt x="7907" y="205"/>
                    </a:cubicBezTo>
                    <a:cubicBezTo>
                      <a:pt x="13261" y="-896"/>
                      <a:pt x="18494" y="2549"/>
                      <a:pt x="19599" y="7900"/>
                    </a:cubicBezTo>
                    <a:cubicBezTo>
                      <a:pt x="19600" y="7903"/>
                      <a:pt x="19600" y="7905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9" name="íSḷíḑè"/>
              <p:cNvSpPr/>
              <p:nvPr/>
            </p:nvSpPr>
            <p:spPr>
              <a:xfrm>
                <a:off x="4670171" y="3301739"/>
                <a:ext cx="307946" cy="246355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13500"/>
                    </a:moveTo>
                    <a:lnTo>
                      <a:pt x="4320" y="13500"/>
                    </a:lnTo>
                    <a:lnTo>
                      <a:pt x="4320" y="2700"/>
                    </a:lnTo>
                    <a:lnTo>
                      <a:pt x="17280" y="2700"/>
                    </a:lnTo>
                    <a:cubicBezTo>
                      <a:pt x="17280" y="2700"/>
                      <a:pt x="17280" y="13500"/>
                      <a:pt x="17280" y="13500"/>
                    </a:cubicBezTo>
                    <a:close/>
                    <a:moveTo>
                      <a:pt x="7560" y="18900"/>
                    </a:moveTo>
                    <a:lnTo>
                      <a:pt x="8208" y="17550"/>
                    </a:lnTo>
                    <a:lnTo>
                      <a:pt x="13392" y="17550"/>
                    </a:lnTo>
                    <a:lnTo>
                      <a:pt x="14040" y="18900"/>
                    </a:lnTo>
                    <a:cubicBezTo>
                      <a:pt x="14040" y="18900"/>
                      <a:pt x="7560" y="18900"/>
                      <a:pt x="7560" y="18900"/>
                    </a:cubicBezTo>
                    <a:close/>
                    <a:moveTo>
                      <a:pt x="21334" y="18402"/>
                    </a:moveTo>
                    <a:cubicBezTo>
                      <a:pt x="21068" y="17901"/>
                      <a:pt x="19440" y="14850"/>
                      <a:pt x="19440" y="14850"/>
                    </a:cubicBezTo>
                    <a:lnTo>
                      <a:pt x="19440" y="2700"/>
                    </a:lnTo>
                    <a:cubicBezTo>
                      <a:pt x="19440" y="1212"/>
                      <a:pt x="18468" y="0"/>
                      <a:pt x="17280" y="0"/>
                    </a:cubicBezTo>
                    <a:lnTo>
                      <a:pt x="4320" y="0"/>
                    </a:lnTo>
                    <a:cubicBezTo>
                      <a:pt x="3131" y="0"/>
                      <a:pt x="2160" y="1212"/>
                      <a:pt x="2160" y="2700"/>
                    </a:cubicBezTo>
                    <a:lnTo>
                      <a:pt x="2160" y="14850"/>
                    </a:lnTo>
                    <a:cubicBezTo>
                      <a:pt x="2160" y="14850"/>
                      <a:pt x="532" y="17901"/>
                      <a:pt x="266" y="18402"/>
                    </a:cubicBezTo>
                    <a:cubicBezTo>
                      <a:pt x="0" y="18900"/>
                      <a:pt x="0" y="19188"/>
                      <a:pt x="0" y="19575"/>
                    </a:cubicBezTo>
                    <a:lnTo>
                      <a:pt x="0" y="20250"/>
                    </a:lnTo>
                    <a:cubicBezTo>
                      <a:pt x="0" y="20925"/>
                      <a:pt x="540" y="21600"/>
                      <a:pt x="1079" y="21600"/>
                    </a:cubicBezTo>
                    <a:lnTo>
                      <a:pt x="20521" y="21600"/>
                    </a:lnTo>
                    <a:cubicBezTo>
                      <a:pt x="21060" y="21600"/>
                      <a:pt x="21600" y="20925"/>
                      <a:pt x="21600" y="20250"/>
                    </a:cubicBezTo>
                    <a:lnTo>
                      <a:pt x="21600" y="19575"/>
                    </a:lnTo>
                    <a:cubicBezTo>
                      <a:pt x="21600" y="19188"/>
                      <a:pt x="21600" y="18900"/>
                      <a:pt x="21334" y="18402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1" name="ïşľiďê"/>
            <p:cNvGrpSpPr/>
            <p:nvPr/>
          </p:nvGrpSpPr>
          <p:grpSpPr>
            <a:xfrm>
              <a:off x="6435526" y="1913388"/>
              <a:ext cx="780937" cy="780944"/>
              <a:chOff x="6435526" y="1880828"/>
              <a:chExt cx="780937" cy="780944"/>
            </a:xfrm>
          </p:grpSpPr>
          <p:sp>
            <p:nvSpPr>
              <p:cNvPr id="36" name="iṧḻiḑè"/>
              <p:cNvSpPr/>
              <p:nvPr/>
            </p:nvSpPr>
            <p:spPr>
              <a:xfrm>
                <a:off x="6435526" y="1880828"/>
                <a:ext cx="780937" cy="780944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7" extrusionOk="0">
                    <a:moveTo>
                      <a:pt x="7907" y="205"/>
                    </a:moveTo>
                    <a:cubicBezTo>
                      <a:pt x="13264" y="-897"/>
                      <a:pt x="18498" y="2551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ubicBezTo>
                      <a:pt x="6545" y="20703"/>
                      <a:pt x="1312" y="17258"/>
                      <a:pt x="206" y="11907"/>
                    </a:cubicBezTo>
                    <a:cubicBezTo>
                      <a:pt x="206" y="11904"/>
                      <a:pt x="205" y="11901"/>
                      <a:pt x="204" y="11899"/>
                    </a:cubicBezTo>
                    <a:cubicBezTo>
                      <a:pt x="-897" y="6542"/>
                      <a:pt x="2551" y="1307"/>
                      <a:pt x="7907" y="2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7" name="iṧľîďê"/>
              <p:cNvSpPr/>
              <p:nvPr/>
            </p:nvSpPr>
            <p:spPr>
              <a:xfrm>
                <a:off x="6658636" y="2103942"/>
                <a:ext cx="334717" cy="334717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474" extrusionOk="0">
                    <a:moveTo>
                      <a:pt x="2578" y="8409"/>
                    </a:moveTo>
                    <a:cubicBezTo>
                      <a:pt x="2578" y="5193"/>
                      <a:pt x="5174" y="2587"/>
                      <a:pt x="8376" y="2587"/>
                    </a:cubicBezTo>
                    <a:cubicBezTo>
                      <a:pt x="11580" y="2587"/>
                      <a:pt x="14435" y="5451"/>
                      <a:pt x="14435" y="8666"/>
                    </a:cubicBezTo>
                    <a:cubicBezTo>
                      <a:pt x="14435" y="11882"/>
                      <a:pt x="11838" y="14488"/>
                      <a:pt x="8635" y="14488"/>
                    </a:cubicBezTo>
                    <a:cubicBezTo>
                      <a:pt x="5431" y="14488"/>
                      <a:pt x="2578" y="11624"/>
                      <a:pt x="2578" y="8409"/>
                    </a:cubicBezTo>
                    <a:close/>
                    <a:moveTo>
                      <a:pt x="20914" y="18167"/>
                    </a:moveTo>
                    <a:lnTo>
                      <a:pt x="15797" y="13032"/>
                    </a:lnTo>
                    <a:cubicBezTo>
                      <a:pt x="16568" y="11759"/>
                      <a:pt x="17013" y="10265"/>
                      <a:pt x="17013" y="8666"/>
                    </a:cubicBezTo>
                    <a:cubicBezTo>
                      <a:pt x="17013" y="4023"/>
                      <a:pt x="13004" y="0"/>
                      <a:pt x="8376" y="0"/>
                    </a:cubicBezTo>
                    <a:cubicBezTo>
                      <a:pt x="3750" y="0"/>
                      <a:pt x="0" y="3765"/>
                      <a:pt x="0" y="8409"/>
                    </a:cubicBezTo>
                    <a:cubicBezTo>
                      <a:pt x="0" y="13052"/>
                      <a:pt x="4008" y="17075"/>
                      <a:pt x="8635" y="17075"/>
                    </a:cubicBezTo>
                    <a:cubicBezTo>
                      <a:pt x="10173" y="17075"/>
                      <a:pt x="11614" y="16657"/>
                      <a:pt x="12852" y="15931"/>
                    </a:cubicBezTo>
                    <a:lnTo>
                      <a:pt x="17996" y="21094"/>
                    </a:lnTo>
                    <a:cubicBezTo>
                      <a:pt x="18500" y="21600"/>
                      <a:pt x="19317" y="21600"/>
                      <a:pt x="19819" y="21094"/>
                    </a:cubicBezTo>
                    <a:lnTo>
                      <a:pt x="21096" y="19815"/>
                    </a:lnTo>
                    <a:cubicBezTo>
                      <a:pt x="21600" y="19309"/>
                      <a:pt x="21417" y="18672"/>
                      <a:pt x="20914" y="18167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2" name="išḻíďè"/>
            <p:cNvGrpSpPr/>
            <p:nvPr/>
          </p:nvGrpSpPr>
          <p:grpSpPr>
            <a:xfrm>
              <a:off x="5112262" y="4187617"/>
              <a:ext cx="780930" cy="780944"/>
              <a:chOff x="5112262" y="4188058"/>
              <a:chExt cx="780930" cy="780944"/>
            </a:xfrm>
          </p:grpSpPr>
          <p:sp>
            <p:nvSpPr>
              <p:cNvPr id="34" name="i$lîḋé"/>
              <p:cNvSpPr/>
              <p:nvPr/>
            </p:nvSpPr>
            <p:spPr>
              <a:xfrm>
                <a:off x="5112262" y="4188058"/>
                <a:ext cx="780930" cy="780944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7" extrusionOk="0">
                    <a:moveTo>
                      <a:pt x="7908" y="205"/>
                    </a:moveTo>
                    <a:cubicBezTo>
                      <a:pt x="13264" y="-897"/>
                      <a:pt x="18499" y="2552"/>
                      <a:pt x="19601" y="7908"/>
                    </a:cubicBezTo>
                    <a:cubicBezTo>
                      <a:pt x="20703" y="13265"/>
                      <a:pt x="17255" y="18500"/>
                      <a:pt x="11899" y="19602"/>
                    </a:cubicBezTo>
                    <a:cubicBezTo>
                      <a:pt x="6545" y="20703"/>
                      <a:pt x="1313" y="17258"/>
                      <a:pt x="207" y="11907"/>
                    </a:cubicBezTo>
                    <a:cubicBezTo>
                      <a:pt x="207" y="11904"/>
                      <a:pt x="206" y="11901"/>
                      <a:pt x="206" y="11899"/>
                    </a:cubicBezTo>
                    <a:cubicBezTo>
                      <a:pt x="-897" y="6543"/>
                      <a:pt x="2552" y="1307"/>
                      <a:pt x="7908" y="2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5" name="îş1îḑe"/>
              <p:cNvSpPr/>
              <p:nvPr/>
            </p:nvSpPr>
            <p:spPr bwMode="auto">
              <a:xfrm>
                <a:off x="5344436" y="4418973"/>
                <a:ext cx="316582" cy="319116"/>
              </a:xfrm>
              <a:custGeom>
                <a:cxnLst>
                  <a:cxn ang="0">
                    <a:pos x="58" y="33"/>
                  </a:cxn>
                  <a:cxn ang="0">
                    <a:pos x="57" y="34"/>
                  </a:cxn>
                  <a:cxn ang="0">
                    <a:pos x="50" y="35"/>
                  </a:cxn>
                  <a:cxn ang="0">
                    <a:pos x="49" y="39"/>
                  </a:cxn>
                  <a:cxn ang="0">
                    <a:pos x="53" y="44"/>
                  </a:cxn>
                  <a:cxn ang="0">
                    <a:pos x="53" y="45"/>
                  </a:cxn>
                  <a:cxn ang="0">
                    <a:pos x="53" y="46"/>
                  </a:cxn>
                  <a:cxn ang="0">
                    <a:pos x="45" y="53"/>
                  </a:cxn>
                  <a:cxn ang="0">
                    <a:pos x="44" y="52"/>
                  </a:cxn>
                  <a:cxn ang="0">
                    <a:pos x="39" y="48"/>
                  </a:cxn>
                  <a:cxn ang="0">
                    <a:pos x="36" y="50"/>
                  </a:cxn>
                  <a:cxn ang="0">
                    <a:pos x="34" y="57"/>
                  </a:cxn>
                  <a:cxn ang="0">
                    <a:pos x="33" y="58"/>
                  </a:cxn>
                  <a:cxn ang="0">
                    <a:pos x="25" y="58"/>
                  </a:cxn>
                  <a:cxn ang="0">
                    <a:pos x="23" y="57"/>
                  </a:cxn>
                  <a:cxn ang="0">
                    <a:pos x="22" y="50"/>
                  </a:cxn>
                  <a:cxn ang="0">
                    <a:pos x="19" y="48"/>
                  </a:cxn>
                  <a:cxn ang="0">
                    <a:pos x="14" y="52"/>
                  </a:cxn>
                  <a:cxn ang="0">
                    <a:pos x="13" y="53"/>
                  </a:cxn>
                  <a:cxn ang="0">
                    <a:pos x="12" y="52"/>
                  </a:cxn>
                  <a:cxn ang="0">
                    <a:pos x="5" y="46"/>
                  </a:cxn>
                  <a:cxn ang="0">
                    <a:pos x="5" y="45"/>
                  </a:cxn>
                  <a:cxn ang="0">
                    <a:pos x="5" y="44"/>
                  </a:cxn>
                  <a:cxn ang="0">
                    <a:pos x="9" y="39"/>
                  </a:cxn>
                  <a:cxn ang="0">
                    <a:pos x="8" y="35"/>
                  </a:cxn>
                  <a:cxn ang="0">
                    <a:pos x="1" y="34"/>
                  </a:cxn>
                  <a:cxn ang="0">
                    <a:pos x="0" y="33"/>
                  </a:cxn>
                  <a:cxn ang="0">
                    <a:pos x="0" y="24"/>
                  </a:cxn>
                  <a:cxn ang="0">
                    <a:pos x="1" y="23"/>
                  </a:cxn>
                  <a:cxn ang="0">
                    <a:pos x="8" y="22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9" y="9"/>
                  </a:cxn>
                  <a:cxn ang="0">
                    <a:pos x="22" y="8"/>
                  </a:cxn>
                  <a:cxn ang="0">
                    <a:pos x="23" y="1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4" y="1"/>
                  </a:cxn>
                  <a:cxn ang="0">
                    <a:pos x="36" y="8"/>
                  </a:cxn>
                  <a:cxn ang="0">
                    <a:pos x="39" y="9"/>
                  </a:cxn>
                  <a:cxn ang="0">
                    <a:pos x="44" y="5"/>
                  </a:cxn>
                  <a:cxn ang="0">
                    <a:pos x="45" y="5"/>
                  </a:cxn>
                  <a:cxn ang="0">
                    <a:pos x="46" y="5"/>
                  </a:cxn>
                  <a:cxn ang="0">
                    <a:pos x="52" y="12"/>
                  </a:cxn>
                  <a:cxn ang="0">
                    <a:pos x="53" y="12"/>
                  </a:cxn>
                  <a:cxn ang="0">
                    <a:pos x="52" y="13"/>
                  </a:cxn>
                  <a:cxn ang="0">
                    <a:pos x="48" y="18"/>
                  </a:cxn>
                  <a:cxn ang="0">
                    <a:pos x="50" y="22"/>
                  </a:cxn>
                  <a:cxn ang="0">
                    <a:pos x="57" y="23"/>
                  </a:cxn>
                  <a:cxn ang="0">
                    <a:pos x="58" y="25"/>
                  </a:cxn>
                  <a:cxn ang="0">
                    <a:pos x="58" y="33"/>
                  </a:cxn>
                  <a:cxn ang="0">
                    <a:pos x="29" y="19"/>
                  </a:cxn>
                  <a:cxn ang="0">
                    <a:pos x="19" y="29"/>
                  </a:cxn>
                  <a:cxn ang="0">
                    <a:pos x="29" y="38"/>
                  </a:cxn>
                  <a:cxn ang="0">
                    <a:pos x="39" y="29"/>
                  </a:cxn>
                  <a:cxn ang="0">
                    <a:pos x="29" y="19"/>
                  </a:cxn>
                </a:cxnLst>
                <a:rect l="0" t="0" r="r" b="b"/>
                <a:pathLst>
                  <a:path w="57" h="57">
                    <a:moveTo>
                      <a:pt x="58" y="33"/>
                    </a:moveTo>
                    <a:cubicBezTo>
                      <a:pt x="58" y="34"/>
                      <a:pt x="58" y="34"/>
                      <a:pt x="57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7"/>
                      <a:pt x="49" y="38"/>
                      <a:pt x="49" y="39"/>
                    </a:cubicBezTo>
                    <a:cubicBezTo>
                      <a:pt x="50" y="41"/>
                      <a:pt x="51" y="42"/>
                      <a:pt x="53" y="44"/>
                    </a:cubicBezTo>
                    <a:cubicBezTo>
                      <a:pt x="53" y="44"/>
                      <a:pt x="53" y="45"/>
                      <a:pt x="53" y="45"/>
                    </a:cubicBezTo>
                    <a:cubicBezTo>
                      <a:pt x="53" y="45"/>
                      <a:pt x="53" y="46"/>
                      <a:pt x="53" y="46"/>
                    </a:cubicBezTo>
                    <a:cubicBezTo>
                      <a:pt x="52" y="47"/>
                      <a:pt x="47" y="53"/>
                      <a:pt x="45" y="53"/>
                    </a:cubicBezTo>
                    <a:cubicBezTo>
                      <a:pt x="45" y="53"/>
                      <a:pt x="45" y="53"/>
                      <a:pt x="44" y="52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9"/>
                      <a:pt x="37" y="49"/>
                      <a:pt x="36" y="50"/>
                    </a:cubicBezTo>
                    <a:cubicBezTo>
                      <a:pt x="35" y="52"/>
                      <a:pt x="35" y="55"/>
                      <a:pt x="34" y="57"/>
                    </a:cubicBezTo>
                    <a:cubicBezTo>
                      <a:pt x="34" y="57"/>
                      <a:pt x="34" y="58"/>
                      <a:pt x="33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4" y="58"/>
                      <a:pt x="23" y="57"/>
                      <a:pt x="23" y="57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49"/>
                      <a:pt x="20" y="49"/>
                      <a:pt x="19" y="48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0"/>
                      <a:pt x="7" y="48"/>
                      <a:pt x="5" y="46"/>
                    </a:cubicBezTo>
                    <a:cubicBezTo>
                      <a:pt x="5" y="46"/>
                      <a:pt x="5" y="45"/>
                      <a:pt x="5" y="45"/>
                    </a:cubicBezTo>
                    <a:cubicBezTo>
                      <a:pt x="5" y="45"/>
                      <a:pt x="5" y="44"/>
                      <a:pt x="5" y="44"/>
                    </a:cubicBezTo>
                    <a:cubicBezTo>
                      <a:pt x="7" y="42"/>
                      <a:pt x="8" y="41"/>
                      <a:pt x="9" y="39"/>
                    </a:cubicBezTo>
                    <a:cubicBezTo>
                      <a:pt x="9" y="38"/>
                      <a:pt x="8" y="37"/>
                      <a:pt x="8" y="35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4"/>
                      <a:pt x="0" y="33"/>
                      <a:pt x="0" y="3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9" y="20"/>
                      <a:pt x="9" y="18"/>
                    </a:cubicBezTo>
                    <a:cubicBezTo>
                      <a:pt x="8" y="17"/>
                      <a:pt x="7" y="15"/>
                      <a:pt x="5" y="13"/>
                    </a:cubicBezTo>
                    <a:cubicBezTo>
                      <a:pt x="5" y="13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6" y="10"/>
                      <a:pt x="11" y="5"/>
                      <a:pt x="13" y="5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2" y="8"/>
                    </a:cubicBezTo>
                    <a:cubicBezTo>
                      <a:pt x="22" y="5"/>
                      <a:pt x="23" y="3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8"/>
                      <a:pt x="38" y="9"/>
                      <a:pt x="39" y="9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7"/>
                      <a:pt x="51" y="9"/>
                      <a:pt x="52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3"/>
                      <a:pt x="53" y="13"/>
                      <a:pt x="52" y="13"/>
                    </a:cubicBezTo>
                    <a:cubicBezTo>
                      <a:pt x="51" y="15"/>
                      <a:pt x="50" y="17"/>
                      <a:pt x="48" y="18"/>
                    </a:cubicBezTo>
                    <a:cubicBezTo>
                      <a:pt x="49" y="20"/>
                      <a:pt x="50" y="21"/>
                      <a:pt x="50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8" y="23"/>
                      <a:pt x="58" y="24"/>
                      <a:pt x="58" y="25"/>
                    </a:cubicBezTo>
                    <a:lnTo>
                      <a:pt x="58" y="33"/>
                    </a:lnTo>
                    <a:close/>
                    <a:moveTo>
                      <a:pt x="29" y="19"/>
                    </a:moveTo>
                    <a:cubicBezTo>
                      <a:pt x="24" y="19"/>
                      <a:pt x="19" y="23"/>
                      <a:pt x="19" y="29"/>
                    </a:cubicBezTo>
                    <a:cubicBezTo>
                      <a:pt x="19" y="34"/>
                      <a:pt x="24" y="38"/>
                      <a:pt x="29" y="38"/>
                    </a:cubicBezTo>
                    <a:cubicBezTo>
                      <a:pt x="34" y="38"/>
                      <a:pt x="39" y="34"/>
                      <a:pt x="39" y="29"/>
                    </a:cubicBezTo>
                    <a:cubicBezTo>
                      <a:pt x="39" y="23"/>
                      <a:pt x="34" y="19"/>
                      <a:pt x="29" y="19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3" name="íSlíḍè"/>
            <p:cNvGrpSpPr/>
            <p:nvPr/>
          </p:nvGrpSpPr>
          <p:grpSpPr>
            <a:xfrm>
              <a:off x="5100954" y="1913378"/>
              <a:ext cx="780942" cy="780965"/>
              <a:chOff x="5100954" y="1880830"/>
              <a:chExt cx="780942" cy="780965"/>
            </a:xfrm>
          </p:grpSpPr>
          <p:sp>
            <p:nvSpPr>
              <p:cNvPr id="32" name="í$ḻíḋé"/>
              <p:cNvSpPr/>
              <p:nvPr/>
            </p:nvSpPr>
            <p:spPr>
              <a:xfrm>
                <a:off x="5100954" y="1880830"/>
                <a:ext cx="780942" cy="780965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7" extrusionOk="0">
                    <a:moveTo>
                      <a:pt x="11898" y="19602"/>
                    </a:moveTo>
                    <a:cubicBezTo>
                      <a:pt x="6542" y="20703"/>
                      <a:pt x="1307" y="17255"/>
                      <a:pt x="205" y="11898"/>
                    </a:cubicBezTo>
                    <a:cubicBezTo>
                      <a:pt x="-897" y="6542"/>
                      <a:pt x="2552" y="1307"/>
                      <a:pt x="7908" y="205"/>
                    </a:cubicBezTo>
                    <a:cubicBezTo>
                      <a:pt x="13261" y="-897"/>
                      <a:pt x="18494" y="2548"/>
                      <a:pt x="19599" y="7899"/>
                    </a:cubicBezTo>
                    <a:cubicBezTo>
                      <a:pt x="19600" y="7902"/>
                      <a:pt x="19600" y="7904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3" name="îṥľide"/>
              <p:cNvSpPr/>
              <p:nvPr/>
            </p:nvSpPr>
            <p:spPr bwMode="auto">
              <a:xfrm>
                <a:off x="5317995" y="2108802"/>
                <a:ext cx="346851" cy="325002"/>
              </a:xfrm>
              <a:custGeom>
                <a:gdLst>
                  <a:gd name="T0" fmla="*/ 103188 w 127"/>
                  <a:gd name="T1" fmla="*/ 34925 h 119"/>
                  <a:gd name="T2" fmla="*/ 41275 w 127"/>
                  <a:gd name="T3" fmla="*/ 71437 h 119"/>
                  <a:gd name="T4" fmla="*/ 0 w 127"/>
                  <a:gd name="T5" fmla="*/ 41275 h 119"/>
                  <a:gd name="T6" fmla="*/ 61913 w 127"/>
                  <a:gd name="T7" fmla="*/ 0 h 119"/>
                  <a:gd name="T8" fmla="*/ 103188 w 127"/>
                  <a:gd name="T9" fmla="*/ 34925 h 119"/>
                  <a:gd name="T10" fmla="*/ 103188 w 127"/>
                  <a:gd name="T11" fmla="*/ 109537 h 119"/>
                  <a:gd name="T12" fmla="*/ 61913 w 127"/>
                  <a:gd name="T13" fmla="*/ 144462 h 119"/>
                  <a:gd name="T14" fmla="*/ 0 w 127"/>
                  <a:gd name="T15" fmla="*/ 106362 h 119"/>
                  <a:gd name="T16" fmla="*/ 41275 w 127"/>
                  <a:gd name="T17" fmla="*/ 71437 h 119"/>
                  <a:gd name="T18" fmla="*/ 103188 w 127"/>
                  <a:gd name="T19" fmla="*/ 109537 h 119"/>
                  <a:gd name="T20" fmla="*/ 160338 w 127"/>
                  <a:gd name="T21" fmla="*/ 153987 h 119"/>
                  <a:gd name="T22" fmla="*/ 103188 w 127"/>
                  <a:gd name="T23" fmla="*/ 188912 h 119"/>
                  <a:gd name="T24" fmla="*/ 103188 w 127"/>
                  <a:gd name="T25" fmla="*/ 188912 h 119"/>
                  <a:gd name="T26" fmla="*/ 103188 w 127"/>
                  <a:gd name="T27" fmla="*/ 188912 h 119"/>
                  <a:gd name="T28" fmla="*/ 103188 w 127"/>
                  <a:gd name="T29" fmla="*/ 188912 h 119"/>
                  <a:gd name="T30" fmla="*/ 103188 w 127"/>
                  <a:gd name="T31" fmla="*/ 188912 h 119"/>
                  <a:gd name="T32" fmla="*/ 41275 w 127"/>
                  <a:gd name="T33" fmla="*/ 153987 h 119"/>
                  <a:gd name="T34" fmla="*/ 41275 w 127"/>
                  <a:gd name="T35" fmla="*/ 141287 h 119"/>
                  <a:gd name="T36" fmla="*/ 61913 w 127"/>
                  <a:gd name="T37" fmla="*/ 150812 h 119"/>
                  <a:gd name="T38" fmla="*/ 103188 w 127"/>
                  <a:gd name="T39" fmla="*/ 117475 h 119"/>
                  <a:gd name="T40" fmla="*/ 103188 w 127"/>
                  <a:gd name="T41" fmla="*/ 117475 h 119"/>
                  <a:gd name="T42" fmla="*/ 103188 w 127"/>
                  <a:gd name="T43" fmla="*/ 117475 h 119"/>
                  <a:gd name="T44" fmla="*/ 103188 w 127"/>
                  <a:gd name="T45" fmla="*/ 117475 h 119"/>
                  <a:gd name="T46" fmla="*/ 103188 w 127"/>
                  <a:gd name="T47" fmla="*/ 117475 h 119"/>
                  <a:gd name="T48" fmla="*/ 144463 w 127"/>
                  <a:gd name="T49" fmla="*/ 150812 h 119"/>
                  <a:gd name="T50" fmla="*/ 160338 w 127"/>
                  <a:gd name="T51" fmla="*/ 141287 h 119"/>
                  <a:gd name="T52" fmla="*/ 160338 w 127"/>
                  <a:gd name="T53" fmla="*/ 153987 h 119"/>
                  <a:gd name="T54" fmla="*/ 201813 w 127"/>
                  <a:gd name="T55" fmla="*/ 41275 h 119"/>
                  <a:gd name="T56" fmla="*/ 160338 w 127"/>
                  <a:gd name="T57" fmla="*/ 71437 h 119"/>
                  <a:gd name="T58" fmla="*/ 103188 w 127"/>
                  <a:gd name="T59" fmla="*/ 34925 h 119"/>
                  <a:gd name="T60" fmla="*/ 144463 w 127"/>
                  <a:gd name="T61" fmla="*/ 0 h 119"/>
                  <a:gd name="T62" fmla="*/ 201813 w 127"/>
                  <a:gd name="T63" fmla="*/ 41275 h 119"/>
                  <a:gd name="T64" fmla="*/ 201813 w 127"/>
                  <a:gd name="T65" fmla="*/ 106362 h 119"/>
                  <a:gd name="T66" fmla="*/ 144463 w 127"/>
                  <a:gd name="T67" fmla="*/ 144462 h 119"/>
                  <a:gd name="T68" fmla="*/ 103188 w 127"/>
                  <a:gd name="T69" fmla="*/ 109537 h 119"/>
                  <a:gd name="T70" fmla="*/ 160338 w 127"/>
                  <a:gd name="T71" fmla="*/ 71437 h 119"/>
                  <a:gd name="T72" fmla="*/ 201813 w 127"/>
                  <a:gd name="T73" fmla="*/ 106362 h 1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7" h="119">
                    <a:moveTo>
                      <a:pt x="65" y="22"/>
                    </a:moveTo>
                    <a:lnTo>
                      <a:pt x="26" y="45"/>
                    </a:lnTo>
                    <a:lnTo>
                      <a:pt x="0" y="26"/>
                    </a:lnTo>
                    <a:lnTo>
                      <a:pt x="39" y="0"/>
                    </a:lnTo>
                    <a:lnTo>
                      <a:pt x="65" y="22"/>
                    </a:lnTo>
                    <a:close/>
                    <a:moveTo>
                      <a:pt x="65" y="69"/>
                    </a:moveTo>
                    <a:lnTo>
                      <a:pt x="39" y="91"/>
                    </a:lnTo>
                    <a:lnTo>
                      <a:pt x="0" y="67"/>
                    </a:lnTo>
                    <a:lnTo>
                      <a:pt x="26" y="45"/>
                    </a:lnTo>
                    <a:lnTo>
                      <a:pt x="65" y="69"/>
                    </a:lnTo>
                    <a:close/>
                    <a:moveTo>
                      <a:pt x="101" y="97"/>
                    </a:moveTo>
                    <a:lnTo>
                      <a:pt x="65" y="119"/>
                    </a:lnTo>
                    <a:lnTo>
                      <a:pt x="26" y="97"/>
                    </a:lnTo>
                    <a:lnTo>
                      <a:pt x="26" y="89"/>
                    </a:lnTo>
                    <a:lnTo>
                      <a:pt x="39" y="95"/>
                    </a:lnTo>
                    <a:lnTo>
                      <a:pt x="65" y="74"/>
                    </a:lnTo>
                    <a:lnTo>
                      <a:pt x="91" y="95"/>
                    </a:lnTo>
                    <a:lnTo>
                      <a:pt x="101" y="89"/>
                    </a:lnTo>
                    <a:lnTo>
                      <a:pt x="101" y="97"/>
                    </a:lnTo>
                    <a:close/>
                    <a:moveTo>
                      <a:pt x="127" y="26"/>
                    </a:moveTo>
                    <a:lnTo>
                      <a:pt x="101" y="45"/>
                    </a:lnTo>
                    <a:lnTo>
                      <a:pt x="65" y="22"/>
                    </a:lnTo>
                    <a:lnTo>
                      <a:pt x="91" y="0"/>
                    </a:lnTo>
                    <a:lnTo>
                      <a:pt x="127" y="26"/>
                    </a:lnTo>
                    <a:close/>
                    <a:moveTo>
                      <a:pt x="127" y="67"/>
                    </a:moveTo>
                    <a:lnTo>
                      <a:pt x="91" y="91"/>
                    </a:lnTo>
                    <a:lnTo>
                      <a:pt x="65" y="69"/>
                    </a:lnTo>
                    <a:lnTo>
                      <a:pt x="101" y="45"/>
                    </a:lnTo>
                    <a:lnTo>
                      <a:pt x="127" y="67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4" name="î$ľïḑé"/>
            <p:cNvGrpSpPr/>
            <p:nvPr/>
          </p:nvGrpSpPr>
          <p:grpSpPr>
            <a:xfrm>
              <a:off x="7216463" y="1883071"/>
              <a:ext cx="2497612" cy="866137"/>
              <a:chOff x="7645890" y="3344328"/>
              <a:chExt cx="2122517" cy="866137"/>
            </a:xfrm>
          </p:grpSpPr>
          <p:sp>
            <p:nvSpPr>
              <p:cNvPr id="30" name="iṥ1îḍè"/>
              <p:cNvSpPr txBox="1"/>
              <p:nvPr/>
            </p:nvSpPr>
            <p:spPr bwMode="auto">
              <a:xfrm>
                <a:off x="7645890" y="3344328"/>
                <a:ext cx="1301593" cy="309958"/>
              </a:xfrm>
              <a:prstGeom prst="rect">
                <a:avLst/>
              </a:prstGeom>
              <a:noFill/>
            </p:spPr>
            <p:txBody>
              <a:bodyPr wrap="none" lIns="36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31" name="íslîďé"/>
              <p:cNvSpPr txBox="1"/>
              <p:nvPr/>
            </p:nvSpPr>
            <p:spPr bwMode="auto">
              <a:xfrm>
                <a:off x="7645890" y="3654286"/>
                <a:ext cx="2122517" cy="556179"/>
              </a:xfrm>
              <a:prstGeom prst="rect">
                <a:avLst/>
              </a:prstGeom>
              <a:noFill/>
            </p:spPr>
            <p:txBody>
              <a:bodyPr wrap="square" lIns="360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  <p:grpSp>
          <p:nvGrpSpPr>
            <p:cNvPr id="15" name="íşḻiḋê"/>
            <p:cNvGrpSpPr/>
            <p:nvPr/>
          </p:nvGrpSpPr>
          <p:grpSpPr>
            <a:xfrm>
              <a:off x="2711036" y="1883071"/>
              <a:ext cx="2389919" cy="866137"/>
              <a:chOff x="2378292" y="4060687"/>
              <a:chExt cx="2389919" cy="866137"/>
            </a:xfrm>
          </p:grpSpPr>
          <p:sp>
            <p:nvSpPr>
              <p:cNvPr id="28" name="îṧḷiďé"/>
              <p:cNvSpPr txBox="1"/>
              <p:nvPr/>
            </p:nvSpPr>
            <p:spPr bwMode="auto">
              <a:xfrm>
                <a:off x="3236598" y="4060687"/>
                <a:ext cx="1531613" cy="309958"/>
              </a:xfrm>
              <a:prstGeom prst="rect">
                <a:avLst/>
              </a:prstGeom>
              <a:noFill/>
            </p:spPr>
            <p:txBody>
              <a:bodyPr wrap="none" lIns="90000" tIns="46800" rIns="360000" bIns="46800">
                <a:normAutofit/>
              </a:bodyPr>
              <a:lstStyle/>
              <a:p>
                <a:pPr algn="r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29" name="íṡ1îḓè"/>
              <p:cNvSpPr txBox="1"/>
              <p:nvPr/>
            </p:nvSpPr>
            <p:spPr bwMode="auto">
              <a:xfrm>
                <a:off x="2378292" y="4370645"/>
                <a:ext cx="2389918" cy="556179"/>
              </a:xfrm>
              <a:prstGeom prst="rect">
                <a:avLst/>
              </a:prstGeom>
              <a:noFill/>
            </p:spPr>
            <p:txBody>
              <a:bodyPr wrap="square" lIns="90000" tIns="46800" rIns="360000" bIns="46800">
                <a:norm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  <p:grpSp>
          <p:nvGrpSpPr>
            <p:cNvPr id="16" name="ïSḻïdè"/>
            <p:cNvGrpSpPr/>
            <p:nvPr/>
          </p:nvGrpSpPr>
          <p:grpSpPr>
            <a:xfrm>
              <a:off x="7227797" y="4157300"/>
              <a:ext cx="2497612" cy="866137"/>
              <a:chOff x="7645890" y="3344328"/>
              <a:chExt cx="2122517" cy="866137"/>
            </a:xfrm>
          </p:grpSpPr>
          <p:sp>
            <p:nvSpPr>
              <p:cNvPr id="26" name="íşľîḓè"/>
              <p:cNvSpPr txBox="1"/>
              <p:nvPr/>
            </p:nvSpPr>
            <p:spPr bwMode="auto">
              <a:xfrm>
                <a:off x="7645890" y="3344328"/>
                <a:ext cx="1301593" cy="309958"/>
              </a:xfrm>
              <a:prstGeom prst="rect">
                <a:avLst/>
              </a:prstGeom>
              <a:noFill/>
            </p:spPr>
            <p:txBody>
              <a:bodyPr wrap="none" lIns="36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27" name="îş1íḑé"/>
              <p:cNvSpPr txBox="1"/>
              <p:nvPr/>
            </p:nvSpPr>
            <p:spPr bwMode="auto">
              <a:xfrm>
                <a:off x="7645890" y="3654286"/>
                <a:ext cx="2122517" cy="556179"/>
              </a:xfrm>
              <a:prstGeom prst="rect">
                <a:avLst/>
              </a:prstGeom>
              <a:noFill/>
            </p:spPr>
            <p:txBody>
              <a:bodyPr wrap="square" lIns="360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  <p:grpSp>
          <p:nvGrpSpPr>
            <p:cNvPr id="17" name="ïSḷiḑê"/>
            <p:cNvGrpSpPr/>
            <p:nvPr/>
          </p:nvGrpSpPr>
          <p:grpSpPr>
            <a:xfrm>
              <a:off x="2722344" y="4157300"/>
              <a:ext cx="2389919" cy="866137"/>
              <a:chOff x="2378292" y="4060687"/>
              <a:chExt cx="2389919" cy="866137"/>
            </a:xfrm>
          </p:grpSpPr>
          <p:sp>
            <p:nvSpPr>
              <p:cNvPr id="24" name="îṧļîḍè"/>
              <p:cNvSpPr txBox="1"/>
              <p:nvPr/>
            </p:nvSpPr>
            <p:spPr bwMode="auto">
              <a:xfrm>
                <a:off x="3236598" y="4060687"/>
                <a:ext cx="1531613" cy="309958"/>
              </a:xfrm>
              <a:prstGeom prst="rect">
                <a:avLst/>
              </a:prstGeom>
              <a:noFill/>
            </p:spPr>
            <p:txBody>
              <a:bodyPr wrap="none" lIns="90000" tIns="46800" rIns="360000" bIns="46800">
                <a:normAutofit/>
              </a:bodyPr>
              <a:lstStyle/>
              <a:p>
                <a:pPr algn="r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25" name="ïṧlíḓé"/>
              <p:cNvSpPr txBox="1"/>
              <p:nvPr/>
            </p:nvSpPr>
            <p:spPr bwMode="auto">
              <a:xfrm>
                <a:off x="2378292" y="4370645"/>
                <a:ext cx="2389918" cy="556179"/>
              </a:xfrm>
              <a:prstGeom prst="rect">
                <a:avLst/>
              </a:prstGeom>
              <a:noFill/>
            </p:spPr>
            <p:txBody>
              <a:bodyPr wrap="square" lIns="90000" tIns="46800" rIns="360000" bIns="46800">
                <a:norm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  <p:grpSp>
          <p:nvGrpSpPr>
            <p:cNvPr id="18" name="išḻîḑé"/>
            <p:cNvGrpSpPr/>
            <p:nvPr/>
          </p:nvGrpSpPr>
          <p:grpSpPr>
            <a:xfrm>
              <a:off x="7895054" y="3010317"/>
              <a:ext cx="2497612" cy="866137"/>
              <a:chOff x="7645890" y="3344328"/>
              <a:chExt cx="2122517" cy="866137"/>
            </a:xfrm>
          </p:grpSpPr>
          <p:sp>
            <p:nvSpPr>
              <p:cNvPr id="22" name="iṣļîďé"/>
              <p:cNvSpPr txBox="1"/>
              <p:nvPr/>
            </p:nvSpPr>
            <p:spPr bwMode="auto">
              <a:xfrm>
                <a:off x="7645890" y="3344328"/>
                <a:ext cx="1301593" cy="309958"/>
              </a:xfrm>
              <a:prstGeom prst="rect">
                <a:avLst/>
              </a:prstGeom>
              <a:noFill/>
            </p:spPr>
            <p:txBody>
              <a:bodyPr wrap="none" lIns="36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23" name="ïśḻîḍè"/>
              <p:cNvSpPr txBox="1"/>
              <p:nvPr/>
            </p:nvSpPr>
            <p:spPr bwMode="auto">
              <a:xfrm>
                <a:off x="7645890" y="3654286"/>
                <a:ext cx="2122517" cy="556179"/>
              </a:xfrm>
              <a:prstGeom prst="rect">
                <a:avLst/>
              </a:prstGeom>
              <a:noFill/>
            </p:spPr>
            <p:txBody>
              <a:bodyPr wrap="square" lIns="360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  <p:grpSp>
          <p:nvGrpSpPr>
            <p:cNvPr id="19" name="ïṡľîḓe"/>
            <p:cNvGrpSpPr/>
            <p:nvPr/>
          </p:nvGrpSpPr>
          <p:grpSpPr>
            <a:xfrm>
              <a:off x="2043747" y="3010317"/>
              <a:ext cx="2389919" cy="866137"/>
              <a:chOff x="2378292" y="4060687"/>
              <a:chExt cx="2389919" cy="866137"/>
            </a:xfrm>
          </p:grpSpPr>
          <p:sp>
            <p:nvSpPr>
              <p:cNvPr id="20" name="ïṣľïďê"/>
              <p:cNvSpPr txBox="1"/>
              <p:nvPr/>
            </p:nvSpPr>
            <p:spPr bwMode="auto">
              <a:xfrm>
                <a:off x="3236598" y="4060687"/>
                <a:ext cx="1531613" cy="309958"/>
              </a:xfrm>
              <a:prstGeom prst="rect">
                <a:avLst/>
              </a:prstGeom>
              <a:noFill/>
            </p:spPr>
            <p:txBody>
              <a:bodyPr wrap="none" lIns="90000" tIns="46800" rIns="360000" bIns="46800">
                <a:normAutofit/>
              </a:bodyPr>
              <a:lstStyle/>
              <a:p>
                <a:pPr algn="r" latinLnBrk="0"/>
                <a:r>
                  <a:rPr lang="zh-CN" altLang="en-US" sz="14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标题文本预设</a:t>
                </a:r>
                <a:endParaRPr lang="zh-CN" altLang="en-US" sz="14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  <p:sp>
            <p:nvSpPr>
              <p:cNvPr id="21" name="íś1ïḍe"/>
              <p:cNvSpPr txBox="1"/>
              <p:nvPr/>
            </p:nvSpPr>
            <p:spPr bwMode="auto">
              <a:xfrm>
                <a:off x="2378292" y="4370645"/>
                <a:ext cx="2389918" cy="556179"/>
              </a:xfrm>
              <a:prstGeom prst="rect">
                <a:avLst/>
              </a:prstGeom>
              <a:noFill/>
            </p:spPr>
            <p:txBody>
              <a:bodyPr wrap="square" lIns="90000" tIns="46800" rIns="360000" bIns="46800">
                <a:norm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effectLst/>
                    <a:latin typeface="+mn-ea"/>
                  </a:rPr>
                  <a:t>此部分内容作为文字排版占位显示 （建议使用主题字体）</a:t>
                </a:r>
                <a:endParaRPr lang="zh-CN" altLang="en-US" sz="1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effectLst/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4513812" y="2013844"/>
            <a:ext cx="306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第二项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874" y="3643827"/>
            <a:ext cx="4656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颁奖盛典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9" name="2" descr="D:\360安全浏览器下载\PPT模板\年会PPT\未标题-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640092" y="3214173"/>
            <a:ext cx="2640092" cy="3728817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7.40741E-07 L 0.25 7.40741E-0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3698879" y="1849852"/>
            <a:ext cx="4794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《</a:t>
            </a:r>
            <a:r>
              <a:rPr lang="zh-CN" altLang="en-US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优秀员工奖</a:t>
            </a:r>
            <a:r>
              <a:rPr lang="en-US" altLang="zh-CN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》</a:t>
            </a:r>
            <a:endParaRPr lang="zh-CN" altLang="en-US" sz="54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31881" y="3120516"/>
            <a:ext cx="6728238" cy="18876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ln w="12700">
                  <a:solidFill>
                    <a:srgbClr val="EDC120">
                      <a:alpha val="40000"/>
                    </a:srgbClr>
                  </a:solidFill>
                </a:ln>
                <a:gradFill flip="none" rotWithShape="1">
                  <a:gsLst>
                    <a:gs pos="0">
                      <a:srgbClr val="C00000"/>
                    </a:gs>
                    <a:gs pos="46000">
                      <a:srgbClr val="C00000"/>
                    </a:gs>
                    <a:gs pos="100000">
                      <a:srgbClr val="C00000"/>
                    </a:gs>
                  </a:gsLst>
                  <a:lin ang="16200000" scaled="1"/>
                </a:gradFill>
              </a:defRPr>
            </a:lvl1pPr>
          </a:lstStyle>
          <a:p>
            <a:pPr algn="l" eaLnBrk="1" fontAlgn="auto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>
                <a:ln w="12700">
                  <a:solidFill>
                    <a:srgbClr val="EDC120">
                      <a:alpha val="15000"/>
                    </a:srgbClr>
                  </a:solidFill>
                </a:ln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作为员工，你们时刻心系企业的忧患，与企业同风雨、共命运，用不懈的努力为企业创造着每一笔财富，正是因为你们的付出，汪清邮政的今天才能够如此绚丽，感谢你们，你们的名字将永远铭刻在企业的功劳薄上！作为员工，你们时刻心系企业的忧患，与企业同风雨、共命运，用不懈的努力为企业创造着每一笔财富，正是因为你们的付出，汪清邮政的今天才能够如此绚丽，感谢你们，你们的名字将永远铭刻在企业的功劳薄上！</a:t>
            </a:r>
            <a:endParaRPr lang="zh-CN" altLang="en-US" sz="1200">
              <a:ln w="12700">
                <a:solidFill>
                  <a:srgbClr val="EDC120">
                    <a:alpha val="15000"/>
                  </a:srgbClr>
                </a:solidFill>
              </a:ln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/>
        </p:nvGrpSpPr>
        <p:grpSpPr>
          <a:xfrm>
            <a:off x="2852051" y="1978706"/>
            <a:ext cx="2655898" cy="2899820"/>
            <a:chOff x="2852051" y="1978706"/>
            <a:chExt cx="2655898" cy="28998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051" y="1978706"/>
              <a:ext cx="2655898" cy="1991924"/>
            </a:xfrm>
            <a:custGeom>
              <a:gdLst>
                <a:gd name="connsiteX0" fmla="*/ 364129 w 2972214"/>
                <a:gd name="connsiteY0" fmla="*/ 0 h 2184731"/>
                <a:gd name="connsiteX1" fmla="*/ 2608085 w 2972214"/>
                <a:gd name="connsiteY1" fmla="*/ 0 h 2184731"/>
                <a:gd name="connsiteX2" fmla="*/ 2972214 w 2972214"/>
                <a:gd name="connsiteY2" fmla="*/ 364129 h 2184731"/>
                <a:gd name="connsiteX3" fmla="*/ 2972214 w 2972214"/>
                <a:gd name="connsiteY3" fmla="*/ 1820602 h 2184731"/>
                <a:gd name="connsiteX4" fmla="*/ 2608085 w 2972214"/>
                <a:gd name="connsiteY4" fmla="*/ 2184731 h 2184731"/>
                <a:gd name="connsiteX5" fmla="*/ 364129 w 2972214"/>
                <a:gd name="connsiteY5" fmla="*/ 2184731 h 2184731"/>
                <a:gd name="connsiteX6" fmla="*/ 0 w 2972214"/>
                <a:gd name="connsiteY6" fmla="*/ 1820602 h 2184731"/>
                <a:gd name="connsiteX7" fmla="*/ 0 w 2972214"/>
                <a:gd name="connsiteY7" fmla="*/ 364129 h 2184731"/>
                <a:gd name="connsiteX8" fmla="*/ 364129 w 2972214"/>
                <a:gd name="connsiteY8" fmla="*/ 0 h 21847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2214" h="2184731">
                  <a:moveTo>
                    <a:pt x="364129" y="0"/>
                  </a:moveTo>
                  <a:lnTo>
                    <a:pt x="2608085" y="0"/>
                  </a:lnTo>
                  <a:cubicBezTo>
                    <a:pt x="2809188" y="0"/>
                    <a:pt x="2972214" y="163026"/>
                    <a:pt x="2972214" y="364129"/>
                  </a:cubicBezTo>
                  <a:lnTo>
                    <a:pt x="2972214" y="1820602"/>
                  </a:lnTo>
                  <a:cubicBezTo>
                    <a:pt x="2972214" y="2021705"/>
                    <a:pt x="2809188" y="2184731"/>
                    <a:pt x="2608085" y="2184731"/>
                  </a:cubicBezTo>
                  <a:lnTo>
                    <a:pt x="364129" y="2184731"/>
                  </a:lnTo>
                  <a:cubicBezTo>
                    <a:pt x="163026" y="2184731"/>
                    <a:pt x="0" y="2021705"/>
                    <a:pt x="0" y="1820602"/>
                  </a:cubicBezTo>
                  <a:lnTo>
                    <a:pt x="0" y="364129"/>
                  </a:lnTo>
                  <a:cubicBezTo>
                    <a:pt x="0" y="163026"/>
                    <a:pt x="163026" y="0"/>
                    <a:pt x="364129" y="0"/>
                  </a:cubicBezTo>
                  <a:close/>
                </a:path>
              </a:pathLst>
            </a:custGeom>
          </p:spPr>
        </p:pic>
        <p:sp>
          <p:nvSpPr>
            <p:cNvPr id="18" name="îŝľiḍe"/>
            <p:cNvSpPr txBox="1"/>
            <p:nvPr/>
          </p:nvSpPr>
          <p:spPr>
            <a:xfrm>
              <a:off x="3824693" y="4099976"/>
              <a:ext cx="710601" cy="388617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pPr algn="ctr"/>
              <a:r>
                <a:rPr lang="zh-CN" altLang="en-US" sz="2400" b="1" kern="9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王一</a:t>
              </a:r>
              <a:endParaRPr lang="zh-CN" altLang="en-US" sz="2400" b="1" kern="9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íṧļíḓe"/>
            <p:cNvSpPr txBox="1"/>
            <p:nvPr/>
          </p:nvSpPr>
          <p:spPr>
            <a:xfrm>
              <a:off x="3205612" y="4506529"/>
              <a:ext cx="1948760" cy="371997"/>
            </a:xfrm>
            <a:prstGeom prst="rect">
              <a:avLst/>
            </a:prstGeom>
          </p:spPr>
          <p:txBody>
            <a:bodyPr vert="horz" wrap="square" lIns="0">
              <a:no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  <a:t>此部分内容作为文字排版占位显示</a:t>
              </a:r>
              <a:b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</a:b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  <a:t>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84051" y="1978706"/>
            <a:ext cx="2655898" cy="2900588"/>
            <a:chOff x="6684051" y="1978706"/>
            <a:chExt cx="2655898" cy="290058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051" y="1978706"/>
              <a:ext cx="2655898" cy="1991924"/>
            </a:xfrm>
            <a:custGeom>
              <a:gdLst>
                <a:gd name="connsiteX0" fmla="*/ 364129 w 2972214"/>
                <a:gd name="connsiteY0" fmla="*/ 0 h 2184731"/>
                <a:gd name="connsiteX1" fmla="*/ 2608085 w 2972214"/>
                <a:gd name="connsiteY1" fmla="*/ 0 h 2184731"/>
                <a:gd name="connsiteX2" fmla="*/ 2972214 w 2972214"/>
                <a:gd name="connsiteY2" fmla="*/ 364129 h 2184731"/>
                <a:gd name="connsiteX3" fmla="*/ 2972214 w 2972214"/>
                <a:gd name="connsiteY3" fmla="*/ 1820602 h 2184731"/>
                <a:gd name="connsiteX4" fmla="*/ 2608085 w 2972214"/>
                <a:gd name="connsiteY4" fmla="*/ 2184731 h 2184731"/>
                <a:gd name="connsiteX5" fmla="*/ 364129 w 2972214"/>
                <a:gd name="connsiteY5" fmla="*/ 2184731 h 2184731"/>
                <a:gd name="connsiteX6" fmla="*/ 0 w 2972214"/>
                <a:gd name="connsiteY6" fmla="*/ 1820602 h 2184731"/>
                <a:gd name="connsiteX7" fmla="*/ 0 w 2972214"/>
                <a:gd name="connsiteY7" fmla="*/ 364129 h 2184731"/>
                <a:gd name="connsiteX8" fmla="*/ 364129 w 2972214"/>
                <a:gd name="connsiteY8" fmla="*/ 0 h 21847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2214" h="2184731">
                  <a:moveTo>
                    <a:pt x="364129" y="0"/>
                  </a:moveTo>
                  <a:lnTo>
                    <a:pt x="2608085" y="0"/>
                  </a:lnTo>
                  <a:cubicBezTo>
                    <a:pt x="2809188" y="0"/>
                    <a:pt x="2972214" y="163026"/>
                    <a:pt x="2972214" y="364129"/>
                  </a:cubicBezTo>
                  <a:lnTo>
                    <a:pt x="2972214" y="1820602"/>
                  </a:lnTo>
                  <a:cubicBezTo>
                    <a:pt x="2972214" y="2021705"/>
                    <a:pt x="2809188" y="2184731"/>
                    <a:pt x="2608085" y="2184731"/>
                  </a:cubicBezTo>
                  <a:lnTo>
                    <a:pt x="364129" y="2184731"/>
                  </a:lnTo>
                  <a:cubicBezTo>
                    <a:pt x="163026" y="2184731"/>
                    <a:pt x="0" y="2021705"/>
                    <a:pt x="0" y="1820602"/>
                  </a:cubicBezTo>
                  <a:lnTo>
                    <a:pt x="0" y="364129"/>
                  </a:lnTo>
                  <a:cubicBezTo>
                    <a:pt x="0" y="163026"/>
                    <a:pt x="163026" y="0"/>
                    <a:pt x="364129" y="0"/>
                  </a:cubicBezTo>
                  <a:close/>
                </a:path>
              </a:pathLst>
            </a:custGeom>
          </p:spPr>
        </p:pic>
        <p:sp>
          <p:nvSpPr>
            <p:cNvPr id="20" name="ïṡlídê"/>
            <p:cNvSpPr txBox="1"/>
            <p:nvPr/>
          </p:nvSpPr>
          <p:spPr>
            <a:xfrm>
              <a:off x="7705543" y="4102416"/>
              <a:ext cx="612895" cy="404112"/>
            </a:xfrm>
            <a:prstGeom prst="rect">
              <a:avLst/>
            </a:prstGeom>
          </p:spPr>
          <p:txBody>
            <a:bodyPr vert="horz" wrap="none" lIns="0">
              <a:noAutofit/>
            </a:bodyPr>
            <a:lstStyle/>
            <a:p>
              <a:pPr algn="ctr"/>
              <a:r>
                <a:rPr lang="zh-CN" altLang="en-US" sz="2400" b="1" kern="9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王二</a:t>
              </a:r>
              <a:endParaRPr lang="zh-CN" altLang="en-US" sz="2400" b="1" kern="9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isḻïďè"/>
            <p:cNvSpPr txBox="1"/>
            <p:nvPr/>
          </p:nvSpPr>
          <p:spPr>
            <a:xfrm>
              <a:off x="7037610" y="4507297"/>
              <a:ext cx="1948760" cy="371997"/>
            </a:xfrm>
            <a:prstGeom prst="rect">
              <a:avLst/>
            </a:prstGeom>
          </p:spPr>
          <p:txBody>
            <a:bodyPr vert="horz" wrap="square" lIns="0">
              <a:no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  <a:t>此部分内容作为文字排版占位显示</a:t>
              </a:r>
              <a:b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</a:b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</a:rPr>
                <a:t>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22" name="2" descr="D:\360安全浏览器下载\PPT模板\年会PPT\未标题-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640092" y="3214173"/>
            <a:ext cx="2640092" cy="3728817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7.40741E-07 L 0.25 7.40741E-0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2965908" y="1875442"/>
            <a:ext cx="6260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《</a:t>
            </a:r>
            <a:r>
              <a:rPr lang="zh-CN" altLang="en-US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最佳团队奖</a:t>
            </a:r>
            <a:r>
              <a:rPr lang="en-US" altLang="zh-CN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》</a:t>
            </a:r>
            <a:endParaRPr lang="zh-CN" altLang="en-US" sz="54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08385" y="3043566"/>
            <a:ext cx="67752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ln w="12700">
                  <a:solidFill>
                    <a:srgbClr val="EDC120">
                      <a:alpha val="40000"/>
                    </a:srgbClr>
                  </a:solidFill>
                </a:ln>
                <a:gradFill flip="none" rotWithShape="1">
                  <a:gsLst>
                    <a:gs pos="0">
                      <a:srgbClr val="C00000"/>
                    </a:gs>
                    <a:gs pos="46000">
                      <a:srgbClr val="C00000"/>
                    </a:gs>
                    <a:gs pos="100000">
                      <a:srgbClr val="C00000"/>
                    </a:gs>
                  </a:gsLst>
                  <a:lin ang="16200000" scaled="1"/>
                </a:gradFill>
              </a:defRPr>
            </a:lvl1pPr>
          </a:lstStyle>
          <a:p>
            <a:pPr algn="l" eaLnBrk="1" fontAlgn="auto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  <a:cs typeface="Verdana" panose="020b0604030504040204" pitchFamily="34" charset="0"/>
              </a:rPr>
              <a:t>他们是具备大局意识、服务意识和协调意识的优秀的团队。</a:t>
            </a:r>
            <a:r>
              <a:rPr lang="en-US" altLang="zh-CN" sz="12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  <a:cs typeface="Verdana" panose="020b0604030504040204" pitchFamily="34" charset="0"/>
              </a:rPr>
              <a:t>2018</a:t>
            </a:r>
            <a:r>
              <a:rPr lang="zh-CN" altLang="en-US" sz="12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  <a:cs typeface="Verdana" panose="020b0604030504040204" pitchFamily="34" charset="0"/>
              </a:rPr>
              <a:t>年度公司涌现了许多优秀团队，他们具有较高的团队精神，相互团结、相互支持、相互帮助，团队成员之间配合默契，依靠团队集体的力量，出色地完成各项工作要求和生产指标。他们有的改进工艺、降低成本、提高效率；有的精益求精，产品质量优异；有的以客户满意和市场需求为追求目标，自我加压，不断改进，持续完善。他们用团队的优异表现诠释了什么是真正的团队精神。</a:t>
            </a:r>
            <a:endParaRPr lang="zh-CN" altLang="en-US" sz="12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2650761" y="1903752"/>
            <a:ext cx="6890479" cy="3719692"/>
            <a:chOff x="2650761" y="1903752"/>
            <a:chExt cx="6890479" cy="371969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516" y="1903752"/>
              <a:ext cx="3130969" cy="2348227"/>
            </a:xfrm>
            <a:custGeom>
              <a:gdLst>
                <a:gd name="connsiteX0" fmla="*/ 391379 w 3961409"/>
                <a:gd name="connsiteY0" fmla="*/ 0 h 2348227"/>
                <a:gd name="connsiteX1" fmla="*/ 3570030 w 3961409"/>
                <a:gd name="connsiteY1" fmla="*/ 0 h 2348227"/>
                <a:gd name="connsiteX2" fmla="*/ 3961409 w 3961409"/>
                <a:gd name="connsiteY2" fmla="*/ 391379 h 2348227"/>
                <a:gd name="connsiteX3" fmla="*/ 3961409 w 3961409"/>
                <a:gd name="connsiteY3" fmla="*/ 1956848 h 2348227"/>
                <a:gd name="connsiteX4" fmla="*/ 3570030 w 3961409"/>
                <a:gd name="connsiteY4" fmla="*/ 2348227 h 2348227"/>
                <a:gd name="connsiteX5" fmla="*/ 391379 w 3961409"/>
                <a:gd name="connsiteY5" fmla="*/ 2348227 h 2348227"/>
                <a:gd name="connsiteX6" fmla="*/ 0 w 3961409"/>
                <a:gd name="connsiteY6" fmla="*/ 1956848 h 2348227"/>
                <a:gd name="connsiteX7" fmla="*/ 0 w 3961409"/>
                <a:gd name="connsiteY7" fmla="*/ 391379 h 2348227"/>
                <a:gd name="connsiteX8" fmla="*/ 391379 w 3961409"/>
                <a:gd name="connsiteY8" fmla="*/ 0 h 234822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1409" h="2348227">
                  <a:moveTo>
                    <a:pt x="391379" y="0"/>
                  </a:moveTo>
                  <a:lnTo>
                    <a:pt x="3570030" y="0"/>
                  </a:lnTo>
                  <a:cubicBezTo>
                    <a:pt x="3786183" y="0"/>
                    <a:pt x="3961409" y="175226"/>
                    <a:pt x="3961409" y="391379"/>
                  </a:cubicBezTo>
                  <a:lnTo>
                    <a:pt x="3961409" y="1956848"/>
                  </a:lnTo>
                  <a:cubicBezTo>
                    <a:pt x="3961409" y="2173001"/>
                    <a:pt x="3786183" y="2348227"/>
                    <a:pt x="3570030" y="2348227"/>
                  </a:cubicBezTo>
                  <a:lnTo>
                    <a:pt x="391379" y="2348227"/>
                  </a:lnTo>
                  <a:cubicBezTo>
                    <a:pt x="175226" y="2348227"/>
                    <a:pt x="0" y="2173001"/>
                    <a:pt x="0" y="1956848"/>
                  </a:cubicBezTo>
                  <a:lnTo>
                    <a:pt x="0" y="391379"/>
                  </a:lnTo>
                  <a:cubicBezTo>
                    <a:pt x="0" y="175226"/>
                    <a:pt x="175226" y="0"/>
                    <a:pt x="391379" y="0"/>
                  </a:cubicBezTo>
                  <a:close/>
                </a:path>
              </a:pathLst>
            </a:custGeom>
          </p:spPr>
        </p:pic>
        <p:grpSp>
          <p:nvGrpSpPr>
            <p:cNvPr id="8" name="组合 7"/>
            <p:cNvGrpSpPr/>
            <p:nvPr/>
          </p:nvGrpSpPr>
          <p:grpSpPr>
            <a:xfrm>
              <a:off x="2650761" y="4584434"/>
              <a:ext cx="6890479" cy="1039010"/>
              <a:chOff x="4813862" y="3007226"/>
              <a:chExt cx="6096000" cy="113983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813862" y="3468891"/>
                <a:ext cx="6096000" cy="6781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defTabSz="1078230">
                  <a:lnSpc>
                    <a:spcPct val="150000"/>
                  </a:lnSpc>
                  <a:spcAft>
                    <a:spcPts val="1415"/>
                  </a:spcAft>
                </a:pPr>
                <a:r>
                  <a:rPr lang="zh-CN" altLang="en-US" sz="12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  <a:sym typeface="微软雅黑" panose="020b0503020204020204" pitchFamily="34" charset="-122"/>
                  </a:rPr>
                  <a:t>他们互相鼓励，一路挥汗如雨，一路过关斩将。他们有无私奉献的后勤人员，激情洋溢的工作团体。他们互相鼓励，一路挥汗如雨，一路过关斩将。他们有无私奉献的后勤人员，激情洋溢的工作团体。 </a:t>
                </a:r>
                <a:endParaRPr lang="en-US" altLang="zh-CN" sz="12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947462" y="3007226"/>
                <a:ext cx="1828800" cy="506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TUKUPPT</a:t>
                </a:r>
                <a:endParaRPr lang="zh-CN" altLang="en-US" sz="24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4" name="2" descr="D:\360安全浏览器下载\PPT模板\年会PPT\未标题-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640092" y="3214173"/>
            <a:ext cx="2640092" cy="3728817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7.40741E-07 L 0.25 7.40741E-0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2673703" y="1638260"/>
            <a:ext cx="6844595" cy="3581481"/>
            <a:chOff x="2673703" y="1316770"/>
            <a:chExt cx="6844595" cy="3581481"/>
          </a:xfrm>
        </p:grpSpPr>
        <p:sp>
          <p:nvSpPr>
            <p:cNvPr id="7" name="文本框 6"/>
            <p:cNvSpPr txBox="1"/>
            <p:nvPr/>
          </p:nvSpPr>
          <p:spPr>
            <a:xfrm>
              <a:off x="3670247" y="1316770"/>
              <a:ext cx="485150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《</a:t>
              </a:r>
              <a:r>
                <a:rPr lang="zh-CN" altLang="en-US" sz="54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最佳进步奖</a:t>
              </a:r>
              <a:r>
                <a:rPr lang="en-US" altLang="zh-CN" sz="54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》</a:t>
              </a:r>
              <a:endParaRPr lang="zh-CN" altLang="en-US" sz="54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673703" y="2589927"/>
              <a:ext cx="684459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3200" b="1">
                  <a:ln w="12700">
                    <a:solidFill>
                      <a:srgbClr val="EDC120">
                        <a:alpha val="40000"/>
                      </a:srgbClr>
                    </a:solidFill>
                  </a:ln>
                  <a:gradFill flip="none" rotWithShape="1">
                    <a:gsLst>
                      <a:gs pos="0">
                        <a:srgbClr val="C00000"/>
                      </a:gs>
                      <a:gs pos="46000">
                        <a:srgbClr val="C00000"/>
                      </a:gs>
                      <a:gs pos="100000">
                        <a:srgbClr val="C00000"/>
                      </a:gs>
                    </a:gsLst>
                    <a:lin ang="16200000" scaled="1"/>
                  </a:gradFill>
                </a:defRPr>
              </a:lvl1pPr>
            </a:lstStyle>
            <a:p>
              <a:pPr algn="l" eaLnBrk="1" fontAlgn="auto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>
                  <a:ln w="12700">
                    <a:solidFill>
                      <a:srgbClr val="EDC120">
                        <a:alpha val="15000"/>
                      </a:srgbClr>
                    </a:solidFill>
                  </a:ln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lt"/>
                  <a:ea typeface="+mn-ea"/>
                </a:rPr>
                <a:t>我们身边，有这样一群人：他们积累着点点滴滴的收获，堆积成自信的高峰；他们浓缩着星星点点的能量，汇聚成开怀的笑容。他们是一群正在艰苦奋斗的创业者，他们的目标是一直向上，即 使成果不大，结局不完美，只要他们是一直进步的，哪怕是一丁点儿，只要信念不倒，信心还在，终有一天会有一览众山小”的豪迈，体会“付出终有回报”的滋味。他们从一次又一次的失败中寻求成功，从踏实的勤奋中积聚资本，从奋斗的泪泉里汲取力量，他们是真心英雄，从不言败，他们是天之骄子，永不服输。</a:t>
              </a:r>
              <a:endParaRPr lang="zh-CN" altLang="en-US" sz="1200">
                <a:ln w="12700">
                  <a:solidFill>
                    <a:srgbClr val="EDC120">
                      <a:alpha val="15000"/>
                    </a:srgbClr>
                  </a:solidFill>
                </a:ln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6" name="组合 15"/>
          <p:cNvGrpSpPr/>
          <p:nvPr/>
        </p:nvGrpSpPr>
        <p:grpSpPr>
          <a:xfrm>
            <a:off x="2838400" y="1796503"/>
            <a:ext cx="6515200" cy="3264994"/>
            <a:chOff x="2838400" y="1796503"/>
            <a:chExt cx="6515200" cy="3264994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2924" y="2719833"/>
              <a:ext cx="6026152" cy="2341664"/>
              <a:chOff x="3153751" y="2719833"/>
              <a:chExt cx="6026152" cy="234166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9195" y="2719833"/>
                <a:ext cx="1553822" cy="1463267"/>
              </a:xfrm>
              <a:custGeom>
                <a:gdLst>
                  <a:gd name="connsiteX0" fmla="*/ 776911 w 1553822"/>
                  <a:gd name="connsiteY0" fmla="*/ 0 h 1553822"/>
                  <a:gd name="connsiteX1" fmla="*/ 1553822 w 1553822"/>
                  <a:gd name="connsiteY1" fmla="*/ 776911 h 1553822"/>
                  <a:gd name="connsiteX2" fmla="*/ 776911 w 1553822"/>
                  <a:gd name="connsiteY2" fmla="*/ 1553822 h 1553822"/>
                  <a:gd name="connsiteX3" fmla="*/ 0 w 1553822"/>
                  <a:gd name="connsiteY3" fmla="*/ 776911 h 1553822"/>
                  <a:gd name="connsiteX4" fmla="*/ 776911 w 1553822"/>
                  <a:gd name="connsiteY4" fmla="*/ 0 h 1553822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822" h="1553822">
                    <a:moveTo>
                      <a:pt x="776911" y="0"/>
                    </a:moveTo>
                    <a:cubicBezTo>
                      <a:pt x="1205987" y="0"/>
                      <a:pt x="1553822" y="347835"/>
                      <a:pt x="1553822" y="776911"/>
                    </a:cubicBezTo>
                    <a:cubicBezTo>
                      <a:pt x="1553822" y="1205987"/>
                      <a:pt x="1205987" y="1553822"/>
                      <a:pt x="776911" y="1553822"/>
                    </a:cubicBezTo>
                    <a:cubicBezTo>
                      <a:pt x="347835" y="1553822"/>
                      <a:pt x="0" y="1205987"/>
                      <a:pt x="0" y="776911"/>
                    </a:cubicBezTo>
                    <a:cubicBezTo>
                      <a:pt x="0" y="347835"/>
                      <a:pt x="347835" y="0"/>
                      <a:pt x="776911" y="0"/>
                    </a:cubicBezTo>
                    <a:close/>
                  </a:path>
                </a:pathLst>
              </a:custGeom>
            </p:spPr>
          </p:pic>
          <p:sp>
            <p:nvSpPr>
              <p:cNvPr id="8" name="ïş1iḍé"/>
              <p:cNvSpPr txBox="1"/>
              <p:nvPr/>
            </p:nvSpPr>
            <p:spPr bwMode="auto">
              <a:xfrm>
                <a:off x="3153751" y="4577169"/>
                <a:ext cx="2724710" cy="48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营业部：李一</a:t>
                </a:r>
                <a:endParaRPr lang="en-US" altLang="zh-CN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0637" y="2719833"/>
                <a:ext cx="1553822" cy="1463267"/>
              </a:xfrm>
              <a:custGeom>
                <a:gdLst>
                  <a:gd name="connsiteX0" fmla="*/ 776911 w 1553822"/>
                  <a:gd name="connsiteY0" fmla="*/ 0 h 1553822"/>
                  <a:gd name="connsiteX1" fmla="*/ 1553822 w 1553822"/>
                  <a:gd name="connsiteY1" fmla="*/ 776911 h 1553822"/>
                  <a:gd name="connsiteX2" fmla="*/ 776911 w 1553822"/>
                  <a:gd name="connsiteY2" fmla="*/ 1553822 h 1553822"/>
                  <a:gd name="connsiteX3" fmla="*/ 0 w 1553822"/>
                  <a:gd name="connsiteY3" fmla="*/ 776911 h 1553822"/>
                  <a:gd name="connsiteX4" fmla="*/ 776911 w 1553822"/>
                  <a:gd name="connsiteY4" fmla="*/ 0 h 1553822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822" h="1553822">
                    <a:moveTo>
                      <a:pt x="776911" y="0"/>
                    </a:moveTo>
                    <a:cubicBezTo>
                      <a:pt x="1205987" y="0"/>
                      <a:pt x="1553822" y="347835"/>
                      <a:pt x="1553822" y="776911"/>
                    </a:cubicBezTo>
                    <a:cubicBezTo>
                      <a:pt x="1553822" y="1205987"/>
                      <a:pt x="1205987" y="1553822"/>
                      <a:pt x="776911" y="1553822"/>
                    </a:cubicBezTo>
                    <a:cubicBezTo>
                      <a:pt x="347835" y="1553822"/>
                      <a:pt x="0" y="1205987"/>
                      <a:pt x="0" y="776911"/>
                    </a:cubicBezTo>
                    <a:cubicBezTo>
                      <a:pt x="0" y="347835"/>
                      <a:pt x="347835" y="0"/>
                      <a:pt x="776911" y="0"/>
                    </a:cubicBezTo>
                    <a:close/>
                  </a:path>
                </a:pathLst>
              </a:custGeom>
            </p:spPr>
          </p:pic>
          <p:sp>
            <p:nvSpPr>
              <p:cNvPr id="11" name="iśľîḍe"/>
              <p:cNvSpPr txBox="1"/>
              <p:nvPr/>
            </p:nvSpPr>
            <p:spPr bwMode="auto">
              <a:xfrm>
                <a:off x="6455193" y="4577169"/>
                <a:ext cx="2724710" cy="48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网络部：李二</a:t>
                </a:r>
                <a:endParaRPr lang="en-US" altLang="zh-CN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2838400" y="1796503"/>
              <a:ext cx="6515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78230">
                <a:lnSpc>
                  <a:spcPct val="150000"/>
                </a:lnSpc>
                <a:spcAft>
                  <a:spcPts val="1415"/>
                </a:spcAft>
              </a:pPr>
              <a:r>
                <a:rPr lang="zh-CN" altLang="en-US" sz="12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sym typeface="微软雅黑" panose="020b0503020204020204" pitchFamily="34" charset="-122"/>
                </a:rPr>
                <a:t>他们在工作岗位上兢兢业业，锐意进取，服从整体安排，他们 任劳任怨。工作态度诚恳，有上进心，能坚持原则。 而他们在工作岗位上尽职尽责，克己奉公， 严于律己，率先垂范，无私奉献。 </a:t>
              </a:r>
              <a:endParaRPr lang="en-US" altLang="zh-CN" sz="12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sym typeface="微软雅黑" panose="020b0503020204020204" pitchFamily="34" charset="-122"/>
              </a:endParaRPr>
            </a:p>
          </p:txBody>
        </p:sp>
      </p:grpSp>
      <p:pic>
        <p:nvPicPr>
          <p:cNvPr id="18" name="2" descr="D:\360安全浏览器下载\PPT模板\年会PPT\未标题-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2640092" y="3214173"/>
            <a:ext cx="2640092" cy="3728817"/>
          </a:xfrm>
          <a:prstGeom prst="rect">
            <a:avLst/>
          </a:prstGeom>
          <a:noFill/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7.40741E-07 L 0.25 7.40741E-0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4513812" y="2013844"/>
            <a:ext cx="306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第三项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874" y="3643827"/>
            <a:ext cx="4656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文艺演出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6" b="93483" l="9804" r="89760">
                        <a14:foregroundMark x1="25054" y1="25618" x2="33769" y2="13933"/>
                        <a14:foregroundMark x1="39869" y1="13483" x2="45969" y2="9438"/>
                        <a14:foregroundMark x1="36819" y1="14382" x2="41612" y2="9438"/>
                        <a14:foregroundMark x1="33333" y1="14382" x2="41176" y2="9438"/>
                        <a14:foregroundMark x1="49020" y1="9438" x2="53377" y2="1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56" y="3800612"/>
            <a:ext cx="3153576" cy="305738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3.33333E-06 L -0.25 -3.33333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2270475" y="1680031"/>
            <a:ext cx="7651051" cy="3436384"/>
            <a:chOff x="2260949" y="2113615"/>
            <a:chExt cx="7651051" cy="3436384"/>
          </a:xfrm>
        </p:grpSpPr>
        <p:sp>
          <p:nvSpPr>
            <p:cNvPr id="7" name="文本框 6"/>
            <p:cNvSpPr txBox="1"/>
            <p:nvPr/>
          </p:nvSpPr>
          <p:spPr>
            <a:xfrm>
              <a:off x="4699884" y="2113615"/>
              <a:ext cx="27731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歌曲演唱</a:t>
              </a:r>
              <a:endParaRPr lang="zh-CN" altLang="en-US" sz="4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60949" y="3077926"/>
              <a:ext cx="76510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《</a:t>
              </a:r>
              <a:r>
                <a:rPr lang="zh-CN" altLang="en-US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我们不一样</a:t>
              </a:r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》</a:t>
              </a:r>
              <a:endParaRPr lang="zh-CN" altLang="en-US" sz="8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45444" y="5026779"/>
              <a:ext cx="4482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演唱者：</a:t>
              </a:r>
              <a:r>
                <a:rPr lang="en-US" altLang="zh-CN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XX</a:t>
              </a:r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公司营业部</a:t>
              </a:r>
              <a:endParaRPr lang="zh-CN" altLang="en-US" sz="2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6" b="93483" l="9804" r="89760">
                        <a14:foregroundMark x1="25054" y1="25618" x2="33769" y2="13933"/>
                        <a14:foregroundMark x1="39869" y1="13483" x2="45969" y2="9438"/>
                        <a14:foregroundMark x1="36819" y1="14382" x2="41612" y2="9438"/>
                        <a14:foregroundMark x1="33333" y1="14382" x2="41176" y2="9438"/>
                        <a14:foregroundMark x1="49020" y1="9438" x2="53377" y2="1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56" y="3800612"/>
            <a:ext cx="3153576" cy="305738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3.33333E-06 L -0.25 -3.33333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1" name="组合 20"/>
          <p:cNvGrpSpPr/>
          <p:nvPr/>
        </p:nvGrpSpPr>
        <p:grpSpPr>
          <a:xfrm>
            <a:off x="7639973" y="1972987"/>
            <a:ext cx="2840583" cy="864096"/>
            <a:chOff x="4536901" y="3600450"/>
            <a:chExt cx="2840583" cy="864096"/>
          </a:xfrm>
        </p:grpSpPr>
        <p:sp>
          <p:nvSpPr>
            <p:cNvPr id="31" name="椭圆 30"/>
            <p:cNvSpPr/>
            <p:nvPr/>
          </p:nvSpPr>
          <p:spPr>
            <a:xfrm>
              <a:off x="4536901" y="3600450"/>
              <a:ext cx="864096" cy="864096"/>
            </a:xfrm>
            <a:prstGeom prst="ellipse">
              <a:avLst/>
            </a:pr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Rectangle 33"/>
            <p:cNvSpPr>
              <a:spLocks noChangeArrowheads="1"/>
            </p:cNvSpPr>
            <p:nvPr/>
          </p:nvSpPr>
          <p:spPr bwMode="auto">
            <a:xfrm>
              <a:off x="5719695" y="3797235"/>
              <a:ext cx="1657789" cy="541634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28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汇报演出</a:t>
              </a:r>
              <a:endParaRPr lang="zh-CN" altLang="en-US" sz="28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39973" y="3091976"/>
            <a:ext cx="2840583" cy="864096"/>
            <a:chOff x="4176861" y="4824586"/>
            <a:chExt cx="2840583" cy="864096"/>
          </a:xfrm>
        </p:grpSpPr>
        <p:sp>
          <p:nvSpPr>
            <p:cNvPr id="29" name="椭圆 28"/>
            <p:cNvSpPr/>
            <p:nvPr/>
          </p:nvSpPr>
          <p:spPr>
            <a:xfrm>
              <a:off x="4176861" y="4824586"/>
              <a:ext cx="864096" cy="864096"/>
            </a:xfrm>
            <a:prstGeom prst="ellipse">
              <a:avLst/>
            </a:pr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5359655" y="5055990"/>
              <a:ext cx="1657789" cy="541634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28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新年寄语</a:t>
              </a:r>
              <a:endParaRPr lang="zh-CN" altLang="en-US" sz="28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194823" y="1972987"/>
            <a:ext cx="3917801" cy="864096"/>
            <a:chOff x="3312765" y="1440210"/>
            <a:chExt cx="3917801" cy="864096"/>
          </a:xfrm>
        </p:grpSpPr>
        <p:sp>
          <p:nvSpPr>
            <p:cNvPr id="27" name="椭圆 26"/>
            <p:cNvSpPr/>
            <p:nvPr/>
          </p:nvSpPr>
          <p:spPr>
            <a:xfrm>
              <a:off x="3312765" y="1440210"/>
              <a:ext cx="864096" cy="864096"/>
            </a:xfrm>
            <a:prstGeom prst="ellipse">
              <a:avLst/>
            </a:pr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44"/>
            <p:cNvSpPr>
              <a:spLocks noChangeArrowheads="1"/>
            </p:cNvSpPr>
            <p:nvPr/>
          </p:nvSpPr>
          <p:spPr bwMode="auto">
            <a:xfrm>
              <a:off x="4495559" y="1599606"/>
              <a:ext cx="2735007" cy="541634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28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年终总结</a:t>
              </a:r>
              <a:endParaRPr lang="zh-CN" altLang="en-US" sz="28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94823" y="3091976"/>
            <a:ext cx="2840583" cy="864096"/>
            <a:chOff x="4176861" y="2376314"/>
            <a:chExt cx="2840583" cy="864096"/>
          </a:xfrm>
        </p:grpSpPr>
        <p:sp>
          <p:nvSpPr>
            <p:cNvPr id="25" name="椭圆 24"/>
            <p:cNvSpPr/>
            <p:nvPr/>
          </p:nvSpPr>
          <p:spPr>
            <a:xfrm>
              <a:off x="4176861" y="2376314"/>
              <a:ext cx="864096" cy="864096"/>
            </a:xfrm>
            <a:prstGeom prst="ellipse">
              <a:avLst/>
            </a:pr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55"/>
            <p:cNvSpPr>
              <a:spLocks noChangeArrowheads="1"/>
            </p:cNvSpPr>
            <p:nvPr/>
          </p:nvSpPr>
          <p:spPr bwMode="auto">
            <a:xfrm>
              <a:off x="5359655" y="2593613"/>
              <a:ext cx="1657789" cy="541634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2800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颁奖盛典</a:t>
              </a:r>
              <a:endParaRPr lang="zh-CN" altLang="en-US" sz="28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1"/>
          <p:cNvSpPr txBox="1"/>
          <p:nvPr/>
        </p:nvSpPr>
        <p:spPr>
          <a:xfrm flipH="1">
            <a:off x="1297674" y="2182776"/>
            <a:ext cx="2520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目录</a:t>
            </a:r>
            <a:endParaRPr lang="en-US" altLang="zh-CN" sz="7200" b="1" spc="6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  <a:p>
            <a:r>
              <a:rPr lang="en-US" altLang="zh-CN" sz="2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sz="28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2270475" y="1680031"/>
            <a:ext cx="7651051" cy="3436384"/>
            <a:chOff x="2260949" y="2113615"/>
            <a:chExt cx="7651051" cy="3436384"/>
          </a:xfrm>
        </p:grpSpPr>
        <p:sp>
          <p:nvSpPr>
            <p:cNvPr id="7" name="文本框 6"/>
            <p:cNvSpPr txBox="1"/>
            <p:nvPr/>
          </p:nvSpPr>
          <p:spPr>
            <a:xfrm>
              <a:off x="4699884" y="2113615"/>
              <a:ext cx="27731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杂技表演</a:t>
              </a:r>
              <a:endParaRPr lang="zh-CN" altLang="en-US" sz="4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60949" y="3077926"/>
              <a:ext cx="76510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《</a:t>
              </a:r>
              <a:r>
                <a:rPr lang="zh-CN" altLang="en-US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孔雀</a:t>
              </a:r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》</a:t>
              </a:r>
              <a:endParaRPr lang="zh-CN" altLang="en-US" sz="8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45444" y="5026779"/>
              <a:ext cx="4482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演唱者：</a:t>
              </a:r>
              <a:r>
                <a:rPr lang="en-US" altLang="zh-CN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XX</a:t>
              </a:r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公司督察部</a:t>
              </a:r>
              <a:endParaRPr lang="zh-CN" altLang="en-US" sz="2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6" b="93483" l="9804" r="89760">
                        <a14:foregroundMark x1="25054" y1="25618" x2="33769" y2="13933"/>
                        <a14:foregroundMark x1="39869" y1="13483" x2="45969" y2="9438"/>
                        <a14:foregroundMark x1="36819" y1="14382" x2="41612" y2="9438"/>
                        <a14:foregroundMark x1="33333" y1="14382" x2="41176" y2="9438"/>
                        <a14:foregroundMark x1="49020" y1="9438" x2="53377" y2="1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56" y="3800612"/>
            <a:ext cx="3153576" cy="305738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3.33333E-06 L -0.25 -3.33333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2270475" y="1680031"/>
            <a:ext cx="7651051" cy="3436384"/>
            <a:chOff x="2260949" y="2113615"/>
            <a:chExt cx="7651051" cy="3436384"/>
          </a:xfrm>
        </p:grpSpPr>
        <p:sp>
          <p:nvSpPr>
            <p:cNvPr id="7" name="文本框 6"/>
            <p:cNvSpPr txBox="1"/>
            <p:nvPr/>
          </p:nvSpPr>
          <p:spPr>
            <a:xfrm>
              <a:off x="4699884" y="2113615"/>
              <a:ext cx="27731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魔术表演</a:t>
              </a:r>
              <a:endParaRPr lang="zh-CN" altLang="en-US" sz="4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60949" y="3077926"/>
              <a:ext cx="76510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《</a:t>
              </a:r>
              <a:r>
                <a:rPr lang="zh-CN" altLang="en-US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千变万化</a:t>
              </a:r>
              <a:r>
                <a:rPr lang="en-US" altLang="zh-CN" sz="8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》</a:t>
              </a:r>
              <a:endParaRPr lang="zh-CN" altLang="en-US" sz="8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45444" y="5026779"/>
              <a:ext cx="4482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演唱者：</a:t>
              </a:r>
              <a:r>
                <a:rPr lang="en-US" altLang="zh-CN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XX</a:t>
              </a:r>
              <a:r>
                <a:rPr lang="zh-CN" altLang="en-US" sz="28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 pitchFamily="34" charset="0"/>
                </a:rPr>
                <a:t>公司推广部</a:t>
              </a:r>
              <a:endParaRPr lang="zh-CN" altLang="en-US" sz="28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6" b="93483" l="9804" r="89760">
                        <a14:foregroundMark x1="25054" y1="25618" x2="33769" y2="13933"/>
                        <a14:foregroundMark x1="39869" y1="13483" x2="45969" y2="9438"/>
                        <a14:foregroundMark x1="36819" y1="14382" x2="41612" y2="9438"/>
                        <a14:foregroundMark x1="33333" y1="14382" x2="41176" y2="9438"/>
                        <a14:foregroundMark x1="49020" y1="9438" x2="53377" y2="1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56" y="3800612"/>
            <a:ext cx="3153576" cy="3057388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3.33333E-06 L -0.25 -3.33333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4513812" y="2013844"/>
            <a:ext cx="306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第四项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874" y="3643827"/>
            <a:ext cx="4656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新年寄语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9" b="100000" l="2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636" y="4145273"/>
            <a:ext cx="3342920" cy="204908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06 L 0.25 -3.7037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3996593" y="2470293"/>
            <a:ext cx="5911710" cy="26775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41" tIns="45669" rIns="91341" bIns="45669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       光阴荏苒，在忙忙碌碌中送走了</a:t>
            </a:r>
            <a:r>
              <a:rPr lang="en-US" altLang="zh-CN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2020</a:t>
            </a:r>
            <a:r>
              <a:rPr lang="zh-CN" altLang="en-US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年，这一年对本人来说还是收获颇多，首先是自身业务的提高，其次是与部门之间的沟通比以前相对顺畅。当然这些进步与公司领导的帮助和关心是分不开的。现在就这些进步与同仁探讨，以便相互进步：</a:t>
            </a:r>
            <a:endParaRPr lang="zh-CN" altLang="en-US" sz="1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88000"/>
                    </a:srgbClr>
                  </a:outerShdw>
                </a:effectLst>
                <a:latin typeface="+mn-ea"/>
              </a:rPr>
              <a:t>优秀的企业需要优秀的团队，做为这个团队的一份子，为这个团队的成长贡献自己微薄力量是自己义不容辞的责任。</a:t>
            </a:r>
            <a:endParaRPr lang="en-US" altLang="zh-CN" sz="1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88000"/>
                  </a:srgbClr>
                </a:outerShdw>
              </a:effectLst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88000"/>
                    </a:srgbClr>
                  </a:outerShdw>
                </a:effectLst>
                <a:latin typeface="+mn-ea"/>
              </a:rPr>
              <a:t>       </a:t>
            </a:r>
            <a:r>
              <a:rPr lang="zh-CN" altLang="en-US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在已经到来</a:t>
            </a:r>
            <a:r>
              <a:rPr lang="en-US" altLang="zh-CN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2021</a:t>
            </a:r>
            <a:r>
              <a:rPr lang="zh-CN" altLang="en-US" sz="1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年，本人将继续以满怀的热情投入到自己的本职工作，为公司的发展贡献自己的力量。</a:t>
            </a:r>
            <a:endParaRPr lang="zh-CN" altLang="en-US" sz="1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95560" y="2719865"/>
            <a:ext cx="1347242" cy="2503811"/>
            <a:chOff x="2395560" y="2719865"/>
            <a:chExt cx="1347242" cy="250381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560" y="2719865"/>
              <a:ext cx="1347242" cy="2020864"/>
            </a:xfrm>
            <a:custGeom>
              <a:gdLst>
                <a:gd name="connsiteX0" fmla="*/ 0 w 1570965"/>
                <a:gd name="connsiteY0" fmla="*/ 0 h 2020864"/>
                <a:gd name="connsiteX1" fmla="*/ 1570965 w 1570965"/>
                <a:gd name="connsiteY1" fmla="*/ 0 h 2020864"/>
                <a:gd name="connsiteX2" fmla="*/ 1570965 w 1570965"/>
                <a:gd name="connsiteY2" fmla="*/ 2020864 h 2020864"/>
                <a:gd name="connsiteX3" fmla="*/ 0 w 1570965"/>
                <a:gd name="connsiteY3" fmla="*/ 2020864 h 202086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965" h="2020864">
                  <a:moveTo>
                    <a:pt x="0" y="0"/>
                  </a:moveTo>
                  <a:lnTo>
                    <a:pt x="1570965" y="0"/>
                  </a:lnTo>
                  <a:lnTo>
                    <a:pt x="1570965" y="2020864"/>
                  </a:lnTo>
                  <a:lnTo>
                    <a:pt x="0" y="2020864"/>
                  </a:lnTo>
                  <a:close/>
                </a:path>
              </a:pathLst>
            </a:custGeom>
          </p:spPr>
        </p:pic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2494312" y="4823669"/>
              <a:ext cx="953908" cy="4000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341" tIns="45669" rIns="91341" bIns="45669">
              <a:spAutoFit/>
            </a:bodyPr>
            <a:lstStyle/>
            <a:p>
              <a:pPr algn="ctr"/>
              <a:r>
                <a:rPr lang="zh-CN" altLang="en-US" sz="20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董事长</a:t>
              </a:r>
              <a:endParaRPr lang="zh-CN" altLang="en-US" sz="2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29"/>
          <p:cNvSpPr txBox="1"/>
          <p:nvPr/>
        </p:nvSpPr>
        <p:spPr>
          <a:xfrm>
            <a:off x="4638560" y="1634324"/>
            <a:ext cx="2914881" cy="707783"/>
          </a:xfrm>
          <a:prstGeom prst="rect">
            <a:avLst/>
          </a:prstGeom>
          <a:noFill/>
        </p:spPr>
        <p:txBody>
          <a:bodyPr lIns="91341" tIns="45669" rIns="91341" bIns="45669">
            <a:spAutoFit/>
          </a:bodyPr>
          <a:lstStyle/>
          <a:p>
            <a:pPr algn="ctr">
              <a:defRPr/>
            </a:pPr>
            <a:r>
              <a:rPr lang="zh-CN" altLang="en-US" sz="4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reflection stA="23000" endPos="65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领导寄语</a:t>
            </a:r>
            <a:endParaRPr lang="zh-CN" altLang="en-US" sz="40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reflection stA="23000" endPos="65000" dist="508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68" y="-105878"/>
            <a:ext cx="12929936" cy="7069756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4367009" y="1834083"/>
            <a:ext cx="3456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8800" b="0">
                <a:gradFill flip="none" rotWithShape="1">
                  <a:gsLst>
                    <a:gs pos="0">
                      <a:srgbClr val="FFEE89"/>
                    </a:gs>
                    <a:gs pos="51000">
                      <a:srgbClr val="FFA401">
                        <a:lumMod val="100000"/>
                      </a:srgbClr>
                    </a:gs>
                    <a:gs pos="78000">
                      <a:srgbClr val="FFD56D">
                        <a:lumMod val="71000"/>
                        <a:lumOff val="29000"/>
                      </a:srgbClr>
                    </a:gs>
                    <a:gs pos="28000">
                      <a:srgbClr val="FCDD6C">
                        <a:lumMod val="100000"/>
                      </a:srgbClr>
                    </a:gs>
                    <a:gs pos="100000">
                      <a:srgbClr val="FFDE8B"/>
                    </a:gs>
                  </a:gsLst>
                  <a:lin ang="2700000" scaled="1"/>
                </a:gradFill>
                <a:effectLst>
                  <a:outerShdw blurRad="292100" algn="tl" rotWithShape="0">
                    <a:srgbClr val="FFA401">
                      <a:alpha val="35000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defRPr>
            </a:lvl1pPr>
          </a:lstStyle>
          <a:p>
            <a:r>
              <a:rPr lang="zh-CN" altLang="en-US" sz="44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新◇年◇寄◇语</a:t>
            </a:r>
            <a:endParaRPr lang="en-US" altLang="zh-CN" sz="44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11"/>
          <p:cNvSpPr txBox="1"/>
          <p:nvPr/>
        </p:nvSpPr>
        <p:spPr>
          <a:xfrm>
            <a:off x="2350790" y="2698179"/>
            <a:ext cx="7848872" cy="223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       新年伊始万象更新，新年的曙光已经扑面而来！无论明天路上多少荆棘坎坷，让我们伴随悠扬的新年钟声，携起手来少一些埋怨多一些行动，坚定信心振奋精神扎实苦干，发挥我们所有的智慧和能量，奉献我们所有的激情和才华，再谱公司和个人发展的崭新篇章！</a:t>
            </a:r>
            <a:endParaRPr lang="zh-CN" altLang="en-US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/>
        </p:nvSpPr>
        <p:spPr>
          <a:xfrm>
            <a:off x="2590800" y="396167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启航</a:t>
            </a:r>
            <a:r>
              <a:rPr lang="en-US" altLang="zh-CN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·2021</a:t>
            </a:r>
            <a:r>
              <a:rPr lang="zh-CN" altLang="en-US" sz="3200" b="1" spc="60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年客户答谢晚宴</a:t>
            </a:r>
            <a:endParaRPr lang="zh-CN" altLang="en-US" sz="3200" b="1" spc="60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41" y="4613215"/>
            <a:ext cx="4848225" cy="2371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58" y="3665822"/>
            <a:ext cx="3248025" cy="180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49" y="1587908"/>
            <a:ext cx="7435209" cy="19757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843"/>
            <a:ext cx="12192000" cy="17800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44328"/>
            <a:ext cx="11591925" cy="4953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68" y="-105878"/>
            <a:ext cx="12929936" cy="7069756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4367009" y="1834083"/>
            <a:ext cx="3456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8800" b="0">
                <a:gradFill flip="none" rotWithShape="1">
                  <a:gsLst>
                    <a:gs pos="0">
                      <a:srgbClr val="FFEE89"/>
                    </a:gs>
                    <a:gs pos="51000">
                      <a:srgbClr val="FFA401">
                        <a:lumMod val="100000"/>
                      </a:srgbClr>
                    </a:gs>
                    <a:gs pos="78000">
                      <a:srgbClr val="FFD56D">
                        <a:lumMod val="71000"/>
                        <a:lumOff val="29000"/>
                      </a:srgbClr>
                    </a:gs>
                    <a:gs pos="28000">
                      <a:srgbClr val="FCDD6C">
                        <a:lumMod val="100000"/>
                      </a:srgbClr>
                    </a:gs>
                    <a:gs pos="100000">
                      <a:srgbClr val="FFDE8B"/>
                    </a:gs>
                  </a:gsLst>
                  <a:lin ang="2700000" scaled="1"/>
                </a:gradFill>
                <a:effectLst>
                  <a:outerShdw blurRad="292100" algn="tl" rotWithShape="0">
                    <a:srgbClr val="FFA401">
                      <a:alpha val="35000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defRPr>
            </a:lvl1pPr>
          </a:lstStyle>
          <a:p>
            <a:r>
              <a:rPr lang="zh-CN" altLang="en-US" sz="44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新◇年◇寄◇语</a:t>
            </a:r>
            <a:endParaRPr lang="en-US" altLang="zh-CN" sz="44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11"/>
          <p:cNvSpPr txBox="1"/>
          <p:nvPr/>
        </p:nvSpPr>
        <p:spPr>
          <a:xfrm>
            <a:off x="2289830" y="2748483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rPr>
              <a:t>尾页附有倒计时视频可放置首页播放</a:t>
            </a:r>
            <a:endParaRPr lang="zh-CN" altLang="en-US" sz="60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+mn-ea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07653" y="306721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9175" y="306959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6056" y="249478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07123" y="249121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16081" y="379792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671" y="97503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4513812" y="2013844"/>
            <a:ext cx="3060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第一项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67874" y="3643827"/>
            <a:ext cx="4656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回首</a:t>
            </a:r>
            <a:r>
              <a:rPr lang="en-US" altLang="zh-CN" sz="72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2020</a:t>
            </a:r>
            <a:endParaRPr lang="zh-CN" altLang="en-US" sz="72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6" b="100000" l="9970" r="98792">
                        <a14:foregroundMark x1="13897" y1="43783" x2="13897" y2="43783"/>
                        <a14:foregroundMark x1="14199" y1="50438" x2="14199" y2="50438"/>
                        <a14:foregroundMark x1="37764" y1="6655" x2="39879" y2="4904"/>
                        <a14:foregroundMark x1="67674" y1="6305" x2="66163" y2="4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29" y="3621015"/>
            <a:ext cx="2654242" cy="2289384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6 2.59259E-06 L -0.25 2.59259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/>
        </p:nvSpPr>
        <p:spPr>
          <a:xfrm>
            <a:off x="1066621" y="1997839"/>
            <a:ext cx="100587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在这一年里</a:t>
            </a:r>
            <a:endParaRPr lang="en-US" altLang="zh-CN" sz="60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集团年销售总额突破</a:t>
            </a:r>
            <a:endParaRPr lang="en-US" altLang="zh-CN" sz="60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20</a:t>
            </a:r>
            <a:r>
              <a:rPr lang="zh-CN" altLang="en-US" sz="60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 pitchFamily="34" charset="0"/>
              </a:rPr>
              <a:t>亿元</a:t>
            </a:r>
            <a:endParaRPr lang="zh-CN" altLang="en-US" sz="6000" b="1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9" b="100000" l="2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636" y="4145273"/>
            <a:ext cx="3342920" cy="204908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06 L 0.25 -3.7037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/>
        </p:nvSpPr>
        <p:spPr>
          <a:xfrm>
            <a:off x="1597486" y="2459504"/>
            <a:ext cx="89970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ct val="0"/>
              </a:spcBef>
              <a:spcAft>
                <a:spcPct val="0"/>
              </a:spcAft>
              <a:defRPr sz="7200" i="1">
                <a:blipFill dpi="0" rotWithShape="1"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方正综艺简体" panose="02010601030101010101" pitchFamily="2" charset="-122"/>
                <a:cs typeface="Verdana" panose="020b0604030504040204" pitchFamily="34" charset="0"/>
              </a:defRPr>
            </a:lvl1pPr>
          </a:lstStyle>
          <a:p>
            <a:r>
              <a:rPr lang="zh-CN" altLang="en-US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今年比去年同期增长</a:t>
            </a:r>
            <a:endParaRPr lang="en-US" altLang="zh-CN" sz="6000" b="1" i="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1000%</a:t>
            </a:r>
            <a:endParaRPr lang="zh-CN" altLang="en-US" sz="6000" b="1" i="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9" b="100000" l="2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636" y="4145273"/>
            <a:ext cx="3342920" cy="204908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06 L 0.25 -3.7037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1408343" y="2459504"/>
            <a:ext cx="9375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spcBef>
                <a:spcPct val="0"/>
              </a:spcBef>
              <a:spcAft>
                <a:spcPct val="0"/>
              </a:spcAft>
              <a:defRPr sz="7200" i="1">
                <a:blipFill dpi="0" rotWithShape="1"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方正综艺简体" panose="02010601030101010101" pitchFamily="2" charset="-122"/>
                <a:cs typeface="Verdana" panose="020b0604030504040204" pitchFamily="34" charset="0"/>
              </a:defRPr>
            </a:lvl1pPr>
          </a:lstStyle>
          <a:p>
            <a:r>
              <a:rPr lang="zh-CN" altLang="en-US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下一年公司员工预计年收入</a:t>
            </a:r>
            <a:endParaRPr lang="en-US" altLang="zh-CN" sz="6000" b="1" i="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6000" b="1" i="0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6000" b="1" i="0"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9" b="100000" l="2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636" y="4145273"/>
            <a:ext cx="3342920" cy="204908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06 L 0.25 -3.7037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16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4044cc4f-a0ea-477d-a187-f2c17ec46ca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636719" y="1679302"/>
            <a:ext cx="8918563" cy="3499396"/>
            <a:chOff x="1307468" y="1808820"/>
            <a:chExt cx="9613068" cy="3771900"/>
          </a:xfrm>
        </p:grpSpPr>
        <p:grpSp>
          <p:nvGrpSpPr>
            <p:cNvPr id="7" name="isḷîḓê"/>
            <p:cNvGrpSpPr/>
            <p:nvPr/>
          </p:nvGrpSpPr>
          <p:grpSpPr>
            <a:xfrm>
              <a:off x="4311645" y="1808820"/>
              <a:ext cx="3568710" cy="3771900"/>
              <a:chOff x="7162792" y="1714500"/>
              <a:chExt cx="3568710" cy="3771900"/>
            </a:xfrm>
          </p:grpSpPr>
          <p:sp>
            <p:nvSpPr>
              <p:cNvPr id="35" name="iṥļïḍé"/>
              <p:cNvSpPr/>
              <p:nvPr/>
            </p:nvSpPr>
            <p:spPr>
              <a:xfrm rot="16200000">
                <a:off x="6351580" y="3783010"/>
                <a:ext cx="2514601" cy="892177"/>
              </a:xfrm>
              <a:prstGeom prst="homePlat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6" name="iśļîḋê"/>
              <p:cNvSpPr/>
              <p:nvPr/>
            </p:nvSpPr>
            <p:spPr>
              <a:xfrm rot="16200000">
                <a:off x="6615109" y="3154361"/>
                <a:ext cx="3771900" cy="892177"/>
              </a:xfrm>
              <a:prstGeom prst="homePlat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7" name="í$ḷïḑê"/>
              <p:cNvSpPr/>
              <p:nvPr/>
            </p:nvSpPr>
            <p:spPr>
              <a:xfrm rot="16200000">
                <a:off x="7888287" y="3535361"/>
                <a:ext cx="3009900" cy="892177"/>
              </a:xfrm>
              <a:prstGeom prst="homePlat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8" name="ísľíďé"/>
              <p:cNvSpPr/>
              <p:nvPr/>
            </p:nvSpPr>
            <p:spPr>
              <a:xfrm rot="16200000">
                <a:off x="9155114" y="3910011"/>
                <a:ext cx="2260600" cy="892177"/>
              </a:xfrm>
              <a:prstGeom prst="homePlat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9" name="ïsľïḋê"/>
              <p:cNvSpPr/>
              <p:nvPr/>
            </p:nvSpPr>
            <p:spPr bwMode="auto">
              <a:xfrm>
                <a:off x="10115191" y="3569371"/>
                <a:ext cx="340446" cy="424066"/>
              </a:xfrm>
              <a:custGeom>
                <a:gdLst>
                  <a:gd name="connsiteX0" fmla="*/ 79065 w 271462"/>
                  <a:gd name="connsiteY0" fmla="*/ 301625 h 338138"/>
                  <a:gd name="connsiteX1" fmla="*/ 69850 w 271462"/>
                  <a:gd name="connsiteY1" fmla="*/ 312632 h 338138"/>
                  <a:gd name="connsiteX2" fmla="*/ 79065 w 271462"/>
                  <a:gd name="connsiteY2" fmla="*/ 322263 h 338138"/>
                  <a:gd name="connsiteX3" fmla="*/ 114610 w 271462"/>
                  <a:gd name="connsiteY3" fmla="*/ 322263 h 338138"/>
                  <a:gd name="connsiteX4" fmla="*/ 123825 w 271462"/>
                  <a:gd name="connsiteY4" fmla="*/ 312632 h 338138"/>
                  <a:gd name="connsiteX5" fmla="*/ 114610 w 271462"/>
                  <a:gd name="connsiteY5" fmla="*/ 301625 h 338138"/>
                  <a:gd name="connsiteX6" fmla="*/ 79065 w 271462"/>
                  <a:gd name="connsiteY6" fmla="*/ 301625 h 338138"/>
                  <a:gd name="connsiteX7" fmla="*/ 166687 w 271462"/>
                  <a:gd name="connsiteY7" fmla="*/ 152400 h 338138"/>
                  <a:gd name="connsiteX8" fmla="*/ 166687 w 271462"/>
                  <a:gd name="connsiteY8" fmla="*/ 166688 h 338138"/>
                  <a:gd name="connsiteX9" fmla="*/ 171450 w 271462"/>
                  <a:gd name="connsiteY9" fmla="*/ 166688 h 338138"/>
                  <a:gd name="connsiteX10" fmla="*/ 171450 w 271462"/>
                  <a:gd name="connsiteY10" fmla="*/ 193676 h 338138"/>
                  <a:gd name="connsiteX11" fmla="*/ 166687 w 271462"/>
                  <a:gd name="connsiteY11" fmla="*/ 193676 h 338138"/>
                  <a:gd name="connsiteX12" fmla="*/ 166687 w 271462"/>
                  <a:gd name="connsiteY12" fmla="*/ 207963 h 338138"/>
                  <a:gd name="connsiteX13" fmla="*/ 193675 w 271462"/>
                  <a:gd name="connsiteY13" fmla="*/ 207963 h 338138"/>
                  <a:gd name="connsiteX14" fmla="*/ 193675 w 271462"/>
                  <a:gd name="connsiteY14" fmla="*/ 193676 h 338138"/>
                  <a:gd name="connsiteX15" fmla="*/ 190500 w 271462"/>
                  <a:gd name="connsiteY15" fmla="*/ 193676 h 338138"/>
                  <a:gd name="connsiteX16" fmla="*/ 190500 w 271462"/>
                  <a:gd name="connsiteY16" fmla="*/ 152400 h 338138"/>
                  <a:gd name="connsiteX17" fmla="*/ 179388 w 271462"/>
                  <a:gd name="connsiteY17" fmla="*/ 125413 h 338138"/>
                  <a:gd name="connsiteX18" fmla="*/ 168275 w 271462"/>
                  <a:gd name="connsiteY18" fmla="*/ 135732 h 338138"/>
                  <a:gd name="connsiteX19" fmla="*/ 179388 w 271462"/>
                  <a:gd name="connsiteY19" fmla="*/ 146051 h 338138"/>
                  <a:gd name="connsiteX20" fmla="*/ 190501 w 271462"/>
                  <a:gd name="connsiteY20" fmla="*/ 135732 h 338138"/>
                  <a:gd name="connsiteX21" fmla="*/ 179388 w 271462"/>
                  <a:gd name="connsiteY21" fmla="*/ 125413 h 338138"/>
                  <a:gd name="connsiteX22" fmla="*/ 180975 w 271462"/>
                  <a:gd name="connsiteY22" fmla="*/ 88900 h 338138"/>
                  <a:gd name="connsiteX23" fmla="*/ 271462 w 271462"/>
                  <a:gd name="connsiteY23" fmla="*/ 169069 h 338138"/>
                  <a:gd name="connsiteX24" fmla="*/ 180975 w 271462"/>
                  <a:gd name="connsiteY24" fmla="*/ 249238 h 338138"/>
                  <a:gd name="connsiteX25" fmla="*/ 131141 w 271462"/>
                  <a:gd name="connsiteY25" fmla="*/ 236096 h 338138"/>
                  <a:gd name="connsiteX26" fmla="*/ 97044 w 271462"/>
                  <a:gd name="connsiteY26" fmla="*/ 242667 h 338138"/>
                  <a:gd name="connsiteX27" fmla="*/ 95732 w 271462"/>
                  <a:gd name="connsiteY27" fmla="*/ 237410 h 338138"/>
                  <a:gd name="connsiteX28" fmla="*/ 110158 w 271462"/>
                  <a:gd name="connsiteY28" fmla="*/ 219011 h 338138"/>
                  <a:gd name="connsiteX29" fmla="*/ 90487 w 271462"/>
                  <a:gd name="connsiteY29" fmla="*/ 169069 h 338138"/>
                  <a:gd name="connsiteX30" fmla="*/ 180975 w 271462"/>
                  <a:gd name="connsiteY30" fmla="*/ 88900 h 338138"/>
                  <a:gd name="connsiteX31" fmla="*/ 37042 w 271462"/>
                  <a:gd name="connsiteY31" fmla="*/ 0 h 338138"/>
                  <a:gd name="connsiteX32" fmla="*/ 162719 w 271462"/>
                  <a:gd name="connsiteY32" fmla="*/ 0 h 338138"/>
                  <a:gd name="connsiteX33" fmla="*/ 198438 w 271462"/>
                  <a:gd name="connsiteY33" fmla="*/ 38304 h 338138"/>
                  <a:gd name="connsiteX34" fmla="*/ 198438 w 271462"/>
                  <a:gd name="connsiteY34" fmla="*/ 67363 h 338138"/>
                  <a:gd name="connsiteX35" fmla="*/ 181240 w 271462"/>
                  <a:gd name="connsiteY35" fmla="*/ 66042 h 338138"/>
                  <a:gd name="connsiteX36" fmla="*/ 165365 w 271462"/>
                  <a:gd name="connsiteY36" fmla="*/ 67363 h 338138"/>
                  <a:gd name="connsiteX37" fmla="*/ 165365 w 271462"/>
                  <a:gd name="connsiteY37" fmla="*/ 51513 h 338138"/>
                  <a:gd name="connsiteX38" fmla="*/ 34396 w 271462"/>
                  <a:gd name="connsiteY38" fmla="*/ 51513 h 338138"/>
                  <a:gd name="connsiteX39" fmla="*/ 33073 w 271462"/>
                  <a:gd name="connsiteY39" fmla="*/ 51513 h 338138"/>
                  <a:gd name="connsiteX40" fmla="*/ 33073 w 271462"/>
                  <a:gd name="connsiteY40" fmla="*/ 286625 h 338138"/>
                  <a:gd name="connsiteX41" fmla="*/ 34396 w 271462"/>
                  <a:gd name="connsiteY41" fmla="*/ 286625 h 338138"/>
                  <a:gd name="connsiteX42" fmla="*/ 165365 w 271462"/>
                  <a:gd name="connsiteY42" fmla="*/ 286625 h 338138"/>
                  <a:gd name="connsiteX43" fmla="*/ 165365 w 271462"/>
                  <a:gd name="connsiteY43" fmla="*/ 270775 h 338138"/>
                  <a:gd name="connsiteX44" fmla="*/ 181240 w 271462"/>
                  <a:gd name="connsiteY44" fmla="*/ 272096 h 338138"/>
                  <a:gd name="connsiteX45" fmla="*/ 198438 w 271462"/>
                  <a:gd name="connsiteY45" fmla="*/ 270775 h 338138"/>
                  <a:gd name="connsiteX46" fmla="*/ 198438 w 271462"/>
                  <a:gd name="connsiteY46" fmla="*/ 299834 h 338138"/>
                  <a:gd name="connsiteX47" fmla="*/ 162719 w 271462"/>
                  <a:gd name="connsiteY47" fmla="*/ 338138 h 338138"/>
                  <a:gd name="connsiteX48" fmla="*/ 37042 w 271462"/>
                  <a:gd name="connsiteY48" fmla="*/ 338138 h 338138"/>
                  <a:gd name="connsiteX49" fmla="*/ 0 w 271462"/>
                  <a:gd name="connsiteY49" fmla="*/ 299834 h 338138"/>
                  <a:gd name="connsiteX50" fmla="*/ 0 w 271462"/>
                  <a:gd name="connsiteY50" fmla="*/ 38304 h 338138"/>
                  <a:gd name="connsiteX51" fmla="*/ 37042 w 271462"/>
                  <a:gd name="connsiteY51" fmla="*/ 0 h 33813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71462" h="338138">
                    <a:moveTo>
                      <a:pt x="79065" y="301625"/>
                    </a:moveTo>
                    <a:cubicBezTo>
                      <a:pt x="73799" y="301625"/>
                      <a:pt x="69850" y="305753"/>
                      <a:pt x="69850" y="312632"/>
                    </a:cubicBezTo>
                    <a:cubicBezTo>
                      <a:pt x="69850" y="318136"/>
                      <a:pt x="73799" y="322263"/>
                      <a:pt x="79065" y="322263"/>
                    </a:cubicBezTo>
                    <a:cubicBezTo>
                      <a:pt x="79065" y="322263"/>
                      <a:pt x="79065" y="322263"/>
                      <a:pt x="114610" y="322263"/>
                    </a:cubicBezTo>
                    <a:cubicBezTo>
                      <a:pt x="119875" y="322263"/>
                      <a:pt x="123825" y="318136"/>
                      <a:pt x="123825" y="312632"/>
                    </a:cubicBezTo>
                    <a:cubicBezTo>
                      <a:pt x="123825" y="305753"/>
                      <a:pt x="119875" y="301625"/>
                      <a:pt x="114610" y="301625"/>
                    </a:cubicBezTo>
                    <a:cubicBezTo>
                      <a:pt x="114610" y="301625"/>
                      <a:pt x="114610" y="301625"/>
                      <a:pt x="79065" y="301625"/>
                    </a:cubicBezTo>
                    <a:close/>
                    <a:moveTo>
                      <a:pt x="166687" y="152400"/>
                    </a:moveTo>
                    <a:lnTo>
                      <a:pt x="166687" y="166688"/>
                    </a:lnTo>
                    <a:lnTo>
                      <a:pt x="171450" y="166688"/>
                    </a:lnTo>
                    <a:lnTo>
                      <a:pt x="171450" y="193676"/>
                    </a:lnTo>
                    <a:lnTo>
                      <a:pt x="166687" y="193676"/>
                    </a:lnTo>
                    <a:lnTo>
                      <a:pt x="166687" y="207963"/>
                    </a:lnTo>
                    <a:lnTo>
                      <a:pt x="193675" y="207963"/>
                    </a:lnTo>
                    <a:lnTo>
                      <a:pt x="193675" y="193676"/>
                    </a:lnTo>
                    <a:lnTo>
                      <a:pt x="190500" y="193676"/>
                    </a:lnTo>
                    <a:lnTo>
                      <a:pt x="190500" y="152400"/>
                    </a:lnTo>
                    <a:close/>
                    <a:moveTo>
                      <a:pt x="179388" y="125413"/>
                    </a:moveTo>
                    <a:cubicBezTo>
                      <a:pt x="173250" y="125413"/>
                      <a:pt x="168275" y="130033"/>
                      <a:pt x="168275" y="135732"/>
                    </a:cubicBezTo>
                    <a:cubicBezTo>
                      <a:pt x="168275" y="141431"/>
                      <a:pt x="173250" y="146051"/>
                      <a:pt x="179388" y="146051"/>
                    </a:cubicBezTo>
                    <a:cubicBezTo>
                      <a:pt x="185526" y="146051"/>
                      <a:pt x="190501" y="141431"/>
                      <a:pt x="190501" y="135732"/>
                    </a:cubicBezTo>
                    <a:cubicBezTo>
                      <a:pt x="190501" y="130033"/>
                      <a:pt x="185526" y="125413"/>
                      <a:pt x="179388" y="125413"/>
                    </a:cubicBezTo>
                    <a:close/>
                    <a:moveTo>
                      <a:pt x="180975" y="88900"/>
                    </a:moveTo>
                    <a:cubicBezTo>
                      <a:pt x="230808" y="88900"/>
                      <a:pt x="271462" y="124384"/>
                      <a:pt x="271462" y="169069"/>
                    </a:cubicBezTo>
                    <a:cubicBezTo>
                      <a:pt x="271462" y="212439"/>
                      <a:pt x="230808" y="249238"/>
                      <a:pt x="180975" y="249238"/>
                    </a:cubicBezTo>
                    <a:cubicBezTo>
                      <a:pt x="162614" y="249238"/>
                      <a:pt x="145566" y="243981"/>
                      <a:pt x="131141" y="236096"/>
                    </a:cubicBezTo>
                    <a:cubicBezTo>
                      <a:pt x="119338" y="243981"/>
                      <a:pt x="104912" y="242667"/>
                      <a:pt x="97044" y="242667"/>
                    </a:cubicBezTo>
                    <a:cubicBezTo>
                      <a:pt x="94421" y="241353"/>
                      <a:pt x="94421" y="238724"/>
                      <a:pt x="95732" y="237410"/>
                    </a:cubicBezTo>
                    <a:cubicBezTo>
                      <a:pt x="103601" y="232153"/>
                      <a:pt x="107535" y="225582"/>
                      <a:pt x="110158" y="219011"/>
                    </a:cubicBezTo>
                    <a:cubicBezTo>
                      <a:pt x="97044" y="205868"/>
                      <a:pt x="90487" y="187469"/>
                      <a:pt x="90487" y="169069"/>
                    </a:cubicBezTo>
                    <a:cubicBezTo>
                      <a:pt x="90487" y="124384"/>
                      <a:pt x="131141" y="88900"/>
                      <a:pt x="180975" y="88900"/>
                    </a:cubicBezTo>
                    <a:close/>
                    <a:moveTo>
                      <a:pt x="37042" y="0"/>
                    </a:moveTo>
                    <a:cubicBezTo>
                      <a:pt x="37042" y="0"/>
                      <a:pt x="37042" y="0"/>
                      <a:pt x="162719" y="0"/>
                    </a:cubicBezTo>
                    <a:cubicBezTo>
                      <a:pt x="182563" y="0"/>
                      <a:pt x="198438" y="17171"/>
                      <a:pt x="198438" y="38304"/>
                    </a:cubicBezTo>
                    <a:cubicBezTo>
                      <a:pt x="198438" y="38304"/>
                      <a:pt x="198438" y="38304"/>
                      <a:pt x="198438" y="67363"/>
                    </a:cubicBezTo>
                    <a:cubicBezTo>
                      <a:pt x="193147" y="67363"/>
                      <a:pt x="186532" y="66042"/>
                      <a:pt x="181240" y="66042"/>
                    </a:cubicBezTo>
                    <a:cubicBezTo>
                      <a:pt x="175949" y="66042"/>
                      <a:pt x="170657" y="67363"/>
                      <a:pt x="165365" y="67363"/>
                    </a:cubicBezTo>
                    <a:cubicBezTo>
                      <a:pt x="165365" y="67363"/>
                      <a:pt x="165365" y="67363"/>
                      <a:pt x="165365" y="51513"/>
                    </a:cubicBezTo>
                    <a:cubicBezTo>
                      <a:pt x="165365" y="51513"/>
                      <a:pt x="165365" y="51513"/>
                      <a:pt x="34396" y="51513"/>
                    </a:cubicBezTo>
                    <a:cubicBezTo>
                      <a:pt x="34396" y="51513"/>
                      <a:pt x="33073" y="51513"/>
                      <a:pt x="33073" y="51513"/>
                    </a:cubicBezTo>
                    <a:cubicBezTo>
                      <a:pt x="33073" y="51513"/>
                      <a:pt x="33073" y="51513"/>
                      <a:pt x="33073" y="286625"/>
                    </a:cubicBezTo>
                    <a:cubicBezTo>
                      <a:pt x="33073" y="286625"/>
                      <a:pt x="34396" y="286625"/>
                      <a:pt x="34396" y="286625"/>
                    </a:cubicBezTo>
                    <a:cubicBezTo>
                      <a:pt x="34396" y="286625"/>
                      <a:pt x="34396" y="286625"/>
                      <a:pt x="165365" y="286625"/>
                    </a:cubicBezTo>
                    <a:cubicBezTo>
                      <a:pt x="165365" y="286625"/>
                      <a:pt x="165365" y="286625"/>
                      <a:pt x="165365" y="270775"/>
                    </a:cubicBezTo>
                    <a:cubicBezTo>
                      <a:pt x="170657" y="270775"/>
                      <a:pt x="175949" y="272096"/>
                      <a:pt x="181240" y="272096"/>
                    </a:cubicBezTo>
                    <a:cubicBezTo>
                      <a:pt x="186532" y="272096"/>
                      <a:pt x="193147" y="270775"/>
                      <a:pt x="198438" y="270775"/>
                    </a:cubicBezTo>
                    <a:cubicBezTo>
                      <a:pt x="198438" y="270775"/>
                      <a:pt x="198438" y="270775"/>
                      <a:pt x="198438" y="299834"/>
                    </a:cubicBezTo>
                    <a:cubicBezTo>
                      <a:pt x="198438" y="320967"/>
                      <a:pt x="182563" y="338138"/>
                      <a:pt x="162719" y="338138"/>
                    </a:cubicBezTo>
                    <a:cubicBezTo>
                      <a:pt x="162719" y="338138"/>
                      <a:pt x="162719" y="338138"/>
                      <a:pt x="37042" y="338138"/>
                    </a:cubicBezTo>
                    <a:cubicBezTo>
                      <a:pt x="17198" y="338138"/>
                      <a:pt x="0" y="320967"/>
                      <a:pt x="0" y="299834"/>
                    </a:cubicBezTo>
                    <a:cubicBezTo>
                      <a:pt x="0" y="299834"/>
                      <a:pt x="0" y="299834"/>
                      <a:pt x="0" y="38304"/>
                    </a:cubicBezTo>
                    <a:cubicBezTo>
                      <a:pt x="0" y="17171"/>
                      <a:pt x="17198" y="0"/>
                      <a:pt x="3704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0" name="îŝľiḓê"/>
              <p:cNvSpPr/>
              <p:nvPr/>
            </p:nvSpPr>
            <p:spPr bwMode="auto">
              <a:xfrm>
                <a:off x="9194388" y="2835789"/>
                <a:ext cx="343710" cy="428132"/>
              </a:xfrm>
              <a:custGeom>
                <a:gdLst>
                  <a:gd name="connsiteX0" fmla="*/ 79065 w 271462"/>
                  <a:gd name="connsiteY0" fmla="*/ 301625 h 338138"/>
                  <a:gd name="connsiteX1" fmla="*/ 69850 w 271462"/>
                  <a:gd name="connsiteY1" fmla="*/ 312632 h 338138"/>
                  <a:gd name="connsiteX2" fmla="*/ 79065 w 271462"/>
                  <a:gd name="connsiteY2" fmla="*/ 322263 h 338138"/>
                  <a:gd name="connsiteX3" fmla="*/ 114610 w 271462"/>
                  <a:gd name="connsiteY3" fmla="*/ 322263 h 338138"/>
                  <a:gd name="connsiteX4" fmla="*/ 123825 w 271462"/>
                  <a:gd name="connsiteY4" fmla="*/ 312632 h 338138"/>
                  <a:gd name="connsiteX5" fmla="*/ 114610 w 271462"/>
                  <a:gd name="connsiteY5" fmla="*/ 301625 h 338138"/>
                  <a:gd name="connsiteX6" fmla="*/ 79065 w 271462"/>
                  <a:gd name="connsiteY6" fmla="*/ 301625 h 338138"/>
                  <a:gd name="connsiteX7" fmla="*/ 166687 w 271462"/>
                  <a:gd name="connsiteY7" fmla="*/ 152400 h 338138"/>
                  <a:gd name="connsiteX8" fmla="*/ 166687 w 271462"/>
                  <a:gd name="connsiteY8" fmla="*/ 166688 h 338138"/>
                  <a:gd name="connsiteX9" fmla="*/ 171450 w 271462"/>
                  <a:gd name="connsiteY9" fmla="*/ 166688 h 338138"/>
                  <a:gd name="connsiteX10" fmla="*/ 171450 w 271462"/>
                  <a:gd name="connsiteY10" fmla="*/ 193676 h 338138"/>
                  <a:gd name="connsiteX11" fmla="*/ 166687 w 271462"/>
                  <a:gd name="connsiteY11" fmla="*/ 193676 h 338138"/>
                  <a:gd name="connsiteX12" fmla="*/ 166687 w 271462"/>
                  <a:gd name="connsiteY12" fmla="*/ 207963 h 338138"/>
                  <a:gd name="connsiteX13" fmla="*/ 193675 w 271462"/>
                  <a:gd name="connsiteY13" fmla="*/ 207963 h 338138"/>
                  <a:gd name="connsiteX14" fmla="*/ 193675 w 271462"/>
                  <a:gd name="connsiteY14" fmla="*/ 193676 h 338138"/>
                  <a:gd name="connsiteX15" fmla="*/ 190500 w 271462"/>
                  <a:gd name="connsiteY15" fmla="*/ 193676 h 338138"/>
                  <a:gd name="connsiteX16" fmla="*/ 190500 w 271462"/>
                  <a:gd name="connsiteY16" fmla="*/ 152400 h 338138"/>
                  <a:gd name="connsiteX17" fmla="*/ 179388 w 271462"/>
                  <a:gd name="connsiteY17" fmla="*/ 125413 h 338138"/>
                  <a:gd name="connsiteX18" fmla="*/ 168275 w 271462"/>
                  <a:gd name="connsiteY18" fmla="*/ 135732 h 338138"/>
                  <a:gd name="connsiteX19" fmla="*/ 179388 w 271462"/>
                  <a:gd name="connsiteY19" fmla="*/ 146051 h 338138"/>
                  <a:gd name="connsiteX20" fmla="*/ 190501 w 271462"/>
                  <a:gd name="connsiteY20" fmla="*/ 135732 h 338138"/>
                  <a:gd name="connsiteX21" fmla="*/ 179388 w 271462"/>
                  <a:gd name="connsiteY21" fmla="*/ 125413 h 338138"/>
                  <a:gd name="connsiteX22" fmla="*/ 180975 w 271462"/>
                  <a:gd name="connsiteY22" fmla="*/ 88900 h 338138"/>
                  <a:gd name="connsiteX23" fmla="*/ 271462 w 271462"/>
                  <a:gd name="connsiteY23" fmla="*/ 169069 h 338138"/>
                  <a:gd name="connsiteX24" fmla="*/ 180975 w 271462"/>
                  <a:gd name="connsiteY24" fmla="*/ 249238 h 338138"/>
                  <a:gd name="connsiteX25" fmla="*/ 131141 w 271462"/>
                  <a:gd name="connsiteY25" fmla="*/ 236096 h 338138"/>
                  <a:gd name="connsiteX26" fmla="*/ 97044 w 271462"/>
                  <a:gd name="connsiteY26" fmla="*/ 242667 h 338138"/>
                  <a:gd name="connsiteX27" fmla="*/ 95732 w 271462"/>
                  <a:gd name="connsiteY27" fmla="*/ 237410 h 338138"/>
                  <a:gd name="connsiteX28" fmla="*/ 110158 w 271462"/>
                  <a:gd name="connsiteY28" fmla="*/ 219011 h 338138"/>
                  <a:gd name="connsiteX29" fmla="*/ 90487 w 271462"/>
                  <a:gd name="connsiteY29" fmla="*/ 169069 h 338138"/>
                  <a:gd name="connsiteX30" fmla="*/ 180975 w 271462"/>
                  <a:gd name="connsiteY30" fmla="*/ 88900 h 338138"/>
                  <a:gd name="connsiteX31" fmla="*/ 37042 w 271462"/>
                  <a:gd name="connsiteY31" fmla="*/ 0 h 338138"/>
                  <a:gd name="connsiteX32" fmla="*/ 162719 w 271462"/>
                  <a:gd name="connsiteY32" fmla="*/ 0 h 338138"/>
                  <a:gd name="connsiteX33" fmla="*/ 198438 w 271462"/>
                  <a:gd name="connsiteY33" fmla="*/ 38304 h 338138"/>
                  <a:gd name="connsiteX34" fmla="*/ 198438 w 271462"/>
                  <a:gd name="connsiteY34" fmla="*/ 67363 h 338138"/>
                  <a:gd name="connsiteX35" fmla="*/ 181240 w 271462"/>
                  <a:gd name="connsiteY35" fmla="*/ 66042 h 338138"/>
                  <a:gd name="connsiteX36" fmla="*/ 165365 w 271462"/>
                  <a:gd name="connsiteY36" fmla="*/ 67363 h 338138"/>
                  <a:gd name="connsiteX37" fmla="*/ 165365 w 271462"/>
                  <a:gd name="connsiteY37" fmla="*/ 51513 h 338138"/>
                  <a:gd name="connsiteX38" fmla="*/ 34396 w 271462"/>
                  <a:gd name="connsiteY38" fmla="*/ 51513 h 338138"/>
                  <a:gd name="connsiteX39" fmla="*/ 33073 w 271462"/>
                  <a:gd name="connsiteY39" fmla="*/ 51513 h 338138"/>
                  <a:gd name="connsiteX40" fmla="*/ 33073 w 271462"/>
                  <a:gd name="connsiteY40" fmla="*/ 286625 h 338138"/>
                  <a:gd name="connsiteX41" fmla="*/ 34396 w 271462"/>
                  <a:gd name="connsiteY41" fmla="*/ 286625 h 338138"/>
                  <a:gd name="connsiteX42" fmla="*/ 165365 w 271462"/>
                  <a:gd name="connsiteY42" fmla="*/ 286625 h 338138"/>
                  <a:gd name="connsiteX43" fmla="*/ 165365 w 271462"/>
                  <a:gd name="connsiteY43" fmla="*/ 270775 h 338138"/>
                  <a:gd name="connsiteX44" fmla="*/ 181240 w 271462"/>
                  <a:gd name="connsiteY44" fmla="*/ 272096 h 338138"/>
                  <a:gd name="connsiteX45" fmla="*/ 198438 w 271462"/>
                  <a:gd name="connsiteY45" fmla="*/ 270775 h 338138"/>
                  <a:gd name="connsiteX46" fmla="*/ 198438 w 271462"/>
                  <a:gd name="connsiteY46" fmla="*/ 299834 h 338138"/>
                  <a:gd name="connsiteX47" fmla="*/ 162719 w 271462"/>
                  <a:gd name="connsiteY47" fmla="*/ 338138 h 338138"/>
                  <a:gd name="connsiteX48" fmla="*/ 37042 w 271462"/>
                  <a:gd name="connsiteY48" fmla="*/ 338138 h 338138"/>
                  <a:gd name="connsiteX49" fmla="*/ 0 w 271462"/>
                  <a:gd name="connsiteY49" fmla="*/ 299834 h 338138"/>
                  <a:gd name="connsiteX50" fmla="*/ 0 w 271462"/>
                  <a:gd name="connsiteY50" fmla="*/ 38304 h 338138"/>
                  <a:gd name="connsiteX51" fmla="*/ 37042 w 271462"/>
                  <a:gd name="connsiteY51" fmla="*/ 0 h 33813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71462" h="338138">
                    <a:moveTo>
                      <a:pt x="79065" y="301625"/>
                    </a:moveTo>
                    <a:cubicBezTo>
                      <a:pt x="73799" y="301625"/>
                      <a:pt x="69850" y="305753"/>
                      <a:pt x="69850" y="312632"/>
                    </a:cubicBezTo>
                    <a:cubicBezTo>
                      <a:pt x="69850" y="318136"/>
                      <a:pt x="73799" y="322263"/>
                      <a:pt x="79065" y="322263"/>
                    </a:cubicBezTo>
                    <a:cubicBezTo>
                      <a:pt x="79065" y="322263"/>
                      <a:pt x="79065" y="322263"/>
                      <a:pt x="114610" y="322263"/>
                    </a:cubicBezTo>
                    <a:cubicBezTo>
                      <a:pt x="119875" y="322263"/>
                      <a:pt x="123825" y="318136"/>
                      <a:pt x="123825" y="312632"/>
                    </a:cubicBezTo>
                    <a:cubicBezTo>
                      <a:pt x="123825" y="305753"/>
                      <a:pt x="119875" y="301625"/>
                      <a:pt x="114610" y="301625"/>
                    </a:cubicBezTo>
                    <a:cubicBezTo>
                      <a:pt x="114610" y="301625"/>
                      <a:pt x="114610" y="301625"/>
                      <a:pt x="79065" y="301625"/>
                    </a:cubicBezTo>
                    <a:close/>
                    <a:moveTo>
                      <a:pt x="166687" y="152400"/>
                    </a:moveTo>
                    <a:lnTo>
                      <a:pt x="166687" y="166688"/>
                    </a:lnTo>
                    <a:lnTo>
                      <a:pt x="171450" y="166688"/>
                    </a:lnTo>
                    <a:lnTo>
                      <a:pt x="171450" y="193676"/>
                    </a:lnTo>
                    <a:lnTo>
                      <a:pt x="166687" y="193676"/>
                    </a:lnTo>
                    <a:lnTo>
                      <a:pt x="166687" y="207963"/>
                    </a:lnTo>
                    <a:lnTo>
                      <a:pt x="193675" y="207963"/>
                    </a:lnTo>
                    <a:lnTo>
                      <a:pt x="193675" y="193676"/>
                    </a:lnTo>
                    <a:lnTo>
                      <a:pt x="190500" y="193676"/>
                    </a:lnTo>
                    <a:lnTo>
                      <a:pt x="190500" y="152400"/>
                    </a:lnTo>
                    <a:close/>
                    <a:moveTo>
                      <a:pt x="179388" y="125413"/>
                    </a:moveTo>
                    <a:cubicBezTo>
                      <a:pt x="173250" y="125413"/>
                      <a:pt x="168275" y="130033"/>
                      <a:pt x="168275" y="135732"/>
                    </a:cubicBezTo>
                    <a:cubicBezTo>
                      <a:pt x="168275" y="141431"/>
                      <a:pt x="173250" y="146051"/>
                      <a:pt x="179388" y="146051"/>
                    </a:cubicBezTo>
                    <a:cubicBezTo>
                      <a:pt x="185526" y="146051"/>
                      <a:pt x="190501" y="141431"/>
                      <a:pt x="190501" y="135732"/>
                    </a:cubicBezTo>
                    <a:cubicBezTo>
                      <a:pt x="190501" y="130033"/>
                      <a:pt x="185526" y="125413"/>
                      <a:pt x="179388" y="125413"/>
                    </a:cubicBezTo>
                    <a:close/>
                    <a:moveTo>
                      <a:pt x="180975" y="88900"/>
                    </a:moveTo>
                    <a:cubicBezTo>
                      <a:pt x="230808" y="88900"/>
                      <a:pt x="271462" y="124384"/>
                      <a:pt x="271462" y="169069"/>
                    </a:cubicBezTo>
                    <a:cubicBezTo>
                      <a:pt x="271462" y="212439"/>
                      <a:pt x="230808" y="249238"/>
                      <a:pt x="180975" y="249238"/>
                    </a:cubicBezTo>
                    <a:cubicBezTo>
                      <a:pt x="162614" y="249238"/>
                      <a:pt x="145566" y="243981"/>
                      <a:pt x="131141" y="236096"/>
                    </a:cubicBezTo>
                    <a:cubicBezTo>
                      <a:pt x="119338" y="243981"/>
                      <a:pt x="104912" y="242667"/>
                      <a:pt x="97044" y="242667"/>
                    </a:cubicBezTo>
                    <a:cubicBezTo>
                      <a:pt x="94421" y="241353"/>
                      <a:pt x="94421" y="238724"/>
                      <a:pt x="95732" y="237410"/>
                    </a:cubicBezTo>
                    <a:cubicBezTo>
                      <a:pt x="103601" y="232153"/>
                      <a:pt x="107535" y="225582"/>
                      <a:pt x="110158" y="219011"/>
                    </a:cubicBezTo>
                    <a:cubicBezTo>
                      <a:pt x="97044" y="205868"/>
                      <a:pt x="90487" y="187469"/>
                      <a:pt x="90487" y="169069"/>
                    </a:cubicBezTo>
                    <a:cubicBezTo>
                      <a:pt x="90487" y="124384"/>
                      <a:pt x="131141" y="88900"/>
                      <a:pt x="180975" y="88900"/>
                    </a:cubicBezTo>
                    <a:close/>
                    <a:moveTo>
                      <a:pt x="37042" y="0"/>
                    </a:moveTo>
                    <a:cubicBezTo>
                      <a:pt x="37042" y="0"/>
                      <a:pt x="37042" y="0"/>
                      <a:pt x="162719" y="0"/>
                    </a:cubicBezTo>
                    <a:cubicBezTo>
                      <a:pt x="182563" y="0"/>
                      <a:pt x="198438" y="17171"/>
                      <a:pt x="198438" y="38304"/>
                    </a:cubicBezTo>
                    <a:cubicBezTo>
                      <a:pt x="198438" y="38304"/>
                      <a:pt x="198438" y="38304"/>
                      <a:pt x="198438" y="67363"/>
                    </a:cubicBezTo>
                    <a:cubicBezTo>
                      <a:pt x="193147" y="67363"/>
                      <a:pt x="186532" y="66042"/>
                      <a:pt x="181240" y="66042"/>
                    </a:cubicBezTo>
                    <a:cubicBezTo>
                      <a:pt x="175949" y="66042"/>
                      <a:pt x="170657" y="67363"/>
                      <a:pt x="165365" y="67363"/>
                    </a:cubicBezTo>
                    <a:cubicBezTo>
                      <a:pt x="165365" y="67363"/>
                      <a:pt x="165365" y="67363"/>
                      <a:pt x="165365" y="51513"/>
                    </a:cubicBezTo>
                    <a:cubicBezTo>
                      <a:pt x="165365" y="51513"/>
                      <a:pt x="165365" y="51513"/>
                      <a:pt x="34396" y="51513"/>
                    </a:cubicBezTo>
                    <a:cubicBezTo>
                      <a:pt x="34396" y="51513"/>
                      <a:pt x="33073" y="51513"/>
                      <a:pt x="33073" y="51513"/>
                    </a:cubicBezTo>
                    <a:cubicBezTo>
                      <a:pt x="33073" y="51513"/>
                      <a:pt x="33073" y="51513"/>
                      <a:pt x="33073" y="286625"/>
                    </a:cubicBezTo>
                    <a:cubicBezTo>
                      <a:pt x="33073" y="286625"/>
                      <a:pt x="34396" y="286625"/>
                      <a:pt x="34396" y="286625"/>
                    </a:cubicBezTo>
                    <a:cubicBezTo>
                      <a:pt x="34396" y="286625"/>
                      <a:pt x="34396" y="286625"/>
                      <a:pt x="165365" y="286625"/>
                    </a:cubicBezTo>
                    <a:cubicBezTo>
                      <a:pt x="165365" y="286625"/>
                      <a:pt x="165365" y="286625"/>
                      <a:pt x="165365" y="270775"/>
                    </a:cubicBezTo>
                    <a:cubicBezTo>
                      <a:pt x="170657" y="270775"/>
                      <a:pt x="175949" y="272096"/>
                      <a:pt x="181240" y="272096"/>
                    </a:cubicBezTo>
                    <a:cubicBezTo>
                      <a:pt x="186532" y="272096"/>
                      <a:pt x="193147" y="270775"/>
                      <a:pt x="198438" y="270775"/>
                    </a:cubicBezTo>
                    <a:cubicBezTo>
                      <a:pt x="198438" y="270775"/>
                      <a:pt x="198438" y="270775"/>
                      <a:pt x="198438" y="299834"/>
                    </a:cubicBezTo>
                    <a:cubicBezTo>
                      <a:pt x="198438" y="320967"/>
                      <a:pt x="182563" y="338138"/>
                      <a:pt x="162719" y="338138"/>
                    </a:cubicBezTo>
                    <a:cubicBezTo>
                      <a:pt x="162719" y="338138"/>
                      <a:pt x="162719" y="338138"/>
                      <a:pt x="37042" y="338138"/>
                    </a:cubicBezTo>
                    <a:cubicBezTo>
                      <a:pt x="17198" y="338138"/>
                      <a:pt x="0" y="320967"/>
                      <a:pt x="0" y="299834"/>
                    </a:cubicBezTo>
                    <a:cubicBezTo>
                      <a:pt x="0" y="299834"/>
                      <a:pt x="0" y="299834"/>
                      <a:pt x="0" y="38304"/>
                    </a:cubicBezTo>
                    <a:cubicBezTo>
                      <a:pt x="0" y="17171"/>
                      <a:pt x="17198" y="0"/>
                      <a:pt x="3704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1" name="íṥḷïḑe"/>
              <p:cNvSpPr/>
              <p:nvPr/>
            </p:nvSpPr>
            <p:spPr bwMode="auto">
              <a:xfrm>
                <a:off x="7411469" y="3277246"/>
                <a:ext cx="366431" cy="456434"/>
              </a:xfrm>
              <a:custGeom>
                <a:gdLst>
                  <a:gd name="connsiteX0" fmla="*/ 79065 w 271462"/>
                  <a:gd name="connsiteY0" fmla="*/ 301625 h 338138"/>
                  <a:gd name="connsiteX1" fmla="*/ 69850 w 271462"/>
                  <a:gd name="connsiteY1" fmla="*/ 312632 h 338138"/>
                  <a:gd name="connsiteX2" fmla="*/ 79065 w 271462"/>
                  <a:gd name="connsiteY2" fmla="*/ 322263 h 338138"/>
                  <a:gd name="connsiteX3" fmla="*/ 114610 w 271462"/>
                  <a:gd name="connsiteY3" fmla="*/ 322263 h 338138"/>
                  <a:gd name="connsiteX4" fmla="*/ 123825 w 271462"/>
                  <a:gd name="connsiteY4" fmla="*/ 312632 h 338138"/>
                  <a:gd name="connsiteX5" fmla="*/ 114610 w 271462"/>
                  <a:gd name="connsiteY5" fmla="*/ 301625 h 338138"/>
                  <a:gd name="connsiteX6" fmla="*/ 79065 w 271462"/>
                  <a:gd name="connsiteY6" fmla="*/ 301625 h 338138"/>
                  <a:gd name="connsiteX7" fmla="*/ 166687 w 271462"/>
                  <a:gd name="connsiteY7" fmla="*/ 152400 h 338138"/>
                  <a:gd name="connsiteX8" fmla="*/ 166687 w 271462"/>
                  <a:gd name="connsiteY8" fmla="*/ 166688 h 338138"/>
                  <a:gd name="connsiteX9" fmla="*/ 171450 w 271462"/>
                  <a:gd name="connsiteY9" fmla="*/ 166688 h 338138"/>
                  <a:gd name="connsiteX10" fmla="*/ 171450 w 271462"/>
                  <a:gd name="connsiteY10" fmla="*/ 193676 h 338138"/>
                  <a:gd name="connsiteX11" fmla="*/ 166687 w 271462"/>
                  <a:gd name="connsiteY11" fmla="*/ 193676 h 338138"/>
                  <a:gd name="connsiteX12" fmla="*/ 166687 w 271462"/>
                  <a:gd name="connsiteY12" fmla="*/ 207963 h 338138"/>
                  <a:gd name="connsiteX13" fmla="*/ 193675 w 271462"/>
                  <a:gd name="connsiteY13" fmla="*/ 207963 h 338138"/>
                  <a:gd name="connsiteX14" fmla="*/ 193675 w 271462"/>
                  <a:gd name="connsiteY14" fmla="*/ 193676 h 338138"/>
                  <a:gd name="connsiteX15" fmla="*/ 190500 w 271462"/>
                  <a:gd name="connsiteY15" fmla="*/ 193676 h 338138"/>
                  <a:gd name="connsiteX16" fmla="*/ 190500 w 271462"/>
                  <a:gd name="connsiteY16" fmla="*/ 152400 h 338138"/>
                  <a:gd name="connsiteX17" fmla="*/ 179388 w 271462"/>
                  <a:gd name="connsiteY17" fmla="*/ 125413 h 338138"/>
                  <a:gd name="connsiteX18" fmla="*/ 168275 w 271462"/>
                  <a:gd name="connsiteY18" fmla="*/ 135732 h 338138"/>
                  <a:gd name="connsiteX19" fmla="*/ 179388 w 271462"/>
                  <a:gd name="connsiteY19" fmla="*/ 146051 h 338138"/>
                  <a:gd name="connsiteX20" fmla="*/ 190501 w 271462"/>
                  <a:gd name="connsiteY20" fmla="*/ 135732 h 338138"/>
                  <a:gd name="connsiteX21" fmla="*/ 179388 w 271462"/>
                  <a:gd name="connsiteY21" fmla="*/ 125413 h 338138"/>
                  <a:gd name="connsiteX22" fmla="*/ 180975 w 271462"/>
                  <a:gd name="connsiteY22" fmla="*/ 88900 h 338138"/>
                  <a:gd name="connsiteX23" fmla="*/ 271462 w 271462"/>
                  <a:gd name="connsiteY23" fmla="*/ 169069 h 338138"/>
                  <a:gd name="connsiteX24" fmla="*/ 180975 w 271462"/>
                  <a:gd name="connsiteY24" fmla="*/ 249238 h 338138"/>
                  <a:gd name="connsiteX25" fmla="*/ 131141 w 271462"/>
                  <a:gd name="connsiteY25" fmla="*/ 236096 h 338138"/>
                  <a:gd name="connsiteX26" fmla="*/ 97044 w 271462"/>
                  <a:gd name="connsiteY26" fmla="*/ 242667 h 338138"/>
                  <a:gd name="connsiteX27" fmla="*/ 95732 w 271462"/>
                  <a:gd name="connsiteY27" fmla="*/ 237410 h 338138"/>
                  <a:gd name="connsiteX28" fmla="*/ 110158 w 271462"/>
                  <a:gd name="connsiteY28" fmla="*/ 219011 h 338138"/>
                  <a:gd name="connsiteX29" fmla="*/ 90487 w 271462"/>
                  <a:gd name="connsiteY29" fmla="*/ 169069 h 338138"/>
                  <a:gd name="connsiteX30" fmla="*/ 180975 w 271462"/>
                  <a:gd name="connsiteY30" fmla="*/ 88900 h 338138"/>
                  <a:gd name="connsiteX31" fmla="*/ 37042 w 271462"/>
                  <a:gd name="connsiteY31" fmla="*/ 0 h 338138"/>
                  <a:gd name="connsiteX32" fmla="*/ 162719 w 271462"/>
                  <a:gd name="connsiteY32" fmla="*/ 0 h 338138"/>
                  <a:gd name="connsiteX33" fmla="*/ 198438 w 271462"/>
                  <a:gd name="connsiteY33" fmla="*/ 38304 h 338138"/>
                  <a:gd name="connsiteX34" fmla="*/ 198438 w 271462"/>
                  <a:gd name="connsiteY34" fmla="*/ 67363 h 338138"/>
                  <a:gd name="connsiteX35" fmla="*/ 181240 w 271462"/>
                  <a:gd name="connsiteY35" fmla="*/ 66042 h 338138"/>
                  <a:gd name="connsiteX36" fmla="*/ 165365 w 271462"/>
                  <a:gd name="connsiteY36" fmla="*/ 67363 h 338138"/>
                  <a:gd name="connsiteX37" fmla="*/ 165365 w 271462"/>
                  <a:gd name="connsiteY37" fmla="*/ 51513 h 338138"/>
                  <a:gd name="connsiteX38" fmla="*/ 34396 w 271462"/>
                  <a:gd name="connsiteY38" fmla="*/ 51513 h 338138"/>
                  <a:gd name="connsiteX39" fmla="*/ 33073 w 271462"/>
                  <a:gd name="connsiteY39" fmla="*/ 51513 h 338138"/>
                  <a:gd name="connsiteX40" fmla="*/ 33073 w 271462"/>
                  <a:gd name="connsiteY40" fmla="*/ 286625 h 338138"/>
                  <a:gd name="connsiteX41" fmla="*/ 34396 w 271462"/>
                  <a:gd name="connsiteY41" fmla="*/ 286625 h 338138"/>
                  <a:gd name="connsiteX42" fmla="*/ 165365 w 271462"/>
                  <a:gd name="connsiteY42" fmla="*/ 286625 h 338138"/>
                  <a:gd name="connsiteX43" fmla="*/ 165365 w 271462"/>
                  <a:gd name="connsiteY43" fmla="*/ 270775 h 338138"/>
                  <a:gd name="connsiteX44" fmla="*/ 181240 w 271462"/>
                  <a:gd name="connsiteY44" fmla="*/ 272096 h 338138"/>
                  <a:gd name="connsiteX45" fmla="*/ 198438 w 271462"/>
                  <a:gd name="connsiteY45" fmla="*/ 270775 h 338138"/>
                  <a:gd name="connsiteX46" fmla="*/ 198438 w 271462"/>
                  <a:gd name="connsiteY46" fmla="*/ 299834 h 338138"/>
                  <a:gd name="connsiteX47" fmla="*/ 162719 w 271462"/>
                  <a:gd name="connsiteY47" fmla="*/ 338138 h 338138"/>
                  <a:gd name="connsiteX48" fmla="*/ 37042 w 271462"/>
                  <a:gd name="connsiteY48" fmla="*/ 338138 h 338138"/>
                  <a:gd name="connsiteX49" fmla="*/ 0 w 271462"/>
                  <a:gd name="connsiteY49" fmla="*/ 299834 h 338138"/>
                  <a:gd name="connsiteX50" fmla="*/ 0 w 271462"/>
                  <a:gd name="connsiteY50" fmla="*/ 38304 h 338138"/>
                  <a:gd name="connsiteX51" fmla="*/ 37042 w 271462"/>
                  <a:gd name="connsiteY51" fmla="*/ 0 h 33813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71462" h="338138">
                    <a:moveTo>
                      <a:pt x="79065" y="301625"/>
                    </a:moveTo>
                    <a:cubicBezTo>
                      <a:pt x="73799" y="301625"/>
                      <a:pt x="69850" y="305753"/>
                      <a:pt x="69850" y="312632"/>
                    </a:cubicBezTo>
                    <a:cubicBezTo>
                      <a:pt x="69850" y="318136"/>
                      <a:pt x="73799" y="322263"/>
                      <a:pt x="79065" y="322263"/>
                    </a:cubicBezTo>
                    <a:cubicBezTo>
                      <a:pt x="79065" y="322263"/>
                      <a:pt x="79065" y="322263"/>
                      <a:pt x="114610" y="322263"/>
                    </a:cubicBezTo>
                    <a:cubicBezTo>
                      <a:pt x="119875" y="322263"/>
                      <a:pt x="123825" y="318136"/>
                      <a:pt x="123825" y="312632"/>
                    </a:cubicBezTo>
                    <a:cubicBezTo>
                      <a:pt x="123825" y="305753"/>
                      <a:pt x="119875" y="301625"/>
                      <a:pt x="114610" y="301625"/>
                    </a:cubicBezTo>
                    <a:cubicBezTo>
                      <a:pt x="114610" y="301625"/>
                      <a:pt x="114610" y="301625"/>
                      <a:pt x="79065" y="301625"/>
                    </a:cubicBezTo>
                    <a:close/>
                    <a:moveTo>
                      <a:pt x="166687" y="152400"/>
                    </a:moveTo>
                    <a:lnTo>
                      <a:pt x="166687" y="166688"/>
                    </a:lnTo>
                    <a:lnTo>
                      <a:pt x="171450" y="166688"/>
                    </a:lnTo>
                    <a:lnTo>
                      <a:pt x="171450" y="193676"/>
                    </a:lnTo>
                    <a:lnTo>
                      <a:pt x="166687" y="193676"/>
                    </a:lnTo>
                    <a:lnTo>
                      <a:pt x="166687" y="207963"/>
                    </a:lnTo>
                    <a:lnTo>
                      <a:pt x="193675" y="207963"/>
                    </a:lnTo>
                    <a:lnTo>
                      <a:pt x="193675" y="193676"/>
                    </a:lnTo>
                    <a:lnTo>
                      <a:pt x="190500" y="193676"/>
                    </a:lnTo>
                    <a:lnTo>
                      <a:pt x="190500" y="152400"/>
                    </a:lnTo>
                    <a:close/>
                    <a:moveTo>
                      <a:pt x="179388" y="125413"/>
                    </a:moveTo>
                    <a:cubicBezTo>
                      <a:pt x="173250" y="125413"/>
                      <a:pt x="168275" y="130033"/>
                      <a:pt x="168275" y="135732"/>
                    </a:cubicBezTo>
                    <a:cubicBezTo>
                      <a:pt x="168275" y="141431"/>
                      <a:pt x="173250" y="146051"/>
                      <a:pt x="179388" y="146051"/>
                    </a:cubicBezTo>
                    <a:cubicBezTo>
                      <a:pt x="185526" y="146051"/>
                      <a:pt x="190501" y="141431"/>
                      <a:pt x="190501" y="135732"/>
                    </a:cubicBezTo>
                    <a:cubicBezTo>
                      <a:pt x="190501" y="130033"/>
                      <a:pt x="185526" y="125413"/>
                      <a:pt x="179388" y="125413"/>
                    </a:cubicBezTo>
                    <a:close/>
                    <a:moveTo>
                      <a:pt x="180975" y="88900"/>
                    </a:moveTo>
                    <a:cubicBezTo>
                      <a:pt x="230808" y="88900"/>
                      <a:pt x="271462" y="124384"/>
                      <a:pt x="271462" y="169069"/>
                    </a:cubicBezTo>
                    <a:cubicBezTo>
                      <a:pt x="271462" y="212439"/>
                      <a:pt x="230808" y="249238"/>
                      <a:pt x="180975" y="249238"/>
                    </a:cubicBezTo>
                    <a:cubicBezTo>
                      <a:pt x="162614" y="249238"/>
                      <a:pt x="145566" y="243981"/>
                      <a:pt x="131141" y="236096"/>
                    </a:cubicBezTo>
                    <a:cubicBezTo>
                      <a:pt x="119338" y="243981"/>
                      <a:pt x="104912" y="242667"/>
                      <a:pt x="97044" y="242667"/>
                    </a:cubicBezTo>
                    <a:cubicBezTo>
                      <a:pt x="94421" y="241353"/>
                      <a:pt x="94421" y="238724"/>
                      <a:pt x="95732" y="237410"/>
                    </a:cubicBezTo>
                    <a:cubicBezTo>
                      <a:pt x="103601" y="232153"/>
                      <a:pt x="107535" y="225582"/>
                      <a:pt x="110158" y="219011"/>
                    </a:cubicBezTo>
                    <a:cubicBezTo>
                      <a:pt x="97044" y="205868"/>
                      <a:pt x="90487" y="187469"/>
                      <a:pt x="90487" y="169069"/>
                    </a:cubicBezTo>
                    <a:cubicBezTo>
                      <a:pt x="90487" y="124384"/>
                      <a:pt x="131141" y="88900"/>
                      <a:pt x="180975" y="88900"/>
                    </a:cubicBezTo>
                    <a:close/>
                    <a:moveTo>
                      <a:pt x="37042" y="0"/>
                    </a:moveTo>
                    <a:cubicBezTo>
                      <a:pt x="37042" y="0"/>
                      <a:pt x="37042" y="0"/>
                      <a:pt x="162719" y="0"/>
                    </a:cubicBezTo>
                    <a:cubicBezTo>
                      <a:pt x="182563" y="0"/>
                      <a:pt x="198438" y="17171"/>
                      <a:pt x="198438" y="38304"/>
                    </a:cubicBezTo>
                    <a:cubicBezTo>
                      <a:pt x="198438" y="38304"/>
                      <a:pt x="198438" y="38304"/>
                      <a:pt x="198438" y="67363"/>
                    </a:cubicBezTo>
                    <a:cubicBezTo>
                      <a:pt x="193147" y="67363"/>
                      <a:pt x="186532" y="66042"/>
                      <a:pt x="181240" y="66042"/>
                    </a:cubicBezTo>
                    <a:cubicBezTo>
                      <a:pt x="175949" y="66042"/>
                      <a:pt x="170657" y="67363"/>
                      <a:pt x="165365" y="67363"/>
                    </a:cubicBezTo>
                    <a:cubicBezTo>
                      <a:pt x="165365" y="67363"/>
                      <a:pt x="165365" y="67363"/>
                      <a:pt x="165365" y="51513"/>
                    </a:cubicBezTo>
                    <a:cubicBezTo>
                      <a:pt x="165365" y="51513"/>
                      <a:pt x="165365" y="51513"/>
                      <a:pt x="34396" y="51513"/>
                    </a:cubicBezTo>
                    <a:cubicBezTo>
                      <a:pt x="34396" y="51513"/>
                      <a:pt x="33073" y="51513"/>
                      <a:pt x="33073" y="51513"/>
                    </a:cubicBezTo>
                    <a:cubicBezTo>
                      <a:pt x="33073" y="51513"/>
                      <a:pt x="33073" y="51513"/>
                      <a:pt x="33073" y="286625"/>
                    </a:cubicBezTo>
                    <a:cubicBezTo>
                      <a:pt x="33073" y="286625"/>
                      <a:pt x="34396" y="286625"/>
                      <a:pt x="34396" y="286625"/>
                    </a:cubicBezTo>
                    <a:cubicBezTo>
                      <a:pt x="34396" y="286625"/>
                      <a:pt x="34396" y="286625"/>
                      <a:pt x="165365" y="286625"/>
                    </a:cubicBezTo>
                    <a:cubicBezTo>
                      <a:pt x="165365" y="286625"/>
                      <a:pt x="165365" y="286625"/>
                      <a:pt x="165365" y="270775"/>
                    </a:cubicBezTo>
                    <a:cubicBezTo>
                      <a:pt x="170657" y="270775"/>
                      <a:pt x="175949" y="272096"/>
                      <a:pt x="181240" y="272096"/>
                    </a:cubicBezTo>
                    <a:cubicBezTo>
                      <a:pt x="186532" y="272096"/>
                      <a:pt x="193147" y="270775"/>
                      <a:pt x="198438" y="270775"/>
                    </a:cubicBezTo>
                    <a:cubicBezTo>
                      <a:pt x="198438" y="270775"/>
                      <a:pt x="198438" y="270775"/>
                      <a:pt x="198438" y="299834"/>
                    </a:cubicBezTo>
                    <a:cubicBezTo>
                      <a:pt x="198438" y="320967"/>
                      <a:pt x="182563" y="338138"/>
                      <a:pt x="162719" y="338138"/>
                    </a:cubicBezTo>
                    <a:cubicBezTo>
                      <a:pt x="162719" y="338138"/>
                      <a:pt x="162719" y="338138"/>
                      <a:pt x="37042" y="338138"/>
                    </a:cubicBezTo>
                    <a:cubicBezTo>
                      <a:pt x="17198" y="338138"/>
                      <a:pt x="0" y="320967"/>
                      <a:pt x="0" y="299834"/>
                    </a:cubicBezTo>
                    <a:cubicBezTo>
                      <a:pt x="0" y="299834"/>
                      <a:pt x="0" y="299834"/>
                      <a:pt x="0" y="38304"/>
                    </a:cubicBezTo>
                    <a:cubicBezTo>
                      <a:pt x="0" y="17171"/>
                      <a:pt x="17198" y="0"/>
                      <a:pt x="3704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2" name="îṧḻiḓé"/>
              <p:cNvSpPr/>
              <p:nvPr/>
            </p:nvSpPr>
            <p:spPr bwMode="auto">
              <a:xfrm>
                <a:off x="8324204" y="2027439"/>
                <a:ext cx="353710" cy="440588"/>
              </a:xfrm>
              <a:custGeom>
                <a:gdLst>
                  <a:gd name="connsiteX0" fmla="*/ 79065 w 271462"/>
                  <a:gd name="connsiteY0" fmla="*/ 301625 h 338138"/>
                  <a:gd name="connsiteX1" fmla="*/ 69850 w 271462"/>
                  <a:gd name="connsiteY1" fmla="*/ 312632 h 338138"/>
                  <a:gd name="connsiteX2" fmla="*/ 79065 w 271462"/>
                  <a:gd name="connsiteY2" fmla="*/ 322263 h 338138"/>
                  <a:gd name="connsiteX3" fmla="*/ 114610 w 271462"/>
                  <a:gd name="connsiteY3" fmla="*/ 322263 h 338138"/>
                  <a:gd name="connsiteX4" fmla="*/ 123825 w 271462"/>
                  <a:gd name="connsiteY4" fmla="*/ 312632 h 338138"/>
                  <a:gd name="connsiteX5" fmla="*/ 114610 w 271462"/>
                  <a:gd name="connsiteY5" fmla="*/ 301625 h 338138"/>
                  <a:gd name="connsiteX6" fmla="*/ 79065 w 271462"/>
                  <a:gd name="connsiteY6" fmla="*/ 301625 h 338138"/>
                  <a:gd name="connsiteX7" fmla="*/ 166687 w 271462"/>
                  <a:gd name="connsiteY7" fmla="*/ 152400 h 338138"/>
                  <a:gd name="connsiteX8" fmla="*/ 166687 w 271462"/>
                  <a:gd name="connsiteY8" fmla="*/ 166688 h 338138"/>
                  <a:gd name="connsiteX9" fmla="*/ 171450 w 271462"/>
                  <a:gd name="connsiteY9" fmla="*/ 166688 h 338138"/>
                  <a:gd name="connsiteX10" fmla="*/ 171450 w 271462"/>
                  <a:gd name="connsiteY10" fmla="*/ 193676 h 338138"/>
                  <a:gd name="connsiteX11" fmla="*/ 166687 w 271462"/>
                  <a:gd name="connsiteY11" fmla="*/ 193676 h 338138"/>
                  <a:gd name="connsiteX12" fmla="*/ 166687 w 271462"/>
                  <a:gd name="connsiteY12" fmla="*/ 207963 h 338138"/>
                  <a:gd name="connsiteX13" fmla="*/ 193675 w 271462"/>
                  <a:gd name="connsiteY13" fmla="*/ 207963 h 338138"/>
                  <a:gd name="connsiteX14" fmla="*/ 193675 w 271462"/>
                  <a:gd name="connsiteY14" fmla="*/ 193676 h 338138"/>
                  <a:gd name="connsiteX15" fmla="*/ 190500 w 271462"/>
                  <a:gd name="connsiteY15" fmla="*/ 193676 h 338138"/>
                  <a:gd name="connsiteX16" fmla="*/ 190500 w 271462"/>
                  <a:gd name="connsiteY16" fmla="*/ 152400 h 338138"/>
                  <a:gd name="connsiteX17" fmla="*/ 179388 w 271462"/>
                  <a:gd name="connsiteY17" fmla="*/ 125413 h 338138"/>
                  <a:gd name="connsiteX18" fmla="*/ 168275 w 271462"/>
                  <a:gd name="connsiteY18" fmla="*/ 135732 h 338138"/>
                  <a:gd name="connsiteX19" fmla="*/ 179388 w 271462"/>
                  <a:gd name="connsiteY19" fmla="*/ 146051 h 338138"/>
                  <a:gd name="connsiteX20" fmla="*/ 190501 w 271462"/>
                  <a:gd name="connsiteY20" fmla="*/ 135732 h 338138"/>
                  <a:gd name="connsiteX21" fmla="*/ 179388 w 271462"/>
                  <a:gd name="connsiteY21" fmla="*/ 125413 h 338138"/>
                  <a:gd name="connsiteX22" fmla="*/ 180975 w 271462"/>
                  <a:gd name="connsiteY22" fmla="*/ 88900 h 338138"/>
                  <a:gd name="connsiteX23" fmla="*/ 271462 w 271462"/>
                  <a:gd name="connsiteY23" fmla="*/ 169069 h 338138"/>
                  <a:gd name="connsiteX24" fmla="*/ 180975 w 271462"/>
                  <a:gd name="connsiteY24" fmla="*/ 249238 h 338138"/>
                  <a:gd name="connsiteX25" fmla="*/ 131141 w 271462"/>
                  <a:gd name="connsiteY25" fmla="*/ 236096 h 338138"/>
                  <a:gd name="connsiteX26" fmla="*/ 97044 w 271462"/>
                  <a:gd name="connsiteY26" fmla="*/ 242667 h 338138"/>
                  <a:gd name="connsiteX27" fmla="*/ 95732 w 271462"/>
                  <a:gd name="connsiteY27" fmla="*/ 237410 h 338138"/>
                  <a:gd name="connsiteX28" fmla="*/ 110158 w 271462"/>
                  <a:gd name="connsiteY28" fmla="*/ 219011 h 338138"/>
                  <a:gd name="connsiteX29" fmla="*/ 90487 w 271462"/>
                  <a:gd name="connsiteY29" fmla="*/ 169069 h 338138"/>
                  <a:gd name="connsiteX30" fmla="*/ 180975 w 271462"/>
                  <a:gd name="connsiteY30" fmla="*/ 88900 h 338138"/>
                  <a:gd name="connsiteX31" fmla="*/ 37042 w 271462"/>
                  <a:gd name="connsiteY31" fmla="*/ 0 h 338138"/>
                  <a:gd name="connsiteX32" fmla="*/ 162719 w 271462"/>
                  <a:gd name="connsiteY32" fmla="*/ 0 h 338138"/>
                  <a:gd name="connsiteX33" fmla="*/ 198438 w 271462"/>
                  <a:gd name="connsiteY33" fmla="*/ 38304 h 338138"/>
                  <a:gd name="connsiteX34" fmla="*/ 198438 w 271462"/>
                  <a:gd name="connsiteY34" fmla="*/ 67363 h 338138"/>
                  <a:gd name="connsiteX35" fmla="*/ 181240 w 271462"/>
                  <a:gd name="connsiteY35" fmla="*/ 66042 h 338138"/>
                  <a:gd name="connsiteX36" fmla="*/ 165365 w 271462"/>
                  <a:gd name="connsiteY36" fmla="*/ 67363 h 338138"/>
                  <a:gd name="connsiteX37" fmla="*/ 165365 w 271462"/>
                  <a:gd name="connsiteY37" fmla="*/ 51513 h 338138"/>
                  <a:gd name="connsiteX38" fmla="*/ 34396 w 271462"/>
                  <a:gd name="connsiteY38" fmla="*/ 51513 h 338138"/>
                  <a:gd name="connsiteX39" fmla="*/ 33073 w 271462"/>
                  <a:gd name="connsiteY39" fmla="*/ 51513 h 338138"/>
                  <a:gd name="connsiteX40" fmla="*/ 33073 w 271462"/>
                  <a:gd name="connsiteY40" fmla="*/ 286625 h 338138"/>
                  <a:gd name="connsiteX41" fmla="*/ 34396 w 271462"/>
                  <a:gd name="connsiteY41" fmla="*/ 286625 h 338138"/>
                  <a:gd name="connsiteX42" fmla="*/ 165365 w 271462"/>
                  <a:gd name="connsiteY42" fmla="*/ 286625 h 338138"/>
                  <a:gd name="connsiteX43" fmla="*/ 165365 w 271462"/>
                  <a:gd name="connsiteY43" fmla="*/ 270775 h 338138"/>
                  <a:gd name="connsiteX44" fmla="*/ 181240 w 271462"/>
                  <a:gd name="connsiteY44" fmla="*/ 272096 h 338138"/>
                  <a:gd name="connsiteX45" fmla="*/ 198438 w 271462"/>
                  <a:gd name="connsiteY45" fmla="*/ 270775 h 338138"/>
                  <a:gd name="connsiteX46" fmla="*/ 198438 w 271462"/>
                  <a:gd name="connsiteY46" fmla="*/ 299834 h 338138"/>
                  <a:gd name="connsiteX47" fmla="*/ 162719 w 271462"/>
                  <a:gd name="connsiteY47" fmla="*/ 338138 h 338138"/>
                  <a:gd name="connsiteX48" fmla="*/ 37042 w 271462"/>
                  <a:gd name="connsiteY48" fmla="*/ 338138 h 338138"/>
                  <a:gd name="connsiteX49" fmla="*/ 0 w 271462"/>
                  <a:gd name="connsiteY49" fmla="*/ 299834 h 338138"/>
                  <a:gd name="connsiteX50" fmla="*/ 0 w 271462"/>
                  <a:gd name="connsiteY50" fmla="*/ 38304 h 338138"/>
                  <a:gd name="connsiteX51" fmla="*/ 37042 w 271462"/>
                  <a:gd name="connsiteY51" fmla="*/ 0 h 33813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71462" h="338138">
                    <a:moveTo>
                      <a:pt x="79065" y="301625"/>
                    </a:moveTo>
                    <a:cubicBezTo>
                      <a:pt x="73799" y="301625"/>
                      <a:pt x="69850" y="305753"/>
                      <a:pt x="69850" y="312632"/>
                    </a:cubicBezTo>
                    <a:cubicBezTo>
                      <a:pt x="69850" y="318136"/>
                      <a:pt x="73799" y="322263"/>
                      <a:pt x="79065" y="322263"/>
                    </a:cubicBezTo>
                    <a:cubicBezTo>
                      <a:pt x="79065" y="322263"/>
                      <a:pt x="79065" y="322263"/>
                      <a:pt x="114610" y="322263"/>
                    </a:cubicBezTo>
                    <a:cubicBezTo>
                      <a:pt x="119875" y="322263"/>
                      <a:pt x="123825" y="318136"/>
                      <a:pt x="123825" y="312632"/>
                    </a:cubicBezTo>
                    <a:cubicBezTo>
                      <a:pt x="123825" y="305753"/>
                      <a:pt x="119875" y="301625"/>
                      <a:pt x="114610" y="301625"/>
                    </a:cubicBezTo>
                    <a:cubicBezTo>
                      <a:pt x="114610" y="301625"/>
                      <a:pt x="114610" y="301625"/>
                      <a:pt x="79065" y="301625"/>
                    </a:cubicBezTo>
                    <a:close/>
                    <a:moveTo>
                      <a:pt x="166687" y="152400"/>
                    </a:moveTo>
                    <a:lnTo>
                      <a:pt x="166687" y="166688"/>
                    </a:lnTo>
                    <a:lnTo>
                      <a:pt x="171450" y="166688"/>
                    </a:lnTo>
                    <a:lnTo>
                      <a:pt x="171450" y="193676"/>
                    </a:lnTo>
                    <a:lnTo>
                      <a:pt x="166687" y="193676"/>
                    </a:lnTo>
                    <a:lnTo>
                      <a:pt x="166687" y="207963"/>
                    </a:lnTo>
                    <a:lnTo>
                      <a:pt x="193675" y="207963"/>
                    </a:lnTo>
                    <a:lnTo>
                      <a:pt x="193675" y="193676"/>
                    </a:lnTo>
                    <a:lnTo>
                      <a:pt x="190500" y="193676"/>
                    </a:lnTo>
                    <a:lnTo>
                      <a:pt x="190500" y="152400"/>
                    </a:lnTo>
                    <a:close/>
                    <a:moveTo>
                      <a:pt x="179388" y="125413"/>
                    </a:moveTo>
                    <a:cubicBezTo>
                      <a:pt x="173250" y="125413"/>
                      <a:pt x="168275" y="130033"/>
                      <a:pt x="168275" y="135732"/>
                    </a:cubicBezTo>
                    <a:cubicBezTo>
                      <a:pt x="168275" y="141431"/>
                      <a:pt x="173250" y="146051"/>
                      <a:pt x="179388" y="146051"/>
                    </a:cubicBezTo>
                    <a:cubicBezTo>
                      <a:pt x="185526" y="146051"/>
                      <a:pt x="190501" y="141431"/>
                      <a:pt x="190501" y="135732"/>
                    </a:cubicBezTo>
                    <a:cubicBezTo>
                      <a:pt x="190501" y="130033"/>
                      <a:pt x="185526" y="125413"/>
                      <a:pt x="179388" y="125413"/>
                    </a:cubicBezTo>
                    <a:close/>
                    <a:moveTo>
                      <a:pt x="180975" y="88900"/>
                    </a:moveTo>
                    <a:cubicBezTo>
                      <a:pt x="230808" y="88900"/>
                      <a:pt x="271462" y="124384"/>
                      <a:pt x="271462" y="169069"/>
                    </a:cubicBezTo>
                    <a:cubicBezTo>
                      <a:pt x="271462" y="212439"/>
                      <a:pt x="230808" y="249238"/>
                      <a:pt x="180975" y="249238"/>
                    </a:cubicBezTo>
                    <a:cubicBezTo>
                      <a:pt x="162614" y="249238"/>
                      <a:pt x="145566" y="243981"/>
                      <a:pt x="131141" y="236096"/>
                    </a:cubicBezTo>
                    <a:cubicBezTo>
                      <a:pt x="119338" y="243981"/>
                      <a:pt x="104912" y="242667"/>
                      <a:pt x="97044" y="242667"/>
                    </a:cubicBezTo>
                    <a:cubicBezTo>
                      <a:pt x="94421" y="241353"/>
                      <a:pt x="94421" y="238724"/>
                      <a:pt x="95732" y="237410"/>
                    </a:cubicBezTo>
                    <a:cubicBezTo>
                      <a:pt x="103601" y="232153"/>
                      <a:pt x="107535" y="225582"/>
                      <a:pt x="110158" y="219011"/>
                    </a:cubicBezTo>
                    <a:cubicBezTo>
                      <a:pt x="97044" y="205868"/>
                      <a:pt x="90487" y="187469"/>
                      <a:pt x="90487" y="169069"/>
                    </a:cubicBezTo>
                    <a:cubicBezTo>
                      <a:pt x="90487" y="124384"/>
                      <a:pt x="131141" y="88900"/>
                      <a:pt x="180975" y="88900"/>
                    </a:cubicBezTo>
                    <a:close/>
                    <a:moveTo>
                      <a:pt x="37042" y="0"/>
                    </a:moveTo>
                    <a:cubicBezTo>
                      <a:pt x="37042" y="0"/>
                      <a:pt x="37042" y="0"/>
                      <a:pt x="162719" y="0"/>
                    </a:cubicBezTo>
                    <a:cubicBezTo>
                      <a:pt x="182563" y="0"/>
                      <a:pt x="198438" y="17171"/>
                      <a:pt x="198438" y="38304"/>
                    </a:cubicBezTo>
                    <a:cubicBezTo>
                      <a:pt x="198438" y="38304"/>
                      <a:pt x="198438" y="38304"/>
                      <a:pt x="198438" y="67363"/>
                    </a:cubicBezTo>
                    <a:cubicBezTo>
                      <a:pt x="193147" y="67363"/>
                      <a:pt x="186532" y="66042"/>
                      <a:pt x="181240" y="66042"/>
                    </a:cubicBezTo>
                    <a:cubicBezTo>
                      <a:pt x="175949" y="66042"/>
                      <a:pt x="170657" y="67363"/>
                      <a:pt x="165365" y="67363"/>
                    </a:cubicBezTo>
                    <a:cubicBezTo>
                      <a:pt x="165365" y="67363"/>
                      <a:pt x="165365" y="67363"/>
                      <a:pt x="165365" y="51513"/>
                    </a:cubicBezTo>
                    <a:cubicBezTo>
                      <a:pt x="165365" y="51513"/>
                      <a:pt x="165365" y="51513"/>
                      <a:pt x="34396" y="51513"/>
                    </a:cubicBezTo>
                    <a:cubicBezTo>
                      <a:pt x="34396" y="51513"/>
                      <a:pt x="33073" y="51513"/>
                      <a:pt x="33073" y="51513"/>
                    </a:cubicBezTo>
                    <a:cubicBezTo>
                      <a:pt x="33073" y="51513"/>
                      <a:pt x="33073" y="51513"/>
                      <a:pt x="33073" y="286625"/>
                    </a:cubicBezTo>
                    <a:cubicBezTo>
                      <a:pt x="33073" y="286625"/>
                      <a:pt x="34396" y="286625"/>
                      <a:pt x="34396" y="286625"/>
                    </a:cubicBezTo>
                    <a:cubicBezTo>
                      <a:pt x="34396" y="286625"/>
                      <a:pt x="34396" y="286625"/>
                      <a:pt x="165365" y="286625"/>
                    </a:cubicBezTo>
                    <a:cubicBezTo>
                      <a:pt x="165365" y="286625"/>
                      <a:pt x="165365" y="286625"/>
                      <a:pt x="165365" y="270775"/>
                    </a:cubicBezTo>
                    <a:cubicBezTo>
                      <a:pt x="170657" y="270775"/>
                      <a:pt x="175949" y="272096"/>
                      <a:pt x="181240" y="272096"/>
                    </a:cubicBezTo>
                    <a:cubicBezTo>
                      <a:pt x="186532" y="272096"/>
                      <a:pt x="193147" y="270775"/>
                      <a:pt x="198438" y="270775"/>
                    </a:cubicBezTo>
                    <a:cubicBezTo>
                      <a:pt x="198438" y="270775"/>
                      <a:pt x="198438" y="270775"/>
                      <a:pt x="198438" y="299834"/>
                    </a:cubicBezTo>
                    <a:cubicBezTo>
                      <a:pt x="198438" y="320967"/>
                      <a:pt x="182563" y="338138"/>
                      <a:pt x="162719" y="338138"/>
                    </a:cubicBezTo>
                    <a:cubicBezTo>
                      <a:pt x="162719" y="338138"/>
                      <a:pt x="162719" y="338138"/>
                      <a:pt x="37042" y="338138"/>
                    </a:cubicBezTo>
                    <a:cubicBezTo>
                      <a:pt x="17198" y="338138"/>
                      <a:pt x="0" y="320967"/>
                      <a:pt x="0" y="299834"/>
                    </a:cubicBezTo>
                    <a:cubicBezTo>
                      <a:pt x="0" y="299834"/>
                      <a:pt x="0" y="299834"/>
                      <a:pt x="0" y="38304"/>
                    </a:cubicBezTo>
                    <a:cubicBezTo>
                      <a:pt x="0" y="17171"/>
                      <a:pt x="17198" y="0"/>
                      <a:pt x="3704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8" name="íṣļiḋè"/>
            <p:cNvGrpSpPr/>
            <p:nvPr/>
          </p:nvGrpSpPr>
          <p:grpSpPr>
            <a:xfrm>
              <a:off x="8170814" y="2096288"/>
              <a:ext cx="2749722" cy="3463424"/>
              <a:chOff x="8170814" y="1912116"/>
              <a:chExt cx="2749722" cy="3463424"/>
            </a:xfrm>
          </p:grpSpPr>
          <p:grpSp>
            <p:nvGrpSpPr>
              <p:cNvPr id="23" name="íṩ1iḑé"/>
              <p:cNvGrpSpPr/>
              <p:nvPr/>
            </p:nvGrpSpPr>
            <p:grpSpPr>
              <a:xfrm>
                <a:off x="8170814" y="1912116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26" name="iš1îḓé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33" name="iṧḻïde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34" name="íšļïde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  <p:grpSp>
              <p:nvGrpSpPr>
                <p:cNvPr id="27" name="íṥļiḓe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31" name="íṡ1îďé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32" name="îṩľïḑê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  <p:grpSp>
              <p:nvGrpSpPr>
                <p:cNvPr id="28" name="îśľîḍè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9" name="iśľíḑe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30" name="ïṣľïḓè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r"/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</p:grpSp>
          <p:cxnSp>
            <p:nvCxnSpPr>
              <p:cNvPr id="24" name="Straight Connector 47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rgbClr val="F5BE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48"/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rgbClr val="F5BE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îṥliḑe"/>
            <p:cNvGrpSpPr/>
            <p:nvPr/>
          </p:nvGrpSpPr>
          <p:grpSpPr>
            <a:xfrm>
              <a:off x="1307468" y="2096288"/>
              <a:ext cx="2713719" cy="3463424"/>
              <a:chOff x="1307468" y="1697288"/>
              <a:chExt cx="2713719" cy="3463424"/>
            </a:xfrm>
          </p:grpSpPr>
          <p:grpSp>
            <p:nvGrpSpPr>
              <p:cNvPr id="10" name="iṩḷïḋé"/>
              <p:cNvGrpSpPr/>
              <p:nvPr/>
            </p:nvGrpSpPr>
            <p:grpSpPr>
              <a:xfrm>
                <a:off x="1410010" y="1697288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14" name="íŝḻïḑê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1" name="ïṧļíḓê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22" name="iṥļîḓè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  <p:grpSp>
              <p:nvGrpSpPr>
                <p:cNvPr id="15" name="iṡľide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9" name="ïsḷíḑ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20" name="isliḓê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  <p:grpSp>
              <p:nvGrpSpPr>
                <p:cNvPr id="16" name="íśḻíḑe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7" name="îSľîďè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此部分内容作为文字排版占位显示</a:t>
                    </a:r>
                    <a:b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</a:br>
                    <a:r>
                      <a:rPr lang="zh-CN" altLang="en-US" sz="10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（建议使用主题字体）</a:t>
                    </a:r>
                    <a:endParaRPr lang="zh-CN" altLang="en-US" sz="10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  <p:sp>
                <p:nvSpPr>
                  <p:cNvPr id="18" name="ïṥļîḑe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r>
                      <a:rPr lang="zh-CN" altLang="en-US" sz="1600" b="1">
                        <a:gradFill>
                          <a:gsLst>
                            <a:gs pos="0">
                              <a:srgbClr val="FEF79E"/>
                            </a:gs>
                            <a:gs pos="71000">
                              <a:srgbClr val="F3AD00"/>
                            </a:gs>
                          </a:gsLst>
                          <a:lin ang="5400000" scaled="1"/>
                        </a:gradFill>
                        <a:latin typeface="+mn-ea"/>
                      </a:rPr>
                      <a:t>标题文本预设</a:t>
                    </a:r>
                    <a:endParaRPr lang="zh-CN" altLang="en-US" sz="1600" b="1">
                      <a:gradFill>
                        <a:gsLst>
                          <a:gs pos="0">
                            <a:srgbClr val="FEF79E"/>
                          </a:gs>
                          <a:gs pos="71000">
                            <a:srgbClr val="F3AD00"/>
                          </a:gs>
                        </a:gsLst>
                        <a:lin ang="5400000" scaled="1"/>
                      </a:gradFill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1" name="ïṧ1îḑe"/>
              <p:cNvGrpSpPr/>
              <p:nvPr/>
            </p:nvGrpSpPr>
            <p:grpSpPr>
              <a:xfrm>
                <a:off x="1307468" y="2710116"/>
                <a:ext cx="2448272" cy="1338747"/>
                <a:chOff x="1307468" y="2924944"/>
                <a:chExt cx="2448272" cy="1338747"/>
              </a:xfrm>
            </p:grpSpPr>
            <p:cxnSp>
              <p:nvCxnSpPr>
                <p:cNvPr id="12" name="Straight Connector 61"/>
                <p:cNvCxnSpPr/>
                <p:nvPr/>
              </p:nvCxnSpPr>
              <p:spPr>
                <a:xfrm>
                  <a:off x="1307468" y="2924944"/>
                  <a:ext cx="2448272" cy="0"/>
                </a:xfrm>
                <a:prstGeom prst="line">
                  <a:avLst/>
                </a:prstGeom>
                <a:ln>
                  <a:solidFill>
                    <a:srgbClr val="F5BE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62"/>
                <p:cNvCxnSpPr/>
                <p:nvPr/>
              </p:nvCxnSpPr>
              <p:spPr>
                <a:xfrm>
                  <a:off x="1307468" y="4263691"/>
                  <a:ext cx="2448272" cy="0"/>
                </a:xfrm>
                <a:prstGeom prst="line">
                  <a:avLst/>
                </a:prstGeom>
                <a:ln>
                  <a:solidFill>
                    <a:srgbClr val="F5BE2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955b40f8-0ec9-4f9d-a186-3193756c510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347651" y="1221384"/>
            <a:ext cx="7496698" cy="4415233"/>
            <a:chOff x="1900428" y="1285385"/>
            <a:chExt cx="8391144" cy="4942023"/>
          </a:xfrm>
        </p:grpSpPr>
        <p:grpSp>
          <p:nvGrpSpPr>
            <p:cNvPr id="7" name="íṩļidé"/>
            <p:cNvGrpSpPr/>
            <p:nvPr/>
          </p:nvGrpSpPr>
          <p:grpSpPr>
            <a:xfrm>
              <a:off x="1900428" y="2393085"/>
              <a:ext cx="2587869" cy="2590352"/>
              <a:chOff x="1516193" y="1771816"/>
              <a:chExt cx="1940902" cy="1942764"/>
            </a:xfrm>
          </p:grpSpPr>
          <p:sp>
            <p:nvSpPr>
              <p:cNvPr id="32" name="ïślîḋé"/>
              <p:cNvSpPr/>
              <p:nvPr/>
            </p:nvSpPr>
            <p:spPr>
              <a:xfrm>
                <a:off x="1516193" y="1771816"/>
                <a:ext cx="1940902" cy="1942764"/>
              </a:xfrm>
              <a:prstGeom prst="blockArc">
                <a:avLst>
                  <a:gd name="adj1" fmla="val 10800000"/>
                  <a:gd name="adj2" fmla="val 34062"/>
                  <a:gd name="adj3" fmla="val 12852"/>
                </a:avLst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3" name="ïşlíḑê"/>
              <p:cNvSpPr/>
              <p:nvPr/>
            </p:nvSpPr>
            <p:spPr>
              <a:xfrm>
                <a:off x="2001419" y="2257507"/>
                <a:ext cx="970451" cy="971382"/>
              </a:xfrm>
              <a:prstGeom prst="ellips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4" name="ïŝḻíďé"/>
              <p:cNvSpPr/>
              <p:nvPr/>
            </p:nvSpPr>
            <p:spPr bwMode="auto">
              <a:xfrm>
                <a:off x="2303562" y="2636638"/>
                <a:ext cx="284160" cy="213121"/>
              </a:xfrm>
              <a:custGeom>
                <a:cxnLst>
                  <a:cxn ang="0">
                    <a:pos x="78" y="58"/>
                  </a:cxn>
                  <a:cxn ang="0">
                    <a:pos x="0" y="58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53"/>
                  </a:cxn>
                  <a:cxn ang="0">
                    <a:pos x="78" y="53"/>
                  </a:cxn>
                  <a:cxn ang="0">
                    <a:pos x="78" y="58"/>
                  </a:cxn>
                  <a:cxn ang="0">
                    <a:pos x="73" y="22"/>
                  </a:cxn>
                  <a:cxn ang="0">
                    <a:pos x="71" y="23"/>
                  </a:cxn>
                  <a:cxn ang="0">
                    <a:pos x="66" y="18"/>
                  </a:cxn>
                  <a:cxn ang="0">
                    <a:pos x="42" y="42"/>
                  </a:cxn>
                  <a:cxn ang="0">
                    <a:pos x="40" y="42"/>
                  </a:cxn>
                  <a:cxn ang="0">
                    <a:pos x="31" y="34"/>
                  </a:cxn>
                  <a:cxn ang="0">
                    <a:pos x="16" y="49"/>
                  </a:cxn>
                  <a:cxn ang="0">
                    <a:pos x="8" y="42"/>
                  </a:cxn>
                  <a:cxn ang="0">
                    <a:pos x="30" y="20"/>
                  </a:cxn>
                  <a:cxn ang="0">
                    <a:pos x="32" y="20"/>
                  </a:cxn>
                  <a:cxn ang="0">
                    <a:pos x="41" y="29"/>
                  </a:cxn>
                  <a:cxn ang="0">
                    <a:pos x="59" y="11"/>
                  </a:cxn>
                  <a:cxn ang="0">
                    <a:pos x="54" y="6"/>
                  </a:cxn>
                  <a:cxn ang="0">
                    <a:pos x="55" y="4"/>
                  </a:cxn>
                  <a:cxn ang="0">
                    <a:pos x="71" y="4"/>
                  </a:cxn>
                  <a:cxn ang="0">
                    <a:pos x="73" y="6"/>
                  </a:cxn>
                  <a:cxn ang="0">
                    <a:pos x="73" y="22"/>
                  </a:cxn>
                </a:cxnLst>
                <a:rect l="0" t="0" r="r" b="b"/>
                <a:pathLst>
                  <a:path w="78" h="57">
                    <a:moveTo>
                      <a:pt x="78" y="58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78" y="53"/>
                      <a:pt x="78" y="53"/>
                      <a:pt x="78" y="53"/>
                    </a:cubicBezTo>
                    <a:lnTo>
                      <a:pt x="78" y="58"/>
                    </a:lnTo>
                    <a:close/>
                    <a:moveTo>
                      <a:pt x="73" y="22"/>
                    </a:moveTo>
                    <a:cubicBezTo>
                      <a:pt x="73" y="23"/>
                      <a:pt x="71" y="24"/>
                      <a:pt x="71" y="23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1" y="43"/>
                      <a:pt x="41" y="43"/>
                      <a:pt x="40" y="4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19"/>
                      <a:pt x="32" y="19"/>
                      <a:pt x="32" y="20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6"/>
                      <a:pt x="54" y="4"/>
                      <a:pt x="55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2" y="4"/>
                      <a:pt x="73" y="5"/>
                      <a:pt x="73" y="6"/>
                    </a:cubicBez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8" name="ïšľiḑé"/>
            <p:cNvGrpSpPr/>
            <p:nvPr/>
          </p:nvGrpSpPr>
          <p:grpSpPr>
            <a:xfrm>
              <a:off x="5775846" y="2392527"/>
              <a:ext cx="2587869" cy="2590352"/>
              <a:chOff x="4427546" y="1771816"/>
              <a:chExt cx="1940902" cy="1942764"/>
            </a:xfrm>
          </p:grpSpPr>
          <p:sp>
            <p:nvSpPr>
              <p:cNvPr id="29" name="iSļïḑè"/>
              <p:cNvSpPr/>
              <p:nvPr/>
            </p:nvSpPr>
            <p:spPr>
              <a:xfrm>
                <a:off x="4427546" y="1771816"/>
                <a:ext cx="1940902" cy="1942764"/>
              </a:xfrm>
              <a:prstGeom prst="blockArc">
                <a:avLst>
                  <a:gd name="adj1" fmla="val 10800000"/>
                  <a:gd name="adj2" fmla="val 200180"/>
                  <a:gd name="adj3" fmla="val 12053"/>
                </a:avLst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0" name="îšḷíḑè"/>
              <p:cNvSpPr/>
              <p:nvPr/>
            </p:nvSpPr>
            <p:spPr>
              <a:xfrm>
                <a:off x="4912772" y="2257507"/>
                <a:ext cx="970451" cy="971382"/>
              </a:xfrm>
              <a:prstGeom prst="ellips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1" name="iŝḷïḋê"/>
              <p:cNvSpPr/>
              <p:nvPr/>
            </p:nvSpPr>
            <p:spPr bwMode="auto">
              <a:xfrm>
                <a:off x="5284237" y="2636638"/>
                <a:ext cx="227521" cy="213121"/>
              </a:xfrm>
              <a:custGeom>
                <a:cxnLst>
                  <a:cxn ang="0">
                    <a:pos x="13" y="39"/>
                  </a:cxn>
                  <a:cxn ang="0">
                    <a:pos x="8" y="39"/>
                  </a:cxn>
                  <a:cxn ang="0">
                    <a:pos x="0" y="33"/>
                  </a:cxn>
                  <a:cxn ang="0">
                    <a:pos x="5" y="19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0" y="24"/>
                  </a:cxn>
                  <a:cxn ang="0">
                    <a:pos x="23" y="34"/>
                  </a:cxn>
                  <a:cxn ang="0">
                    <a:pos x="13" y="39"/>
                  </a:cxn>
                  <a:cxn ang="0">
                    <a:pos x="15" y="19"/>
                  </a:cxn>
                  <a:cxn ang="0">
                    <a:pos x="5" y="9"/>
                  </a:cxn>
                  <a:cxn ang="0">
                    <a:pos x="15" y="0"/>
                  </a:cxn>
                  <a:cxn ang="0">
                    <a:pos x="25" y="9"/>
                  </a:cxn>
                  <a:cxn ang="0">
                    <a:pos x="15" y="19"/>
                  </a:cxn>
                  <a:cxn ang="0">
                    <a:pos x="53" y="68"/>
                  </a:cxn>
                  <a:cxn ang="0">
                    <a:pos x="20" y="68"/>
                  </a:cxn>
                  <a:cxn ang="0">
                    <a:pos x="10" y="58"/>
                  </a:cxn>
                  <a:cxn ang="0">
                    <a:pos x="23" y="36"/>
                  </a:cxn>
                  <a:cxn ang="0">
                    <a:pos x="37" y="41"/>
                  </a:cxn>
                  <a:cxn ang="0">
                    <a:pos x="50" y="36"/>
                  </a:cxn>
                  <a:cxn ang="0">
                    <a:pos x="64" y="58"/>
                  </a:cxn>
                  <a:cxn ang="0">
                    <a:pos x="53" y="68"/>
                  </a:cxn>
                  <a:cxn ang="0">
                    <a:pos x="37" y="39"/>
                  </a:cxn>
                  <a:cxn ang="0">
                    <a:pos x="22" y="24"/>
                  </a:cxn>
                  <a:cxn ang="0">
                    <a:pos x="37" y="9"/>
                  </a:cxn>
                  <a:cxn ang="0">
                    <a:pos x="51" y="24"/>
                  </a:cxn>
                  <a:cxn ang="0">
                    <a:pos x="37" y="39"/>
                  </a:cxn>
                  <a:cxn ang="0">
                    <a:pos x="59" y="19"/>
                  </a:cxn>
                  <a:cxn ang="0">
                    <a:pos x="49" y="9"/>
                  </a:cxn>
                  <a:cxn ang="0">
                    <a:pos x="59" y="0"/>
                  </a:cxn>
                  <a:cxn ang="0">
                    <a:pos x="68" y="9"/>
                  </a:cxn>
                  <a:cxn ang="0">
                    <a:pos x="59" y="19"/>
                  </a:cxn>
                  <a:cxn ang="0">
                    <a:pos x="66" y="39"/>
                  </a:cxn>
                  <a:cxn ang="0">
                    <a:pos x="61" y="39"/>
                  </a:cxn>
                  <a:cxn ang="0">
                    <a:pos x="51" y="34"/>
                  </a:cxn>
                  <a:cxn ang="0">
                    <a:pos x="54" y="24"/>
                  </a:cxn>
                  <a:cxn ang="0">
                    <a:pos x="54" y="21"/>
                  </a:cxn>
                  <a:cxn ang="0">
                    <a:pos x="59" y="22"/>
                  </a:cxn>
                  <a:cxn ang="0">
                    <a:pos x="69" y="19"/>
                  </a:cxn>
                  <a:cxn ang="0">
                    <a:pos x="73" y="33"/>
                  </a:cxn>
                  <a:cxn ang="0">
                    <a:pos x="66" y="39"/>
                  </a:cxn>
                </a:cxnLst>
                <a:rect l="0" t="0" r="r" b="b"/>
                <a:pathLst>
                  <a:path w="73" h="68">
                    <a:moveTo>
                      <a:pt x="13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4" y="39"/>
                      <a:pt x="0" y="37"/>
                      <a:pt x="0" y="33"/>
                    </a:cubicBezTo>
                    <a:cubicBezTo>
                      <a:pt x="0" y="29"/>
                      <a:pt x="0" y="19"/>
                      <a:pt x="5" y="19"/>
                    </a:cubicBezTo>
                    <a:cubicBezTo>
                      <a:pt x="6" y="19"/>
                      <a:pt x="10" y="22"/>
                      <a:pt x="15" y="22"/>
                    </a:cubicBezTo>
                    <a:cubicBezTo>
                      <a:pt x="17" y="22"/>
                      <a:pt x="18" y="22"/>
                      <a:pt x="20" y="21"/>
                    </a:cubicBezTo>
                    <a:cubicBezTo>
                      <a:pt x="20" y="22"/>
                      <a:pt x="20" y="23"/>
                      <a:pt x="20" y="24"/>
                    </a:cubicBezTo>
                    <a:cubicBezTo>
                      <a:pt x="20" y="27"/>
                      <a:pt x="21" y="31"/>
                      <a:pt x="23" y="34"/>
                    </a:cubicBezTo>
                    <a:cubicBezTo>
                      <a:pt x="19" y="34"/>
                      <a:pt x="15" y="36"/>
                      <a:pt x="13" y="39"/>
                    </a:cubicBezTo>
                    <a:close/>
                    <a:moveTo>
                      <a:pt x="15" y="19"/>
                    </a:moveTo>
                    <a:cubicBezTo>
                      <a:pt x="10" y="19"/>
                      <a:pt x="5" y="15"/>
                      <a:pt x="5" y="9"/>
                    </a:cubicBezTo>
                    <a:cubicBezTo>
                      <a:pt x="5" y="4"/>
                      <a:pt x="10" y="0"/>
                      <a:pt x="15" y="0"/>
                    </a:cubicBezTo>
                    <a:cubicBezTo>
                      <a:pt x="20" y="0"/>
                      <a:pt x="25" y="4"/>
                      <a:pt x="25" y="9"/>
                    </a:cubicBezTo>
                    <a:cubicBezTo>
                      <a:pt x="25" y="15"/>
                      <a:pt x="20" y="19"/>
                      <a:pt x="15" y="19"/>
                    </a:cubicBezTo>
                    <a:close/>
                    <a:moveTo>
                      <a:pt x="53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14" y="68"/>
                      <a:pt x="10" y="64"/>
                      <a:pt x="10" y="58"/>
                    </a:cubicBezTo>
                    <a:cubicBezTo>
                      <a:pt x="10" y="49"/>
                      <a:pt x="12" y="36"/>
                      <a:pt x="23" y="36"/>
                    </a:cubicBezTo>
                    <a:cubicBezTo>
                      <a:pt x="25" y="36"/>
                      <a:pt x="29" y="41"/>
                      <a:pt x="37" y="41"/>
                    </a:cubicBezTo>
                    <a:cubicBezTo>
                      <a:pt x="44" y="41"/>
                      <a:pt x="49" y="36"/>
                      <a:pt x="50" y="36"/>
                    </a:cubicBezTo>
                    <a:cubicBezTo>
                      <a:pt x="62" y="36"/>
                      <a:pt x="64" y="49"/>
                      <a:pt x="64" y="58"/>
                    </a:cubicBezTo>
                    <a:cubicBezTo>
                      <a:pt x="64" y="64"/>
                      <a:pt x="60" y="68"/>
                      <a:pt x="53" y="68"/>
                    </a:cubicBezTo>
                    <a:close/>
                    <a:moveTo>
                      <a:pt x="37" y="39"/>
                    </a:moveTo>
                    <a:cubicBezTo>
                      <a:pt x="29" y="39"/>
                      <a:pt x="22" y="32"/>
                      <a:pt x="22" y="24"/>
                    </a:cubicBezTo>
                    <a:cubicBezTo>
                      <a:pt x="22" y="16"/>
                      <a:pt x="29" y="9"/>
                      <a:pt x="37" y="9"/>
                    </a:cubicBezTo>
                    <a:cubicBezTo>
                      <a:pt x="45" y="9"/>
                      <a:pt x="51" y="16"/>
                      <a:pt x="51" y="24"/>
                    </a:cubicBezTo>
                    <a:cubicBezTo>
                      <a:pt x="51" y="32"/>
                      <a:pt x="45" y="39"/>
                      <a:pt x="37" y="39"/>
                    </a:cubicBezTo>
                    <a:close/>
                    <a:moveTo>
                      <a:pt x="59" y="19"/>
                    </a:moveTo>
                    <a:cubicBezTo>
                      <a:pt x="53" y="19"/>
                      <a:pt x="49" y="15"/>
                      <a:pt x="49" y="9"/>
                    </a:cubicBezTo>
                    <a:cubicBezTo>
                      <a:pt x="49" y="4"/>
                      <a:pt x="53" y="0"/>
                      <a:pt x="59" y="0"/>
                    </a:cubicBezTo>
                    <a:cubicBezTo>
                      <a:pt x="64" y="0"/>
                      <a:pt x="68" y="4"/>
                      <a:pt x="68" y="9"/>
                    </a:cubicBezTo>
                    <a:cubicBezTo>
                      <a:pt x="68" y="15"/>
                      <a:pt x="64" y="19"/>
                      <a:pt x="59" y="19"/>
                    </a:cubicBezTo>
                    <a:close/>
                    <a:moveTo>
                      <a:pt x="66" y="39"/>
                    </a:moveTo>
                    <a:cubicBezTo>
                      <a:pt x="61" y="39"/>
                      <a:pt x="61" y="39"/>
                      <a:pt x="61" y="39"/>
                    </a:cubicBezTo>
                    <a:cubicBezTo>
                      <a:pt x="58" y="36"/>
                      <a:pt x="55" y="34"/>
                      <a:pt x="51" y="34"/>
                    </a:cubicBezTo>
                    <a:cubicBezTo>
                      <a:pt x="53" y="31"/>
                      <a:pt x="54" y="27"/>
                      <a:pt x="54" y="24"/>
                    </a:cubicBezTo>
                    <a:cubicBezTo>
                      <a:pt x="54" y="23"/>
                      <a:pt x="54" y="22"/>
                      <a:pt x="54" y="21"/>
                    </a:cubicBezTo>
                    <a:cubicBezTo>
                      <a:pt x="55" y="22"/>
                      <a:pt x="57" y="22"/>
                      <a:pt x="59" y="22"/>
                    </a:cubicBezTo>
                    <a:cubicBezTo>
                      <a:pt x="64" y="22"/>
                      <a:pt x="68" y="19"/>
                      <a:pt x="69" y="19"/>
                    </a:cubicBezTo>
                    <a:cubicBezTo>
                      <a:pt x="73" y="19"/>
                      <a:pt x="73" y="29"/>
                      <a:pt x="73" y="33"/>
                    </a:cubicBezTo>
                    <a:cubicBezTo>
                      <a:pt x="73" y="37"/>
                      <a:pt x="70" y="39"/>
                      <a:pt x="66" y="39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9" name="îṡḻiḑè"/>
            <p:cNvGrpSpPr/>
            <p:nvPr/>
          </p:nvGrpSpPr>
          <p:grpSpPr>
            <a:xfrm>
              <a:off x="7703703" y="2383269"/>
              <a:ext cx="2587869" cy="2590352"/>
              <a:chOff x="5883222" y="1769966"/>
              <a:chExt cx="1940902" cy="1942764"/>
            </a:xfrm>
          </p:grpSpPr>
          <p:sp>
            <p:nvSpPr>
              <p:cNvPr id="26" name="íṥḻïḓé"/>
              <p:cNvSpPr/>
              <p:nvPr/>
            </p:nvSpPr>
            <p:spPr>
              <a:xfrm rot="10800000">
                <a:off x="5883222" y="1769966"/>
                <a:ext cx="1940902" cy="1942764"/>
              </a:xfrm>
              <a:prstGeom prst="blockArc">
                <a:avLst>
                  <a:gd name="adj1" fmla="val 10800000"/>
                  <a:gd name="adj2" fmla="val 21531201"/>
                  <a:gd name="adj3" fmla="val 13215"/>
                </a:avLst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7" name="iṥľíḋé"/>
              <p:cNvSpPr/>
              <p:nvPr/>
            </p:nvSpPr>
            <p:spPr>
              <a:xfrm>
                <a:off x="6368448" y="2255657"/>
                <a:ext cx="970451" cy="971382"/>
              </a:xfrm>
              <a:prstGeom prst="ellips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8" name="iṡ1ïḋê"/>
              <p:cNvSpPr/>
              <p:nvPr/>
            </p:nvSpPr>
            <p:spPr bwMode="auto">
              <a:xfrm>
                <a:off x="6742433" y="2578833"/>
                <a:ext cx="222480" cy="325031"/>
              </a:xfrm>
              <a:custGeom>
                <a:cxnLst>
                  <a:cxn ang="0">
                    <a:pos x="35" y="0"/>
                  </a:cxn>
                  <a:cxn ang="0">
                    <a:pos x="0" y="35"/>
                  </a:cxn>
                  <a:cxn ang="0">
                    <a:pos x="16" y="74"/>
                  </a:cxn>
                  <a:cxn ang="0">
                    <a:pos x="35" y="102"/>
                  </a:cxn>
                  <a:cxn ang="0">
                    <a:pos x="54" y="74"/>
                  </a:cxn>
                  <a:cxn ang="0">
                    <a:pos x="70" y="35"/>
                  </a:cxn>
                  <a:cxn ang="0">
                    <a:pos x="35" y="0"/>
                  </a:cxn>
                  <a:cxn ang="0">
                    <a:pos x="43" y="87"/>
                  </a:cxn>
                  <a:cxn ang="0">
                    <a:pos x="27" y="89"/>
                  </a:cxn>
                  <a:cxn ang="0">
                    <a:pos x="26" y="83"/>
                  </a:cxn>
                  <a:cxn ang="0">
                    <a:pos x="26" y="83"/>
                  </a:cxn>
                  <a:cxn ang="0">
                    <a:pos x="45" y="80"/>
                  </a:cxn>
                  <a:cxn ang="0">
                    <a:pos x="44" y="83"/>
                  </a:cxn>
                  <a:cxn ang="0">
                    <a:pos x="43" y="87"/>
                  </a:cxn>
                  <a:cxn ang="0">
                    <a:pos x="25" y="79"/>
                  </a:cxn>
                  <a:cxn ang="0">
                    <a:pos x="23" y="73"/>
                  </a:cxn>
                  <a:cxn ang="0">
                    <a:pos x="47" y="73"/>
                  </a:cxn>
                  <a:cxn ang="0">
                    <a:pos x="46" y="77"/>
                  </a:cxn>
                  <a:cxn ang="0">
                    <a:pos x="25" y="79"/>
                  </a:cxn>
                  <a:cxn ang="0">
                    <a:pos x="35" y="96"/>
                  </a:cxn>
                  <a:cxn ang="0">
                    <a:pos x="29" y="92"/>
                  </a:cxn>
                  <a:cxn ang="0">
                    <a:pos x="42" y="90"/>
                  </a:cxn>
                  <a:cxn ang="0">
                    <a:pos x="35" y="96"/>
                  </a:cxn>
                  <a:cxn ang="0">
                    <a:pos x="50" y="67"/>
                  </a:cxn>
                  <a:cxn ang="0">
                    <a:pos x="20" y="67"/>
                  </a:cxn>
                  <a:cxn ang="0">
                    <a:pos x="15" y="57"/>
                  </a:cxn>
                  <a:cxn ang="0">
                    <a:pos x="6" y="35"/>
                  </a:cxn>
                  <a:cxn ang="0">
                    <a:pos x="35" y="6"/>
                  </a:cxn>
                  <a:cxn ang="0">
                    <a:pos x="64" y="35"/>
                  </a:cxn>
                  <a:cxn ang="0">
                    <a:pos x="55" y="57"/>
                  </a:cxn>
                  <a:cxn ang="0">
                    <a:pos x="50" y="67"/>
                  </a:cxn>
                  <a:cxn ang="0">
                    <a:pos x="50" y="67"/>
                  </a:cxn>
                  <a:cxn ang="0">
                    <a:pos x="50" y="67"/>
                  </a:cxn>
                </a:cxnLst>
                <a:rect l="0" t="0" r="r" b="b"/>
                <a:pathLst>
                  <a:path w="70" h="102">
                    <a:moveTo>
                      <a:pt x="35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48"/>
                      <a:pt x="12" y="62"/>
                      <a:pt x="16" y="74"/>
                    </a:cubicBezTo>
                    <a:cubicBezTo>
                      <a:pt x="22" y="91"/>
                      <a:pt x="22" y="102"/>
                      <a:pt x="35" y="102"/>
                    </a:cubicBezTo>
                    <a:cubicBezTo>
                      <a:pt x="49" y="102"/>
                      <a:pt x="48" y="92"/>
                      <a:pt x="54" y="74"/>
                    </a:cubicBezTo>
                    <a:cubicBezTo>
                      <a:pt x="58" y="62"/>
                      <a:pt x="70" y="48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lose/>
                    <a:moveTo>
                      <a:pt x="43" y="87"/>
                    </a:moveTo>
                    <a:cubicBezTo>
                      <a:pt x="27" y="89"/>
                      <a:pt x="27" y="89"/>
                      <a:pt x="27" y="89"/>
                    </a:cubicBezTo>
                    <a:cubicBezTo>
                      <a:pt x="27" y="87"/>
                      <a:pt x="26" y="85"/>
                      <a:pt x="26" y="83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5" y="81"/>
                      <a:pt x="45" y="82"/>
                      <a:pt x="44" y="83"/>
                    </a:cubicBezTo>
                    <a:cubicBezTo>
                      <a:pt x="44" y="84"/>
                      <a:pt x="44" y="86"/>
                      <a:pt x="43" y="87"/>
                    </a:cubicBezTo>
                    <a:close/>
                    <a:moveTo>
                      <a:pt x="25" y="79"/>
                    </a:moveTo>
                    <a:cubicBezTo>
                      <a:pt x="24" y="78"/>
                      <a:pt x="23" y="76"/>
                      <a:pt x="23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5"/>
                      <a:pt x="47" y="76"/>
                      <a:pt x="46" y="77"/>
                    </a:cubicBezTo>
                    <a:lnTo>
                      <a:pt x="25" y="79"/>
                    </a:lnTo>
                    <a:close/>
                    <a:moveTo>
                      <a:pt x="35" y="96"/>
                    </a:moveTo>
                    <a:cubicBezTo>
                      <a:pt x="32" y="96"/>
                      <a:pt x="30" y="95"/>
                      <a:pt x="29" y="92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0" y="95"/>
                      <a:pt x="39" y="96"/>
                      <a:pt x="35" y="96"/>
                    </a:cubicBezTo>
                    <a:close/>
                    <a:moveTo>
                      <a:pt x="50" y="67"/>
                    </a:moveTo>
                    <a:cubicBezTo>
                      <a:pt x="20" y="67"/>
                      <a:pt x="20" y="67"/>
                      <a:pt x="20" y="67"/>
                    </a:cubicBezTo>
                    <a:cubicBezTo>
                      <a:pt x="19" y="64"/>
                      <a:pt x="17" y="60"/>
                      <a:pt x="15" y="57"/>
                    </a:cubicBezTo>
                    <a:cubicBezTo>
                      <a:pt x="11" y="49"/>
                      <a:pt x="6" y="41"/>
                      <a:pt x="6" y="35"/>
                    </a:cubicBezTo>
                    <a:cubicBezTo>
                      <a:pt x="6" y="19"/>
                      <a:pt x="19" y="6"/>
                      <a:pt x="35" y="6"/>
                    </a:cubicBezTo>
                    <a:cubicBezTo>
                      <a:pt x="51" y="6"/>
                      <a:pt x="64" y="19"/>
                      <a:pt x="64" y="35"/>
                    </a:cubicBezTo>
                    <a:cubicBezTo>
                      <a:pt x="64" y="41"/>
                      <a:pt x="60" y="49"/>
                      <a:pt x="55" y="57"/>
                    </a:cubicBezTo>
                    <a:cubicBezTo>
                      <a:pt x="53" y="60"/>
                      <a:pt x="52" y="64"/>
                      <a:pt x="50" y="67"/>
                    </a:cubicBezTo>
                    <a:close/>
                    <a:moveTo>
                      <a:pt x="50" y="67"/>
                    </a:moveTo>
                    <a:cubicBezTo>
                      <a:pt x="50" y="67"/>
                      <a:pt x="50" y="67"/>
                      <a:pt x="50" y="67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0" name="ïṥḷîḋè"/>
            <p:cNvGrpSpPr/>
            <p:nvPr/>
          </p:nvGrpSpPr>
          <p:grpSpPr>
            <a:xfrm>
              <a:off x="3825287" y="2381113"/>
              <a:ext cx="2587869" cy="2590352"/>
              <a:chOff x="2964627" y="1772125"/>
              <a:chExt cx="1940902" cy="1942764"/>
            </a:xfrm>
          </p:grpSpPr>
          <p:sp>
            <p:nvSpPr>
              <p:cNvPr id="23" name="ïSḷïdè"/>
              <p:cNvSpPr/>
              <p:nvPr/>
            </p:nvSpPr>
            <p:spPr>
              <a:xfrm rot="10800000">
                <a:off x="2964627" y="1772125"/>
                <a:ext cx="1940902" cy="1942764"/>
              </a:xfrm>
              <a:prstGeom prst="blockArc">
                <a:avLst>
                  <a:gd name="adj1" fmla="val 10832478"/>
                  <a:gd name="adj2" fmla="val 33728"/>
                  <a:gd name="adj3" fmla="val 12484"/>
                </a:avLst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4" name="ïṥľïdê"/>
              <p:cNvSpPr/>
              <p:nvPr/>
            </p:nvSpPr>
            <p:spPr>
              <a:xfrm>
                <a:off x="3460617" y="2257507"/>
                <a:ext cx="970451" cy="971382"/>
              </a:xfrm>
              <a:prstGeom prst="ellipse">
                <a:avLst/>
              </a:pr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5" name="íṧľidè"/>
              <p:cNvSpPr/>
              <p:nvPr/>
            </p:nvSpPr>
            <p:spPr bwMode="auto">
              <a:xfrm>
                <a:off x="3818682" y="2615173"/>
                <a:ext cx="254321" cy="256050"/>
              </a:xfrm>
              <a:custGeom>
                <a:cxnLst>
                  <a:cxn ang="0">
                    <a:pos x="68" y="34"/>
                  </a:cxn>
                  <a:cxn ang="0">
                    <a:pos x="34" y="68"/>
                  </a:cxn>
                  <a:cxn ang="0">
                    <a:pos x="0" y="34"/>
                  </a:cxn>
                  <a:cxn ang="0">
                    <a:pos x="34" y="0"/>
                  </a:cxn>
                  <a:cxn ang="0">
                    <a:pos x="68" y="34"/>
                  </a:cxn>
                  <a:cxn ang="0">
                    <a:pos x="15" y="40"/>
                  </a:cxn>
                  <a:cxn ang="0">
                    <a:pos x="14" y="34"/>
                  </a:cxn>
                  <a:cxn ang="0">
                    <a:pos x="15" y="27"/>
                  </a:cxn>
                  <a:cxn ang="0">
                    <a:pos x="8" y="20"/>
                  </a:cxn>
                  <a:cxn ang="0">
                    <a:pos x="5" y="34"/>
                  </a:cxn>
                  <a:cxn ang="0">
                    <a:pos x="8" y="47"/>
                  </a:cxn>
                  <a:cxn ang="0">
                    <a:pos x="15" y="40"/>
                  </a:cxn>
                  <a:cxn ang="0">
                    <a:pos x="48" y="34"/>
                  </a:cxn>
                  <a:cxn ang="0">
                    <a:pos x="34" y="19"/>
                  </a:cxn>
                  <a:cxn ang="0">
                    <a:pos x="19" y="34"/>
                  </a:cxn>
                  <a:cxn ang="0">
                    <a:pos x="34" y="48"/>
                  </a:cxn>
                  <a:cxn ang="0">
                    <a:pos x="48" y="34"/>
                  </a:cxn>
                  <a:cxn ang="0">
                    <a:pos x="20" y="8"/>
                  </a:cxn>
                  <a:cxn ang="0">
                    <a:pos x="27" y="15"/>
                  </a:cxn>
                  <a:cxn ang="0">
                    <a:pos x="34" y="14"/>
                  </a:cxn>
                  <a:cxn ang="0">
                    <a:pos x="40" y="15"/>
                  </a:cxn>
                  <a:cxn ang="0">
                    <a:pos x="47" y="8"/>
                  </a:cxn>
                  <a:cxn ang="0">
                    <a:pos x="34" y="5"/>
                  </a:cxn>
                  <a:cxn ang="0">
                    <a:pos x="20" y="8"/>
                  </a:cxn>
                  <a:cxn ang="0">
                    <a:pos x="47" y="59"/>
                  </a:cxn>
                  <a:cxn ang="0">
                    <a:pos x="40" y="52"/>
                  </a:cxn>
                  <a:cxn ang="0">
                    <a:pos x="34" y="53"/>
                  </a:cxn>
                  <a:cxn ang="0">
                    <a:pos x="27" y="52"/>
                  </a:cxn>
                  <a:cxn ang="0">
                    <a:pos x="20" y="59"/>
                  </a:cxn>
                  <a:cxn ang="0">
                    <a:pos x="34" y="63"/>
                  </a:cxn>
                  <a:cxn ang="0">
                    <a:pos x="47" y="59"/>
                  </a:cxn>
                  <a:cxn ang="0">
                    <a:pos x="60" y="47"/>
                  </a:cxn>
                  <a:cxn ang="0">
                    <a:pos x="63" y="34"/>
                  </a:cxn>
                  <a:cxn ang="0">
                    <a:pos x="60" y="20"/>
                  </a:cxn>
                  <a:cxn ang="0">
                    <a:pos x="52" y="27"/>
                  </a:cxn>
                  <a:cxn ang="0">
                    <a:pos x="53" y="34"/>
                  </a:cxn>
                  <a:cxn ang="0">
                    <a:pos x="52" y="40"/>
                  </a:cxn>
                  <a:cxn ang="0">
                    <a:pos x="60" y="47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cubicBezTo>
                      <a:pt x="68" y="52"/>
                      <a:pt x="53" y="68"/>
                      <a:pt x="34" y="68"/>
                    </a:cubicBezTo>
                    <a:cubicBezTo>
                      <a:pt x="15" y="68"/>
                      <a:pt x="0" y="52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3" y="0"/>
                      <a:pt x="68" y="15"/>
                      <a:pt x="68" y="34"/>
                    </a:cubicBezTo>
                    <a:close/>
                    <a:moveTo>
                      <a:pt x="15" y="40"/>
                    </a:moveTo>
                    <a:cubicBezTo>
                      <a:pt x="15" y="38"/>
                      <a:pt x="14" y="36"/>
                      <a:pt x="14" y="34"/>
                    </a:cubicBezTo>
                    <a:cubicBezTo>
                      <a:pt x="14" y="31"/>
                      <a:pt x="15" y="29"/>
                      <a:pt x="15" y="2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4"/>
                      <a:pt x="5" y="29"/>
                      <a:pt x="5" y="34"/>
                    </a:cubicBezTo>
                    <a:cubicBezTo>
                      <a:pt x="5" y="39"/>
                      <a:pt x="6" y="43"/>
                      <a:pt x="8" y="47"/>
                    </a:cubicBezTo>
                    <a:lnTo>
                      <a:pt x="15" y="40"/>
                    </a:lnTo>
                    <a:close/>
                    <a:moveTo>
                      <a:pt x="48" y="34"/>
                    </a:moveTo>
                    <a:cubicBezTo>
                      <a:pt x="48" y="26"/>
                      <a:pt x="42" y="19"/>
                      <a:pt x="34" y="19"/>
                    </a:cubicBezTo>
                    <a:cubicBezTo>
                      <a:pt x="26" y="19"/>
                      <a:pt x="19" y="26"/>
                      <a:pt x="19" y="34"/>
                    </a:cubicBezTo>
                    <a:cubicBezTo>
                      <a:pt x="19" y="42"/>
                      <a:pt x="26" y="48"/>
                      <a:pt x="34" y="48"/>
                    </a:cubicBezTo>
                    <a:cubicBezTo>
                      <a:pt x="42" y="48"/>
                      <a:pt x="48" y="42"/>
                      <a:pt x="48" y="34"/>
                    </a:cubicBezTo>
                    <a:close/>
                    <a:moveTo>
                      <a:pt x="20" y="8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9" y="15"/>
                      <a:pt x="32" y="14"/>
                      <a:pt x="34" y="14"/>
                    </a:cubicBezTo>
                    <a:cubicBezTo>
                      <a:pt x="36" y="14"/>
                      <a:pt x="38" y="15"/>
                      <a:pt x="40" y="15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3" y="6"/>
                      <a:pt x="39" y="5"/>
                      <a:pt x="34" y="5"/>
                    </a:cubicBezTo>
                    <a:cubicBezTo>
                      <a:pt x="29" y="5"/>
                      <a:pt x="24" y="6"/>
                      <a:pt x="20" y="8"/>
                    </a:cubicBezTo>
                    <a:close/>
                    <a:moveTo>
                      <a:pt x="47" y="59"/>
                    </a:moveTo>
                    <a:cubicBezTo>
                      <a:pt x="40" y="52"/>
                      <a:pt x="40" y="52"/>
                      <a:pt x="40" y="52"/>
                    </a:cubicBezTo>
                    <a:cubicBezTo>
                      <a:pt x="38" y="53"/>
                      <a:pt x="36" y="53"/>
                      <a:pt x="34" y="53"/>
                    </a:cubicBezTo>
                    <a:cubicBezTo>
                      <a:pt x="32" y="53"/>
                      <a:pt x="29" y="53"/>
                      <a:pt x="27" y="52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4" y="62"/>
                      <a:pt x="29" y="63"/>
                      <a:pt x="34" y="63"/>
                    </a:cubicBezTo>
                    <a:cubicBezTo>
                      <a:pt x="39" y="63"/>
                      <a:pt x="43" y="62"/>
                      <a:pt x="47" y="59"/>
                    </a:cubicBezTo>
                    <a:close/>
                    <a:moveTo>
                      <a:pt x="60" y="47"/>
                    </a:moveTo>
                    <a:cubicBezTo>
                      <a:pt x="62" y="43"/>
                      <a:pt x="63" y="39"/>
                      <a:pt x="63" y="34"/>
                    </a:cubicBezTo>
                    <a:cubicBezTo>
                      <a:pt x="63" y="29"/>
                      <a:pt x="62" y="24"/>
                      <a:pt x="60" y="20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3" y="29"/>
                      <a:pt x="53" y="32"/>
                      <a:pt x="53" y="34"/>
                    </a:cubicBezTo>
                    <a:cubicBezTo>
                      <a:pt x="53" y="36"/>
                      <a:pt x="53" y="38"/>
                      <a:pt x="52" y="40"/>
                    </a:cubicBezTo>
                    <a:lnTo>
                      <a:pt x="60" y="47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1" name="iṥḷíďê"/>
            <p:cNvGrpSpPr/>
            <p:nvPr/>
          </p:nvGrpSpPr>
          <p:grpSpPr>
            <a:xfrm>
              <a:off x="1919771" y="1310567"/>
              <a:ext cx="2549181" cy="1082518"/>
              <a:chOff x="1762632" y="1197195"/>
              <a:chExt cx="2549181" cy="1082518"/>
            </a:xfrm>
          </p:grpSpPr>
          <p:sp>
            <p:nvSpPr>
              <p:cNvPr id="21" name="îṡlïďe"/>
              <p:cNvSpPr txBox="1"/>
              <p:nvPr/>
            </p:nvSpPr>
            <p:spPr>
              <a:xfrm>
                <a:off x="1762632" y="1197195"/>
                <a:ext cx="2549181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标题文本预设</a:t>
                </a:r>
                <a:endParaRPr lang="zh-CN" altLang="en-US" sz="16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2" name="ïSļïḋe"/>
              <p:cNvSpPr txBox="1"/>
              <p:nvPr/>
            </p:nvSpPr>
            <p:spPr>
              <a:xfrm>
                <a:off x="1762632" y="1585420"/>
                <a:ext cx="2549181" cy="694293"/>
              </a:xfrm>
              <a:prstGeom prst="rect">
                <a:avLst/>
              </a:prstGeom>
            </p:spPr>
            <p:txBody>
              <a:bodyPr vert="horz" wrap="square" lIns="0" tIns="72000" rIns="0" bIns="0" anchor="t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此部分内容作为文字排版占位显示 </a:t>
                </a:r>
                <a:b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</a:b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（建议使用主题字体）</a:t>
                </a:r>
                <a:endParaRPr lang="zh-CN" altLang="en-US" sz="105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2" name="ïsľíḋé"/>
            <p:cNvGrpSpPr/>
            <p:nvPr/>
          </p:nvGrpSpPr>
          <p:grpSpPr>
            <a:xfrm>
              <a:off x="5832211" y="1285385"/>
              <a:ext cx="2549181" cy="1082518"/>
              <a:chOff x="5877558" y="1197195"/>
              <a:chExt cx="2549181" cy="1082518"/>
            </a:xfrm>
          </p:grpSpPr>
          <p:sp>
            <p:nvSpPr>
              <p:cNvPr id="19" name="i$ļïḋè"/>
              <p:cNvSpPr txBox="1"/>
              <p:nvPr/>
            </p:nvSpPr>
            <p:spPr>
              <a:xfrm>
                <a:off x="5877558" y="1197195"/>
                <a:ext cx="2549181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标题文本预设</a:t>
                </a:r>
                <a:endParaRPr lang="zh-CN" altLang="en-US" sz="16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0" name="iṥľîďe"/>
              <p:cNvSpPr txBox="1"/>
              <p:nvPr/>
            </p:nvSpPr>
            <p:spPr>
              <a:xfrm>
                <a:off x="5877558" y="1585420"/>
                <a:ext cx="2549181" cy="694293"/>
              </a:xfrm>
              <a:prstGeom prst="rect">
                <a:avLst/>
              </a:prstGeom>
            </p:spPr>
            <p:txBody>
              <a:bodyPr vert="horz" wrap="square" lIns="0" tIns="72000" rIns="0" bIns="0" anchor="t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此部分内容作为文字排版占位显示 </a:t>
                </a:r>
                <a:b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</a:b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（建议使用主题字体）</a:t>
                </a:r>
                <a:endParaRPr lang="zh-CN" altLang="en-US" sz="105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3" name="ïsḻîḓé"/>
            <p:cNvGrpSpPr/>
            <p:nvPr/>
          </p:nvGrpSpPr>
          <p:grpSpPr>
            <a:xfrm>
              <a:off x="3855620" y="4971465"/>
              <a:ext cx="2549181" cy="1253787"/>
              <a:chOff x="4948086" y="339361"/>
              <a:chExt cx="2549181" cy="1253787"/>
            </a:xfrm>
          </p:grpSpPr>
          <p:sp>
            <p:nvSpPr>
              <p:cNvPr id="17" name="ísľîḋè"/>
              <p:cNvSpPr txBox="1"/>
              <p:nvPr/>
            </p:nvSpPr>
            <p:spPr>
              <a:xfrm>
                <a:off x="4948086" y="339361"/>
                <a:ext cx="2549181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标题文本预设</a:t>
                </a:r>
                <a:endParaRPr lang="zh-CN" altLang="en-US" sz="16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18" name="íşlîḍê"/>
              <p:cNvSpPr txBox="1"/>
              <p:nvPr/>
            </p:nvSpPr>
            <p:spPr>
              <a:xfrm>
                <a:off x="4948086" y="727586"/>
                <a:ext cx="2549181" cy="865562"/>
              </a:xfrm>
              <a:prstGeom prst="rect">
                <a:avLst/>
              </a:prstGeom>
            </p:spPr>
            <p:txBody>
              <a:bodyPr vert="horz" wrap="square" lIns="0" tIns="72000" rIns="0" bIns="0" anchor="t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此部分内容作为文字排版占位显示 </a:t>
                </a:r>
                <a:b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</a:b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（建议使用主题字体）</a:t>
                </a:r>
                <a:endParaRPr lang="zh-CN" altLang="en-US" sz="105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4" name="íṩlíďè"/>
            <p:cNvGrpSpPr/>
            <p:nvPr/>
          </p:nvGrpSpPr>
          <p:grpSpPr>
            <a:xfrm>
              <a:off x="7742391" y="4973621"/>
              <a:ext cx="2549181" cy="1253787"/>
              <a:chOff x="4948086" y="339361"/>
              <a:chExt cx="2549181" cy="1253787"/>
            </a:xfrm>
          </p:grpSpPr>
          <p:sp>
            <p:nvSpPr>
              <p:cNvPr id="15" name="îšlîďê"/>
              <p:cNvSpPr txBox="1"/>
              <p:nvPr/>
            </p:nvSpPr>
            <p:spPr>
              <a:xfrm>
                <a:off x="4948086" y="339361"/>
                <a:ext cx="2549181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1">
                <a:normAutofit/>
              </a:bodyPr>
              <a:lstStyle/>
              <a:p>
                <a:pPr algn="ctr"/>
                <a:r>
                  <a:rPr lang="zh-CN" altLang="en-US" sz="160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标题文本预设</a:t>
                </a:r>
                <a:endParaRPr lang="zh-CN" altLang="en-US" sz="16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16" name="îšliḓê"/>
              <p:cNvSpPr txBox="1"/>
              <p:nvPr/>
            </p:nvSpPr>
            <p:spPr>
              <a:xfrm>
                <a:off x="4948086" y="727586"/>
                <a:ext cx="2549181" cy="865562"/>
              </a:xfrm>
              <a:prstGeom prst="rect">
                <a:avLst/>
              </a:prstGeom>
            </p:spPr>
            <p:txBody>
              <a:bodyPr vert="horz" wrap="square" lIns="0" tIns="72000" rIns="0" bIns="0" anchor="t" anchorCtr="1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此部分内容作为文字排版占位显示 </a:t>
                </a:r>
                <a:b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</a:br>
                <a:r>
                  <a:rPr lang="zh-CN" altLang="en-US" sz="1050" b="1">
                    <a:gradFill>
                      <a:gsLst>
                        <a:gs pos="0">
                          <a:srgbClr val="FEF79E"/>
                        </a:gs>
                        <a:gs pos="71000">
                          <a:srgbClr val="F3AD00"/>
                        </a:gs>
                      </a:gsLst>
                      <a:lin ang="5400000" scaled="1"/>
                    </a:gradFill>
                    <a:latin typeface="+mn-ea"/>
                  </a:rPr>
                  <a:t>（建议使用主题字体）</a:t>
                </a:r>
                <a:endParaRPr lang="zh-CN" altLang="en-US" sz="105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fc1936a3-12ff-4253-8bb0-4c9cf28e2ae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72930" y="1508366"/>
            <a:ext cx="11046140" cy="3841269"/>
            <a:chOff x="-18087" y="1519290"/>
            <a:chExt cx="12210087" cy="4246029"/>
          </a:xfrm>
        </p:grpSpPr>
        <p:cxnSp>
          <p:nvCxnSpPr>
            <p:cNvPr id="7" name="Straight Connector 3"/>
            <p:cNvCxnSpPr/>
            <p:nvPr/>
          </p:nvCxnSpPr>
          <p:spPr>
            <a:xfrm>
              <a:off x="-18087" y="1808820"/>
              <a:ext cx="1728192" cy="0"/>
            </a:xfrm>
            <a:prstGeom prst="line">
              <a:avLst/>
            </a:prstGeom>
            <a:ln w="6350">
              <a:solidFill>
                <a:srgbClr val="F5BE24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"/>
            <p:cNvCxnSpPr/>
            <p:nvPr/>
          </p:nvCxnSpPr>
          <p:spPr>
            <a:xfrm>
              <a:off x="2603612" y="1821498"/>
              <a:ext cx="1656184" cy="0"/>
            </a:xfrm>
            <a:prstGeom prst="line">
              <a:avLst/>
            </a:prstGeom>
            <a:ln w="6350">
              <a:solidFill>
                <a:srgbClr val="F5BE24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íşliḍè"/>
            <p:cNvSpPr/>
            <p:nvPr/>
          </p:nvSpPr>
          <p:spPr bwMode="auto">
            <a:xfrm>
              <a:off x="1058300" y="2354816"/>
              <a:ext cx="2233336" cy="3410503"/>
            </a:xfrm>
            <a:custGeom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rPr>
                <a:t>此部分内容作为文字排版占位显示（建议使用主题字体）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sp>
          <p:nvSpPr>
            <p:cNvPr id="10" name="ïṩľiḓê"/>
            <p:cNvSpPr/>
            <p:nvPr/>
          </p:nvSpPr>
          <p:spPr bwMode="auto">
            <a:xfrm>
              <a:off x="3625433" y="2354816"/>
              <a:ext cx="2233334" cy="3410503"/>
            </a:xfrm>
            <a:custGeom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rPr>
                <a:t>此部分内容作为文字排版占位显示（建议使用主题字体）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sp>
          <p:nvSpPr>
            <p:cNvPr id="11" name="íṧḷîḍê"/>
            <p:cNvSpPr/>
            <p:nvPr/>
          </p:nvSpPr>
          <p:spPr bwMode="auto">
            <a:xfrm>
              <a:off x="6260547" y="2354816"/>
              <a:ext cx="2233335" cy="3410503"/>
            </a:xfrm>
            <a:custGeom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rPr>
                <a:t>此部分内容作为文字排版占位显示（建议使用主题字体）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sp>
          <p:nvSpPr>
            <p:cNvPr id="12" name="ïṩľiďè"/>
            <p:cNvSpPr/>
            <p:nvPr/>
          </p:nvSpPr>
          <p:spPr bwMode="auto">
            <a:xfrm>
              <a:off x="8901592" y="2354816"/>
              <a:ext cx="2233335" cy="3410503"/>
            </a:xfrm>
            <a:custGeom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rPr>
                <a:t>此部分内容作为文字排版占位显示（建议使用主题字体）</a:t>
              </a:r>
              <a:endParaRPr lang="zh-CN" altLang="en-US" sz="1100"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sp>
          <p:nvSpPr>
            <p:cNvPr id="13" name="iṧḻîdè"/>
            <p:cNvSpPr/>
            <p:nvPr/>
          </p:nvSpPr>
          <p:spPr bwMode="auto">
            <a:xfrm>
              <a:off x="1890141" y="1519290"/>
              <a:ext cx="569653" cy="569653"/>
            </a:xfrm>
            <a:custGeom>
              <a:gdLst>
                <a:gd name="T0" fmla="*/ 545 w 913"/>
                <a:gd name="T1" fmla="*/ 9 h 913"/>
                <a:gd name="T2" fmla="*/ 367 w 913"/>
                <a:gd name="T3" fmla="*/ 9 h 913"/>
                <a:gd name="T4" fmla="*/ 0 w 913"/>
                <a:gd name="T5" fmla="*/ 456 h 913"/>
                <a:gd name="T6" fmla="*/ 367 w 913"/>
                <a:gd name="T7" fmla="*/ 904 h 913"/>
                <a:gd name="T8" fmla="*/ 545 w 913"/>
                <a:gd name="T9" fmla="*/ 904 h 913"/>
                <a:gd name="T10" fmla="*/ 913 w 913"/>
                <a:gd name="T11" fmla="*/ 456 h 913"/>
                <a:gd name="T12" fmla="*/ 339 w 913"/>
                <a:gd name="T13" fmla="*/ 108 h 913"/>
                <a:gd name="T14" fmla="*/ 171 w 913"/>
                <a:gd name="T15" fmla="*/ 225 h 913"/>
                <a:gd name="T16" fmla="*/ 118 w 913"/>
                <a:gd name="T17" fmla="*/ 314 h 913"/>
                <a:gd name="T18" fmla="*/ 181 w 913"/>
                <a:gd name="T19" fmla="*/ 403 h 913"/>
                <a:gd name="T20" fmla="*/ 118 w 913"/>
                <a:gd name="T21" fmla="*/ 314 h 913"/>
                <a:gd name="T22" fmla="*/ 91 w 913"/>
                <a:gd name="T23" fmla="*/ 492 h 913"/>
                <a:gd name="T24" fmla="*/ 196 w 913"/>
                <a:gd name="T25" fmla="*/ 581 h 913"/>
                <a:gd name="T26" fmla="*/ 158 w 913"/>
                <a:gd name="T27" fmla="*/ 670 h 913"/>
                <a:gd name="T28" fmla="*/ 339 w 913"/>
                <a:gd name="T29" fmla="*/ 804 h 913"/>
                <a:gd name="T30" fmla="*/ 412 w 913"/>
                <a:gd name="T31" fmla="*/ 748 h 913"/>
                <a:gd name="T32" fmla="*/ 412 w 913"/>
                <a:gd name="T33" fmla="*/ 670 h 913"/>
                <a:gd name="T34" fmla="*/ 412 w 913"/>
                <a:gd name="T35" fmla="*/ 581 h 913"/>
                <a:gd name="T36" fmla="*/ 269 w 913"/>
                <a:gd name="T37" fmla="*/ 492 h 913"/>
                <a:gd name="T38" fmla="*/ 412 w 913"/>
                <a:gd name="T39" fmla="*/ 581 h 913"/>
                <a:gd name="T40" fmla="*/ 271 w 913"/>
                <a:gd name="T41" fmla="*/ 403 h 913"/>
                <a:gd name="T42" fmla="*/ 412 w 913"/>
                <a:gd name="T43" fmla="*/ 314 h 913"/>
                <a:gd name="T44" fmla="*/ 412 w 913"/>
                <a:gd name="T45" fmla="*/ 225 h 913"/>
                <a:gd name="T46" fmla="*/ 412 w 913"/>
                <a:gd name="T47" fmla="*/ 165 h 913"/>
                <a:gd name="T48" fmla="*/ 795 w 913"/>
                <a:gd name="T49" fmla="*/ 314 h 913"/>
                <a:gd name="T50" fmla="*/ 732 w 913"/>
                <a:gd name="T51" fmla="*/ 403 h 913"/>
                <a:gd name="T52" fmla="*/ 795 w 913"/>
                <a:gd name="T53" fmla="*/ 314 h 913"/>
                <a:gd name="T54" fmla="*/ 672 w 913"/>
                <a:gd name="T55" fmla="*/ 225 h 913"/>
                <a:gd name="T56" fmla="*/ 742 w 913"/>
                <a:gd name="T57" fmla="*/ 225 h 913"/>
                <a:gd name="T58" fmla="*/ 564 w 913"/>
                <a:gd name="T59" fmla="*/ 225 h 913"/>
                <a:gd name="T60" fmla="*/ 501 w 913"/>
                <a:gd name="T61" fmla="*/ 165 h 913"/>
                <a:gd name="T62" fmla="*/ 617 w 913"/>
                <a:gd name="T63" fmla="*/ 314 h 913"/>
                <a:gd name="T64" fmla="*/ 501 w 913"/>
                <a:gd name="T65" fmla="*/ 403 h 913"/>
                <a:gd name="T66" fmla="*/ 501 w 913"/>
                <a:gd name="T67" fmla="*/ 492 h 913"/>
                <a:gd name="T68" fmla="*/ 624 w 913"/>
                <a:gd name="T69" fmla="*/ 581 h 913"/>
                <a:gd name="T70" fmla="*/ 501 w 913"/>
                <a:gd name="T71" fmla="*/ 492 h 913"/>
                <a:gd name="T72" fmla="*/ 501 w 913"/>
                <a:gd name="T73" fmla="*/ 670 h 913"/>
                <a:gd name="T74" fmla="*/ 501 w 913"/>
                <a:gd name="T75" fmla="*/ 748 h 913"/>
                <a:gd name="T76" fmla="*/ 682 w 913"/>
                <a:gd name="T77" fmla="*/ 670 h 913"/>
                <a:gd name="T78" fmla="*/ 573 w 913"/>
                <a:gd name="T79" fmla="*/ 804 h 913"/>
                <a:gd name="T80" fmla="*/ 733 w 913"/>
                <a:gd name="T81" fmla="*/ 492 h 913"/>
                <a:gd name="T82" fmla="*/ 802 w 913"/>
                <a:gd name="T83" fmla="*/ 581 h 9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3" h="913">
                  <a:moveTo>
                    <a:pt x="751" y="108"/>
                  </a:moveTo>
                  <a:cubicBezTo>
                    <a:pt x="693" y="59"/>
                    <a:pt x="623" y="24"/>
                    <a:pt x="545" y="9"/>
                  </a:cubicBezTo>
                  <a:cubicBezTo>
                    <a:pt x="517" y="3"/>
                    <a:pt x="487" y="0"/>
                    <a:pt x="456" y="0"/>
                  </a:cubicBezTo>
                  <a:cubicBezTo>
                    <a:pt x="426" y="0"/>
                    <a:pt x="396" y="3"/>
                    <a:pt x="367" y="9"/>
                  </a:cubicBezTo>
                  <a:cubicBezTo>
                    <a:pt x="290" y="24"/>
                    <a:pt x="219" y="59"/>
                    <a:pt x="161" y="108"/>
                  </a:cubicBezTo>
                  <a:cubicBezTo>
                    <a:pt x="63" y="192"/>
                    <a:pt x="0" y="317"/>
                    <a:pt x="0" y="456"/>
                  </a:cubicBezTo>
                  <a:cubicBezTo>
                    <a:pt x="0" y="596"/>
                    <a:pt x="63" y="721"/>
                    <a:pt x="161" y="804"/>
                  </a:cubicBezTo>
                  <a:cubicBezTo>
                    <a:pt x="219" y="854"/>
                    <a:pt x="290" y="889"/>
                    <a:pt x="367" y="904"/>
                  </a:cubicBezTo>
                  <a:cubicBezTo>
                    <a:pt x="396" y="910"/>
                    <a:pt x="426" y="913"/>
                    <a:pt x="456" y="913"/>
                  </a:cubicBezTo>
                  <a:cubicBezTo>
                    <a:pt x="487" y="913"/>
                    <a:pt x="517" y="910"/>
                    <a:pt x="545" y="904"/>
                  </a:cubicBezTo>
                  <a:cubicBezTo>
                    <a:pt x="623" y="889"/>
                    <a:pt x="693" y="854"/>
                    <a:pt x="751" y="804"/>
                  </a:cubicBezTo>
                  <a:cubicBezTo>
                    <a:pt x="850" y="721"/>
                    <a:pt x="913" y="596"/>
                    <a:pt x="913" y="456"/>
                  </a:cubicBezTo>
                  <a:cubicBezTo>
                    <a:pt x="913" y="317"/>
                    <a:pt x="850" y="192"/>
                    <a:pt x="751" y="108"/>
                  </a:cubicBezTo>
                  <a:close/>
                  <a:moveTo>
                    <a:pt x="339" y="108"/>
                  </a:moveTo>
                  <a:cubicBezTo>
                    <a:pt x="301" y="141"/>
                    <a:pt x="267" y="181"/>
                    <a:pt x="241" y="225"/>
                  </a:cubicBezTo>
                  <a:cubicBezTo>
                    <a:pt x="171" y="225"/>
                    <a:pt x="171" y="225"/>
                    <a:pt x="171" y="225"/>
                  </a:cubicBezTo>
                  <a:cubicBezTo>
                    <a:pt x="215" y="172"/>
                    <a:pt x="273" y="131"/>
                    <a:pt x="339" y="108"/>
                  </a:cubicBezTo>
                  <a:close/>
                  <a:moveTo>
                    <a:pt x="118" y="314"/>
                  </a:moveTo>
                  <a:cubicBezTo>
                    <a:pt x="201" y="314"/>
                    <a:pt x="201" y="314"/>
                    <a:pt x="201" y="314"/>
                  </a:cubicBezTo>
                  <a:cubicBezTo>
                    <a:pt x="191" y="343"/>
                    <a:pt x="185" y="372"/>
                    <a:pt x="181" y="403"/>
                  </a:cubicBezTo>
                  <a:cubicBezTo>
                    <a:pt x="93" y="403"/>
                    <a:pt x="93" y="403"/>
                    <a:pt x="93" y="403"/>
                  </a:cubicBezTo>
                  <a:cubicBezTo>
                    <a:pt x="98" y="372"/>
                    <a:pt x="106" y="342"/>
                    <a:pt x="118" y="314"/>
                  </a:cubicBezTo>
                  <a:close/>
                  <a:moveTo>
                    <a:pt x="111" y="581"/>
                  </a:moveTo>
                  <a:cubicBezTo>
                    <a:pt x="101" y="553"/>
                    <a:pt x="94" y="523"/>
                    <a:pt x="91" y="492"/>
                  </a:cubicBezTo>
                  <a:cubicBezTo>
                    <a:pt x="180" y="492"/>
                    <a:pt x="180" y="492"/>
                    <a:pt x="180" y="492"/>
                  </a:cubicBezTo>
                  <a:cubicBezTo>
                    <a:pt x="182" y="523"/>
                    <a:pt x="188" y="553"/>
                    <a:pt x="196" y="581"/>
                  </a:cubicBezTo>
                  <a:lnTo>
                    <a:pt x="111" y="581"/>
                  </a:lnTo>
                  <a:close/>
                  <a:moveTo>
                    <a:pt x="158" y="670"/>
                  </a:moveTo>
                  <a:cubicBezTo>
                    <a:pt x="231" y="670"/>
                    <a:pt x="231" y="670"/>
                    <a:pt x="231" y="670"/>
                  </a:cubicBezTo>
                  <a:cubicBezTo>
                    <a:pt x="259" y="722"/>
                    <a:pt x="295" y="767"/>
                    <a:pt x="339" y="804"/>
                  </a:cubicBezTo>
                  <a:cubicBezTo>
                    <a:pt x="266" y="780"/>
                    <a:pt x="203" y="732"/>
                    <a:pt x="158" y="670"/>
                  </a:cubicBezTo>
                  <a:close/>
                  <a:moveTo>
                    <a:pt x="412" y="748"/>
                  </a:moveTo>
                  <a:cubicBezTo>
                    <a:pt x="383" y="726"/>
                    <a:pt x="357" y="700"/>
                    <a:pt x="336" y="670"/>
                  </a:cubicBezTo>
                  <a:cubicBezTo>
                    <a:pt x="412" y="670"/>
                    <a:pt x="412" y="670"/>
                    <a:pt x="412" y="670"/>
                  </a:cubicBezTo>
                  <a:lnTo>
                    <a:pt x="412" y="748"/>
                  </a:lnTo>
                  <a:close/>
                  <a:moveTo>
                    <a:pt x="412" y="581"/>
                  </a:moveTo>
                  <a:cubicBezTo>
                    <a:pt x="289" y="581"/>
                    <a:pt x="289" y="581"/>
                    <a:pt x="289" y="581"/>
                  </a:cubicBezTo>
                  <a:cubicBezTo>
                    <a:pt x="279" y="553"/>
                    <a:pt x="272" y="523"/>
                    <a:pt x="269" y="492"/>
                  </a:cubicBezTo>
                  <a:cubicBezTo>
                    <a:pt x="412" y="492"/>
                    <a:pt x="412" y="492"/>
                    <a:pt x="412" y="492"/>
                  </a:cubicBezTo>
                  <a:lnTo>
                    <a:pt x="412" y="581"/>
                  </a:lnTo>
                  <a:close/>
                  <a:moveTo>
                    <a:pt x="412" y="403"/>
                  </a:moveTo>
                  <a:cubicBezTo>
                    <a:pt x="271" y="403"/>
                    <a:pt x="271" y="403"/>
                    <a:pt x="271" y="403"/>
                  </a:cubicBezTo>
                  <a:cubicBezTo>
                    <a:pt x="276" y="372"/>
                    <a:pt x="284" y="342"/>
                    <a:pt x="296" y="314"/>
                  </a:cubicBezTo>
                  <a:cubicBezTo>
                    <a:pt x="412" y="314"/>
                    <a:pt x="412" y="314"/>
                    <a:pt x="412" y="314"/>
                  </a:cubicBezTo>
                  <a:lnTo>
                    <a:pt x="412" y="403"/>
                  </a:lnTo>
                  <a:close/>
                  <a:moveTo>
                    <a:pt x="412" y="225"/>
                  </a:moveTo>
                  <a:cubicBezTo>
                    <a:pt x="349" y="225"/>
                    <a:pt x="349" y="225"/>
                    <a:pt x="349" y="225"/>
                  </a:cubicBezTo>
                  <a:cubicBezTo>
                    <a:pt x="368" y="202"/>
                    <a:pt x="389" y="182"/>
                    <a:pt x="412" y="165"/>
                  </a:cubicBezTo>
                  <a:lnTo>
                    <a:pt x="412" y="225"/>
                  </a:lnTo>
                  <a:close/>
                  <a:moveTo>
                    <a:pt x="795" y="314"/>
                  </a:moveTo>
                  <a:cubicBezTo>
                    <a:pt x="807" y="342"/>
                    <a:pt x="815" y="372"/>
                    <a:pt x="820" y="403"/>
                  </a:cubicBezTo>
                  <a:cubicBezTo>
                    <a:pt x="732" y="403"/>
                    <a:pt x="732" y="403"/>
                    <a:pt x="732" y="403"/>
                  </a:cubicBezTo>
                  <a:cubicBezTo>
                    <a:pt x="728" y="372"/>
                    <a:pt x="721" y="343"/>
                    <a:pt x="712" y="314"/>
                  </a:cubicBezTo>
                  <a:lnTo>
                    <a:pt x="795" y="314"/>
                  </a:lnTo>
                  <a:close/>
                  <a:moveTo>
                    <a:pt x="742" y="225"/>
                  </a:moveTo>
                  <a:cubicBezTo>
                    <a:pt x="672" y="225"/>
                    <a:pt x="672" y="225"/>
                    <a:pt x="672" y="225"/>
                  </a:cubicBezTo>
                  <a:cubicBezTo>
                    <a:pt x="645" y="181"/>
                    <a:pt x="612" y="141"/>
                    <a:pt x="573" y="108"/>
                  </a:cubicBezTo>
                  <a:cubicBezTo>
                    <a:pt x="640" y="131"/>
                    <a:pt x="698" y="172"/>
                    <a:pt x="742" y="225"/>
                  </a:cubicBezTo>
                  <a:close/>
                  <a:moveTo>
                    <a:pt x="501" y="165"/>
                  </a:moveTo>
                  <a:cubicBezTo>
                    <a:pt x="524" y="182"/>
                    <a:pt x="545" y="202"/>
                    <a:pt x="564" y="225"/>
                  </a:cubicBezTo>
                  <a:cubicBezTo>
                    <a:pt x="501" y="225"/>
                    <a:pt x="501" y="225"/>
                    <a:pt x="501" y="225"/>
                  </a:cubicBezTo>
                  <a:lnTo>
                    <a:pt x="501" y="165"/>
                  </a:lnTo>
                  <a:close/>
                  <a:moveTo>
                    <a:pt x="501" y="314"/>
                  </a:moveTo>
                  <a:cubicBezTo>
                    <a:pt x="617" y="314"/>
                    <a:pt x="617" y="314"/>
                    <a:pt x="617" y="314"/>
                  </a:cubicBezTo>
                  <a:cubicBezTo>
                    <a:pt x="629" y="342"/>
                    <a:pt x="637" y="372"/>
                    <a:pt x="642" y="403"/>
                  </a:cubicBezTo>
                  <a:cubicBezTo>
                    <a:pt x="501" y="403"/>
                    <a:pt x="501" y="403"/>
                    <a:pt x="501" y="403"/>
                  </a:cubicBezTo>
                  <a:lnTo>
                    <a:pt x="501" y="314"/>
                  </a:lnTo>
                  <a:close/>
                  <a:moveTo>
                    <a:pt x="501" y="492"/>
                  </a:moveTo>
                  <a:cubicBezTo>
                    <a:pt x="644" y="492"/>
                    <a:pt x="644" y="492"/>
                    <a:pt x="644" y="492"/>
                  </a:cubicBezTo>
                  <a:cubicBezTo>
                    <a:pt x="641" y="523"/>
                    <a:pt x="634" y="553"/>
                    <a:pt x="624" y="581"/>
                  </a:cubicBezTo>
                  <a:cubicBezTo>
                    <a:pt x="501" y="581"/>
                    <a:pt x="501" y="581"/>
                    <a:pt x="501" y="581"/>
                  </a:cubicBezTo>
                  <a:lnTo>
                    <a:pt x="501" y="492"/>
                  </a:lnTo>
                  <a:close/>
                  <a:moveTo>
                    <a:pt x="501" y="748"/>
                  </a:moveTo>
                  <a:cubicBezTo>
                    <a:pt x="501" y="670"/>
                    <a:pt x="501" y="670"/>
                    <a:pt x="501" y="670"/>
                  </a:cubicBezTo>
                  <a:cubicBezTo>
                    <a:pt x="577" y="670"/>
                    <a:pt x="577" y="670"/>
                    <a:pt x="577" y="670"/>
                  </a:cubicBezTo>
                  <a:cubicBezTo>
                    <a:pt x="555" y="700"/>
                    <a:pt x="530" y="726"/>
                    <a:pt x="501" y="748"/>
                  </a:cubicBezTo>
                  <a:close/>
                  <a:moveTo>
                    <a:pt x="573" y="804"/>
                  </a:moveTo>
                  <a:cubicBezTo>
                    <a:pt x="617" y="767"/>
                    <a:pt x="654" y="722"/>
                    <a:pt x="682" y="670"/>
                  </a:cubicBezTo>
                  <a:cubicBezTo>
                    <a:pt x="755" y="670"/>
                    <a:pt x="755" y="670"/>
                    <a:pt x="755" y="670"/>
                  </a:cubicBezTo>
                  <a:cubicBezTo>
                    <a:pt x="710" y="732"/>
                    <a:pt x="647" y="780"/>
                    <a:pt x="573" y="804"/>
                  </a:cubicBezTo>
                  <a:close/>
                  <a:moveTo>
                    <a:pt x="717" y="581"/>
                  </a:moveTo>
                  <a:cubicBezTo>
                    <a:pt x="725" y="553"/>
                    <a:pt x="731" y="523"/>
                    <a:pt x="733" y="492"/>
                  </a:cubicBezTo>
                  <a:cubicBezTo>
                    <a:pt x="822" y="492"/>
                    <a:pt x="822" y="492"/>
                    <a:pt x="822" y="492"/>
                  </a:cubicBezTo>
                  <a:cubicBezTo>
                    <a:pt x="819" y="523"/>
                    <a:pt x="812" y="553"/>
                    <a:pt x="802" y="581"/>
                  </a:cubicBezTo>
                  <a:lnTo>
                    <a:pt x="717" y="581"/>
                  </a:lnTo>
                  <a:close/>
                </a:path>
              </a:pathLst>
            </a:custGeom>
            <a:gradFill>
              <a:gsLst>
                <a:gs pos="0">
                  <a:srgbClr val="FEF79E"/>
                </a:gs>
                <a:gs pos="71000">
                  <a:srgbClr val="F3AD00"/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 b="1">
                <a:gradFill>
                  <a:gsLst>
                    <a:gs pos="0">
                      <a:srgbClr val="FEF79E"/>
                    </a:gs>
                    <a:gs pos="71000">
                      <a:srgbClr val="F3AD00"/>
                    </a:gs>
                  </a:gsLst>
                  <a:lin ang="5400000" scaled="1"/>
                </a:gradFill>
                <a:latin typeface="+mn-ea"/>
              </a:endParaRPr>
            </a:p>
          </p:txBody>
        </p:sp>
        <p:grpSp>
          <p:nvGrpSpPr>
            <p:cNvPr id="14" name="i$ľîḑè"/>
            <p:cNvGrpSpPr/>
            <p:nvPr/>
          </p:nvGrpSpPr>
          <p:grpSpPr>
            <a:xfrm>
              <a:off x="4339359" y="1594117"/>
              <a:ext cx="805481" cy="454765"/>
              <a:chOff x="6475413" y="254001"/>
              <a:chExt cx="762000" cy="430212"/>
            </a:xfrm>
            <a:solidFill>
              <a:schemeClr val="accent2"/>
            </a:solidFill>
          </p:grpSpPr>
          <p:sp>
            <p:nvSpPr>
              <p:cNvPr id="30" name="íṧlîḍé"/>
              <p:cNvSpPr/>
              <p:nvPr/>
            </p:nvSpPr>
            <p:spPr bwMode="auto">
              <a:xfrm>
                <a:off x="6475413" y="652463"/>
                <a:ext cx="762000" cy="31750"/>
              </a:xfrm>
              <a:custGeom>
                <a:gdLst>
                  <a:gd name="T0" fmla="*/ 0 w 1140"/>
                  <a:gd name="T1" fmla="*/ 0 h 47"/>
                  <a:gd name="T2" fmla="*/ 197 w 1140"/>
                  <a:gd name="T3" fmla="*/ 47 h 47"/>
                  <a:gd name="T4" fmla="*/ 992 w 1140"/>
                  <a:gd name="T5" fmla="*/ 45 h 47"/>
                  <a:gd name="T6" fmla="*/ 1140 w 1140"/>
                  <a:gd name="T7" fmla="*/ 0 h 47"/>
                  <a:gd name="T8" fmla="*/ 0 w 1140"/>
                  <a:gd name="T9" fmla="*/ 0 h 4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0" h="47">
                    <a:moveTo>
                      <a:pt x="0" y="0"/>
                    </a:moveTo>
                    <a:cubicBezTo>
                      <a:pt x="0" y="0"/>
                      <a:pt x="97" y="47"/>
                      <a:pt x="197" y="47"/>
                    </a:cubicBezTo>
                    <a:cubicBezTo>
                      <a:pt x="298" y="47"/>
                      <a:pt x="992" y="45"/>
                      <a:pt x="992" y="45"/>
                    </a:cubicBezTo>
                    <a:cubicBezTo>
                      <a:pt x="992" y="45"/>
                      <a:pt x="1107" y="42"/>
                      <a:pt x="114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1" name="îSḻidé"/>
              <p:cNvSpPr/>
              <p:nvPr/>
            </p:nvSpPr>
            <p:spPr bwMode="auto">
              <a:xfrm>
                <a:off x="6769100" y="352426"/>
                <a:ext cx="168275" cy="158750"/>
              </a:xfrm>
              <a:custGeom>
                <a:gdLst>
                  <a:gd name="T0" fmla="*/ 106 w 106"/>
                  <a:gd name="T1" fmla="*/ 38 h 100"/>
                  <a:gd name="T2" fmla="*/ 65 w 106"/>
                  <a:gd name="T3" fmla="*/ 38 h 100"/>
                  <a:gd name="T4" fmla="*/ 53 w 106"/>
                  <a:gd name="T5" fmla="*/ 0 h 100"/>
                  <a:gd name="T6" fmla="*/ 40 w 106"/>
                  <a:gd name="T7" fmla="*/ 38 h 100"/>
                  <a:gd name="T8" fmla="*/ 0 w 106"/>
                  <a:gd name="T9" fmla="*/ 38 h 100"/>
                  <a:gd name="T10" fmla="*/ 33 w 106"/>
                  <a:gd name="T11" fmla="*/ 62 h 100"/>
                  <a:gd name="T12" fmla="*/ 20 w 106"/>
                  <a:gd name="T13" fmla="*/ 100 h 100"/>
                  <a:gd name="T14" fmla="*/ 53 w 106"/>
                  <a:gd name="T15" fmla="*/ 76 h 100"/>
                  <a:gd name="T16" fmla="*/ 85 w 106"/>
                  <a:gd name="T17" fmla="*/ 100 h 100"/>
                  <a:gd name="T18" fmla="*/ 73 w 106"/>
                  <a:gd name="T19" fmla="*/ 62 h 100"/>
                  <a:gd name="T20" fmla="*/ 106 w 106"/>
                  <a:gd name="T21" fmla="*/ 38 h 1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5" h="100">
                    <a:moveTo>
                      <a:pt x="106" y="38"/>
                    </a:moveTo>
                    <a:lnTo>
                      <a:pt x="65" y="38"/>
                    </a:lnTo>
                    <a:lnTo>
                      <a:pt x="53" y="0"/>
                    </a:lnTo>
                    <a:lnTo>
                      <a:pt x="40" y="38"/>
                    </a:lnTo>
                    <a:lnTo>
                      <a:pt x="0" y="38"/>
                    </a:lnTo>
                    <a:lnTo>
                      <a:pt x="33" y="62"/>
                    </a:lnTo>
                    <a:lnTo>
                      <a:pt x="20" y="100"/>
                    </a:lnTo>
                    <a:lnTo>
                      <a:pt x="53" y="76"/>
                    </a:lnTo>
                    <a:lnTo>
                      <a:pt x="85" y="100"/>
                    </a:lnTo>
                    <a:lnTo>
                      <a:pt x="73" y="62"/>
                    </a:lnTo>
                    <a:lnTo>
                      <a:pt x="106" y="38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2" name="ïśļïḋé"/>
              <p:cNvSpPr/>
              <p:nvPr/>
            </p:nvSpPr>
            <p:spPr bwMode="auto">
              <a:xfrm>
                <a:off x="6724650" y="342901"/>
                <a:ext cx="47625" cy="53975"/>
              </a:xfrm>
              <a:custGeom>
                <a:gdLst>
                  <a:gd name="T0" fmla="*/ 44 w 71"/>
                  <a:gd name="T1" fmla="*/ 0 h 80"/>
                  <a:gd name="T2" fmla="*/ 0 w 71"/>
                  <a:gd name="T3" fmla="*/ 65 h 80"/>
                  <a:gd name="T4" fmla="*/ 35 w 71"/>
                  <a:gd name="T5" fmla="*/ 80 h 80"/>
                  <a:gd name="T6" fmla="*/ 71 w 71"/>
                  <a:gd name="T7" fmla="*/ 27 h 80"/>
                  <a:gd name="T8" fmla="*/ 44 w 71"/>
                  <a:gd name="T9" fmla="*/ 0 h 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0">
                    <a:moveTo>
                      <a:pt x="44" y="0"/>
                    </a:moveTo>
                    <a:cubicBezTo>
                      <a:pt x="25" y="19"/>
                      <a:pt x="10" y="41"/>
                      <a:pt x="0" y="65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43" y="60"/>
                      <a:pt x="55" y="42"/>
                      <a:pt x="71" y="27"/>
                    </a:cubicBezTo>
                    <a:lnTo>
                      <a:pt x="44" y="0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3" name="i$liḑe"/>
              <p:cNvSpPr/>
              <p:nvPr/>
            </p:nvSpPr>
            <p:spPr bwMode="auto">
              <a:xfrm>
                <a:off x="6713538" y="438151"/>
                <a:ext cx="34925" cy="52388"/>
              </a:xfrm>
              <a:custGeom>
                <a:gdLst>
                  <a:gd name="T0" fmla="*/ 38 w 51"/>
                  <a:gd name="T1" fmla="*/ 0 h 78"/>
                  <a:gd name="T2" fmla="*/ 0 w 51"/>
                  <a:gd name="T3" fmla="*/ 1 h 78"/>
                  <a:gd name="T4" fmla="*/ 15 w 51"/>
                  <a:gd name="T5" fmla="*/ 78 h 78"/>
                  <a:gd name="T6" fmla="*/ 51 w 51"/>
                  <a:gd name="T7" fmla="*/ 64 h 78"/>
                  <a:gd name="T8" fmla="*/ 38 w 51"/>
                  <a:gd name="T9" fmla="*/ 1 h 78"/>
                  <a:gd name="T10" fmla="*/ 38 w 51"/>
                  <a:gd name="T11" fmla="*/ 0 h 7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78">
                    <a:moveTo>
                      <a:pt x="38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8"/>
                      <a:pt x="5" y="54"/>
                      <a:pt x="15" y="78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42" y="44"/>
                      <a:pt x="38" y="23"/>
                      <a:pt x="38" y="1"/>
                    </a:cubicBezTo>
                    <a:lnTo>
                      <a:pt x="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4" name="ïṡ1ïďé"/>
              <p:cNvSpPr/>
              <p:nvPr/>
            </p:nvSpPr>
            <p:spPr bwMode="auto">
              <a:xfrm>
                <a:off x="6753225" y="515938"/>
                <a:ext cx="53975" cy="49213"/>
              </a:xfrm>
              <a:custGeom>
                <a:gdLst>
                  <a:gd name="T0" fmla="*/ 0 w 81"/>
                  <a:gd name="T1" fmla="*/ 27 h 72"/>
                  <a:gd name="T2" fmla="*/ 66 w 81"/>
                  <a:gd name="T3" fmla="*/ 72 h 72"/>
                  <a:gd name="T4" fmla="*/ 81 w 81"/>
                  <a:gd name="T5" fmla="*/ 36 h 72"/>
                  <a:gd name="T6" fmla="*/ 27 w 81"/>
                  <a:gd name="T7" fmla="*/ 0 h 72"/>
                  <a:gd name="T8" fmla="*/ 0 w 81"/>
                  <a:gd name="T9" fmla="*/ 27 h 7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2">
                    <a:moveTo>
                      <a:pt x="0" y="27"/>
                    </a:moveTo>
                    <a:cubicBezTo>
                      <a:pt x="19" y="46"/>
                      <a:pt x="42" y="61"/>
                      <a:pt x="66" y="72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61" y="28"/>
                      <a:pt x="43" y="16"/>
                      <a:pt x="27" y="0"/>
                    </a:cubicBezTo>
                    <a:lnTo>
                      <a:pt x="0" y="27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5" name="íśľïḓê"/>
              <p:cNvSpPr/>
              <p:nvPr/>
            </p:nvSpPr>
            <p:spPr bwMode="auto">
              <a:xfrm>
                <a:off x="6797675" y="303213"/>
                <a:ext cx="52388" cy="33338"/>
              </a:xfrm>
              <a:custGeom>
                <a:gdLst>
                  <a:gd name="T0" fmla="*/ 78 w 78"/>
                  <a:gd name="T1" fmla="*/ 38 h 51"/>
                  <a:gd name="T2" fmla="*/ 78 w 78"/>
                  <a:gd name="T3" fmla="*/ 38 h 51"/>
                  <a:gd name="T4" fmla="*/ 78 w 78"/>
                  <a:gd name="T5" fmla="*/ 0 h 51"/>
                  <a:gd name="T6" fmla="*/ 0 w 78"/>
                  <a:gd name="T7" fmla="*/ 16 h 51"/>
                  <a:gd name="T8" fmla="*/ 15 w 78"/>
                  <a:gd name="T9" fmla="*/ 51 h 51"/>
                  <a:gd name="T10" fmla="*/ 78 w 78"/>
                  <a:gd name="T11" fmla="*/ 38 h 5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1">
                    <a:moveTo>
                      <a:pt x="78" y="38"/>
                    </a:move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51" y="0"/>
                      <a:pt x="25" y="5"/>
                      <a:pt x="0" y="16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35" y="42"/>
                      <a:pt x="56" y="38"/>
                      <a:pt x="78" y="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6" name="ïṥlidè"/>
              <p:cNvSpPr/>
              <p:nvPr/>
            </p:nvSpPr>
            <p:spPr bwMode="auto">
              <a:xfrm>
                <a:off x="6953250" y="387351"/>
                <a:ext cx="33338" cy="50800"/>
              </a:xfrm>
              <a:custGeom>
                <a:gdLst>
                  <a:gd name="T0" fmla="*/ 0 w 50"/>
                  <a:gd name="T1" fmla="*/ 14 h 78"/>
                  <a:gd name="T2" fmla="*/ 12 w 50"/>
                  <a:gd name="T3" fmla="*/ 78 h 78"/>
                  <a:gd name="T4" fmla="*/ 12 w 50"/>
                  <a:gd name="T5" fmla="*/ 78 h 78"/>
                  <a:gd name="T6" fmla="*/ 50 w 50"/>
                  <a:gd name="T7" fmla="*/ 78 h 78"/>
                  <a:gd name="T8" fmla="*/ 35 w 50"/>
                  <a:gd name="T9" fmla="*/ 0 h 78"/>
                  <a:gd name="T10" fmla="*/ 0 w 50"/>
                  <a:gd name="T11" fmla="*/ 14 h 7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78">
                    <a:moveTo>
                      <a:pt x="0" y="14"/>
                    </a:moveTo>
                    <a:cubicBezTo>
                      <a:pt x="8" y="34"/>
                      <a:pt x="12" y="56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51"/>
                      <a:pt x="45" y="25"/>
                      <a:pt x="35" y="0"/>
                    </a:cubicBezTo>
                    <a:lnTo>
                      <a:pt x="0" y="14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7" name="iṧľîḋé"/>
              <p:cNvSpPr/>
              <p:nvPr/>
            </p:nvSpPr>
            <p:spPr bwMode="auto">
              <a:xfrm>
                <a:off x="6892925" y="312738"/>
                <a:ext cx="53975" cy="47625"/>
              </a:xfrm>
              <a:custGeom>
                <a:gdLst>
                  <a:gd name="T0" fmla="*/ 81 w 81"/>
                  <a:gd name="T1" fmla="*/ 44 h 71"/>
                  <a:gd name="T2" fmla="*/ 15 w 81"/>
                  <a:gd name="T3" fmla="*/ 0 h 71"/>
                  <a:gd name="T4" fmla="*/ 0 w 81"/>
                  <a:gd name="T5" fmla="*/ 35 h 71"/>
                  <a:gd name="T6" fmla="*/ 54 w 81"/>
                  <a:gd name="T7" fmla="*/ 71 h 71"/>
                  <a:gd name="T8" fmla="*/ 81 w 81"/>
                  <a:gd name="T9" fmla="*/ 44 h 7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1">
                    <a:moveTo>
                      <a:pt x="81" y="44"/>
                    </a:moveTo>
                    <a:cubicBezTo>
                      <a:pt x="62" y="25"/>
                      <a:pt x="39" y="10"/>
                      <a:pt x="15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0" y="43"/>
                      <a:pt x="38" y="55"/>
                      <a:pt x="54" y="71"/>
                    </a:cubicBezTo>
                    <a:lnTo>
                      <a:pt x="81" y="44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8" name="îsļiḍê"/>
              <p:cNvSpPr/>
              <p:nvPr/>
            </p:nvSpPr>
            <p:spPr bwMode="auto">
              <a:xfrm>
                <a:off x="6850063" y="541338"/>
                <a:ext cx="52388" cy="33338"/>
              </a:xfrm>
              <a:custGeom>
                <a:gdLst>
                  <a:gd name="T0" fmla="*/ 1 w 78"/>
                  <a:gd name="T1" fmla="*/ 12 h 50"/>
                  <a:gd name="T2" fmla="*/ 0 w 78"/>
                  <a:gd name="T3" fmla="*/ 12 h 50"/>
                  <a:gd name="T4" fmla="*/ 1 w 78"/>
                  <a:gd name="T5" fmla="*/ 50 h 50"/>
                  <a:gd name="T6" fmla="*/ 78 w 78"/>
                  <a:gd name="T7" fmla="*/ 35 h 50"/>
                  <a:gd name="T8" fmla="*/ 64 w 78"/>
                  <a:gd name="T9" fmla="*/ 0 h 50"/>
                  <a:gd name="T10" fmla="*/ 1 w 78"/>
                  <a:gd name="T11" fmla="*/ 12 h 5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0">
                    <a:moveTo>
                      <a:pt x="1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7" y="50"/>
                      <a:pt x="53" y="45"/>
                      <a:pt x="78" y="35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44" y="8"/>
                      <a:pt x="22" y="12"/>
                      <a:pt x="1" y="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39" name="iṡliďe"/>
              <p:cNvSpPr/>
              <p:nvPr/>
            </p:nvSpPr>
            <p:spPr bwMode="auto">
              <a:xfrm>
                <a:off x="6927850" y="481013"/>
                <a:ext cx="47625" cy="53975"/>
              </a:xfrm>
              <a:custGeom>
                <a:gdLst>
                  <a:gd name="T0" fmla="*/ 0 w 71"/>
                  <a:gd name="T1" fmla="*/ 53 h 80"/>
                  <a:gd name="T2" fmla="*/ 27 w 71"/>
                  <a:gd name="T3" fmla="*/ 80 h 80"/>
                  <a:gd name="T4" fmla="*/ 71 w 71"/>
                  <a:gd name="T5" fmla="*/ 14 h 80"/>
                  <a:gd name="T6" fmla="*/ 36 w 71"/>
                  <a:gd name="T7" fmla="*/ 0 h 80"/>
                  <a:gd name="T8" fmla="*/ 0 w 71"/>
                  <a:gd name="T9" fmla="*/ 53 h 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0">
                    <a:moveTo>
                      <a:pt x="0" y="53"/>
                    </a:moveTo>
                    <a:cubicBezTo>
                      <a:pt x="27" y="80"/>
                      <a:pt x="27" y="80"/>
                      <a:pt x="27" y="80"/>
                    </a:cubicBezTo>
                    <a:cubicBezTo>
                      <a:pt x="46" y="61"/>
                      <a:pt x="61" y="39"/>
                      <a:pt x="71" y="1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8" y="20"/>
                      <a:pt x="16" y="38"/>
                      <a:pt x="0" y="5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40" name="îŝ1íḓê"/>
              <p:cNvSpPr/>
              <p:nvPr/>
            </p:nvSpPr>
            <p:spPr bwMode="auto">
              <a:xfrm>
                <a:off x="6580188" y="254001"/>
                <a:ext cx="552450" cy="369888"/>
              </a:xfrm>
              <a:custGeom>
                <a:gdLst>
                  <a:gd name="T0" fmla="*/ 35 w 827"/>
                  <a:gd name="T1" fmla="*/ 554 h 554"/>
                  <a:gd name="T2" fmla="*/ 793 w 827"/>
                  <a:gd name="T3" fmla="*/ 554 h 554"/>
                  <a:gd name="T4" fmla="*/ 827 w 827"/>
                  <a:gd name="T5" fmla="*/ 519 h 554"/>
                  <a:gd name="T6" fmla="*/ 827 w 827"/>
                  <a:gd name="T7" fmla="*/ 34 h 554"/>
                  <a:gd name="T8" fmla="*/ 793 w 827"/>
                  <a:gd name="T9" fmla="*/ 0 h 554"/>
                  <a:gd name="T10" fmla="*/ 35 w 827"/>
                  <a:gd name="T11" fmla="*/ 0 h 554"/>
                  <a:gd name="T12" fmla="*/ 0 w 827"/>
                  <a:gd name="T13" fmla="*/ 34 h 554"/>
                  <a:gd name="T14" fmla="*/ 0 w 827"/>
                  <a:gd name="T15" fmla="*/ 519 h 554"/>
                  <a:gd name="T16" fmla="*/ 35 w 827"/>
                  <a:gd name="T17" fmla="*/ 554 h 554"/>
                  <a:gd name="T18" fmla="*/ 42 w 827"/>
                  <a:gd name="T19" fmla="*/ 41 h 554"/>
                  <a:gd name="T20" fmla="*/ 782 w 827"/>
                  <a:gd name="T21" fmla="*/ 41 h 554"/>
                  <a:gd name="T22" fmla="*/ 782 w 827"/>
                  <a:gd name="T23" fmla="*/ 505 h 554"/>
                  <a:gd name="T24" fmla="*/ 42 w 827"/>
                  <a:gd name="T25" fmla="*/ 505 h 554"/>
                  <a:gd name="T26" fmla="*/ 42 w 827"/>
                  <a:gd name="T27" fmla="*/ 41 h 55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6" h="554">
                    <a:moveTo>
                      <a:pt x="35" y="554"/>
                    </a:moveTo>
                    <a:cubicBezTo>
                      <a:pt x="793" y="554"/>
                      <a:pt x="793" y="554"/>
                      <a:pt x="793" y="554"/>
                    </a:cubicBezTo>
                    <a:cubicBezTo>
                      <a:pt x="811" y="554"/>
                      <a:pt x="827" y="538"/>
                      <a:pt x="827" y="519"/>
                    </a:cubicBezTo>
                    <a:cubicBezTo>
                      <a:pt x="827" y="34"/>
                      <a:pt x="827" y="34"/>
                      <a:pt x="827" y="34"/>
                    </a:cubicBezTo>
                    <a:cubicBezTo>
                      <a:pt x="827" y="15"/>
                      <a:pt x="811" y="0"/>
                      <a:pt x="793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5"/>
                      <a:pt x="0" y="34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0" y="538"/>
                      <a:pt x="16" y="554"/>
                      <a:pt x="35" y="554"/>
                    </a:cubicBezTo>
                    <a:close/>
                    <a:moveTo>
                      <a:pt x="42" y="41"/>
                    </a:moveTo>
                    <a:cubicBezTo>
                      <a:pt x="782" y="41"/>
                      <a:pt x="782" y="41"/>
                      <a:pt x="782" y="41"/>
                    </a:cubicBezTo>
                    <a:cubicBezTo>
                      <a:pt x="782" y="505"/>
                      <a:pt x="782" y="505"/>
                      <a:pt x="782" y="505"/>
                    </a:cubicBezTo>
                    <a:cubicBezTo>
                      <a:pt x="42" y="505"/>
                      <a:pt x="42" y="505"/>
                      <a:pt x="42" y="505"/>
                    </a:cubicBezTo>
                    <a:lnTo>
                      <a:pt x="42" y="41"/>
                    </a:ln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5" name="ïSľiḍe"/>
            <p:cNvGrpSpPr/>
            <p:nvPr/>
          </p:nvGrpSpPr>
          <p:grpSpPr>
            <a:xfrm>
              <a:off x="9739387" y="1549471"/>
              <a:ext cx="557744" cy="557744"/>
              <a:chOff x="1981200" y="163513"/>
              <a:chExt cx="609600" cy="609600"/>
            </a:xfrm>
            <a:solidFill>
              <a:schemeClr val="accent4"/>
            </a:solidFill>
          </p:grpSpPr>
          <p:sp>
            <p:nvSpPr>
              <p:cNvPr id="27" name="iSļîḋé"/>
              <p:cNvSpPr/>
              <p:nvPr/>
            </p:nvSpPr>
            <p:spPr bwMode="auto">
              <a:xfrm>
                <a:off x="1981200" y="163513"/>
                <a:ext cx="609600" cy="609600"/>
              </a:xfrm>
              <a:custGeom>
                <a:gdLst>
                  <a:gd name="T0" fmla="*/ 456 w 912"/>
                  <a:gd name="T1" fmla="*/ 912 h 912"/>
                  <a:gd name="T2" fmla="*/ 0 w 912"/>
                  <a:gd name="T3" fmla="*/ 456 h 912"/>
                  <a:gd name="T4" fmla="*/ 456 w 912"/>
                  <a:gd name="T5" fmla="*/ 0 h 912"/>
                  <a:gd name="T6" fmla="*/ 912 w 912"/>
                  <a:gd name="T7" fmla="*/ 456 h 912"/>
                  <a:gd name="T8" fmla="*/ 456 w 912"/>
                  <a:gd name="T9" fmla="*/ 912 h 912"/>
                  <a:gd name="T10" fmla="*/ 456 w 912"/>
                  <a:gd name="T11" fmla="*/ 114 h 912"/>
                  <a:gd name="T12" fmla="*/ 114 w 912"/>
                  <a:gd name="T13" fmla="*/ 456 h 912"/>
                  <a:gd name="T14" fmla="*/ 456 w 912"/>
                  <a:gd name="T15" fmla="*/ 798 h 912"/>
                  <a:gd name="T16" fmla="*/ 798 w 912"/>
                  <a:gd name="T17" fmla="*/ 456 h 912"/>
                  <a:gd name="T18" fmla="*/ 456 w 912"/>
                  <a:gd name="T19" fmla="*/ 114 h 9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2" h="912">
                    <a:moveTo>
                      <a:pt x="456" y="912"/>
                    </a:moveTo>
                    <a:cubicBezTo>
                      <a:pt x="204" y="912"/>
                      <a:pt x="0" y="708"/>
                      <a:pt x="0" y="456"/>
                    </a:cubicBezTo>
                    <a:cubicBezTo>
                      <a:pt x="0" y="205"/>
                      <a:pt x="204" y="0"/>
                      <a:pt x="456" y="0"/>
                    </a:cubicBezTo>
                    <a:cubicBezTo>
                      <a:pt x="707" y="0"/>
                      <a:pt x="912" y="205"/>
                      <a:pt x="912" y="456"/>
                    </a:cubicBezTo>
                    <a:cubicBezTo>
                      <a:pt x="912" y="708"/>
                      <a:pt x="707" y="912"/>
                      <a:pt x="456" y="912"/>
                    </a:cubicBezTo>
                    <a:close/>
                    <a:moveTo>
                      <a:pt x="456" y="114"/>
                    </a:moveTo>
                    <a:cubicBezTo>
                      <a:pt x="267" y="114"/>
                      <a:pt x="114" y="267"/>
                      <a:pt x="114" y="456"/>
                    </a:cubicBezTo>
                    <a:cubicBezTo>
                      <a:pt x="114" y="645"/>
                      <a:pt x="267" y="798"/>
                      <a:pt x="456" y="798"/>
                    </a:cubicBezTo>
                    <a:cubicBezTo>
                      <a:pt x="644" y="798"/>
                      <a:pt x="798" y="645"/>
                      <a:pt x="798" y="456"/>
                    </a:cubicBezTo>
                    <a:cubicBezTo>
                      <a:pt x="798" y="267"/>
                      <a:pt x="644" y="114"/>
                      <a:pt x="456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8" name="íş1ïdê"/>
              <p:cNvSpPr/>
              <p:nvPr/>
            </p:nvSpPr>
            <p:spPr bwMode="auto">
              <a:xfrm>
                <a:off x="2178050" y="328613"/>
                <a:ext cx="261938" cy="209550"/>
              </a:xfrm>
              <a:custGeom>
                <a:gdLst>
                  <a:gd name="T0" fmla="*/ 199 w 394"/>
                  <a:gd name="T1" fmla="*/ 112 h 313"/>
                  <a:gd name="T2" fmla="*/ 162 w 394"/>
                  <a:gd name="T3" fmla="*/ 105 h 313"/>
                  <a:gd name="T4" fmla="*/ 136 w 394"/>
                  <a:gd name="T5" fmla="*/ 108 h 313"/>
                  <a:gd name="T6" fmla="*/ 0 w 394"/>
                  <a:gd name="T7" fmla="*/ 42 h 313"/>
                  <a:gd name="T8" fmla="*/ 60 w 394"/>
                  <a:gd name="T9" fmla="*/ 187 h 313"/>
                  <a:gd name="T10" fmla="*/ 57 w 394"/>
                  <a:gd name="T11" fmla="*/ 209 h 313"/>
                  <a:gd name="T12" fmla="*/ 162 w 394"/>
                  <a:gd name="T13" fmla="*/ 313 h 313"/>
                  <a:gd name="T14" fmla="*/ 266 w 394"/>
                  <a:gd name="T15" fmla="*/ 209 h 313"/>
                  <a:gd name="T16" fmla="*/ 266 w 394"/>
                  <a:gd name="T17" fmla="*/ 203 h 313"/>
                  <a:gd name="T18" fmla="*/ 394 w 394"/>
                  <a:gd name="T19" fmla="*/ 0 h 313"/>
                  <a:gd name="T20" fmla="*/ 199 w 394"/>
                  <a:gd name="T21" fmla="*/ 112 h 313"/>
                  <a:gd name="T22" fmla="*/ 162 w 394"/>
                  <a:gd name="T23" fmla="*/ 248 h 313"/>
                  <a:gd name="T24" fmla="*/ 123 w 394"/>
                  <a:gd name="T25" fmla="*/ 209 h 313"/>
                  <a:gd name="T26" fmla="*/ 162 w 394"/>
                  <a:gd name="T27" fmla="*/ 170 h 313"/>
                  <a:gd name="T28" fmla="*/ 200 w 394"/>
                  <a:gd name="T29" fmla="*/ 209 h 313"/>
                  <a:gd name="T30" fmla="*/ 162 w 394"/>
                  <a:gd name="T31" fmla="*/ 248 h 3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4" h="313">
                    <a:moveTo>
                      <a:pt x="199" y="112"/>
                    </a:moveTo>
                    <a:cubicBezTo>
                      <a:pt x="188" y="107"/>
                      <a:pt x="175" y="105"/>
                      <a:pt x="162" y="105"/>
                    </a:cubicBezTo>
                    <a:cubicBezTo>
                      <a:pt x="153" y="105"/>
                      <a:pt x="145" y="106"/>
                      <a:pt x="136" y="10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58" y="194"/>
                      <a:pt x="57" y="201"/>
                      <a:pt x="57" y="209"/>
                    </a:cubicBezTo>
                    <a:cubicBezTo>
                      <a:pt x="57" y="267"/>
                      <a:pt x="104" y="313"/>
                      <a:pt x="162" y="313"/>
                    </a:cubicBezTo>
                    <a:cubicBezTo>
                      <a:pt x="219" y="313"/>
                      <a:pt x="266" y="267"/>
                      <a:pt x="266" y="209"/>
                    </a:cubicBezTo>
                    <a:cubicBezTo>
                      <a:pt x="266" y="207"/>
                      <a:pt x="266" y="205"/>
                      <a:pt x="266" y="203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199" y="112"/>
                    </a:lnTo>
                    <a:close/>
                    <a:moveTo>
                      <a:pt x="162" y="248"/>
                    </a:moveTo>
                    <a:cubicBezTo>
                      <a:pt x="140" y="248"/>
                      <a:pt x="123" y="230"/>
                      <a:pt x="123" y="209"/>
                    </a:cubicBezTo>
                    <a:cubicBezTo>
                      <a:pt x="123" y="188"/>
                      <a:pt x="140" y="170"/>
                      <a:pt x="162" y="170"/>
                    </a:cubicBezTo>
                    <a:cubicBezTo>
                      <a:pt x="183" y="170"/>
                      <a:pt x="200" y="188"/>
                      <a:pt x="200" y="209"/>
                    </a:cubicBezTo>
                    <a:cubicBezTo>
                      <a:pt x="200" y="230"/>
                      <a:pt x="183" y="248"/>
                      <a:pt x="162" y="2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9" name="îSlídê"/>
              <p:cNvSpPr/>
              <p:nvPr/>
            </p:nvSpPr>
            <p:spPr bwMode="auto">
              <a:xfrm>
                <a:off x="1981200" y="163513"/>
                <a:ext cx="609600" cy="609600"/>
              </a:xfrm>
              <a:custGeom>
                <a:gdLst>
                  <a:gd name="T0" fmla="*/ 456 w 912"/>
                  <a:gd name="T1" fmla="*/ 0 h 912"/>
                  <a:gd name="T2" fmla="*/ 0 w 912"/>
                  <a:gd name="T3" fmla="*/ 456 h 912"/>
                  <a:gd name="T4" fmla="*/ 456 w 912"/>
                  <a:gd name="T5" fmla="*/ 912 h 912"/>
                  <a:gd name="T6" fmla="*/ 912 w 912"/>
                  <a:gd name="T7" fmla="*/ 456 h 912"/>
                  <a:gd name="T8" fmla="*/ 456 w 912"/>
                  <a:gd name="T9" fmla="*/ 0 h 912"/>
                  <a:gd name="T10" fmla="*/ 477 w 912"/>
                  <a:gd name="T11" fmla="*/ 797 h 912"/>
                  <a:gd name="T12" fmla="*/ 477 w 912"/>
                  <a:gd name="T13" fmla="*/ 754 h 912"/>
                  <a:gd name="T14" fmla="*/ 453 w 912"/>
                  <a:gd name="T15" fmla="*/ 730 h 912"/>
                  <a:gd name="T16" fmla="*/ 429 w 912"/>
                  <a:gd name="T17" fmla="*/ 754 h 912"/>
                  <a:gd name="T18" fmla="*/ 429 w 912"/>
                  <a:gd name="T19" fmla="*/ 797 h 912"/>
                  <a:gd name="T20" fmla="*/ 115 w 912"/>
                  <a:gd name="T21" fmla="*/ 479 h 912"/>
                  <a:gd name="T22" fmla="*/ 157 w 912"/>
                  <a:gd name="T23" fmla="*/ 479 h 912"/>
                  <a:gd name="T24" fmla="*/ 181 w 912"/>
                  <a:gd name="T25" fmla="*/ 455 h 912"/>
                  <a:gd name="T26" fmla="*/ 157 w 912"/>
                  <a:gd name="T27" fmla="*/ 431 h 912"/>
                  <a:gd name="T28" fmla="*/ 115 w 912"/>
                  <a:gd name="T29" fmla="*/ 431 h 912"/>
                  <a:gd name="T30" fmla="*/ 431 w 912"/>
                  <a:gd name="T31" fmla="*/ 115 h 912"/>
                  <a:gd name="T32" fmla="*/ 431 w 912"/>
                  <a:gd name="T33" fmla="*/ 159 h 912"/>
                  <a:gd name="T34" fmla="*/ 456 w 912"/>
                  <a:gd name="T35" fmla="*/ 183 h 912"/>
                  <a:gd name="T36" fmla="*/ 480 w 912"/>
                  <a:gd name="T37" fmla="*/ 159 h 912"/>
                  <a:gd name="T38" fmla="*/ 480 w 912"/>
                  <a:gd name="T39" fmla="*/ 115 h 912"/>
                  <a:gd name="T40" fmla="*/ 797 w 912"/>
                  <a:gd name="T41" fmla="*/ 433 h 912"/>
                  <a:gd name="T42" fmla="*/ 752 w 912"/>
                  <a:gd name="T43" fmla="*/ 433 h 912"/>
                  <a:gd name="T44" fmla="*/ 728 w 912"/>
                  <a:gd name="T45" fmla="*/ 458 h 912"/>
                  <a:gd name="T46" fmla="*/ 752 w 912"/>
                  <a:gd name="T47" fmla="*/ 482 h 912"/>
                  <a:gd name="T48" fmla="*/ 796 w 912"/>
                  <a:gd name="T49" fmla="*/ 482 h 912"/>
                  <a:gd name="T50" fmla="*/ 477 w 912"/>
                  <a:gd name="T51" fmla="*/ 797 h 91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2" h="912">
                    <a:moveTo>
                      <a:pt x="456" y="0"/>
                    </a:moveTo>
                    <a:cubicBezTo>
                      <a:pt x="204" y="0"/>
                      <a:pt x="0" y="205"/>
                      <a:pt x="0" y="456"/>
                    </a:cubicBezTo>
                    <a:cubicBezTo>
                      <a:pt x="0" y="708"/>
                      <a:pt x="204" y="912"/>
                      <a:pt x="456" y="912"/>
                    </a:cubicBezTo>
                    <a:cubicBezTo>
                      <a:pt x="707" y="912"/>
                      <a:pt x="912" y="708"/>
                      <a:pt x="912" y="456"/>
                    </a:cubicBezTo>
                    <a:cubicBezTo>
                      <a:pt x="912" y="205"/>
                      <a:pt x="707" y="0"/>
                      <a:pt x="456" y="0"/>
                    </a:cubicBezTo>
                    <a:close/>
                    <a:moveTo>
                      <a:pt x="477" y="797"/>
                    </a:moveTo>
                    <a:cubicBezTo>
                      <a:pt x="477" y="754"/>
                      <a:pt x="477" y="754"/>
                      <a:pt x="477" y="754"/>
                    </a:cubicBezTo>
                    <a:cubicBezTo>
                      <a:pt x="477" y="741"/>
                      <a:pt x="467" y="730"/>
                      <a:pt x="453" y="730"/>
                    </a:cubicBezTo>
                    <a:cubicBezTo>
                      <a:pt x="440" y="730"/>
                      <a:pt x="429" y="741"/>
                      <a:pt x="429" y="754"/>
                    </a:cubicBezTo>
                    <a:cubicBezTo>
                      <a:pt x="429" y="797"/>
                      <a:pt x="429" y="797"/>
                      <a:pt x="429" y="797"/>
                    </a:cubicBezTo>
                    <a:cubicBezTo>
                      <a:pt x="261" y="784"/>
                      <a:pt x="126" y="648"/>
                      <a:pt x="115" y="479"/>
                    </a:cubicBezTo>
                    <a:cubicBezTo>
                      <a:pt x="157" y="479"/>
                      <a:pt x="157" y="479"/>
                      <a:pt x="157" y="479"/>
                    </a:cubicBezTo>
                    <a:cubicBezTo>
                      <a:pt x="170" y="479"/>
                      <a:pt x="181" y="469"/>
                      <a:pt x="181" y="455"/>
                    </a:cubicBezTo>
                    <a:cubicBezTo>
                      <a:pt x="181" y="442"/>
                      <a:pt x="170" y="431"/>
                      <a:pt x="157" y="431"/>
                    </a:cubicBezTo>
                    <a:cubicBezTo>
                      <a:pt x="115" y="431"/>
                      <a:pt x="115" y="431"/>
                      <a:pt x="115" y="431"/>
                    </a:cubicBezTo>
                    <a:cubicBezTo>
                      <a:pt x="127" y="262"/>
                      <a:pt x="262" y="127"/>
                      <a:pt x="431" y="115"/>
                    </a:cubicBezTo>
                    <a:cubicBezTo>
                      <a:pt x="431" y="159"/>
                      <a:pt x="431" y="159"/>
                      <a:pt x="431" y="159"/>
                    </a:cubicBezTo>
                    <a:cubicBezTo>
                      <a:pt x="431" y="172"/>
                      <a:pt x="442" y="183"/>
                      <a:pt x="456" y="183"/>
                    </a:cubicBezTo>
                    <a:cubicBezTo>
                      <a:pt x="469" y="183"/>
                      <a:pt x="480" y="172"/>
                      <a:pt x="480" y="159"/>
                    </a:cubicBezTo>
                    <a:cubicBezTo>
                      <a:pt x="480" y="115"/>
                      <a:pt x="480" y="115"/>
                      <a:pt x="480" y="115"/>
                    </a:cubicBezTo>
                    <a:cubicBezTo>
                      <a:pt x="650" y="127"/>
                      <a:pt x="785" y="263"/>
                      <a:pt x="797" y="433"/>
                    </a:cubicBezTo>
                    <a:cubicBezTo>
                      <a:pt x="752" y="433"/>
                      <a:pt x="752" y="433"/>
                      <a:pt x="752" y="433"/>
                    </a:cubicBezTo>
                    <a:cubicBezTo>
                      <a:pt x="739" y="433"/>
                      <a:pt x="728" y="444"/>
                      <a:pt x="728" y="458"/>
                    </a:cubicBezTo>
                    <a:cubicBezTo>
                      <a:pt x="728" y="471"/>
                      <a:pt x="739" y="482"/>
                      <a:pt x="752" y="482"/>
                    </a:cubicBezTo>
                    <a:cubicBezTo>
                      <a:pt x="796" y="482"/>
                      <a:pt x="796" y="482"/>
                      <a:pt x="796" y="482"/>
                    </a:cubicBezTo>
                    <a:cubicBezTo>
                      <a:pt x="784" y="651"/>
                      <a:pt x="647" y="786"/>
                      <a:pt x="477" y="7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grpSp>
          <p:nvGrpSpPr>
            <p:cNvPr id="16" name="ïSľíďè"/>
            <p:cNvGrpSpPr/>
            <p:nvPr/>
          </p:nvGrpSpPr>
          <p:grpSpPr>
            <a:xfrm>
              <a:off x="7041902" y="1525714"/>
              <a:ext cx="654828" cy="581508"/>
              <a:chOff x="152400" y="198438"/>
              <a:chExt cx="609600" cy="541338"/>
            </a:xfrm>
            <a:solidFill>
              <a:schemeClr val="accent3"/>
            </a:solidFill>
          </p:grpSpPr>
          <p:sp>
            <p:nvSpPr>
              <p:cNvPr id="24" name="ï$ḷîḑè"/>
              <p:cNvSpPr/>
              <p:nvPr/>
            </p:nvSpPr>
            <p:spPr bwMode="auto">
              <a:xfrm>
                <a:off x="350838" y="384176"/>
                <a:ext cx="36513" cy="31750"/>
              </a:xfrm>
              <a:custGeom>
                <a:gdLst>
                  <a:gd name="T0" fmla="*/ 23 w 23"/>
                  <a:gd name="T1" fmla="*/ 7 h 20"/>
                  <a:gd name="T2" fmla="*/ 0 w 23"/>
                  <a:gd name="T3" fmla="*/ 20 h 20"/>
                  <a:gd name="T4" fmla="*/ 0 w 23"/>
                  <a:gd name="T5" fmla="*/ 0 h 20"/>
                  <a:gd name="T6" fmla="*/ 23 w 23"/>
                  <a:gd name="T7" fmla="*/ 0 h 20"/>
                  <a:gd name="T8" fmla="*/ 23 w 23"/>
                  <a:gd name="T9" fmla="*/ 7 h 2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23" y="7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5" name="îŝļiḑè"/>
              <p:cNvSpPr/>
              <p:nvPr/>
            </p:nvSpPr>
            <p:spPr bwMode="auto">
              <a:xfrm>
                <a:off x="523875" y="384176"/>
                <a:ext cx="36513" cy="31750"/>
              </a:xfrm>
              <a:custGeom>
                <a:gdLst>
                  <a:gd name="T0" fmla="*/ 0 w 23"/>
                  <a:gd name="T1" fmla="*/ 7 h 20"/>
                  <a:gd name="T2" fmla="*/ 23 w 23"/>
                  <a:gd name="T3" fmla="*/ 20 h 20"/>
                  <a:gd name="T4" fmla="*/ 23 w 23"/>
                  <a:gd name="T5" fmla="*/ 0 h 20"/>
                  <a:gd name="T6" fmla="*/ 0 w 23"/>
                  <a:gd name="T7" fmla="*/ 0 h 20"/>
                  <a:gd name="T8" fmla="*/ 0 w 23"/>
                  <a:gd name="T9" fmla="*/ 7 h 2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0" y="7"/>
                    </a:moveTo>
                    <a:lnTo>
                      <a:pt x="23" y="20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  <p:sp>
            <p:nvSpPr>
              <p:cNvPr id="26" name="íṣḻîḑe"/>
              <p:cNvSpPr/>
              <p:nvPr/>
            </p:nvSpPr>
            <p:spPr bwMode="auto">
              <a:xfrm>
                <a:off x="152400" y="198438"/>
                <a:ext cx="609600" cy="541338"/>
              </a:xfrm>
              <a:custGeom>
                <a:gdLst>
                  <a:gd name="T0" fmla="*/ 499 w 912"/>
                  <a:gd name="T1" fmla="*/ 451 h 810"/>
                  <a:gd name="T2" fmla="*/ 560 w 912"/>
                  <a:gd name="T3" fmla="*/ 451 h 810"/>
                  <a:gd name="T4" fmla="*/ 912 w 912"/>
                  <a:gd name="T5" fmla="*/ 560 h 810"/>
                  <a:gd name="T6" fmla="*/ 912 w 912"/>
                  <a:gd name="T7" fmla="*/ 526 h 810"/>
                  <a:gd name="T8" fmla="*/ 499 w 912"/>
                  <a:gd name="T9" fmla="*/ 290 h 810"/>
                  <a:gd name="T10" fmla="*/ 499 w 912"/>
                  <a:gd name="T11" fmla="*/ 97 h 810"/>
                  <a:gd name="T12" fmla="*/ 456 w 912"/>
                  <a:gd name="T13" fmla="*/ 0 h 810"/>
                  <a:gd name="T14" fmla="*/ 413 w 912"/>
                  <a:gd name="T15" fmla="*/ 97 h 810"/>
                  <a:gd name="T16" fmla="*/ 413 w 912"/>
                  <a:gd name="T17" fmla="*/ 290 h 810"/>
                  <a:gd name="T18" fmla="*/ 0 w 912"/>
                  <a:gd name="T19" fmla="*/ 526 h 810"/>
                  <a:gd name="T20" fmla="*/ 0 w 912"/>
                  <a:gd name="T21" fmla="*/ 560 h 810"/>
                  <a:gd name="T22" fmla="*/ 353 w 912"/>
                  <a:gd name="T23" fmla="*/ 451 h 810"/>
                  <a:gd name="T24" fmla="*/ 413 w 912"/>
                  <a:gd name="T25" fmla="*/ 451 h 810"/>
                  <a:gd name="T26" fmla="*/ 413 w 912"/>
                  <a:gd name="T27" fmla="*/ 653 h 810"/>
                  <a:gd name="T28" fmla="*/ 414 w 912"/>
                  <a:gd name="T29" fmla="*/ 658 h 810"/>
                  <a:gd name="T30" fmla="*/ 279 w 912"/>
                  <a:gd name="T31" fmla="*/ 746 h 810"/>
                  <a:gd name="T32" fmla="*/ 279 w 912"/>
                  <a:gd name="T33" fmla="*/ 772 h 810"/>
                  <a:gd name="T34" fmla="*/ 429 w 912"/>
                  <a:gd name="T35" fmla="*/ 746 h 810"/>
                  <a:gd name="T36" fmla="*/ 456 w 912"/>
                  <a:gd name="T37" fmla="*/ 810 h 810"/>
                  <a:gd name="T38" fmla="*/ 483 w 912"/>
                  <a:gd name="T39" fmla="*/ 746 h 810"/>
                  <a:gd name="T40" fmla="*/ 633 w 912"/>
                  <a:gd name="T41" fmla="*/ 772 h 810"/>
                  <a:gd name="T42" fmla="*/ 633 w 912"/>
                  <a:gd name="T43" fmla="*/ 746 h 810"/>
                  <a:gd name="T44" fmla="*/ 498 w 912"/>
                  <a:gd name="T45" fmla="*/ 658 h 810"/>
                  <a:gd name="T46" fmla="*/ 499 w 912"/>
                  <a:gd name="T47" fmla="*/ 653 h 810"/>
                  <a:gd name="T48" fmla="*/ 499 w 912"/>
                  <a:gd name="T49" fmla="*/ 451 h 810"/>
                  <a:gd name="T50" fmla="*/ 424 w 912"/>
                  <a:gd name="T51" fmla="*/ 61 h 810"/>
                  <a:gd name="T52" fmla="*/ 456 w 912"/>
                  <a:gd name="T53" fmla="*/ 33 h 810"/>
                  <a:gd name="T54" fmla="*/ 488 w 912"/>
                  <a:gd name="T55" fmla="*/ 61 h 810"/>
                  <a:gd name="T56" fmla="*/ 456 w 912"/>
                  <a:gd name="T57" fmla="*/ 49 h 810"/>
                  <a:gd name="T58" fmla="*/ 424 w 912"/>
                  <a:gd name="T59" fmla="*/ 61 h 81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12" h="810">
                    <a:moveTo>
                      <a:pt x="499" y="451"/>
                    </a:moveTo>
                    <a:cubicBezTo>
                      <a:pt x="560" y="451"/>
                      <a:pt x="560" y="451"/>
                      <a:pt x="560" y="451"/>
                    </a:cubicBezTo>
                    <a:cubicBezTo>
                      <a:pt x="912" y="560"/>
                      <a:pt x="912" y="560"/>
                      <a:pt x="912" y="560"/>
                    </a:cubicBezTo>
                    <a:cubicBezTo>
                      <a:pt x="912" y="526"/>
                      <a:pt x="912" y="526"/>
                      <a:pt x="912" y="526"/>
                    </a:cubicBezTo>
                    <a:cubicBezTo>
                      <a:pt x="499" y="290"/>
                      <a:pt x="499" y="290"/>
                      <a:pt x="499" y="290"/>
                    </a:cubicBezTo>
                    <a:cubicBezTo>
                      <a:pt x="499" y="219"/>
                      <a:pt x="499" y="139"/>
                      <a:pt x="499" y="97"/>
                    </a:cubicBezTo>
                    <a:cubicBezTo>
                      <a:pt x="499" y="11"/>
                      <a:pt x="456" y="0"/>
                      <a:pt x="456" y="0"/>
                    </a:cubicBezTo>
                    <a:cubicBezTo>
                      <a:pt x="456" y="0"/>
                      <a:pt x="413" y="11"/>
                      <a:pt x="413" y="97"/>
                    </a:cubicBezTo>
                    <a:cubicBezTo>
                      <a:pt x="413" y="140"/>
                      <a:pt x="413" y="220"/>
                      <a:pt x="413" y="290"/>
                    </a:cubicBezTo>
                    <a:cubicBezTo>
                      <a:pt x="0" y="526"/>
                      <a:pt x="0" y="526"/>
                      <a:pt x="0" y="526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353" y="451"/>
                      <a:pt x="353" y="451"/>
                      <a:pt x="353" y="451"/>
                    </a:cubicBezTo>
                    <a:cubicBezTo>
                      <a:pt x="413" y="451"/>
                      <a:pt x="413" y="451"/>
                      <a:pt x="413" y="451"/>
                    </a:cubicBezTo>
                    <a:cubicBezTo>
                      <a:pt x="413" y="524"/>
                      <a:pt x="413" y="608"/>
                      <a:pt x="413" y="653"/>
                    </a:cubicBezTo>
                    <a:cubicBezTo>
                      <a:pt x="413" y="654"/>
                      <a:pt x="414" y="656"/>
                      <a:pt x="414" y="658"/>
                    </a:cubicBezTo>
                    <a:cubicBezTo>
                      <a:pt x="279" y="746"/>
                      <a:pt x="279" y="746"/>
                      <a:pt x="279" y="746"/>
                    </a:cubicBezTo>
                    <a:cubicBezTo>
                      <a:pt x="279" y="772"/>
                      <a:pt x="279" y="772"/>
                      <a:pt x="279" y="772"/>
                    </a:cubicBezTo>
                    <a:cubicBezTo>
                      <a:pt x="429" y="746"/>
                      <a:pt x="429" y="746"/>
                      <a:pt x="429" y="746"/>
                    </a:cubicBezTo>
                    <a:cubicBezTo>
                      <a:pt x="441" y="785"/>
                      <a:pt x="456" y="810"/>
                      <a:pt x="456" y="810"/>
                    </a:cubicBezTo>
                    <a:cubicBezTo>
                      <a:pt x="456" y="810"/>
                      <a:pt x="471" y="785"/>
                      <a:pt x="483" y="746"/>
                    </a:cubicBezTo>
                    <a:cubicBezTo>
                      <a:pt x="633" y="772"/>
                      <a:pt x="633" y="772"/>
                      <a:pt x="633" y="772"/>
                    </a:cubicBezTo>
                    <a:cubicBezTo>
                      <a:pt x="633" y="746"/>
                      <a:pt x="633" y="746"/>
                      <a:pt x="633" y="746"/>
                    </a:cubicBezTo>
                    <a:cubicBezTo>
                      <a:pt x="498" y="658"/>
                      <a:pt x="498" y="658"/>
                      <a:pt x="498" y="658"/>
                    </a:cubicBezTo>
                    <a:cubicBezTo>
                      <a:pt x="498" y="656"/>
                      <a:pt x="499" y="654"/>
                      <a:pt x="499" y="653"/>
                    </a:cubicBezTo>
                    <a:cubicBezTo>
                      <a:pt x="499" y="608"/>
                      <a:pt x="499" y="524"/>
                      <a:pt x="499" y="451"/>
                    </a:cubicBezTo>
                    <a:close/>
                    <a:moveTo>
                      <a:pt x="424" y="61"/>
                    </a:moveTo>
                    <a:cubicBezTo>
                      <a:pt x="428" y="47"/>
                      <a:pt x="441" y="33"/>
                      <a:pt x="456" y="33"/>
                    </a:cubicBezTo>
                    <a:cubicBezTo>
                      <a:pt x="471" y="33"/>
                      <a:pt x="484" y="47"/>
                      <a:pt x="488" y="61"/>
                    </a:cubicBezTo>
                    <a:cubicBezTo>
                      <a:pt x="481" y="51"/>
                      <a:pt x="470" y="49"/>
                      <a:pt x="456" y="49"/>
                    </a:cubicBezTo>
                    <a:cubicBezTo>
                      <a:pt x="442" y="49"/>
                      <a:pt x="431" y="51"/>
                      <a:pt x="424" y="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F79E"/>
                  </a:gs>
                  <a:gs pos="71000">
                    <a:srgbClr val="F3AD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b="1">
                  <a:gradFill>
                    <a:gsLst>
                      <a:gs pos="0">
                        <a:srgbClr val="FEF79E"/>
                      </a:gs>
                      <a:gs pos="71000">
                        <a:srgbClr val="F3AD00"/>
                      </a:gs>
                    </a:gsLst>
                    <a:lin ang="5400000" scaled="1"/>
                  </a:gradFill>
                  <a:latin typeface="+mn-ea"/>
                </a:endParaRPr>
              </a:p>
            </p:txBody>
          </p:sp>
        </p:grpSp>
        <p:cxnSp>
          <p:nvCxnSpPr>
            <p:cNvPr id="17" name="Straight Connector 51"/>
            <p:cNvCxnSpPr/>
            <p:nvPr/>
          </p:nvCxnSpPr>
          <p:spPr>
            <a:xfrm>
              <a:off x="5269173" y="1821498"/>
              <a:ext cx="1656184" cy="0"/>
            </a:xfrm>
            <a:prstGeom prst="line">
              <a:avLst/>
            </a:prstGeom>
            <a:ln w="6350">
              <a:solidFill>
                <a:srgbClr val="F5BE24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2"/>
            <p:cNvCxnSpPr/>
            <p:nvPr/>
          </p:nvCxnSpPr>
          <p:spPr>
            <a:xfrm>
              <a:off x="7934734" y="1821498"/>
              <a:ext cx="1656184" cy="0"/>
            </a:xfrm>
            <a:prstGeom prst="line">
              <a:avLst/>
            </a:prstGeom>
            <a:ln w="6350">
              <a:solidFill>
                <a:srgbClr val="F5BE24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3"/>
            <p:cNvCxnSpPr/>
            <p:nvPr/>
          </p:nvCxnSpPr>
          <p:spPr>
            <a:xfrm>
              <a:off x="10452484" y="1821498"/>
              <a:ext cx="1739516" cy="0"/>
            </a:xfrm>
            <a:prstGeom prst="line">
              <a:avLst/>
            </a:prstGeom>
            <a:ln w="6350">
              <a:solidFill>
                <a:srgbClr val="F5BE24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ḻïḓè"/>
            <p:cNvSpPr/>
            <p:nvPr/>
          </p:nvSpPr>
          <p:spPr>
            <a:xfrm>
              <a:off x="146708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rgbClr val="C00000"/>
                  </a:solidFill>
                  <a:latin typeface="+mn-ea"/>
                </a:rPr>
                <a:t>标题文本预设</a:t>
              </a:r>
              <a:endParaRPr lang="zh-CN" altLang="en-US" sz="1600" b="1">
                <a:solidFill>
                  <a:srgbClr val="C00000"/>
                </a:solidFill>
                <a:latin typeface="+mn-ea"/>
              </a:endParaRPr>
            </a:p>
          </p:txBody>
        </p:sp>
        <p:sp>
          <p:nvSpPr>
            <p:cNvPr id="21" name="îślíḍê"/>
            <p:cNvSpPr/>
            <p:nvPr/>
          </p:nvSpPr>
          <p:spPr>
            <a:xfrm>
              <a:off x="402750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rgbClr val="C00000"/>
                  </a:solidFill>
                  <a:latin typeface="+mn-ea"/>
                </a:rPr>
                <a:t>标题文本预设</a:t>
              </a:r>
              <a:endParaRPr lang="zh-CN" altLang="en-US" sz="1600" b="1">
                <a:solidFill>
                  <a:srgbClr val="C00000"/>
                </a:solidFill>
                <a:latin typeface="+mn-ea"/>
              </a:endParaRPr>
            </a:p>
          </p:txBody>
        </p:sp>
        <p:sp>
          <p:nvSpPr>
            <p:cNvPr id="22" name="ïsļíḍé"/>
            <p:cNvSpPr/>
            <p:nvPr/>
          </p:nvSpPr>
          <p:spPr>
            <a:xfrm>
              <a:off x="666143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rgbClr val="C00000"/>
                  </a:solidFill>
                  <a:latin typeface="+mn-ea"/>
                </a:rPr>
                <a:t>标题文本预设</a:t>
              </a:r>
              <a:endParaRPr lang="zh-CN" altLang="en-US" sz="1600" b="1">
                <a:solidFill>
                  <a:srgbClr val="C00000"/>
                </a:solidFill>
                <a:latin typeface="+mn-ea"/>
              </a:endParaRPr>
            </a:p>
          </p:txBody>
        </p:sp>
        <p:sp>
          <p:nvSpPr>
            <p:cNvPr id="23" name="iṥľídè"/>
            <p:cNvSpPr/>
            <p:nvPr/>
          </p:nvSpPr>
          <p:spPr>
            <a:xfrm>
              <a:off x="9331434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rgbClr val="C00000"/>
                  </a:solidFill>
                  <a:latin typeface="+mn-ea"/>
                </a:rPr>
                <a:t>标题文本预设</a:t>
              </a:r>
              <a:endParaRPr lang="zh-CN" altLang="en-US" sz="1600" b="1">
                <a:solidFill>
                  <a:srgbClr val="C00000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3000" p14:dur="14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ISLIDE.DIAGRAM" val="4044cc4f-a0ea-477d-a187-f2c17ec46ca5"/>
</p:tagLst>
</file>

<file path=ppt/tags/tag62.xml><?xml version="1.0" encoding="utf-8"?>
<p:tagLst xmlns:p="http://schemas.openxmlformats.org/presentationml/2006/main">
  <p:tag name="ISLIDE.DIAGRAM" val="955b40f8-0ec9-4f9d-a186-3193756c5107"/>
</p:tagLst>
</file>

<file path=ppt/tags/tag63.xml><?xml version="1.0" encoding="utf-8"?>
<p:tagLst xmlns:p="http://schemas.openxmlformats.org/presentationml/2006/main">
  <p:tag name="ISLIDE.DIAGRAM" val="fc1936a3-12ff-4253-8bb0-4c9cf28e2ae0"/>
</p:tagLst>
</file>

<file path=ppt/tags/tag64.xml><?xml version="1.0" encoding="utf-8"?>
<p:tagLst xmlns:p="http://schemas.openxmlformats.org/presentationml/2006/main">
  <p:tag name="ISLIDE.DIAGRAM" val="0b53d9ba-63db-4a50-b338-4c6bf1582622"/>
</p:tagLst>
</file>

<file path=ppt/tags/tag65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RESENTATION_TITLE" val="大气商务年终客户答谢会晚会PPT模板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Manager>PPT汇_PPT模板免费下载_www.ppthui.com</Manager>
  <Company>PPT汇_PPT模板免费下载_www.ppthui.com</Company>
  <PresentationFormat>宽屏</PresentationFormat>
  <Paragraphs>115</Paragraphs>
  <Slides>28</Slides>
  <Notes>28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baseType="lpstr" size="43">
      <vt:lpstr>Arial</vt:lpstr>
      <vt:lpstr>Calibri Light</vt:lpstr>
      <vt:lpstr>Calibri</vt:lpstr>
      <vt:lpstr>思源宋体 CN ExtraLight</vt:lpstr>
      <vt:lpstr>等线 Light</vt:lpstr>
      <vt:lpstr>等线</vt:lpstr>
      <vt:lpstr>微软雅黑</vt:lpstr>
      <vt:lpstr>方正兰亭中粗黑_GBK</vt:lpstr>
      <vt:lpstr>Verdana</vt:lpstr>
      <vt:lpstr>方正综艺简体</vt:lpstr>
      <vt:lpstr>汉仪菱心体简</vt:lpstr>
      <vt:lpstr>Meiryo</vt:lpstr>
      <vt:lpstr>宋体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PPT汇_PPT模板免费下载_www.ppthui.com</dc:creator>
  <dc:description>PPT汇_PPT模板免费下载_www.ppthui.com</dc:description>
  <cp:keywords>PPT汇_PPT模板免费下载_www.ppthui.com</cp:keywords>
  <cp:lastModifiedBy>xiaoke</cp:lastModifiedBy>
  <cp:revision>5</cp:revision>
  <dcterms:created xsi:type="dcterms:W3CDTF">2017-08-18T03:02:00Z</dcterms:created>
  <dcterms:modified xsi:type="dcterms:W3CDTF">2023-05-08T04:43:56Z</dcterms:modified>
  <dc:subject>PPT汇_PPT模板免费下载_www.ppthui.com</dc:subject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KSOProductBuildVer">
    <vt:lpwstr>2052-11.1.0.9929</vt:lpwstr>
  </property>
</Properties>
</file>