
<file path=[Content_Types].xml><?xml version="1.0" encoding="utf-8"?>
<Types xmlns="http://schemas.openxmlformats.org/package/2006/content-types">
  <Default Extension="dat" ContentType="application/unknown"/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handoutMasterIdLst>
    <p:handoutMasterId r:id="rId4"/>
  </p:handoutMasterIdLst>
  <p:sldIdLst>
    <p:sldId id="409" r:id="rId5"/>
    <p:sldId id="410" r:id="rId6"/>
    <p:sldId id="411" r:id="rId7"/>
    <p:sldId id="424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37" r:id="rId21"/>
    <p:sldId id="453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22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tags" Target="tags/tag121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17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18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.xml" /><Relationship Id="rId2" Type="http://schemas.openxmlformats.org/officeDocument/2006/relationships/tags" Target="../tags/tag48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tags" Target="../tags/tag62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tags" Target="../tags/tag70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1.xml" /><Relationship Id="rId2" Type="http://schemas.openxmlformats.org/officeDocument/2006/relationships/tags" Target="../tags/tag72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5.xml" /><Relationship Id="rId2" Type="http://schemas.openxmlformats.org/officeDocument/2006/relationships/tags" Target="../tags/tag76.xml" /><Relationship Id="rId3" Type="http://schemas.openxmlformats.org/officeDocument/2006/relationships/tags" Target="../tags/tag77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9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3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tags" Target="../tags/tag8.xml" /><Relationship Id="rId9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弧形 1"/>
          <p:cNvSpPr/>
          <p:nvPr userDrawn="1"/>
        </p:nvSpPr>
        <p:spPr>
          <a:xfrm rot="8100000">
            <a:off x="-3056890" y="-15892780"/>
            <a:ext cx="17597755" cy="18538189"/>
          </a:xfrm>
          <a:prstGeom prst="arc">
            <a:avLst>
              <a:gd name="adj1" fmla="val 16141635"/>
              <a:gd name="adj2" fmla="val 0"/>
            </a:avLst>
          </a:prstGeom>
          <a:blipFill rotWithShape="0">
            <a:blip r:embed="rId1"/>
            <a:stretch>
              <a:fillRect l="-1000" t="-25000" b="-24000"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弧形 2"/>
          <p:cNvSpPr/>
          <p:nvPr userDrawn="1"/>
        </p:nvSpPr>
        <p:spPr>
          <a:xfrm rot="8100000">
            <a:off x="-3056890" y="-15892780"/>
            <a:ext cx="17597755" cy="18538189"/>
          </a:xfrm>
          <a:prstGeom prst="arc">
            <a:avLst>
              <a:gd name="adj1" fmla="val 16141635"/>
              <a:gd name="adj2" fmla="val 0"/>
            </a:avLst>
          </a:prstGeom>
          <a:solidFill>
            <a:srgbClr val="56ABD5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弧形 1"/>
          <p:cNvSpPr/>
          <p:nvPr userDrawn="1"/>
        </p:nvSpPr>
        <p:spPr>
          <a:xfrm rot="7980000">
            <a:off x="-3298825" y="-15622270"/>
            <a:ext cx="17597755" cy="19163664"/>
          </a:xfrm>
          <a:prstGeom prst="arc">
            <a:avLst>
              <a:gd name="adj1" fmla="val 16141635"/>
              <a:gd name="adj2" fmla="val 0"/>
            </a:avLst>
          </a:prstGeom>
          <a:blipFill rotWithShape="0">
            <a:blip r:embed="rId1"/>
            <a:stretch>
              <a:fillRect l="-1000" t="-25000" b="-24000"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弧形 2"/>
          <p:cNvSpPr/>
          <p:nvPr userDrawn="1"/>
        </p:nvSpPr>
        <p:spPr>
          <a:xfrm rot="7980000">
            <a:off x="-3298825" y="-15622270"/>
            <a:ext cx="17597755" cy="19163664"/>
          </a:xfrm>
          <a:prstGeom prst="arc">
            <a:avLst>
              <a:gd name="adj1" fmla="val 16141635"/>
              <a:gd name="adj2" fmla="val 0"/>
            </a:avLst>
          </a:prstGeom>
          <a:solidFill>
            <a:srgbClr val="56ABD5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弧形 1"/>
          <p:cNvSpPr/>
          <p:nvPr userDrawn="1"/>
        </p:nvSpPr>
        <p:spPr>
          <a:xfrm>
            <a:off x="-2736215" y="733425"/>
            <a:ext cx="5463540" cy="5463540"/>
          </a:xfrm>
          <a:prstGeom prst="arc">
            <a:avLst>
              <a:gd name="adj1" fmla="val 16188013"/>
              <a:gd name="adj2" fmla="val 5400000"/>
            </a:avLst>
          </a:prstGeom>
          <a:blipFill rotWithShape="1">
            <a:blip r:embed="rId1"/>
            <a:stretch>
              <a:fillRect l="-2000" t="-36000" r="-41000" b="-5000"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弧形 3"/>
          <p:cNvSpPr/>
          <p:nvPr userDrawn="1"/>
        </p:nvSpPr>
        <p:spPr>
          <a:xfrm>
            <a:off x="-2726690" y="733425"/>
            <a:ext cx="5463540" cy="5463540"/>
          </a:xfrm>
          <a:prstGeom prst="arc">
            <a:avLst>
              <a:gd name="adj1" fmla="val 16188013"/>
              <a:gd name="adj2" fmla="val 5400000"/>
            </a:avLst>
          </a:prstGeom>
          <a:solidFill>
            <a:srgbClr val="58B6E5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 userDrawn="1"/>
        </p:nvSpPr>
        <p:spPr>
          <a:xfrm>
            <a:off x="-2346960" y="781685"/>
            <a:ext cx="5463540" cy="5463540"/>
          </a:xfrm>
          <a:prstGeom prst="arc">
            <a:avLst>
              <a:gd name="adj1" fmla="val 18496016"/>
              <a:gd name="adj2" fmla="val 3138916"/>
            </a:avLst>
          </a:prstGeom>
          <a:noFill/>
          <a:ln w="98425">
            <a:solidFill>
              <a:srgbClr val="56A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58B6E5">
                    <a:alpha val="46000"/>
                  </a:srgb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8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36.xml" /><Relationship Id="rId13" Type="http://schemas.openxmlformats.org/officeDocument/2006/relationships/tags" Target="../tags/tag37.xml" /><Relationship Id="rId14" Type="http://schemas.openxmlformats.org/officeDocument/2006/relationships/tags" Target="../tags/tag38.xml" /><Relationship Id="rId15" Type="http://schemas.openxmlformats.org/officeDocument/2006/relationships/tags" Target="../tags/tag39.xml" /><Relationship Id="rId16" Type="http://schemas.openxmlformats.org/officeDocument/2006/relationships/tags" Target="../tags/tag40.xml" /><Relationship Id="rId17" Type="http://schemas.openxmlformats.org/officeDocument/2006/relationships/tags" Target="../tags/tag41.xml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98.xml" /><Relationship Id="rId13" Type="http://schemas.openxmlformats.org/officeDocument/2006/relationships/tags" Target="../tags/tag99.xml" /><Relationship Id="rId14" Type="http://schemas.openxmlformats.org/officeDocument/2006/relationships/tags" Target="../tags/tag100.xml" /><Relationship Id="rId15" Type="http://schemas.openxmlformats.org/officeDocument/2006/relationships/tags" Target="../tags/tag101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1.mp3" /><Relationship Id="rId4" Type="http://schemas.microsoft.com/office/2007/relationships/media" Target="../media/media1.mp3" TargetMode="Internal" /><Relationship Id="rId5" Type="http://schemas.openxmlformats.org/officeDocument/2006/relationships/tags" Target="../tags/tag10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11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.jpeg" /><Relationship Id="rId3" Type="http://schemas.openxmlformats.org/officeDocument/2006/relationships/tags" Target="../tags/tag11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1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11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tags" Target="../tags/tag11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1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1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0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7.png" /><Relationship Id="rId8" Type="http://schemas.openxmlformats.org/officeDocument/2006/relationships/tags" Target="../tags/tag119.xml" /><Relationship Id="rId9" Type="http://schemas.openxmlformats.org/officeDocument/2006/relationships/image" Target="../media/image8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7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10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0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0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0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10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.jpeg" /><Relationship Id="rId3" Type="http://schemas.openxmlformats.org/officeDocument/2006/relationships/tags" Target="../tags/tag109.xml" /><Relationship Id="rId4" Type="http://schemas.openxmlformats.org/officeDocument/2006/relationships/tags" Target="../tags/tag11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1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任意多边形 7"/>
          <p:cNvSpPr/>
          <p:nvPr/>
        </p:nvSpPr>
        <p:spPr>
          <a:xfrm>
            <a:off x="1015365" y="1283335"/>
            <a:ext cx="10158095" cy="1419713"/>
          </a:xfrm>
          <a:custGeom>
            <a:gdLst>
              <a:gd name="connsiteX0" fmla="*/ 0 w 15997"/>
              <a:gd name="connsiteY0" fmla="*/ 34 h 2235"/>
              <a:gd name="connsiteX1" fmla="*/ 7850 w 15997"/>
              <a:gd name="connsiteY1" fmla="*/ 2234 h 2235"/>
              <a:gd name="connsiteX2" fmla="*/ 15997 w 15997"/>
              <a:gd name="connsiteY2" fmla="*/ 0 h 2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7" h="2236">
                <a:moveTo>
                  <a:pt x="0" y="34"/>
                </a:moveTo>
                <a:cubicBezTo>
                  <a:pt x="1020" y="734"/>
                  <a:pt x="4288" y="2185"/>
                  <a:pt x="7850" y="2234"/>
                </a:cubicBezTo>
                <a:cubicBezTo>
                  <a:pt x="11412" y="2283"/>
                  <a:pt x="13753" y="1308"/>
                  <a:pt x="15997" y="0"/>
                </a:cubicBezTo>
              </a:path>
            </a:pathLst>
          </a:custGeom>
          <a:noFill/>
          <a:ln w="187325">
            <a:solidFill>
              <a:srgbClr val="58B6E5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5403215" y="1771650"/>
            <a:ext cx="1385570" cy="13855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72160" y="1036955"/>
            <a:ext cx="534670" cy="534670"/>
          </a:xfrm>
          <a:prstGeom prst="ellipse">
            <a:avLst/>
          </a:prstGeom>
          <a:solidFill>
            <a:srgbClr val="56ABD5"/>
          </a:solidFill>
          <a:ln>
            <a:solidFill>
              <a:srgbClr val="56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895965" y="1065530"/>
            <a:ext cx="534670" cy="534670"/>
          </a:xfrm>
          <a:prstGeom prst="ellipse">
            <a:avLst/>
          </a:prstGeom>
          <a:solidFill>
            <a:srgbClr val="56ABD5"/>
          </a:solidFill>
          <a:ln>
            <a:solidFill>
              <a:srgbClr val="56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873250" y="4123690"/>
            <a:ext cx="8432800" cy="884555"/>
          </a:xfrm>
          <a:prstGeom prst="rect">
            <a:avLst/>
          </a:prstGeom>
          <a:solidFill>
            <a:srgbClr val="E4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97393" y="3121025"/>
            <a:ext cx="8195310" cy="1706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创业论文答辩</a:t>
            </a:r>
            <a:endParaRPr lang="zh-CN" altLang="en-US" sz="105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宋体" panose="020207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4880" y="4647565"/>
            <a:ext cx="774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GRADUATION THESIS DEFENSE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28265" y="5078095"/>
            <a:ext cx="692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920"/>
              </a:lnSpc>
            </a:pPr>
            <a:r>
              <a:rPr lang="zh-CN" altLang="en-US" sz="1400" cap="small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思源黑体 CN ExtraLight" panose="020b0200000000000000" charset="-122"/>
                <a:sym typeface="+mn-ea"/>
              </a:rPr>
              <a:t>Simple complete framework of graduation thesis defense template PPT, rice husk son bright moon design.</a:t>
            </a:r>
            <a:endParaRPr lang="zh-CN" altLang="en-US" sz="1400" cap="small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cs typeface="思源黑体 CN ExtraLight" panose="020b0200000000000000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54295" y="5826760"/>
            <a:ext cx="1870710" cy="38100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主讲人：</a:t>
            </a:r>
            <a:r>
              <a:rPr lang="en-US" altLang="zh-CN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PPT</a:t>
            </a:r>
            <a:r>
              <a:rPr lang="zh-CN" altLang="en-US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汇</a:t>
            </a:r>
            <a:endParaRPr lang="zh-CN" altLang="en-US" sz="16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宋体" panose="02020700000000000000" charset="-122"/>
            </a:endParaRPr>
          </a:p>
        </p:txBody>
      </p:sp>
      <p:pic>
        <p:nvPicPr>
          <p:cNvPr id="6" name="安静美好爱情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68275" y="-739775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/>
      <p:bldP spid="34" grpId="0"/>
      <p:bldP spid="18" grpId="0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2317750" y="2800985"/>
            <a:ext cx="1471930" cy="14719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  <a:endParaRPr lang="en-US" altLang="zh-CN" sz="6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4287520" y="2543810"/>
            <a:ext cx="3484880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5400" b="1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团队介绍</a:t>
            </a:r>
            <a:endParaRPr lang="zh-CN" altLang="en-US" sz="5400" b="1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4287520" y="3637915"/>
            <a:ext cx="55149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44670" y="3500120"/>
            <a:ext cx="56172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03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团队介绍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08355" y="3927475"/>
            <a:ext cx="3449955" cy="2264410"/>
          </a:xfrm>
          <a:prstGeom prst="rect">
            <a:avLst/>
          </a:prstGeom>
          <a:solidFill>
            <a:srgbClr val="E4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02005" y="1483995"/>
            <a:ext cx="10587355" cy="2328545"/>
            <a:chOff x="1263" y="1970"/>
            <a:chExt cx="16673" cy="3667"/>
          </a:xfrm>
        </p:grpSpPr>
        <p:pic>
          <p:nvPicPr>
            <p:cNvPr id="2" name="图片 1" descr="C:\Users\李曼\Desktop\1.jpg1"/>
            <p:cNvPicPr>
              <a:picLocks noChangeAspect="1"/>
            </p:cNvPicPr>
            <p:nvPr/>
          </p:nvPicPr>
          <p:blipFill>
            <a:blip r:embed="rId2"/>
            <a:srcRect t="34952" b="19329"/>
            <a:stretch>
              <a:fillRect/>
            </a:stretch>
          </p:blipFill>
          <p:spPr>
            <a:xfrm>
              <a:off x="1263" y="1983"/>
              <a:ext cx="16673" cy="361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" name="直接连接符 2"/>
            <p:cNvCxnSpPr/>
            <p:nvPr/>
          </p:nvCxnSpPr>
          <p:spPr>
            <a:xfrm flipH="1">
              <a:off x="6798" y="1970"/>
              <a:ext cx="0" cy="3667"/>
            </a:xfrm>
            <a:prstGeom prst="line">
              <a:avLst/>
            </a:prstGeom>
            <a:ln w="142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>
              <a:off x="12383" y="1970"/>
              <a:ext cx="0" cy="3667"/>
            </a:xfrm>
            <a:prstGeom prst="line">
              <a:avLst/>
            </a:prstGeom>
            <a:ln w="142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"/>
          <p:cNvSpPr/>
          <p:nvPr/>
        </p:nvSpPr>
        <p:spPr>
          <a:xfrm>
            <a:off x="1407260" y="4065015"/>
            <a:ext cx="225214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011873" y="4557395"/>
            <a:ext cx="3042920" cy="10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标题数字等都可以通过点击和重新输入进行更改，顶部“开始”面板中可以对字体、字号、颜色、行距等进行修改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87488" y="5878195"/>
            <a:ext cx="20916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368800" y="3927475"/>
            <a:ext cx="3449955" cy="2264410"/>
          </a:xfrm>
          <a:prstGeom prst="rect">
            <a:avLst/>
          </a:prstGeom>
          <a:solidFill>
            <a:srgbClr val="E4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"/>
          <p:cNvSpPr/>
          <p:nvPr/>
        </p:nvSpPr>
        <p:spPr>
          <a:xfrm>
            <a:off x="4967705" y="4065015"/>
            <a:ext cx="225214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72318" y="4557395"/>
            <a:ext cx="3042920" cy="10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标题数字等都可以通过点击和重新输入进行更改，顶部“开始”面板中可以对字体、字号、颜色、行距等进行修改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047933" y="5878195"/>
            <a:ext cx="20916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915910" y="3927475"/>
            <a:ext cx="3473450" cy="2264410"/>
          </a:xfrm>
          <a:prstGeom prst="rect">
            <a:avLst/>
          </a:prstGeom>
          <a:solidFill>
            <a:srgbClr val="E4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"/>
          <p:cNvSpPr/>
          <p:nvPr/>
        </p:nvSpPr>
        <p:spPr>
          <a:xfrm>
            <a:off x="8514815" y="4065015"/>
            <a:ext cx="225214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19428" y="4557395"/>
            <a:ext cx="3042920" cy="10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标题数字等都可以通过点击和重新输入进行更改，顶部“开始”面板中可以对字体、字号、颜色、行距等进行修改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595043" y="5878195"/>
            <a:ext cx="20916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03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团队介绍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"/>
          <p:cNvSpPr/>
          <p:nvPr/>
        </p:nvSpPr>
        <p:spPr>
          <a:xfrm>
            <a:off x="1401445" y="3582670"/>
            <a:ext cx="182372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800" b="1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200468" y="4173220"/>
            <a:ext cx="222504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正文内容，本段适应大段文字章节。如果文字较多的内容描述比较适合放在这里。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8345" y="1885315"/>
            <a:ext cx="3169285" cy="37858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28345" y="5487670"/>
            <a:ext cx="3169285" cy="183515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1"/>
          <p:cNvSpPr>
            <a:spLocks noEditPoints="1"/>
          </p:cNvSpPr>
          <p:nvPr/>
        </p:nvSpPr>
        <p:spPr bwMode="auto">
          <a:xfrm>
            <a:off x="1794510" y="2473325"/>
            <a:ext cx="1037590" cy="778510"/>
          </a:xfrm>
          <a:custGeom>
            <a:gdLst>
              <a:gd name="T0" fmla="*/ 3 w 108"/>
              <a:gd name="T1" fmla="*/ 54 h 81"/>
              <a:gd name="T2" fmla="*/ 21 w 108"/>
              <a:gd name="T3" fmla="*/ 47 h 81"/>
              <a:gd name="T4" fmla="*/ 26 w 108"/>
              <a:gd name="T5" fmla="*/ 43 h 81"/>
              <a:gd name="T6" fmla="*/ 35 w 108"/>
              <a:gd name="T7" fmla="*/ 62 h 81"/>
              <a:gd name="T8" fmla="*/ 43 w 108"/>
              <a:gd name="T9" fmla="*/ 43 h 81"/>
              <a:gd name="T10" fmla="*/ 48 w 108"/>
              <a:gd name="T11" fmla="*/ 47 h 81"/>
              <a:gd name="T12" fmla="*/ 60 w 108"/>
              <a:gd name="T13" fmla="*/ 51 h 81"/>
              <a:gd name="T14" fmla="*/ 61 w 108"/>
              <a:gd name="T15" fmla="*/ 50 h 81"/>
              <a:gd name="T16" fmla="*/ 72 w 108"/>
              <a:gd name="T17" fmla="*/ 46 h 81"/>
              <a:gd name="T18" fmla="*/ 84 w 108"/>
              <a:gd name="T19" fmla="*/ 60 h 81"/>
              <a:gd name="T20" fmla="*/ 96 w 108"/>
              <a:gd name="T21" fmla="*/ 46 h 81"/>
              <a:gd name="T22" fmla="*/ 105 w 108"/>
              <a:gd name="T23" fmla="*/ 48 h 81"/>
              <a:gd name="T24" fmla="*/ 108 w 108"/>
              <a:gd name="T25" fmla="*/ 71 h 81"/>
              <a:gd name="T26" fmla="*/ 70 w 108"/>
              <a:gd name="T27" fmla="*/ 71 h 81"/>
              <a:gd name="T28" fmla="*/ 70 w 108"/>
              <a:gd name="T29" fmla="*/ 81 h 81"/>
              <a:gd name="T30" fmla="*/ 0 w 108"/>
              <a:gd name="T31" fmla="*/ 81 h 81"/>
              <a:gd name="T32" fmla="*/ 3 w 108"/>
              <a:gd name="T33" fmla="*/ 54 h 81"/>
              <a:gd name="T34" fmla="*/ 74 w 108"/>
              <a:gd name="T35" fmla="*/ 26 h 81"/>
              <a:gd name="T36" fmla="*/ 94 w 108"/>
              <a:gd name="T37" fmla="*/ 24 h 81"/>
              <a:gd name="T38" fmla="*/ 92 w 108"/>
              <a:gd name="T39" fmla="*/ 37 h 81"/>
              <a:gd name="T40" fmla="*/ 89 w 108"/>
              <a:gd name="T41" fmla="*/ 41 h 81"/>
              <a:gd name="T42" fmla="*/ 99 w 108"/>
              <a:gd name="T43" fmla="*/ 42 h 81"/>
              <a:gd name="T44" fmla="*/ 98 w 108"/>
              <a:gd name="T45" fmla="*/ 31 h 81"/>
              <a:gd name="T46" fmla="*/ 69 w 108"/>
              <a:gd name="T47" fmla="*/ 31 h 81"/>
              <a:gd name="T48" fmla="*/ 68 w 108"/>
              <a:gd name="T49" fmla="*/ 42 h 81"/>
              <a:gd name="T50" fmla="*/ 78 w 108"/>
              <a:gd name="T51" fmla="*/ 41 h 81"/>
              <a:gd name="T52" fmla="*/ 75 w 108"/>
              <a:gd name="T53" fmla="*/ 37 h 81"/>
              <a:gd name="T54" fmla="*/ 74 w 108"/>
              <a:gd name="T55" fmla="*/ 26 h 81"/>
              <a:gd name="T56" fmla="*/ 74 w 108"/>
              <a:gd name="T57" fmla="*/ 26 h 81"/>
              <a:gd name="T58" fmla="*/ 22 w 108"/>
              <a:gd name="T59" fmla="*/ 30 h 81"/>
              <a:gd name="T60" fmla="*/ 23 w 108"/>
              <a:gd name="T61" fmla="*/ 15 h 81"/>
              <a:gd name="T62" fmla="*/ 47 w 108"/>
              <a:gd name="T63" fmla="*/ 15 h 81"/>
              <a:gd name="T64" fmla="*/ 48 w 108"/>
              <a:gd name="T65" fmla="*/ 31 h 81"/>
              <a:gd name="T66" fmla="*/ 52 w 108"/>
              <a:gd name="T67" fmla="*/ 25 h 81"/>
              <a:gd name="T68" fmla="*/ 50 w 108"/>
              <a:gd name="T69" fmla="*/ 8 h 81"/>
              <a:gd name="T70" fmla="*/ 20 w 108"/>
              <a:gd name="T71" fmla="*/ 6 h 81"/>
              <a:gd name="T72" fmla="*/ 18 w 108"/>
              <a:gd name="T73" fmla="*/ 27 h 81"/>
              <a:gd name="T74" fmla="*/ 22 w 108"/>
              <a:gd name="T75" fmla="*/ 30 h 8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rgbClr val="56AB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1" name="3"/>
          <p:cNvSpPr>
            <a:spLocks noEditPoints="1"/>
          </p:cNvSpPr>
          <p:nvPr/>
        </p:nvSpPr>
        <p:spPr bwMode="auto">
          <a:xfrm>
            <a:off x="9441180" y="2303780"/>
            <a:ext cx="904875" cy="900430"/>
          </a:xfrm>
          <a:custGeom>
            <a:gdLst>
              <a:gd name="T0" fmla="*/ 80 w 85"/>
              <a:gd name="T1" fmla="*/ 53 h 85"/>
              <a:gd name="T2" fmla="*/ 80 w 85"/>
              <a:gd name="T3" fmla="*/ 80 h 85"/>
              <a:gd name="T4" fmla="*/ 74 w 85"/>
              <a:gd name="T5" fmla="*/ 85 h 85"/>
              <a:gd name="T6" fmla="*/ 10 w 85"/>
              <a:gd name="T7" fmla="*/ 85 h 85"/>
              <a:gd name="T8" fmla="*/ 5 w 85"/>
              <a:gd name="T9" fmla="*/ 80 h 85"/>
              <a:gd name="T10" fmla="*/ 5 w 85"/>
              <a:gd name="T11" fmla="*/ 53 h 85"/>
              <a:gd name="T12" fmla="*/ 17 w 85"/>
              <a:gd name="T13" fmla="*/ 56 h 85"/>
              <a:gd name="T14" fmla="*/ 17 w 85"/>
              <a:gd name="T15" fmla="*/ 61 h 85"/>
              <a:gd name="T16" fmla="*/ 21 w 85"/>
              <a:gd name="T17" fmla="*/ 61 h 85"/>
              <a:gd name="T18" fmla="*/ 21 w 85"/>
              <a:gd name="T19" fmla="*/ 68 h 85"/>
              <a:gd name="T20" fmla="*/ 27 w 85"/>
              <a:gd name="T21" fmla="*/ 68 h 85"/>
              <a:gd name="T22" fmla="*/ 27 w 85"/>
              <a:gd name="T23" fmla="*/ 61 h 85"/>
              <a:gd name="T24" fmla="*/ 30 w 85"/>
              <a:gd name="T25" fmla="*/ 61 h 85"/>
              <a:gd name="T26" fmla="*/ 30 w 85"/>
              <a:gd name="T27" fmla="*/ 57 h 85"/>
              <a:gd name="T28" fmla="*/ 54 w 85"/>
              <a:gd name="T29" fmla="*/ 57 h 85"/>
              <a:gd name="T30" fmla="*/ 54 w 85"/>
              <a:gd name="T31" fmla="*/ 61 h 85"/>
              <a:gd name="T32" fmla="*/ 57 w 85"/>
              <a:gd name="T33" fmla="*/ 61 h 85"/>
              <a:gd name="T34" fmla="*/ 57 w 85"/>
              <a:gd name="T35" fmla="*/ 68 h 85"/>
              <a:gd name="T36" fmla="*/ 63 w 85"/>
              <a:gd name="T37" fmla="*/ 68 h 85"/>
              <a:gd name="T38" fmla="*/ 63 w 85"/>
              <a:gd name="T39" fmla="*/ 61 h 85"/>
              <a:gd name="T40" fmla="*/ 66 w 85"/>
              <a:gd name="T41" fmla="*/ 61 h 85"/>
              <a:gd name="T42" fmla="*/ 66 w 85"/>
              <a:gd name="T43" fmla="*/ 56 h 85"/>
              <a:gd name="T44" fmla="*/ 80 w 85"/>
              <a:gd name="T45" fmla="*/ 53 h 85"/>
              <a:gd name="T46" fmla="*/ 31 w 85"/>
              <a:gd name="T47" fmla="*/ 0 h 85"/>
              <a:gd name="T48" fmla="*/ 54 w 85"/>
              <a:gd name="T49" fmla="*/ 0 h 85"/>
              <a:gd name="T50" fmla="*/ 61 w 85"/>
              <a:gd name="T51" fmla="*/ 7 h 85"/>
              <a:gd name="T52" fmla="*/ 61 w 85"/>
              <a:gd name="T53" fmla="*/ 16 h 85"/>
              <a:gd name="T54" fmla="*/ 53 w 85"/>
              <a:gd name="T55" fmla="*/ 16 h 85"/>
              <a:gd name="T56" fmla="*/ 53 w 85"/>
              <a:gd name="T57" fmla="*/ 8 h 85"/>
              <a:gd name="T58" fmla="*/ 32 w 85"/>
              <a:gd name="T59" fmla="*/ 8 h 85"/>
              <a:gd name="T60" fmla="*/ 32 w 85"/>
              <a:gd name="T61" fmla="*/ 16 h 85"/>
              <a:gd name="T62" fmla="*/ 24 w 85"/>
              <a:gd name="T63" fmla="*/ 16 h 85"/>
              <a:gd name="T64" fmla="*/ 24 w 85"/>
              <a:gd name="T65" fmla="*/ 7 h 85"/>
              <a:gd name="T66" fmla="*/ 31 w 85"/>
              <a:gd name="T67" fmla="*/ 0 h 85"/>
              <a:gd name="T68" fmla="*/ 0 w 85"/>
              <a:gd name="T69" fmla="*/ 20 h 85"/>
              <a:gd name="T70" fmla="*/ 0 w 85"/>
              <a:gd name="T71" fmla="*/ 48 h 85"/>
              <a:gd name="T72" fmla="*/ 85 w 85"/>
              <a:gd name="T73" fmla="*/ 48 h 85"/>
              <a:gd name="T74" fmla="*/ 85 w 85"/>
              <a:gd name="T75" fmla="*/ 20 h 85"/>
              <a:gd name="T76" fmla="*/ 0 w 85"/>
              <a:gd name="T77" fmla="*/ 20 h 8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rgbClr val="56AB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4" name="2"/>
          <p:cNvSpPr>
            <a:spLocks noEditPoints="1"/>
          </p:cNvSpPr>
          <p:nvPr/>
        </p:nvSpPr>
        <p:spPr bwMode="auto">
          <a:xfrm>
            <a:off x="5619115" y="2344420"/>
            <a:ext cx="854075" cy="894080"/>
          </a:xfrm>
          <a:custGeom>
            <a:gdLst>
              <a:gd name="T0" fmla="*/ 160 w 209"/>
              <a:gd name="T1" fmla="*/ 28 h 219"/>
              <a:gd name="T2" fmla="*/ 169 w 209"/>
              <a:gd name="T3" fmla="*/ 9 h 219"/>
              <a:gd name="T4" fmla="*/ 140 w 209"/>
              <a:gd name="T5" fmla="*/ 17 h 219"/>
              <a:gd name="T6" fmla="*/ 7 w 209"/>
              <a:gd name="T7" fmla="*/ 148 h 219"/>
              <a:gd name="T8" fmla="*/ 29 w 209"/>
              <a:gd name="T9" fmla="*/ 208 h 219"/>
              <a:gd name="T10" fmla="*/ 29 w 209"/>
              <a:gd name="T11" fmla="*/ 159 h 219"/>
              <a:gd name="T12" fmla="*/ 100 w 209"/>
              <a:gd name="T13" fmla="*/ 108 h 219"/>
              <a:gd name="T14" fmla="*/ 109 w 209"/>
              <a:gd name="T15" fmla="*/ 86 h 219"/>
              <a:gd name="T16" fmla="*/ 80 w 209"/>
              <a:gd name="T17" fmla="*/ 97 h 219"/>
              <a:gd name="T18" fmla="*/ 71 w 209"/>
              <a:gd name="T19" fmla="*/ 93 h 219"/>
              <a:gd name="T20" fmla="*/ 109 w 209"/>
              <a:gd name="T21" fmla="*/ 77 h 219"/>
              <a:gd name="T22" fmla="*/ 124 w 209"/>
              <a:gd name="T23" fmla="*/ 86 h 219"/>
              <a:gd name="T24" fmla="*/ 124 w 209"/>
              <a:gd name="T25" fmla="*/ 17 h 219"/>
              <a:gd name="T26" fmla="*/ 169 w 209"/>
              <a:gd name="T27" fmla="*/ 0 h 219"/>
              <a:gd name="T28" fmla="*/ 171 w 209"/>
              <a:gd name="T29" fmla="*/ 0 h 219"/>
              <a:gd name="T30" fmla="*/ 209 w 209"/>
              <a:gd name="T31" fmla="*/ 17 h 219"/>
              <a:gd name="T32" fmla="*/ 160 w 209"/>
              <a:gd name="T33" fmla="*/ 175 h 219"/>
              <a:gd name="T34" fmla="*/ 146 w 209"/>
              <a:gd name="T35" fmla="*/ 168 h 219"/>
              <a:gd name="T36" fmla="*/ 100 w 209"/>
              <a:gd name="T37" fmla="*/ 197 h 219"/>
              <a:gd name="T38" fmla="*/ 82 w 209"/>
              <a:gd name="T39" fmla="*/ 188 h 219"/>
              <a:gd name="T40" fmla="*/ 35 w 209"/>
              <a:gd name="T41" fmla="*/ 219 h 219"/>
              <a:gd name="T42" fmla="*/ 2 w 209"/>
              <a:gd name="T43" fmla="*/ 204 h 219"/>
              <a:gd name="T44" fmla="*/ 0 w 209"/>
              <a:gd name="T45" fmla="*/ 202 h 219"/>
              <a:gd name="T46" fmla="*/ 0 w 209"/>
              <a:gd name="T47" fmla="*/ 139 h 219"/>
              <a:gd name="T48" fmla="*/ 42 w 209"/>
              <a:gd name="T49" fmla="*/ 122 h 219"/>
              <a:gd name="T50" fmla="*/ 44 w 209"/>
              <a:gd name="T51" fmla="*/ 122 h 219"/>
              <a:gd name="T52" fmla="*/ 82 w 209"/>
              <a:gd name="T53" fmla="*/ 139 h 219"/>
              <a:gd name="T54" fmla="*/ 93 w 209"/>
              <a:gd name="T55" fmla="*/ 186 h 219"/>
              <a:gd name="T56" fmla="*/ 71 w 209"/>
              <a:gd name="T57" fmla="*/ 108 h 219"/>
              <a:gd name="T58" fmla="*/ 64 w 209"/>
              <a:gd name="T59" fmla="*/ 131 h 219"/>
              <a:gd name="T60" fmla="*/ 64 w 209"/>
              <a:gd name="T61" fmla="*/ 97 h 219"/>
              <a:gd name="T62" fmla="*/ 131 w 209"/>
              <a:gd name="T63" fmla="*/ 88 h 219"/>
              <a:gd name="T64" fmla="*/ 146 w 209"/>
              <a:gd name="T65" fmla="*/ 97 h 219"/>
              <a:gd name="T66" fmla="*/ 153 w 209"/>
              <a:gd name="T67" fmla="*/ 164 h 219"/>
              <a:gd name="T68" fmla="*/ 131 w 209"/>
              <a:gd name="T69" fmla="*/ 28 h 219"/>
              <a:gd name="T70" fmla="*/ 131 w 209"/>
              <a:gd name="T71" fmla="*/ 88 h 219"/>
              <a:gd name="T72" fmla="*/ 35 w 209"/>
              <a:gd name="T73" fmla="*/ 148 h 219"/>
              <a:gd name="T74" fmla="*/ 44 w 209"/>
              <a:gd name="T75" fmla="*/ 128 h 219"/>
              <a:gd name="T76" fmla="*/ 15 w 209"/>
              <a:gd name="T77" fmla="*/ 139 h 219"/>
              <a:gd name="T78" fmla="*/ 162 w 209"/>
              <a:gd name="T79" fmla="*/ 35 h 219"/>
              <a:gd name="T80" fmla="*/ 160 w 209"/>
              <a:gd name="T81" fmla="*/ 35 h 2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9" h="219">
                <a:moveTo>
                  <a:pt x="140" y="17"/>
                </a:moveTo>
                <a:lnTo>
                  <a:pt x="160" y="28"/>
                </a:lnTo>
                <a:lnTo>
                  <a:pt x="189" y="17"/>
                </a:lnTo>
                <a:lnTo>
                  <a:pt x="169" y="9"/>
                </a:lnTo>
                <a:lnTo>
                  <a:pt x="140" y="17"/>
                </a:lnTo>
                <a:lnTo>
                  <a:pt x="140" y="17"/>
                </a:lnTo>
                <a:close/>
                <a:moveTo>
                  <a:pt x="29" y="159"/>
                </a:moveTo>
                <a:lnTo>
                  <a:pt x="7" y="148"/>
                </a:lnTo>
                <a:lnTo>
                  <a:pt x="7" y="199"/>
                </a:lnTo>
                <a:lnTo>
                  <a:pt x="29" y="208"/>
                </a:lnTo>
                <a:lnTo>
                  <a:pt x="29" y="159"/>
                </a:lnTo>
                <a:lnTo>
                  <a:pt x="29" y="159"/>
                </a:lnTo>
                <a:close/>
                <a:moveTo>
                  <a:pt x="80" y="97"/>
                </a:moveTo>
                <a:lnTo>
                  <a:pt x="100" y="108"/>
                </a:lnTo>
                <a:lnTo>
                  <a:pt x="129" y="95"/>
                </a:lnTo>
                <a:lnTo>
                  <a:pt x="109" y="86"/>
                </a:lnTo>
                <a:lnTo>
                  <a:pt x="80" y="97"/>
                </a:lnTo>
                <a:lnTo>
                  <a:pt x="80" y="97"/>
                </a:lnTo>
                <a:close/>
                <a:moveTo>
                  <a:pt x="64" y="97"/>
                </a:moveTo>
                <a:lnTo>
                  <a:pt x="71" y="93"/>
                </a:lnTo>
                <a:lnTo>
                  <a:pt x="106" y="80"/>
                </a:lnTo>
                <a:lnTo>
                  <a:pt x="109" y="77"/>
                </a:lnTo>
                <a:lnTo>
                  <a:pt x="109" y="80"/>
                </a:lnTo>
                <a:lnTo>
                  <a:pt x="124" y="86"/>
                </a:lnTo>
                <a:lnTo>
                  <a:pt x="124" y="24"/>
                </a:lnTo>
                <a:lnTo>
                  <a:pt x="124" y="17"/>
                </a:lnTo>
                <a:lnTo>
                  <a:pt x="131" y="15"/>
                </a:lnTo>
                <a:lnTo>
                  <a:pt x="169" y="0"/>
                </a:lnTo>
                <a:lnTo>
                  <a:pt x="169" y="0"/>
                </a:lnTo>
                <a:lnTo>
                  <a:pt x="171" y="0"/>
                </a:lnTo>
                <a:lnTo>
                  <a:pt x="200" y="15"/>
                </a:lnTo>
                <a:lnTo>
                  <a:pt x="209" y="17"/>
                </a:lnTo>
                <a:lnTo>
                  <a:pt x="209" y="157"/>
                </a:lnTo>
                <a:lnTo>
                  <a:pt x="160" y="175"/>
                </a:lnTo>
                <a:lnTo>
                  <a:pt x="155" y="173"/>
                </a:lnTo>
                <a:lnTo>
                  <a:pt x="146" y="168"/>
                </a:lnTo>
                <a:lnTo>
                  <a:pt x="146" y="179"/>
                </a:lnTo>
                <a:lnTo>
                  <a:pt x="100" y="197"/>
                </a:lnTo>
                <a:lnTo>
                  <a:pt x="93" y="195"/>
                </a:lnTo>
                <a:lnTo>
                  <a:pt x="82" y="188"/>
                </a:lnTo>
                <a:lnTo>
                  <a:pt x="82" y="204"/>
                </a:lnTo>
                <a:lnTo>
                  <a:pt x="35" y="219"/>
                </a:lnTo>
                <a:lnTo>
                  <a:pt x="31" y="217"/>
                </a:lnTo>
                <a:lnTo>
                  <a:pt x="2" y="204"/>
                </a:lnTo>
                <a:lnTo>
                  <a:pt x="0" y="204"/>
                </a:lnTo>
                <a:lnTo>
                  <a:pt x="0" y="202"/>
                </a:lnTo>
                <a:lnTo>
                  <a:pt x="0" y="144"/>
                </a:lnTo>
                <a:lnTo>
                  <a:pt x="0" y="139"/>
                </a:lnTo>
                <a:lnTo>
                  <a:pt x="7" y="135"/>
                </a:lnTo>
                <a:lnTo>
                  <a:pt x="42" y="122"/>
                </a:lnTo>
                <a:lnTo>
                  <a:pt x="44" y="119"/>
                </a:lnTo>
                <a:lnTo>
                  <a:pt x="44" y="122"/>
                </a:lnTo>
                <a:lnTo>
                  <a:pt x="75" y="135"/>
                </a:lnTo>
                <a:lnTo>
                  <a:pt x="82" y="139"/>
                </a:lnTo>
                <a:lnTo>
                  <a:pt x="82" y="182"/>
                </a:lnTo>
                <a:lnTo>
                  <a:pt x="93" y="186"/>
                </a:lnTo>
                <a:lnTo>
                  <a:pt x="93" y="117"/>
                </a:lnTo>
                <a:lnTo>
                  <a:pt x="71" y="108"/>
                </a:lnTo>
                <a:lnTo>
                  <a:pt x="71" y="133"/>
                </a:lnTo>
                <a:lnTo>
                  <a:pt x="64" y="131"/>
                </a:lnTo>
                <a:lnTo>
                  <a:pt x="64" y="102"/>
                </a:lnTo>
                <a:lnTo>
                  <a:pt x="64" y="97"/>
                </a:lnTo>
                <a:lnTo>
                  <a:pt x="64" y="97"/>
                </a:lnTo>
                <a:close/>
                <a:moveTo>
                  <a:pt x="131" y="88"/>
                </a:moveTo>
                <a:lnTo>
                  <a:pt x="140" y="93"/>
                </a:lnTo>
                <a:lnTo>
                  <a:pt x="146" y="97"/>
                </a:lnTo>
                <a:lnTo>
                  <a:pt x="146" y="162"/>
                </a:lnTo>
                <a:lnTo>
                  <a:pt x="153" y="164"/>
                </a:lnTo>
                <a:lnTo>
                  <a:pt x="153" y="40"/>
                </a:lnTo>
                <a:lnTo>
                  <a:pt x="131" y="28"/>
                </a:lnTo>
                <a:lnTo>
                  <a:pt x="131" y="88"/>
                </a:lnTo>
                <a:lnTo>
                  <a:pt x="131" y="88"/>
                </a:lnTo>
                <a:close/>
                <a:moveTo>
                  <a:pt x="15" y="139"/>
                </a:moveTo>
                <a:lnTo>
                  <a:pt x="35" y="148"/>
                </a:lnTo>
                <a:lnTo>
                  <a:pt x="64" y="137"/>
                </a:lnTo>
                <a:lnTo>
                  <a:pt x="44" y="128"/>
                </a:lnTo>
                <a:lnTo>
                  <a:pt x="15" y="139"/>
                </a:lnTo>
                <a:lnTo>
                  <a:pt x="15" y="139"/>
                </a:lnTo>
                <a:close/>
                <a:moveTo>
                  <a:pt x="160" y="35"/>
                </a:moveTo>
                <a:lnTo>
                  <a:pt x="162" y="35"/>
                </a:lnTo>
                <a:lnTo>
                  <a:pt x="160" y="35"/>
                </a:lnTo>
                <a:lnTo>
                  <a:pt x="160" y="35"/>
                </a:lnTo>
                <a:lnTo>
                  <a:pt x="160" y="35"/>
                </a:lnTo>
                <a:close/>
              </a:path>
            </a:pathLst>
          </a:custGeom>
          <a:solidFill>
            <a:srgbClr val="56AB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/>
          <p:nvPr/>
        </p:nvSpPr>
        <p:spPr>
          <a:xfrm>
            <a:off x="5170805" y="3582670"/>
            <a:ext cx="182372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800" b="1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69828" y="4173220"/>
            <a:ext cx="222504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正文内容，本段适应大段文字章节。如果文字较多的内容描述比较适合放在这里。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7705" y="1885315"/>
            <a:ext cx="3169285" cy="37858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97705" y="5487670"/>
            <a:ext cx="3169285" cy="183515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"/>
          <p:cNvSpPr/>
          <p:nvPr/>
        </p:nvSpPr>
        <p:spPr>
          <a:xfrm>
            <a:off x="8947785" y="3582670"/>
            <a:ext cx="182372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输入标题</a:t>
            </a:r>
            <a:endParaRPr lang="zh-CN" altLang="en-US" sz="2800" b="1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46808" y="4173220"/>
            <a:ext cx="222504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正文内容，本段适应大段文字章节。如果文字较多的内容描述比较适合放在这里。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74685" y="1885315"/>
            <a:ext cx="3169285" cy="37858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274685" y="5487670"/>
            <a:ext cx="3169285" cy="183515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2317750" y="2800985"/>
            <a:ext cx="1471930" cy="14719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  <a:endParaRPr lang="en-US" altLang="zh-CN" sz="6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4287520" y="2543810"/>
            <a:ext cx="3484880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5400" b="1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风险管控</a:t>
            </a:r>
            <a:endParaRPr lang="zh-CN" altLang="en-US" sz="5400" b="1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4287520" y="3637915"/>
            <a:ext cx="55149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44670" y="3500120"/>
            <a:ext cx="56172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04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风险管控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"/>
          <p:cNvSpPr/>
          <p:nvPr/>
        </p:nvSpPr>
        <p:spPr>
          <a:xfrm>
            <a:off x="1001395" y="1423035"/>
            <a:ext cx="361061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>
                <a:solidFill>
                  <a:srgbClr val="56ABD5"/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rPr>
              <a:t>在此输入标题</a:t>
            </a:r>
            <a:endParaRPr lang="zh-CN" altLang="en-US" sz="2800" b="1">
              <a:solidFill>
                <a:srgbClr val="56ABD5"/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1395" y="2440305"/>
            <a:ext cx="3827145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  <a:p>
            <a:pPr algn="l" fontAlgn="auto">
              <a:lnSpc>
                <a:spcPts val="20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  <a:p>
            <a:pPr algn="l" fontAlgn="auto">
              <a:lnSpc>
                <a:spcPts val="20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  <a:p>
            <a:pPr algn="l" fontAlgn="auto">
              <a:lnSpc>
                <a:spcPts val="20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6044565" y="1419860"/>
            <a:ext cx="0" cy="40513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2"/>
          <a:srcRect l="14036" r="14036"/>
          <a:stretch>
            <a:fillRect/>
          </a:stretch>
        </p:blipFill>
        <p:spPr>
          <a:xfrm>
            <a:off x="7798435" y="1569085"/>
            <a:ext cx="1214120" cy="1214120"/>
          </a:xfrm>
          <a:prstGeom prst="ellipse">
            <a:avLst/>
          </a:prstGeom>
        </p:spPr>
      </p:pic>
      <p:pic>
        <p:nvPicPr>
          <p:cNvPr id="5" name="图片 4" descr="未标题-3"/>
          <p:cNvPicPr>
            <a:picLocks noChangeAspect="1"/>
          </p:cNvPicPr>
          <p:nvPr/>
        </p:nvPicPr>
        <p:blipFill>
          <a:blip r:embed="rId3"/>
          <a:srcRect l="16649" r="16649"/>
          <a:stretch>
            <a:fillRect/>
          </a:stretch>
        </p:blipFill>
        <p:spPr>
          <a:xfrm>
            <a:off x="9740265" y="4191635"/>
            <a:ext cx="1195070" cy="1195070"/>
          </a:xfrm>
          <a:prstGeom prst="ellipse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254875" y="2677848"/>
            <a:ext cx="3773805" cy="1804670"/>
            <a:chOff x="15659" y="597"/>
            <a:chExt cx="1389" cy="665"/>
          </a:xfrm>
          <a:solidFill>
            <a:srgbClr val="56ABD5"/>
          </a:solidFill>
        </p:grpSpPr>
        <p:sp>
          <p:nvSpPr>
            <p:cNvPr id="7" name="椭圆 6"/>
            <p:cNvSpPr/>
            <p:nvPr/>
          </p:nvSpPr>
          <p:spPr>
            <a:xfrm>
              <a:off x="16058" y="1014"/>
              <a:ext cx="248" cy="248"/>
            </a:xfrm>
            <a:prstGeom prst="ellipse">
              <a:avLst/>
            </a:prstGeom>
            <a:solidFill>
              <a:srgbClr val="CBE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6416" y="597"/>
              <a:ext cx="248" cy="248"/>
            </a:xfrm>
            <a:prstGeom prst="ellipse">
              <a:avLst/>
            </a:prstGeom>
            <a:solidFill>
              <a:srgbClr val="CBE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5659" y="699"/>
              <a:ext cx="380" cy="3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6161" y="699"/>
              <a:ext cx="380" cy="3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6668" y="699"/>
              <a:ext cx="380" cy="3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1106170" y="2054860"/>
            <a:ext cx="2200275" cy="111760"/>
          </a:xfrm>
          <a:prstGeom prst="round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04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风险管控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菱形 7"/>
          <p:cNvSpPr/>
          <p:nvPr/>
        </p:nvSpPr>
        <p:spPr>
          <a:xfrm>
            <a:off x="4349750" y="1974850"/>
            <a:ext cx="3492500" cy="3492500"/>
          </a:xfrm>
          <a:prstGeom prst="diamond">
            <a:avLst/>
          </a:prstGeom>
          <a:noFill/>
          <a:ln w="1492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59605" y="2097405"/>
            <a:ext cx="1305560" cy="1305560"/>
            <a:chOff x="7508" y="3686"/>
            <a:chExt cx="2056" cy="2056"/>
          </a:xfrm>
          <a:solidFill>
            <a:srgbClr val="56ABD5"/>
          </a:solidFill>
        </p:grpSpPr>
        <p:sp>
          <p:nvSpPr>
            <p:cNvPr id="9" name="47"/>
            <p:cNvSpPr/>
            <p:nvPr/>
          </p:nvSpPr>
          <p:spPr>
            <a:xfrm rot="4500000">
              <a:off x="7512" y="4018"/>
              <a:ext cx="681" cy="681"/>
            </a:xfrm>
            <a:custGeom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  <p:sp>
          <p:nvSpPr>
            <p:cNvPr id="23" name="圆形"/>
            <p:cNvSpPr/>
            <p:nvPr/>
          </p:nvSpPr>
          <p:spPr>
            <a:xfrm rot="1800000">
              <a:off x="7508" y="3686"/>
              <a:ext cx="2057" cy="2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24" name="文本框"/>
          <p:cNvSpPr txBox="1"/>
          <p:nvPr/>
        </p:nvSpPr>
        <p:spPr>
          <a:xfrm>
            <a:off x="4519930" y="2600325"/>
            <a:ext cx="1185545" cy="3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措施一</a:t>
            </a:r>
            <a:endParaRPr lang="zh-CN" altLang="en-US" sz="2000">
              <a:solidFill>
                <a:schemeClr val="bg1"/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35395" y="2096770"/>
            <a:ext cx="1305560" cy="1305560"/>
            <a:chOff x="9652" y="3685"/>
            <a:chExt cx="2056" cy="2056"/>
          </a:xfrm>
          <a:solidFill>
            <a:srgbClr val="56ABD5"/>
          </a:solidFill>
        </p:grpSpPr>
        <p:sp>
          <p:nvSpPr>
            <p:cNvPr id="12" name="55"/>
            <p:cNvSpPr/>
            <p:nvPr/>
          </p:nvSpPr>
          <p:spPr>
            <a:xfrm rot="17100000" flipH="1">
              <a:off x="11024" y="4018"/>
              <a:ext cx="681" cy="681"/>
            </a:xfrm>
            <a:custGeom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  <p:sp>
          <p:nvSpPr>
            <p:cNvPr id="13" name="圆形"/>
            <p:cNvSpPr/>
            <p:nvPr/>
          </p:nvSpPr>
          <p:spPr>
            <a:xfrm rot="19800000" flipH="1">
              <a:off x="9652" y="3685"/>
              <a:ext cx="2057" cy="2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14" name="文本框"/>
          <p:cNvSpPr txBox="1"/>
          <p:nvPr/>
        </p:nvSpPr>
        <p:spPr>
          <a:xfrm>
            <a:off x="6395720" y="2600325"/>
            <a:ext cx="1185545" cy="3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8B04A"/>
                </a:solidFill>
              </a14:hiddenFill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措施二</a:t>
            </a:r>
            <a:endParaRPr lang="zh-CN" altLang="en-US" sz="2000">
              <a:solidFill>
                <a:schemeClr val="bg1"/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448810" y="4056380"/>
            <a:ext cx="1305560" cy="1305560"/>
            <a:chOff x="7491" y="5861"/>
            <a:chExt cx="2056" cy="2056"/>
          </a:xfrm>
          <a:solidFill>
            <a:srgbClr val="56ABD5"/>
          </a:solidFill>
        </p:grpSpPr>
        <p:sp>
          <p:nvSpPr>
            <p:cNvPr id="25" name="58"/>
            <p:cNvSpPr/>
            <p:nvPr/>
          </p:nvSpPr>
          <p:spPr>
            <a:xfrm rot="17100000" flipV="1">
              <a:off x="7512" y="6905"/>
              <a:ext cx="681" cy="681"/>
            </a:xfrm>
            <a:custGeom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  <p:sp>
          <p:nvSpPr>
            <p:cNvPr id="26" name="圆形"/>
            <p:cNvSpPr/>
            <p:nvPr/>
          </p:nvSpPr>
          <p:spPr>
            <a:xfrm rot="19800000" flipV="1">
              <a:off x="7491" y="5861"/>
              <a:ext cx="2057" cy="2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27" name="文本框"/>
          <p:cNvSpPr txBox="1"/>
          <p:nvPr/>
        </p:nvSpPr>
        <p:spPr>
          <a:xfrm>
            <a:off x="4509135" y="4559300"/>
            <a:ext cx="1185545" cy="3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8B04A"/>
                </a:solidFill>
              </a14:hiddenFill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措施三</a:t>
            </a:r>
            <a:endParaRPr lang="zh-CN" altLang="en-US" sz="2000">
              <a:solidFill>
                <a:schemeClr val="bg1"/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335395" y="4056380"/>
            <a:ext cx="1305560" cy="1305560"/>
            <a:chOff x="9652" y="5861"/>
            <a:chExt cx="2056" cy="2056"/>
          </a:xfrm>
          <a:solidFill>
            <a:srgbClr val="56ABD5"/>
          </a:solidFill>
        </p:grpSpPr>
        <p:sp>
          <p:nvSpPr>
            <p:cNvPr id="29" name="61"/>
            <p:cNvSpPr/>
            <p:nvPr/>
          </p:nvSpPr>
          <p:spPr>
            <a:xfrm rot="4500000" flipH="1" flipV="1">
              <a:off x="11024" y="6905"/>
              <a:ext cx="681" cy="681"/>
            </a:xfrm>
            <a:custGeom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  <p:sp>
          <p:nvSpPr>
            <p:cNvPr id="31" name="圆形"/>
            <p:cNvSpPr/>
            <p:nvPr/>
          </p:nvSpPr>
          <p:spPr>
            <a:xfrm rot="1800000" flipH="1" flipV="1">
              <a:off x="9652" y="5861"/>
              <a:ext cx="2057" cy="2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32" name="文本框"/>
          <p:cNvSpPr txBox="1"/>
          <p:nvPr/>
        </p:nvSpPr>
        <p:spPr>
          <a:xfrm>
            <a:off x="6395720" y="4559300"/>
            <a:ext cx="1185545" cy="3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措施四</a:t>
            </a:r>
            <a:endParaRPr lang="zh-CN" altLang="en-US" sz="2000">
              <a:solidFill>
                <a:schemeClr val="bg1"/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4" name="文本框"/>
          <p:cNvSpPr txBox="1">
            <a:spLocks noChangeArrowheads="1"/>
          </p:cNvSpPr>
          <p:nvPr/>
        </p:nvSpPr>
        <p:spPr bwMode="auto">
          <a:xfrm>
            <a:off x="2351088" y="227965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0" name="文本框"/>
          <p:cNvSpPr txBox="1">
            <a:spLocks noChangeArrowheads="1"/>
          </p:cNvSpPr>
          <p:nvPr/>
        </p:nvSpPr>
        <p:spPr bwMode="auto">
          <a:xfrm>
            <a:off x="1495743" y="2666365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r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17" name="文本框"/>
          <p:cNvSpPr txBox="1">
            <a:spLocks noChangeArrowheads="1"/>
          </p:cNvSpPr>
          <p:nvPr/>
        </p:nvSpPr>
        <p:spPr bwMode="auto">
          <a:xfrm>
            <a:off x="2351088" y="430403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3" name="文本框"/>
          <p:cNvSpPr txBox="1">
            <a:spLocks noChangeArrowheads="1"/>
          </p:cNvSpPr>
          <p:nvPr/>
        </p:nvSpPr>
        <p:spPr bwMode="auto">
          <a:xfrm>
            <a:off x="1495743" y="4690745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r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文本框"/>
          <p:cNvSpPr txBox="1">
            <a:spLocks noChangeArrowheads="1"/>
          </p:cNvSpPr>
          <p:nvPr/>
        </p:nvSpPr>
        <p:spPr bwMode="auto">
          <a:xfrm>
            <a:off x="8008938" y="227965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7" name="文本框"/>
          <p:cNvSpPr txBox="1">
            <a:spLocks noChangeArrowheads="1"/>
          </p:cNvSpPr>
          <p:nvPr/>
        </p:nvSpPr>
        <p:spPr bwMode="auto">
          <a:xfrm>
            <a:off x="8008938" y="2666365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2" name="文本框"/>
          <p:cNvSpPr txBox="1">
            <a:spLocks noChangeArrowheads="1"/>
          </p:cNvSpPr>
          <p:nvPr/>
        </p:nvSpPr>
        <p:spPr bwMode="auto">
          <a:xfrm>
            <a:off x="8008938" y="430403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1" name="文本框"/>
          <p:cNvSpPr txBox="1">
            <a:spLocks noChangeArrowheads="1"/>
          </p:cNvSpPr>
          <p:nvPr/>
        </p:nvSpPr>
        <p:spPr bwMode="auto">
          <a:xfrm>
            <a:off x="8008938" y="4690745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14" grpId="0"/>
      <p:bldP spid="27" grpId="0"/>
      <p:bldP spid="32" grpId="0"/>
      <p:bldP spid="4" grpId="0"/>
      <p:bldP spid="10" grpId="0"/>
      <p:bldP spid="17" grpId="0"/>
      <p:bldP spid="3" grpId="0"/>
      <p:bldP spid="20" grpId="0"/>
      <p:bldP spid="7" grpId="0"/>
      <p:bldP spid="2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任意多边形 7"/>
          <p:cNvSpPr/>
          <p:nvPr/>
        </p:nvSpPr>
        <p:spPr>
          <a:xfrm>
            <a:off x="1015365" y="1283335"/>
            <a:ext cx="10158095" cy="1419713"/>
          </a:xfrm>
          <a:custGeom>
            <a:gdLst>
              <a:gd name="connsiteX0" fmla="*/ 0 w 15997"/>
              <a:gd name="connsiteY0" fmla="*/ 34 h 2235"/>
              <a:gd name="connsiteX1" fmla="*/ 7850 w 15997"/>
              <a:gd name="connsiteY1" fmla="*/ 2234 h 2235"/>
              <a:gd name="connsiteX2" fmla="*/ 15997 w 15997"/>
              <a:gd name="connsiteY2" fmla="*/ 0 h 2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7" h="2236">
                <a:moveTo>
                  <a:pt x="0" y="34"/>
                </a:moveTo>
                <a:cubicBezTo>
                  <a:pt x="1020" y="734"/>
                  <a:pt x="4288" y="2185"/>
                  <a:pt x="7850" y="2234"/>
                </a:cubicBezTo>
                <a:cubicBezTo>
                  <a:pt x="11412" y="2283"/>
                  <a:pt x="13753" y="1308"/>
                  <a:pt x="15997" y="0"/>
                </a:cubicBezTo>
              </a:path>
            </a:pathLst>
          </a:custGeom>
          <a:noFill/>
          <a:ln w="187325">
            <a:solidFill>
              <a:srgbClr val="58B6E5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5403215" y="1771650"/>
            <a:ext cx="1385570" cy="13855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72160" y="1036955"/>
            <a:ext cx="534670" cy="534670"/>
          </a:xfrm>
          <a:prstGeom prst="ellipse">
            <a:avLst/>
          </a:prstGeom>
          <a:solidFill>
            <a:srgbClr val="56ABD5"/>
          </a:solidFill>
          <a:ln>
            <a:solidFill>
              <a:srgbClr val="56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895965" y="1065530"/>
            <a:ext cx="534670" cy="534670"/>
          </a:xfrm>
          <a:prstGeom prst="ellipse">
            <a:avLst/>
          </a:prstGeom>
          <a:solidFill>
            <a:srgbClr val="56ABD5"/>
          </a:solidFill>
          <a:ln>
            <a:solidFill>
              <a:srgbClr val="56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873250" y="4123690"/>
            <a:ext cx="8432800" cy="884555"/>
          </a:xfrm>
          <a:prstGeom prst="rect">
            <a:avLst/>
          </a:prstGeom>
          <a:solidFill>
            <a:srgbClr val="E4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39010" y="3121025"/>
            <a:ext cx="755332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5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谢谢观看</a:t>
            </a:r>
            <a:endParaRPr lang="zh-CN" altLang="en-US" sz="105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宋体" panose="020207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4880" y="4647565"/>
            <a:ext cx="774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GRADUATION THESIS DEFENSE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28265" y="5078095"/>
            <a:ext cx="692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920"/>
              </a:lnSpc>
            </a:pPr>
            <a:r>
              <a:rPr lang="zh-CN" altLang="en-US" sz="1400" cap="small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思源黑体 CN ExtraLight" panose="020b0200000000000000" charset="-122"/>
                <a:sym typeface="+mn-ea"/>
              </a:rPr>
              <a:t>Simple complete framework of graduation thesis defense template PPT, rice husk son bright moon design.</a:t>
            </a:r>
            <a:endParaRPr lang="zh-CN" altLang="en-US" sz="1400" cap="small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cs typeface="思源黑体 CN ExtraLight" panose="020b0200000000000000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54295" y="5826760"/>
            <a:ext cx="1870710" cy="38100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主讲人：</a:t>
            </a:r>
            <a:r>
              <a:rPr lang="en-US" altLang="zh-CN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PPT</a:t>
            </a:r>
            <a:r>
              <a:rPr lang="zh-CN" altLang="en-US" sz="16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宋体" panose="02020700000000000000" charset="-122"/>
              </a:rPr>
              <a:t>汇</a:t>
            </a:r>
            <a:endParaRPr lang="zh-CN" altLang="en-US" sz="16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宋体" panose="020207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52738" y="222393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94260" y="222631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1141" y="165150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52208" y="164793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61166" y="295464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67756" y="13175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3878580"/>
            <a:ext cx="2572385" cy="257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125" y="6450965"/>
            <a:ext cx="511302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任意多边形 7"/>
          <p:cNvSpPr/>
          <p:nvPr/>
        </p:nvSpPr>
        <p:spPr>
          <a:xfrm>
            <a:off x="1028700" y="2049145"/>
            <a:ext cx="10160000" cy="1474435"/>
          </a:xfrm>
          <a:custGeom>
            <a:gdLst>
              <a:gd name="connsiteX0" fmla="*/ 0 w 16000"/>
              <a:gd name="connsiteY0" fmla="*/ 0 h 2321"/>
              <a:gd name="connsiteX1" fmla="*/ 7900 w 16000"/>
              <a:gd name="connsiteY1" fmla="*/ 2320 h 2321"/>
              <a:gd name="connsiteX2" fmla="*/ 16000 w 16000"/>
              <a:gd name="connsiteY2" fmla="*/ 180 h 232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" h="2322">
                <a:moveTo>
                  <a:pt x="0" y="0"/>
                </a:moveTo>
                <a:cubicBezTo>
                  <a:pt x="1020" y="700"/>
                  <a:pt x="4338" y="2271"/>
                  <a:pt x="7900" y="2320"/>
                </a:cubicBezTo>
                <a:cubicBezTo>
                  <a:pt x="11462" y="2369"/>
                  <a:pt x="13756" y="1488"/>
                  <a:pt x="16000" y="180"/>
                </a:cubicBezTo>
              </a:path>
            </a:pathLst>
          </a:custGeom>
          <a:noFill/>
          <a:ln w="187325">
            <a:solidFill>
              <a:srgbClr val="58B6E5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194685" y="916940"/>
            <a:ext cx="5828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rPr>
              <a:t>目录</a:t>
            </a:r>
            <a:r>
              <a:rPr lang="en-US" altLang="zh-CN" sz="60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rPr>
              <a:t> C</a:t>
            </a:r>
            <a:r>
              <a:rPr lang="en-US" altLang="zh-CN" sz="50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rPr>
              <a:t>ontents’</a:t>
            </a:r>
            <a:endParaRPr lang="en-US" altLang="zh-CN" sz="5000" b="1" spc="30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547495" y="1871345"/>
            <a:ext cx="1168400" cy="1168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en-US" altLang="zh-C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459105" y="3184525"/>
            <a:ext cx="3345180" cy="7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项目介绍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  <a:p>
            <a:pPr algn="ctr" eaLnBrk="1" hangingPunct="1"/>
            <a:r>
              <a:rPr lang="zh-CN" altLang="en-US"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Project</a:t>
            </a:r>
            <a:r>
              <a:rPr lang="en-US" altLang="zh-CN"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 </a:t>
            </a:r>
            <a:r>
              <a:rPr lang="zh-CN" altLang="en-US"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introduction</a:t>
            </a:r>
            <a:endParaRPr lang="zh-CN" altLang="en-US" sz="16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163695" y="2785745"/>
            <a:ext cx="1168400" cy="1168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en-US" altLang="zh-C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3075305" y="4098925"/>
            <a:ext cx="3345180" cy="7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产品运营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  <a:p>
            <a:pPr algn="ctr" eaLnBrk="1" hangingPunct="1"/>
            <a:r>
              <a:rPr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Product operation</a:t>
            </a:r>
            <a:endParaRPr sz="16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995795" y="2785745"/>
            <a:ext cx="1168400" cy="1168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  <a:endParaRPr lang="en-US" altLang="zh-C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"/>
          <p:cNvSpPr txBox="1">
            <a:spLocks noChangeArrowheads="1"/>
          </p:cNvSpPr>
          <p:nvPr/>
        </p:nvSpPr>
        <p:spPr bwMode="auto">
          <a:xfrm>
            <a:off x="5907405" y="4098925"/>
            <a:ext cx="3345180" cy="7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团队介绍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  <a:p>
            <a:pPr algn="ctr" eaLnBrk="1" hangingPunct="1"/>
            <a:r>
              <a:rPr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Team to introduce</a:t>
            </a:r>
            <a:endParaRPr sz="16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523095" y="1871345"/>
            <a:ext cx="1168400" cy="1168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  <a:endParaRPr lang="en-US" altLang="zh-C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"/>
          <p:cNvSpPr txBox="1">
            <a:spLocks noChangeArrowheads="1"/>
          </p:cNvSpPr>
          <p:nvPr/>
        </p:nvSpPr>
        <p:spPr bwMode="auto">
          <a:xfrm>
            <a:off x="8434705" y="3184525"/>
            <a:ext cx="3345180" cy="7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风险管控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  <a:p>
            <a:pPr algn="ctr" eaLnBrk="1" hangingPunct="1"/>
            <a:r>
              <a:rPr sz="1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Source Han Sans K Normal" panose="020b0400000000000000" pitchFamily="34" charset="-128"/>
              </a:rPr>
              <a:t>Risk control</a:t>
            </a:r>
            <a:endParaRPr sz="1600" b="1" spc="3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Source Han Sans K Normal" panose="020b0400000000000000" pitchFamily="34" charset="-128"/>
            </a:endParaRPr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2317750" y="2800985"/>
            <a:ext cx="1471930" cy="14719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en-US" altLang="zh-CN" sz="6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4287520" y="2543810"/>
            <a:ext cx="3484880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5400" b="1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项目介绍</a:t>
            </a:r>
            <a:endParaRPr lang="zh-CN" altLang="en-US" sz="5400" b="1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4287520" y="3637915"/>
            <a:ext cx="55149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44670" y="3500120"/>
            <a:ext cx="56172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01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项目介绍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"/>
          <p:cNvSpPr/>
          <p:nvPr/>
        </p:nvSpPr>
        <p:spPr>
          <a:xfrm>
            <a:off x="752475" y="1486535"/>
            <a:ext cx="292544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>
                <a:solidFill>
                  <a:srgbClr val="56ABD5"/>
                </a:solidFill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rPr>
              <a:t>在此输入标题</a:t>
            </a:r>
            <a:endParaRPr lang="zh-CN" altLang="en-US" sz="2800" b="1">
              <a:solidFill>
                <a:srgbClr val="56ABD5"/>
              </a:solidFill>
              <a:latin typeface="微软雅黑 Light" panose="020b0502040204020203" charset="-122"/>
              <a:ea typeface="微软雅黑 Light" panose="020b0502040204020203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2475" y="2453005"/>
            <a:ext cx="4255770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5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 algn="l" fontAlgn="auto">
              <a:lnSpc>
                <a:spcPts val="25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 algn="l" fontAlgn="auto">
              <a:lnSpc>
                <a:spcPts val="25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 algn="l" fontAlgn="auto">
              <a:lnSpc>
                <a:spcPts val="25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 algn="l" fontAlgn="auto">
              <a:lnSpc>
                <a:spcPts val="25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 algn="l" fontAlgn="auto">
              <a:lnSpc>
                <a:spcPts val="25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022975" y="1432560"/>
            <a:ext cx="0" cy="48602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967220" y="1922780"/>
            <a:ext cx="697230" cy="697230"/>
          </a:xfrm>
          <a:prstGeom prst="ellipse">
            <a:avLst/>
          </a:prstGeom>
          <a:noFill/>
          <a:ln w="241300">
            <a:solidFill>
              <a:srgbClr val="56A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56ABD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752475" y="2130425"/>
            <a:ext cx="2185035" cy="111760"/>
          </a:xfrm>
          <a:prstGeom prst="round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"/>
          <p:cNvSpPr/>
          <p:nvPr/>
        </p:nvSpPr>
        <p:spPr>
          <a:xfrm>
            <a:off x="7997190" y="1729485"/>
            <a:ext cx="225214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rPr>
              <a:t>输入标题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97190" y="2212975"/>
            <a:ext cx="3208020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标题数字等都可以通过点击和重新输入进行更改。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967220" y="3472180"/>
            <a:ext cx="697230" cy="697230"/>
          </a:xfrm>
          <a:prstGeom prst="ellipse">
            <a:avLst/>
          </a:prstGeom>
          <a:noFill/>
          <a:ln w="241300">
            <a:solidFill>
              <a:srgbClr val="56A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56ABD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"/>
          <p:cNvSpPr/>
          <p:nvPr/>
        </p:nvSpPr>
        <p:spPr>
          <a:xfrm>
            <a:off x="7997190" y="3278885"/>
            <a:ext cx="225214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rPr>
              <a:t>输入标题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997190" y="3762375"/>
            <a:ext cx="3208020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标题数字等都可以通过点击和重新输入进行更改。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967220" y="5110480"/>
            <a:ext cx="697230" cy="697230"/>
          </a:xfrm>
          <a:prstGeom prst="ellipse">
            <a:avLst/>
          </a:prstGeom>
          <a:noFill/>
          <a:ln w="241300">
            <a:solidFill>
              <a:srgbClr val="56A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56ABD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"/>
          <p:cNvSpPr/>
          <p:nvPr/>
        </p:nvSpPr>
        <p:spPr>
          <a:xfrm>
            <a:off x="7997190" y="4917185"/>
            <a:ext cx="225214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rPr>
              <a:t>输入标题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997190" y="5400675"/>
            <a:ext cx="3208020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标题数字等都可以通过点击和重新输入进行更改。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01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项目介绍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28650" y="1975485"/>
            <a:ext cx="2308860" cy="38512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"/>
          <p:cNvSpPr txBox="1">
            <a:spLocks noChangeArrowheads="1"/>
          </p:cNvSpPr>
          <p:nvPr/>
        </p:nvSpPr>
        <p:spPr bwMode="auto">
          <a:xfrm>
            <a:off x="923608" y="2574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765175" y="3004820"/>
            <a:ext cx="2035810" cy="26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ts val="28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78205" y="1922145"/>
            <a:ext cx="1809750" cy="273050"/>
          </a:xfrm>
          <a:prstGeom prst="roundRect">
            <a:avLst/>
          </a:prstGeom>
          <a:solidFill>
            <a:srgbClr val="CDE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"/>
          <p:cNvSpPr txBox="1">
            <a:spLocks noChangeArrowheads="1"/>
          </p:cNvSpPr>
          <p:nvPr/>
        </p:nvSpPr>
        <p:spPr bwMode="auto">
          <a:xfrm>
            <a:off x="1288415" y="1724660"/>
            <a:ext cx="98933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en-US" altLang="zh-CN" sz="32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01</a:t>
            </a:r>
            <a:endParaRPr lang="en-US" altLang="zh-CN" sz="32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1705" y="1975485"/>
            <a:ext cx="2308860" cy="38512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"/>
          <p:cNvSpPr txBox="1">
            <a:spLocks noChangeArrowheads="1"/>
          </p:cNvSpPr>
          <p:nvPr/>
        </p:nvSpPr>
        <p:spPr bwMode="auto">
          <a:xfrm>
            <a:off x="3776663" y="2574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1" name="文本框"/>
          <p:cNvSpPr txBox="1">
            <a:spLocks noChangeArrowheads="1"/>
          </p:cNvSpPr>
          <p:nvPr/>
        </p:nvSpPr>
        <p:spPr bwMode="auto">
          <a:xfrm>
            <a:off x="3618230" y="3004820"/>
            <a:ext cx="2035810" cy="26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ts val="28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731260" y="1922145"/>
            <a:ext cx="1809750" cy="273050"/>
          </a:xfrm>
          <a:prstGeom prst="roundRect">
            <a:avLst/>
          </a:prstGeom>
          <a:solidFill>
            <a:srgbClr val="CDE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"/>
          <p:cNvSpPr txBox="1">
            <a:spLocks noChangeArrowheads="1"/>
          </p:cNvSpPr>
          <p:nvPr/>
        </p:nvSpPr>
        <p:spPr bwMode="auto">
          <a:xfrm>
            <a:off x="4141470" y="1724660"/>
            <a:ext cx="98933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en-US" altLang="zh-CN" sz="32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02</a:t>
            </a:r>
            <a:endParaRPr lang="en-US" altLang="zh-CN" sz="32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18250" y="1975485"/>
            <a:ext cx="2308860" cy="38512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"/>
          <p:cNvSpPr txBox="1">
            <a:spLocks noChangeArrowheads="1"/>
          </p:cNvSpPr>
          <p:nvPr/>
        </p:nvSpPr>
        <p:spPr bwMode="auto">
          <a:xfrm>
            <a:off x="6613208" y="2574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6" name="文本框"/>
          <p:cNvSpPr txBox="1">
            <a:spLocks noChangeArrowheads="1"/>
          </p:cNvSpPr>
          <p:nvPr/>
        </p:nvSpPr>
        <p:spPr bwMode="auto">
          <a:xfrm>
            <a:off x="6454775" y="3004820"/>
            <a:ext cx="2035810" cy="26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ts val="28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567805" y="1922145"/>
            <a:ext cx="1809750" cy="273050"/>
          </a:xfrm>
          <a:prstGeom prst="roundRect">
            <a:avLst/>
          </a:prstGeom>
          <a:solidFill>
            <a:srgbClr val="CDE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"/>
          <p:cNvSpPr txBox="1">
            <a:spLocks noChangeArrowheads="1"/>
          </p:cNvSpPr>
          <p:nvPr/>
        </p:nvSpPr>
        <p:spPr bwMode="auto">
          <a:xfrm>
            <a:off x="6978015" y="1724660"/>
            <a:ext cx="98933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en-US" altLang="zh-CN" sz="32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03</a:t>
            </a:r>
            <a:endParaRPr lang="en-US" altLang="zh-CN" sz="32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145905" y="1975485"/>
            <a:ext cx="2308860" cy="38512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"/>
          <p:cNvSpPr txBox="1">
            <a:spLocks noChangeArrowheads="1"/>
          </p:cNvSpPr>
          <p:nvPr/>
        </p:nvSpPr>
        <p:spPr bwMode="auto">
          <a:xfrm>
            <a:off x="9440863" y="2574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24" name="文本框"/>
          <p:cNvSpPr txBox="1">
            <a:spLocks noChangeArrowheads="1"/>
          </p:cNvSpPr>
          <p:nvPr/>
        </p:nvSpPr>
        <p:spPr bwMode="auto">
          <a:xfrm>
            <a:off x="9282430" y="3004820"/>
            <a:ext cx="2035810" cy="26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ts val="28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9395460" y="1922145"/>
            <a:ext cx="1809750" cy="273050"/>
          </a:xfrm>
          <a:prstGeom prst="roundRect">
            <a:avLst/>
          </a:prstGeom>
          <a:solidFill>
            <a:srgbClr val="CDE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"/>
          <p:cNvSpPr txBox="1">
            <a:spLocks noChangeArrowheads="1"/>
          </p:cNvSpPr>
          <p:nvPr/>
        </p:nvSpPr>
        <p:spPr bwMode="auto">
          <a:xfrm>
            <a:off x="9805670" y="1724660"/>
            <a:ext cx="98933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ts val="2500"/>
              </a:lnSpc>
            </a:pPr>
            <a:r>
              <a:rPr lang="en-US" altLang="zh-CN" sz="32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04</a:t>
            </a:r>
            <a:endParaRPr lang="en-US" altLang="zh-CN" sz="32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4" grpId="0"/>
      <p:bldP spid="5" grpId="0"/>
      <p:bldP spid="13" grpId="0"/>
      <p:bldP spid="10" grpId="0"/>
      <p:bldP spid="11" grpId="0"/>
      <p:bldP spid="20" grpId="0"/>
      <p:bldP spid="15" grpId="0"/>
      <p:bldP spid="16" grpId="0"/>
      <p:bldP spid="26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01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项目介绍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917440" y="2610485"/>
            <a:ext cx="2044700" cy="204470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输入标题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683125" y="2376170"/>
            <a:ext cx="2513330" cy="251333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75378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输入标题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609340" y="2387600"/>
            <a:ext cx="1480185" cy="549275"/>
            <a:chOff x="5922" y="3019"/>
            <a:chExt cx="2331" cy="865"/>
          </a:xfrm>
        </p:grpSpPr>
        <p:grpSp>
          <p:nvGrpSpPr>
            <p:cNvPr id="7" name="组合 6"/>
            <p:cNvGrpSpPr/>
            <p:nvPr/>
          </p:nvGrpSpPr>
          <p:grpSpPr>
            <a:xfrm>
              <a:off x="5922" y="3019"/>
              <a:ext cx="2123" cy="696"/>
              <a:chOff x="5785" y="2989"/>
              <a:chExt cx="2123" cy="696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5785" y="2989"/>
                <a:ext cx="138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>
                <a:off x="7166" y="2989"/>
                <a:ext cx="742" cy="69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椭圆 7"/>
            <p:cNvSpPr/>
            <p:nvPr/>
          </p:nvSpPr>
          <p:spPr>
            <a:xfrm>
              <a:off x="7971" y="3602"/>
              <a:ext cx="282" cy="282"/>
            </a:xfrm>
            <a:prstGeom prst="ellipse">
              <a:avLst/>
            </a:prstGeom>
            <a:solidFill>
              <a:srgbClr val="56A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"/>
          <p:cNvSpPr txBox="1">
            <a:spLocks noChangeArrowheads="1"/>
          </p:cNvSpPr>
          <p:nvPr/>
        </p:nvSpPr>
        <p:spPr bwMode="auto">
          <a:xfrm>
            <a:off x="1769428" y="2193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0" name="文本框"/>
          <p:cNvSpPr txBox="1">
            <a:spLocks noChangeArrowheads="1"/>
          </p:cNvSpPr>
          <p:nvPr/>
        </p:nvSpPr>
        <p:spPr bwMode="auto">
          <a:xfrm>
            <a:off x="914083" y="2580640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r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 flipV="1">
            <a:off x="3619500" y="4351020"/>
            <a:ext cx="1480185" cy="549275"/>
            <a:chOff x="5922" y="3019"/>
            <a:chExt cx="2331" cy="865"/>
          </a:xfrm>
        </p:grpSpPr>
        <p:grpSp>
          <p:nvGrpSpPr>
            <p:cNvPr id="13" name="组合 12"/>
            <p:cNvGrpSpPr/>
            <p:nvPr/>
          </p:nvGrpSpPr>
          <p:grpSpPr>
            <a:xfrm>
              <a:off x="5922" y="3019"/>
              <a:ext cx="2123" cy="696"/>
              <a:chOff x="5785" y="2989"/>
              <a:chExt cx="2123" cy="696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5785" y="2989"/>
                <a:ext cx="138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7166" y="2989"/>
                <a:ext cx="742" cy="69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/>
          </p:nvSpPr>
          <p:spPr>
            <a:xfrm>
              <a:off x="7971" y="3602"/>
              <a:ext cx="282" cy="282"/>
            </a:xfrm>
            <a:prstGeom prst="ellipse">
              <a:avLst/>
            </a:prstGeom>
            <a:solidFill>
              <a:srgbClr val="56A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"/>
          <p:cNvSpPr txBox="1">
            <a:spLocks noChangeArrowheads="1"/>
          </p:cNvSpPr>
          <p:nvPr/>
        </p:nvSpPr>
        <p:spPr bwMode="auto">
          <a:xfrm>
            <a:off x="1769428" y="409130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20" name="文本框"/>
          <p:cNvSpPr txBox="1">
            <a:spLocks noChangeArrowheads="1"/>
          </p:cNvSpPr>
          <p:nvPr/>
        </p:nvSpPr>
        <p:spPr bwMode="auto">
          <a:xfrm>
            <a:off x="914083" y="4478020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r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2" name="文本框"/>
          <p:cNvSpPr txBox="1">
            <a:spLocks noChangeArrowheads="1"/>
          </p:cNvSpPr>
          <p:nvPr/>
        </p:nvSpPr>
        <p:spPr bwMode="auto">
          <a:xfrm>
            <a:off x="8532178" y="219392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23" name="文本框"/>
          <p:cNvSpPr txBox="1">
            <a:spLocks noChangeArrowheads="1"/>
          </p:cNvSpPr>
          <p:nvPr/>
        </p:nvSpPr>
        <p:spPr bwMode="auto">
          <a:xfrm>
            <a:off x="8532178" y="2580640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4" name="文本框"/>
          <p:cNvSpPr txBox="1">
            <a:spLocks noChangeArrowheads="1"/>
          </p:cNvSpPr>
          <p:nvPr/>
        </p:nvSpPr>
        <p:spPr bwMode="auto">
          <a:xfrm>
            <a:off x="8532178" y="409130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25" name="文本框"/>
          <p:cNvSpPr txBox="1">
            <a:spLocks noChangeArrowheads="1"/>
          </p:cNvSpPr>
          <p:nvPr/>
        </p:nvSpPr>
        <p:spPr bwMode="auto">
          <a:xfrm>
            <a:off x="8532178" y="4478020"/>
            <a:ext cx="25742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6821805" y="2387600"/>
            <a:ext cx="1480185" cy="549275"/>
            <a:chOff x="5922" y="3019"/>
            <a:chExt cx="2331" cy="865"/>
          </a:xfrm>
        </p:grpSpPr>
        <p:grpSp>
          <p:nvGrpSpPr>
            <p:cNvPr id="27" name="组合 26"/>
            <p:cNvGrpSpPr/>
            <p:nvPr/>
          </p:nvGrpSpPr>
          <p:grpSpPr>
            <a:xfrm>
              <a:off x="5922" y="3019"/>
              <a:ext cx="2123" cy="696"/>
              <a:chOff x="5785" y="2989"/>
              <a:chExt cx="2123" cy="696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5785" y="2989"/>
                <a:ext cx="138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7166" y="2989"/>
                <a:ext cx="742" cy="69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椭圆 29"/>
            <p:cNvSpPr/>
            <p:nvPr/>
          </p:nvSpPr>
          <p:spPr>
            <a:xfrm>
              <a:off x="7971" y="3602"/>
              <a:ext cx="282" cy="282"/>
            </a:xfrm>
            <a:prstGeom prst="ellipse">
              <a:avLst/>
            </a:prstGeom>
            <a:solidFill>
              <a:srgbClr val="56A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flipH="1" flipV="1">
            <a:off x="6831965" y="4351020"/>
            <a:ext cx="1480185" cy="549275"/>
            <a:chOff x="5922" y="3019"/>
            <a:chExt cx="2331" cy="865"/>
          </a:xfrm>
        </p:grpSpPr>
        <p:grpSp>
          <p:nvGrpSpPr>
            <p:cNvPr id="32" name="组合 31"/>
            <p:cNvGrpSpPr/>
            <p:nvPr/>
          </p:nvGrpSpPr>
          <p:grpSpPr>
            <a:xfrm>
              <a:off x="5922" y="3019"/>
              <a:ext cx="2123" cy="696"/>
              <a:chOff x="5785" y="2989"/>
              <a:chExt cx="2123" cy="696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5785" y="2989"/>
                <a:ext cx="138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7166" y="2989"/>
                <a:ext cx="742" cy="69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椭圆 34"/>
            <p:cNvSpPr/>
            <p:nvPr/>
          </p:nvSpPr>
          <p:spPr>
            <a:xfrm>
              <a:off x="7971" y="3602"/>
              <a:ext cx="282" cy="282"/>
            </a:xfrm>
            <a:prstGeom prst="ellipse">
              <a:avLst/>
            </a:prstGeom>
            <a:solidFill>
              <a:srgbClr val="56A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7" grpId="0"/>
      <p:bldP spid="20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2317750" y="2800985"/>
            <a:ext cx="1471930" cy="14719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en-US" altLang="zh-CN" sz="6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4287520" y="2543810"/>
            <a:ext cx="3484880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5400" b="1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产品运营</a:t>
            </a:r>
            <a:endParaRPr lang="zh-CN" altLang="en-US" sz="5400" b="1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5" name="文本框"/>
          <p:cNvSpPr txBox="1">
            <a:spLocks noChangeArrowheads="1"/>
          </p:cNvSpPr>
          <p:nvPr/>
        </p:nvSpPr>
        <p:spPr bwMode="auto">
          <a:xfrm>
            <a:off x="4287520" y="3637915"/>
            <a:ext cx="55149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倍字间距。标题数字等都可以通过点击和重新输入进行更改，顶部“开始”面板中可以对字体、字号、颜色、行距等进行修改。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44670" y="3500120"/>
            <a:ext cx="56172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02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产品运营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李曼/AppData/Local/Temp/picturecompress_20210607235456/output_1.jp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9000" y="1551940"/>
            <a:ext cx="5643245" cy="454787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182995" y="2037080"/>
            <a:ext cx="572770" cy="57277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7" name="1"/>
          <p:cNvSpPr/>
          <p:nvPr/>
        </p:nvSpPr>
        <p:spPr>
          <a:xfrm>
            <a:off x="6343015" y="2192655"/>
            <a:ext cx="262890" cy="262890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600" y="19406"/>
                  <a:pt x="21600" y="19406"/>
                  <a:pt x="21600" y="19406"/>
                </a:cubicBezTo>
                <a:cubicBezTo>
                  <a:pt x="21600" y="18225"/>
                  <a:pt x="20925" y="17381"/>
                  <a:pt x="19913" y="17044"/>
                </a:cubicBezTo>
                <a:cubicBezTo>
                  <a:pt x="19913" y="17044"/>
                  <a:pt x="19913" y="17044"/>
                  <a:pt x="19913" y="17044"/>
                </a:cubicBezTo>
                <a:cubicBezTo>
                  <a:pt x="19744" y="16875"/>
                  <a:pt x="14681" y="15694"/>
                  <a:pt x="14006" y="14175"/>
                </a:cubicBezTo>
                <a:cubicBezTo>
                  <a:pt x="13669" y="13500"/>
                  <a:pt x="14006" y="12656"/>
                  <a:pt x="14344" y="12150"/>
                </a:cubicBezTo>
                <a:cubicBezTo>
                  <a:pt x="14513" y="11981"/>
                  <a:pt x="14681" y="11644"/>
                  <a:pt x="14850" y="11475"/>
                </a:cubicBezTo>
                <a:cubicBezTo>
                  <a:pt x="14850" y="11475"/>
                  <a:pt x="14850" y="11475"/>
                  <a:pt x="14850" y="11475"/>
                </a:cubicBezTo>
                <a:cubicBezTo>
                  <a:pt x="14850" y="11475"/>
                  <a:pt x="14850" y="11475"/>
                  <a:pt x="14850" y="11475"/>
                </a:cubicBezTo>
                <a:cubicBezTo>
                  <a:pt x="15694" y="10125"/>
                  <a:pt x="16369" y="8269"/>
                  <a:pt x="16369" y="6075"/>
                </a:cubicBezTo>
                <a:cubicBezTo>
                  <a:pt x="16538" y="2700"/>
                  <a:pt x="13838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7762" y="0"/>
                  <a:pt x="5062" y="2700"/>
                  <a:pt x="5231" y="6075"/>
                </a:cubicBezTo>
                <a:cubicBezTo>
                  <a:pt x="5231" y="8269"/>
                  <a:pt x="5906" y="10125"/>
                  <a:pt x="6750" y="11475"/>
                </a:cubicBezTo>
                <a:cubicBezTo>
                  <a:pt x="6750" y="11475"/>
                  <a:pt x="6750" y="11475"/>
                  <a:pt x="6750" y="11475"/>
                </a:cubicBezTo>
                <a:cubicBezTo>
                  <a:pt x="6750" y="11475"/>
                  <a:pt x="6750" y="11475"/>
                  <a:pt x="6750" y="11475"/>
                </a:cubicBezTo>
                <a:cubicBezTo>
                  <a:pt x="6919" y="11644"/>
                  <a:pt x="7087" y="11981"/>
                  <a:pt x="7256" y="12150"/>
                </a:cubicBezTo>
                <a:cubicBezTo>
                  <a:pt x="7594" y="12656"/>
                  <a:pt x="7931" y="13500"/>
                  <a:pt x="7594" y="14175"/>
                </a:cubicBezTo>
                <a:cubicBezTo>
                  <a:pt x="6919" y="15694"/>
                  <a:pt x="1856" y="16875"/>
                  <a:pt x="1687" y="17044"/>
                </a:cubicBezTo>
                <a:cubicBezTo>
                  <a:pt x="1687" y="17044"/>
                  <a:pt x="1687" y="17044"/>
                  <a:pt x="1687" y="17044"/>
                </a:cubicBezTo>
                <a:cubicBezTo>
                  <a:pt x="675" y="17381"/>
                  <a:pt x="0" y="18225"/>
                  <a:pt x="0" y="19406"/>
                </a:cubicBezTo>
                <a:cubicBezTo>
                  <a:pt x="0" y="21600"/>
                  <a:pt x="0" y="21600"/>
                  <a:pt x="0" y="2160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endParaRPr sz="900"/>
          </a:p>
        </p:txBody>
      </p:sp>
      <p:sp>
        <p:nvSpPr>
          <p:cNvPr id="20" name="文本框"/>
          <p:cNvSpPr txBox="1">
            <a:spLocks noChangeArrowheads="1"/>
          </p:cNvSpPr>
          <p:nvPr/>
        </p:nvSpPr>
        <p:spPr bwMode="auto">
          <a:xfrm>
            <a:off x="6931660" y="1887855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000" spc="3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000" spc="300">
              <a:solidFill>
                <a:schemeClr val="tx1">
                  <a:lumMod val="65000"/>
                  <a:lumOff val="3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3" name="文本框"/>
          <p:cNvSpPr txBox="1">
            <a:spLocks noChangeArrowheads="1"/>
          </p:cNvSpPr>
          <p:nvPr/>
        </p:nvSpPr>
        <p:spPr bwMode="auto">
          <a:xfrm>
            <a:off x="6920865" y="2203450"/>
            <a:ext cx="4211955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182995" y="3592195"/>
            <a:ext cx="572770" cy="57277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"/>
          <p:cNvSpPr txBox="1">
            <a:spLocks noChangeArrowheads="1"/>
          </p:cNvSpPr>
          <p:nvPr/>
        </p:nvSpPr>
        <p:spPr bwMode="auto">
          <a:xfrm>
            <a:off x="6931660" y="352933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000" spc="3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000" spc="300">
              <a:solidFill>
                <a:schemeClr val="tx1">
                  <a:lumMod val="65000"/>
                  <a:lumOff val="3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8" name="文本框"/>
          <p:cNvSpPr txBox="1">
            <a:spLocks noChangeArrowheads="1"/>
          </p:cNvSpPr>
          <p:nvPr/>
        </p:nvSpPr>
        <p:spPr bwMode="auto">
          <a:xfrm>
            <a:off x="6920865" y="3844925"/>
            <a:ext cx="4211955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182995" y="5123815"/>
            <a:ext cx="572770" cy="57277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"/>
          <p:cNvSpPr txBox="1">
            <a:spLocks noChangeArrowheads="1"/>
          </p:cNvSpPr>
          <p:nvPr/>
        </p:nvSpPr>
        <p:spPr bwMode="auto">
          <a:xfrm>
            <a:off x="6931660" y="5082540"/>
            <a:ext cx="171894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lnSpc>
                <a:spcPts val="2500"/>
              </a:lnSpc>
            </a:pPr>
            <a:r>
              <a:rPr lang="zh-CN" altLang="en-US" sz="2000" spc="3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输入标题</a:t>
            </a:r>
            <a:endParaRPr lang="zh-CN" altLang="en-US" sz="2000" spc="300">
              <a:solidFill>
                <a:schemeClr val="tx1">
                  <a:lumMod val="65000"/>
                  <a:lumOff val="3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2" name="文本框"/>
          <p:cNvSpPr txBox="1">
            <a:spLocks noChangeArrowheads="1"/>
          </p:cNvSpPr>
          <p:nvPr/>
        </p:nvSpPr>
        <p:spPr bwMode="auto">
          <a:xfrm>
            <a:off x="6931660" y="5398135"/>
            <a:ext cx="4211955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fontAlgn="auto">
              <a:lnSpc>
                <a:spcPts val="2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建议正文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8-18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号字，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1.3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倍字间距。标题数字等都可以通过点击和重新输入进行更改。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1206" name="2"/>
          <p:cNvSpPr/>
          <p:nvPr/>
        </p:nvSpPr>
        <p:spPr>
          <a:xfrm>
            <a:off x="6360160" y="3775075"/>
            <a:ext cx="237490" cy="238760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539"/>
                </a:lnTo>
                <a:lnTo>
                  <a:pt x="4220" y="16539"/>
                </a:lnTo>
                <a:lnTo>
                  <a:pt x="4220" y="21600"/>
                </a:lnTo>
                <a:lnTo>
                  <a:pt x="12302" y="16539"/>
                </a:lnTo>
                <a:lnTo>
                  <a:pt x="21600" y="1653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10764"/>
                </a:moveTo>
                <a:lnTo>
                  <a:pt x="5579" y="10764"/>
                </a:lnTo>
                <a:lnTo>
                  <a:pt x="5579" y="9053"/>
                </a:lnTo>
                <a:lnTo>
                  <a:pt x="10800" y="9053"/>
                </a:lnTo>
                <a:lnTo>
                  <a:pt x="10800" y="10764"/>
                </a:lnTo>
                <a:close/>
                <a:moveTo>
                  <a:pt x="16021" y="7414"/>
                </a:moveTo>
                <a:lnTo>
                  <a:pt x="5579" y="7414"/>
                </a:lnTo>
                <a:lnTo>
                  <a:pt x="5579" y="5846"/>
                </a:lnTo>
                <a:lnTo>
                  <a:pt x="16021" y="5846"/>
                </a:lnTo>
                <a:lnTo>
                  <a:pt x="16021" y="74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endParaRPr sz="900"/>
          </a:p>
        </p:txBody>
      </p:sp>
      <p:sp>
        <p:nvSpPr>
          <p:cNvPr id="1197" name="3"/>
          <p:cNvSpPr/>
          <p:nvPr/>
        </p:nvSpPr>
        <p:spPr>
          <a:xfrm>
            <a:off x="6375400" y="5313045"/>
            <a:ext cx="232410" cy="196850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12" y="9800"/>
                </a:moveTo>
                <a:cubicBezTo>
                  <a:pt x="17381" y="9800"/>
                  <a:pt x="17381" y="9800"/>
                  <a:pt x="17381" y="9800"/>
                </a:cubicBezTo>
                <a:cubicBezTo>
                  <a:pt x="17381" y="5000"/>
                  <a:pt x="17381" y="5000"/>
                  <a:pt x="17381" y="5000"/>
                </a:cubicBezTo>
                <a:cubicBezTo>
                  <a:pt x="13162" y="0"/>
                  <a:pt x="13162" y="0"/>
                  <a:pt x="13162" y="0"/>
                </a:cubicBezTo>
                <a:cubicBezTo>
                  <a:pt x="4219" y="0"/>
                  <a:pt x="4219" y="0"/>
                  <a:pt x="4219" y="0"/>
                </a:cubicBezTo>
                <a:cubicBezTo>
                  <a:pt x="4219" y="9800"/>
                  <a:pt x="4219" y="9800"/>
                  <a:pt x="4219" y="9800"/>
                </a:cubicBezTo>
                <a:cubicBezTo>
                  <a:pt x="1688" y="9800"/>
                  <a:pt x="1688" y="9800"/>
                  <a:pt x="1688" y="9800"/>
                </a:cubicBezTo>
                <a:cubicBezTo>
                  <a:pt x="675" y="9800"/>
                  <a:pt x="0" y="10600"/>
                  <a:pt x="0" y="11800"/>
                </a:cubicBezTo>
                <a:cubicBezTo>
                  <a:pt x="0" y="19600"/>
                  <a:pt x="0" y="19600"/>
                  <a:pt x="0" y="19600"/>
                </a:cubicBezTo>
                <a:cubicBezTo>
                  <a:pt x="0" y="20800"/>
                  <a:pt x="675" y="21600"/>
                  <a:pt x="1688" y="21600"/>
                </a:cubicBezTo>
                <a:cubicBezTo>
                  <a:pt x="19912" y="21600"/>
                  <a:pt x="19912" y="21600"/>
                  <a:pt x="19912" y="21600"/>
                </a:cubicBezTo>
                <a:cubicBezTo>
                  <a:pt x="20925" y="21600"/>
                  <a:pt x="21600" y="20800"/>
                  <a:pt x="21600" y="19600"/>
                </a:cubicBezTo>
                <a:cubicBezTo>
                  <a:pt x="21600" y="11800"/>
                  <a:pt x="21600" y="11800"/>
                  <a:pt x="21600" y="11800"/>
                </a:cubicBezTo>
                <a:cubicBezTo>
                  <a:pt x="21600" y="10600"/>
                  <a:pt x="20925" y="9800"/>
                  <a:pt x="19912" y="9800"/>
                </a:cubicBezTo>
                <a:close/>
                <a:moveTo>
                  <a:pt x="5906" y="2000"/>
                </a:moveTo>
                <a:cubicBezTo>
                  <a:pt x="12487" y="2000"/>
                  <a:pt x="12487" y="2000"/>
                  <a:pt x="12487" y="2000"/>
                </a:cubicBezTo>
                <a:cubicBezTo>
                  <a:pt x="12487" y="5800"/>
                  <a:pt x="12487" y="5800"/>
                  <a:pt x="12487" y="5800"/>
                </a:cubicBezTo>
                <a:cubicBezTo>
                  <a:pt x="15694" y="5800"/>
                  <a:pt x="15694" y="5800"/>
                  <a:pt x="15694" y="5800"/>
                </a:cubicBezTo>
                <a:cubicBezTo>
                  <a:pt x="15694" y="11800"/>
                  <a:pt x="15694" y="11800"/>
                  <a:pt x="15694" y="11800"/>
                </a:cubicBezTo>
                <a:cubicBezTo>
                  <a:pt x="5906" y="11800"/>
                  <a:pt x="5906" y="11800"/>
                  <a:pt x="5906" y="11800"/>
                </a:cubicBezTo>
                <a:lnTo>
                  <a:pt x="5906" y="2000"/>
                </a:lnTo>
                <a:close/>
                <a:moveTo>
                  <a:pt x="17381" y="18600"/>
                </a:moveTo>
                <a:cubicBezTo>
                  <a:pt x="4219" y="18600"/>
                  <a:pt x="4219" y="18600"/>
                  <a:pt x="4219" y="18600"/>
                </a:cubicBezTo>
                <a:cubicBezTo>
                  <a:pt x="4219" y="16600"/>
                  <a:pt x="4219" y="16600"/>
                  <a:pt x="4219" y="16600"/>
                </a:cubicBezTo>
                <a:cubicBezTo>
                  <a:pt x="17381" y="16600"/>
                  <a:pt x="17381" y="16600"/>
                  <a:pt x="17381" y="16600"/>
                </a:cubicBezTo>
                <a:lnTo>
                  <a:pt x="17381" y="18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endParaRPr sz="900"/>
          </a:p>
        </p:txBody>
      </p:sp>
    </p:spTree>
    <p:custDataLst>
      <p:tags r:id="rId4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" grpId="0"/>
      <p:bldP spid="7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/>
        </p:nvCxnSpPr>
        <p:spPr>
          <a:xfrm>
            <a:off x="1109980" y="867410"/>
            <a:ext cx="10415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"/>
          <p:cNvSpPr txBox="1">
            <a:spLocks noChangeArrowheads="1"/>
          </p:cNvSpPr>
          <p:nvPr/>
        </p:nvSpPr>
        <p:spPr bwMode="auto">
          <a:xfrm>
            <a:off x="1062355" y="403225"/>
            <a:ext cx="33039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3" rIns="68546" bIns="342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500"/>
              </a:lnSpc>
            </a:pPr>
            <a:r>
              <a:rPr lang="en-US" altLang="zh-CN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PART 02 </a:t>
            </a:r>
            <a:r>
              <a:rPr lang="zh-CN" altLang="en-US" sz="2400" spc="300">
                <a:solidFill>
                  <a:srgbClr val="56ABD5"/>
                </a:solidFill>
                <a:latin typeface="思源黑体 CN Heavy" panose="020b0a00000000000000" charset="-122"/>
                <a:ea typeface="思源黑体 CN Heavy" panose="020b0a00000000000000" charset="-122"/>
                <a:sym typeface="Source Han Sans K Normal" panose="020b0400000000000000" pitchFamily="34" charset="-128"/>
              </a:rPr>
              <a:t>产品运营</a:t>
            </a:r>
            <a:endParaRPr lang="zh-CN" altLang="en-US" sz="2400" spc="300">
              <a:solidFill>
                <a:srgbClr val="56ABD5"/>
              </a:solidFill>
              <a:latin typeface="思源黑体 CN Heavy" panose="020b0a00000000000000" charset="-122"/>
              <a:ea typeface="思源黑体 CN Heavy" panose="020b0a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10160" y="361315"/>
            <a:ext cx="686435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740410" y="361315"/>
            <a:ext cx="204470" cy="504190"/>
          </a:xfrm>
          <a:prstGeom prst="rect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/>
        </p:nvSpPr>
        <p:spPr>
          <a:xfrm>
            <a:off x="5248275" y="2495550"/>
            <a:ext cx="670560" cy="67056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28" name="4"/>
          <p:cNvSpPr>
            <a:spLocks noEditPoints="1"/>
          </p:cNvSpPr>
          <p:nvPr/>
        </p:nvSpPr>
        <p:spPr bwMode="auto">
          <a:xfrm>
            <a:off x="5349875" y="2655570"/>
            <a:ext cx="467995" cy="351155"/>
          </a:xfrm>
          <a:custGeom>
            <a:gdLst>
              <a:gd name="T0" fmla="*/ 3 w 108"/>
              <a:gd name="T1" fmla="*/ 54 h 81"/>
              <a:gd name="T2" fmla="*/ 21 w 108"/>
              <a:gd name="T3" fmla="*/ 47 h 81"/>
              <a:gd name="T4" fmla="*/ 26 w 108"/>
              <a:gd name="T5" fmla="*/ 43 h 81"/>
              <a:gd name="T6" fmla="*/ 35 w 108"/>
              <a:gd name="T7" fmla="*/ 62 h 81"/>
              <a:gd name="T8" fmla="*/ 43 w 108"/>
              <a:gd name="T9" fmla="*/ 43 h 81"/>
              <a:gd name="T10" fmla="*/ 48 w 108"/>
              <a:gd name="T11" fmla="*/ 47 h 81"/>
              <a:gd name="T12" fmla="*/ 60 w 108"/>
              <a:gd name="T13" fmla="*/ 51 h 81"/>
              <a:gd name="T14" fmla="*/ 61 w 108"/>
              <a:gd name="T15" fmla="*/ 50 h 81"/>
              <a:gd name="T16" fmla="*/ 72 w 108"/>
              <a:gd name="T17" fmla="*/ 46 h 81"/>
              <a:gd name="T18" fmla="*/ 84 w 108"/>
              <a:gd name="T19" fmla="*/ 60 h 81"/>
              <a:gd name="T20" fmla="*/ 96 w 108"/>
              <a:gd name="T21" fmla="*/ 46 h 81"/>
              <a:gd name="T22" fmla="*/ 105 w 108"/>
              <a:gd name="T23" fmla="*/ 48 h 81"/>
              <a:gd name="T24" fmla="*/ 108 w 108"/>
              <a:gd name="T25" fmla="*/ 71 h 81"/>
              <a:gd name="T26" fmla="*/ 70 w 108"/>
              <a:gd name="T27" fmla="*/ 71 h 81"/>
              <a:gd name="T28" fmla="*/ 70 w 108"/>
              <a:gd name="T29" fmla="*/ 81 h 81"/>
              <a:gd name="T30" fmla="*/ 0 w 108"/>
              <a:gd name="T31" fmla="*/ 81 h 81"/>
              <a:gd name="T32" fmla="*/ 3 w 108"/>
              <a:gd name="T33" fmla="*/ 54 h 81"/>
              <a:gd name="T34" fmla="*/ 74 w 108"/>
              <a:gd name="T35" fmla="*/ 26 h 81"/>
              <a:gd name="T36" fmla="*/ 94 w 108"/>
              <a:gd name="T37" fmla="*/ 24 h 81"/>
              <a:gd name="T38" fmla="*/ 92 w 108"/>
              <a:gd name="T39" fmla="*/ 37 h 81"/>
              <a:gd name="T40" fmla="*/ 89 w 108"/>
              <a:gd name="T41" fmla="*/ 41 h 81"/>
              <a:gd name="T42" fmla="*/ 99 w 108"/>
              <a:gd name="T43" fmla="*/ 42 h 81"/>
              <a:gd name="T44" fmla="*/ 98 w 108"/>
              <a:gd name="T45" fmla="*/ 31 h 81"/>
              <a:gd name="T46" fmla="*/ 69 w 108"/>
              <a:gd name="T47" fmla="*/ 31 h 81"/>
              <a:gd name="T48" fmla="*/ 68 w 108"/>
              <a:gd name="T49" fmla="*/ 42 h 81"/>
              <a:gd name="T50" fmla="*/ 78 w 108"/>
              <a:gd name="T51" fmla="*/ 41 h 81"/>
              <a:gd name="T52" fmla="*/ 75 w 108"/>
              <a:gd name="T53" fmla="*/ 37 h 81"/>
              <a:gd name="T54" fmla="*/ 74 w 108"/>
              <a:gd name="T55" fmla="*/ 26 h 81"/>
              <a:gd name="T56" fmla="*/ 74 w 108"/>
              <a:gd name="T57" fmla="*/ 26 h 81"/>
              <a:gd name="T58" fmla="*/ 22 w 108"/>
              <a:gd name="T59" fmla="*/ 30 h 81"/>
              <a:gd name="T60" fmla="*/ 23 w 108"/>
              <a:gd name="T61" fmla="*/ 15 h 81"/>
              <a:gd name="T62" fmla="*/ 47 w 108"/>
              <a:gd name="T63" fmla="*/ 15 h 81"/>
              <a:gd name="T64" fmla="*/ 48 w 108"/>
              <a:gd name="T65" fmla="*/ 31 h 81"/>
              <a:gd name="T66" fmla="*/ 52 w 108"/>
              <a:gd name="T67" fmla="*/ 25 h 81"/>
              <a:gd name="T68" fmla="*/ 50 w 108"/>
              <a:gd name="T69" fmla="*/ 8 h 81"/>
              <a:gd name="T70" fmla="*/ 20 w 108"/>
              <a:gd name="T71" fmla="*/ 6 h 81"/>
              <a:gd name="T72" fmla="*/ 18 w 108"/>
              <a:gd name="T73" fmla="*/ 27 h 81"/>
              <a:gd name="T74" fmla="*/ 22 w 108"/>
              <a:gd name="T75" fmla="*/ 30 h 8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4518" y="3286125"/>
            <a:ext cx="2813685" cy="265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正文内容，本段适应大段文字章节。如果文字较多的内容描述比较适合放在这里。</a:t>
            </a:r>
            <a:b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</a:b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lt"/>
              </a:rPr>
              <a:t>请您在此修改您的内容，或者将内容粘贴到记事本后，复制到此段落中。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  <a:p>
            <a:pPr fontAlgn="auto">
              <a:lnSpc>
                <a:spcPts val="2500"/>
              </a:lnSpc>
            </a:pP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2735" y="2427062"/>
            <a:ext cx="1201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56ABD5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输入标题</a:t>
            </a:r>
            <a:endParaRPr lang="zh-CN" altLang="en-US" sz="2000" b="1">
              <a:solidFill>
                <a:srgbClr val="56ABD5"/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4337" y="2806432"/>
            <a:ext cx="1861681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请您在此修改您的内容，或将内容复制到此段落中。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2735" y="4320949"/>
            <a:ext cx="1201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6ABD5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输入标题</a:t>
            </a:r>
            <a:endParaRPr lang="zh-CN" altLang="en-US" sz="2000" b="1">
              <a:solidFill>
                <a:srgbClr val="56ABD5"/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4337" y="4700319"/>
            <a:ext cx="1861681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请您在此修改您的内容，或将内容复制到此段落中。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42035" y="2427062"/>
            <a:ext cx="1201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6ABD5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输入标题</a:t>
            </a:r>
            <a:endParaRPr lang="zh-CN" altLang="en-US" sz="2000" b="1">
              <a:solidFill>
                <a:srgbClr val="56ABD5"/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3637" y="2806432"/>
            <a:ext cx="1861681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请您在此修改您的内容，或将内容复制到此段落中。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42035" y="4320949"/>
            <a:ext cx="1201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6ABD5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输入标题</a:t>
            </a:r>
            <a:endParaRPr lang="zh-CN" altLang="en-US" sz="2000" b="1">
              <a:solidFill>
                <a:srgbClr val="56ABD5"/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63637" y="4700319"/>
            <a:ext cx="1861681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+mn-ea"/>
                <a:sym typeface="+mn-lt"/>
              </a:rPr>
              <a:t>请您在此修改您的内容，或将内容复制到此段落中。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cs typeface="+mn-ea"/>
              <a:sym typeface="+mn-lt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964518" y="2033270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>
                <a:solidFill>
                  <a:srgbClr val="56ABD5"/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在此输入标题</a:t>
            </a:r>
            <a:endParaRPr lang="zh-CN" altLang="en-US" sz="3200">
              <a:solidFill>
                <a:srgbClr val="56ABD5"/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964518" y="2622550"/>
            <a:ext cx="26117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rgbClr val="56ABD5"/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Enter the title here</a:t>
            </a:r>
            <a:endParaRPr lang="zh-CN" altLang="en-US" sz="1600">
              <a:solidFill>
                <a:srgbClr val="56ABD5"/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8428355" y="2495550"/>
            <a:ext cx="670560" cy="670560"/>
          </a:xfrm>
          <a:prstGeom prst="ellipse">
            <a:avLst/>
          </a:prstGeom>
          <a:solidFill>
            <a:srgbClr val="23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1" name="3"/>
          <p:cNvSpPr>
            <a:spLocks noEditPoints="1"/>
          </p:cNvSpPr>
          <p:nvPr/>
        </p:nvSpPr>
        <p:spPr bwMode="auto">
          <a:xfrm>
            <a:off x="8579485" y="2647315"/>
            <a:ext cx="368300" cy="366395"/>
          </a:xfrm>
          <a:custGeom>
            <a:gdLst>
              <a:gd name="T0" fmla="*/ 80 w 85"/>
              <a:gd name="T1" fmla="*/ 53 h 85"/>
              <a:gd name="T2" fmla="*/ 80 w 85"/>
              <a:gd name="T3" fmla="*/ 80 h 85"/>
              <a:gd name="T4" fmla="*/ 74 w 85"/>
              <a:gd name="T5" fmla="*/ 85 h 85"/>
              <a:gd name="T6" fmla="*/ 10 w 85"/>
              <a:gd name="T7" fmla="*/ 85 h 85"/>
              <a:gd name="T8" fmla="*/ 5 w 85"/>
              <a:gd name="T9" fmla="*/ 80 h 85"/>
              <a:gd name="T10" fmla="*/ 5 w 85"/>
              <a:gd name="T11" fmla="*/ 53 h 85"/>
              <a:gd name="T12" fmla="*/ 17 w 85"/>
              <a:gd name="T13" fmla="*/ 56 h 85"/>
              <a:gd name="T14" fmla="*/ 17 w 85"/>
              <a:gd name="T15" fmla="*/ 61 h 85"/>
              <a:gd name="T16" fmla="*/ 21 w 85"/>
              <a:gd name="T17" fmla="*/ 61 h 85"/>
              <a:gd name="T18" fmla="*/ 21 w 85"/>
              <a:gd name="T19" fmla="*/ 68 h 85"/>
              <a:gd name="T20" fmla="*/ 27 w 85"/>
              <a:gd name="T21" fmla="*/ 68 h 85"/>
              <a:gd name="T22" fmla="*/ 27 w 85"/>
              <a:gd name="T23" fmla="*/ 61 h 85"/>
              <a:gd name="T24" fmla="*/ 30 w 85"/>
              <a:gd name="T25" fmla="*/ 61 h 85"/>
              <a:gd name="T26" fmla="*/ 30 w 85"/>
              <a:gd name="T27" fmla="*/ 57 h 85"/>
              <a:gd name="T28" fmla="*/ 54 w 85"/>
              <a:gd name="T29" fmla="*/ 57 h 85"/>
              <a:gd name="T30" fmla="*/ 54 w 85"/>
              <a:gd name="T31" fmla="*/ 61 h 85"/>
              <a:gd name="T32" fmla="*/ 57 w 85"/>
              <a:gd name="T33" fmla="*/ 61 h 85"/>
              <a:gd name="T34" fmla="*/ 57 w 85"/>
              <a:gd name="T35" fmla="*/ 68 h 85"/>
              <a:gd name="T36" fmla="*/ 63 w 85"/>
              <a:gd name="T37" fmla="*/ 68 h 85"/>
              <a:gd name="T38" fmla="*/ 63 w 85"/>
              <a:gd name="T39" fmla="*/ 61 h 85"/>
              <a:gd name="T40" fmla="*/ 66 w 85"/>
              <a:gd name="T41" fmla="*/ 61 h 85"/>
              <a:gd name="T42" fmla="*/ 66 w 85"/>
              <a:gd name="T43" fmla="*/ 56 h 85"/>
              <a:gd name="T44" fmla="*/ 80 w 85"/>
              <a:gd name="T45" fmla="*/ 53 h 85"/>
              <a:gd name="T46" fmla="*/ 31 w 85"/>
              <a:gd name="T47" fmla="*/ 0 h 85"/>
              <a:gd name="T48" fmla="*/ 54 w 85"/>
              <a:gd name="T49" fmla="*/ 0 h 85"/>
              <a:gd name="T50" fmla="*/ 61 w 85"/>
              <a:gd name="T51" fmla="*/ 7 h 85"/>
              <a:gd name="T52" fmla="*/ 61 w 85"/>
              <a:gd name="T53" fmla="*/ 16 h 85"/>
              <a:gd name="T54" fmla="*/ 53 w 85"/>
              <a:gd name="T55" fmla="*/ 16 h 85"/>
              <a:gd name="T56" fmla="*/ 53 w 85"/>
              <a:gd name="T57" fmla="*/ 8 h 85"/>
              <a:gd name="T58" fmla="*/ 32 w 85"/>
              <a:gd name="T59" fmla="*/ 8 h 85"/>
              <a:gd name="T60" fmla="*/ 32 w 85"/>
              <a:gd name="T61" fmla="*/ 16 h 85"/>
              <a:gd name="T62" fmla="*/ 24 w 85"/>
              <a:gd name="T63" fmla="*/ 16 h 85"/>
              <a:gd name="T64" fmla="*/ 24 w 85"/>
              <a:gd name="T65" fmla="*/ 7 h 85"/>
              <a:gd name="T66" fmla="*/ 31 w 85"/>
              <a:gd name="T67" fmla="*/ 0 h 85"/>
              <a:gd name="T68" fmla="*/ 0 w 85"/>
              <a:gd name="T69" fmla="*/ 20 h 85"/>
              <a:gd name="T70" fmla="*/ 0 w 85"/>
              <a:gd name="T71" fmla="*/ 48 h 85"/>
              <a:gd name="T72" fmla="*/ 85 w 85"/>
              <a:gd name="T73" fmla="*/ 48 h 85"/>
              <a:gd name="T74" fmla="*/ 85 w 85"/>
              <a:gd name="T75" fmla="*/ 20 h 85"/>
              <a:gd name="T76" fmla="*/ 0 w 85"/>
              <a:gd name="T77" fmla="*/ 20 h 8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5248275" y="4479925"/>
            <a:ext cx="670560" cy="670560"/>
          </a:xfrm>
          <a:prstGeom prst="ellipse">
            <a:avLst/>
          </a:prstGeom>
          <a:solidFill>
            <a:srgbClr val="23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4" name="2"/>
          <p:cNvSpPr>
            <a:spLocks noEditPoints="1"/>
          </p:cNvSpPr>
          <p:nvPr/>
        </p:nvSpPr>
        <p:spPr bwMode="auto">
          <a:xfrm>
            <a:off x="5379720" y="4601845"/>
            <a:ext cx="407670" cy="426720"/>
          </a:xfrm>
          <a:custGeom>
            <a:gdLst>
              <a:gd name="T0" fmla="*/ 160 w 209"/>
              <a:gd name="T1" fmla="*/ 28 h 219"/>
              <a:gd name="T2" fmla="*/ 169 w 209"/>
              <a:gd name="T3" fmla="*/ 9 h 219"/>
              <a:gd name="T4" fmla="*/ 140 w 209"/>
              <a:gd name="T5" fmla="*/ 17 h 219"/>
              <a:gd name="T6" fmla="*/ 7 w 209"/>
              <a:gd name="T7" fmla="*/ 148 h 219"/>
              <a:gd name="T8" fmla="*/ 29 w 209"/>
              <a:gd name="T9" fmla="*/ 208 h 219"/>
              <a:gd name="T10" fmla="*/ 29 w 209"/>
              <a:gd name="T11" fmla="*/ 159 h 219"/>
              <a:gd name="T12" fmla="*/ 100 w 209"/>
              <a:gd name="T13" fmla="*/ 108 h 219"/>
              <a:gd name="T14" fmla="*/ 109 w 209"/>
              <a:gd name="T15" fmla="*/ 86 h 219"/>
              <a:gd name="T16" fmla="*/ 80 w 209"/>
              <a:gd name="T17" fmla="*/ 97 h 219"/>
              <a:gd name="T18" fmla="*/ 71 w 209"/>
              <a:gd name="T19" fmla="*/ 93 h 219"/>
              <a:gd name="T20" fmla="*/ 109 w 209"/>
              <a:gd name="T21" fmla="*/ 77 h 219"/>
              <a:gd name="T22" fmla="*/ 124 w 209"/>
              <a:gd name="T23" fmla="*/ 86 h 219"/>
              <a:gd name="T24" fmla="*/ 124 w 209"/>
              <a:gd name="T25" fmla="*/ 17 h 219"/>
              <a:gd name="T26" fmla="*/ 169 w 209"/>
              <a:gd name="T27" fmla="*/ 0 h 219"/>
              <a:gd name="T28" fmla="*/ 171 w 209"/>
              <a:gd name="T29" fmla="*/ 0 h 219"/>
              <a:gd name="T30" fmla="*/ 209 w 209"/>
              <a:gd name="T31" fmla="*/ 17 h 219"/>
              <a:gd name="T32" fmla="*/ 160 w 209"/>
              <a:gd name="T33" fmla="*/ 175 h 219"/>
              <a:gd name="T34" fmla="*/ 146 w 209"/>
              <a:gd name="T35" fmla="*/ 168 h 219"/>
              <a:gd name="T36" fmla="*/ 100 w 209"/>
              <a:gd name="T37" fmla="*/ 197 h 219"/>
              <a:gd name="T38" fmla="*/ 82 w 209"/>
              <a:gd name="T39" fmla="*/ 188 h 219"/>
              <a:gd name="T40" fmla="*/ 35 w 209"/>
              <a:gd name="T41" fmla="*/ 219 h 219"/>
              <a:gd name="T42" fmla="*/ 2 w 209"/>
              <a:gd name="T43" fmla="*/ 204 h 219"/>
              <a:gd name="T44" fmla="*/ 0 w 209"/>
              <a:gd name="T45" fmla="*/ 202 h 219"/>
              <a:gd name="T46" fmla="*/ 0 w 209"/>
              <a:gd name="T47" fmla="*/ 139 h 219"/>
              <a:gd name="T48" fmla="*/ 42 w 209"/>
              <a:gd name="T49" fmla="*/ 122 h 219"/>
              <a:gd name="T50" fmla="*/ 44 w 209"/>
              <a:gd name="T51" fmla="*/ 122 h 219"/>
              <a:gd name="T52" fmla="*/ 82 w 209"/>
              <a:gd name="T53" fmla="*/ 139 h 219"/>
              <a:gd name="T54" fmla="*/ 93 w 209"/>
              <a:gd name="T55" fmla="*/ 186 h 219"/>
              <a:gd name="T56" fmla="*/ 71 w 209"/>
              <a:gd name="T57" fmla="*/ 108 h 219"/>
              <a:gd name="T58" fmla="*/ 64 w 209"/>
              <a:gd name="T59" fmla="*/ 131 h 219"/>
              <a:gd name="T60" fmla="*/ 64 w 209"/>
              <a:gd name="T61" fmla="*/ 97 h 219"/>
              <a:gd name="T62" fmla="*/ 131 w 209"/>
              <a:gd name="T63" fmla="*/ 88 h 219"/>
              <a:gd name="T64" fmla="*/ 146 w 209"/>
              <a:gd name="T65" fmla="*/ 97 h 219"/>
              <a:gd name="T66" fmla="*/ 153 w 209"/>
              <a:gd name="T67" fmla="*/ 164 h 219"/>
              <a:gd name="T68" fmla="*/ 131 w 209"/>
              <a:gd name="T69" fmla="*/ 28 h 219"/>
              <a:gd name="T70" fmla="*/ 131 w 209"/>
              <a:gd name="T71" fmla="*/ 88 h 219"/>
              <a:gd name="T72" fmla="*/ 35 w 209"/>
              <a:gd name="T73" fmla="*/ 148 h 219"/>
              <a:gd name="T74" fmla="*/ 44 w 209"/>
              <a:gd name="T75" fmla="*/ 128 h 219"/>
              <a:gd name="T76" fmla="*/ 15 w 209"/>
              <a:gd name="T77" fmla="*/ 139 h 219"/>
              <a:gd name="T78" fmla="*/ 162 w 209"/>
              <a:gd name="T79" fmla="*/ 35 h 219"/>
              <a:gd name="T80" fmla="*/ 160 w 209"/>
              <a:gd name="T81" fmla="*/ 35 h 2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9" h="219">
                <a:moveTo>
                  <a:pt x="140" y="17"/>
                </a:moveTo>
                <a:lnTo>
                  <a:pt x="160" y="28"/>
                </a:lnTo>
                <a:lnTo>
                  <a:pt x="189" y="17"/>
                </a:lnTo>
                <a:lnTo>
                  <a:pt x="169" y="9"/>
                </a:lnTo>
                <a:lnTo>
                  <a:pt x="140" y="17"/>
                </a:lnTo>
                <a:lnTo>
                  <a:pt x="140" y="17"/>
                </a:lnTo>
                <a:close/>
                <a:moveTo>
                  <a:pt x="29" y="159"/>
                </a:moveTo>
                <a:lnTo>
                  <a:pt x="7" y="148"/>
                </a:lnTo>
                <a:lnTo>
                  <a:pt x="7" y="199"/>
                </a:lnTo>
                <a:lnTo>
                  <a:pt x="29" y="208"/>
                </a:lnTo>
                <a:lnTo>
                  <a:pt x="29" y="159"/>
                </a:lnTo>
                <a:lnTo>
                  <a:pt x="29" y="159"/>
                </a:lnTo>
                <a:close/>
                <a:moveTo>
                  <a:pt x="80" y="97"/>
                </a:moveTo>
                <a:lnTo>
                  <a:pt x="100" y="108"/>
                </a:lnTo>
                <a:lnTo>
                  <a:pt x="129" y="95"/>
                </a:lnTo>
                <a:lnTo>
                  <a:pt x="109" y="86"/>
                </a:lnTo>
                <a:lnTo>
                  <a:pt x="80" y="97"/>
                </a:lnTo>
                <a:lnTo>
                  <a:pt x="80" y="97"/>
                </a:lnTo>
                <a:close/>
                <a:moveTo>
                  <a:pt x="64" y="97"/>
                </a:moveTo>
                <a:lnTo>
                  <a:pt x="71" y="93"/>
                </a:lnTo>
                <a:lnTo>
                  <a:pt x="106" y="80"/>
                </a:lnTo>
                <a:lnTo>
                  <a:pt x="109" y="77"/>
                </a:lnTo>
                <a:lnTo>
                  <a:pt x="109" y="80"/>
                </a:lnTo>
                <a:lnTo>
                  <a:pt x="124" y="86"/>
                </a:lnTo>
                <a:lnTo>
                  <a:pt x="124" y="24"/>
                </a:lnTo>
                <a:lnTo>
                  <a:pt x="124" y="17"/>
                </a:lnTo>
                <a:lnTo>
                  <a:pt x="131" y="15"/>
                </a:lnTo>
                <a:lnTo>
                  <a:pt x="169" y="0"/>
                </a:lnTo>
                <a:lnTo>
                  <a:pt x="169" y="0"/>
                </a:lnTo>
                <a:lnTo>
                  <a:pt x="171" y="0"/>
                </a:lnTo>
                <a:lnTo>
                  <a:pt x="200" y="15"/>
                </a:lnTo>
                <a:lnTo>
                  <a:pt x="209" y="17"/>
                </a:lnTo>
                <a:lnTo>
                  <a:pt x="209" y="157"/>
                </a:lnTo>
                <a:lnTo>
                  <a:pt x="160" y="175"/>
                </a:lnTo>
                <a:lnTo>
                  <a:pt x="155" y="173"/>
                </a:lnTo>
                <a:lnTo>
                  <a:pt x="146" y="168"/>
                </a:lnTo>
                <a:lnTo>
                  <a:pt x="146" y="179"/>
                </a:lnTo>
                <a:lnTo>
                  <a:pt x="100" y="197"/>
                </a:lnTo>
                <a:lnTo>
                  <a:pt x="93" y="195"/>
                </a:lnTo>
                <a:lnTo>
                  <a:pt x="82" y="188"/>
                </a:lnTo>
                <a:lnTo>
                  <a:pt x="82" y="204"/>
                </a:lnTo>
                <a:lnTo>
                  <a:pt x="35" y="219"/>
                </a:lnTo>
                <a:lnTo>
                  <a:pt x="31" y="217"/>
                </a:lnTo>
                <a:lnTo>
                  <a:pt x="2" y="204"/>
                </a:lnTo>
                <a:lnTo>
                  <a:pt x="0" y="204"/>
                </a:lnTo>
                <a:lnTo>
                  <a:pt x="0" y="202"/>
                </a:lnTo>
                <a:lnTo>
                  <a:pt x="0" y="144"/>
                </a:lnTo>
                <a:lnTo>
                  <a:pt x="0" y="139"/>
                </a:lnTo>
                <a:lnTo>
                  <a:pt x="7" y="135"/>
                </a:lnTo>
                <a:lnTo>
                  <a:pt x="42" y="122"/>
                </a:lnTo>
                <a:lnTo>
                  <a:pt x="44" y="119"/>
                </a:lnTo>
                <a:lnTo>
                  <a:pt x="44" y="122"/>
                </a:lnTo>
                <a:lnTo>
                  <a:pt x="75" y="135"/>
                </a:lnTo>
                <a:lnTo>
                  <a:pt x="82" y="139"/>
                </a:lnTo>
                <a:lnTo>
                  <a:pt x="82" y="182"/>
                </a:lnTo>
                <a:lnTo>
                  <a:pt x="93" y="186"/>
                </a:lnTo>
                <a:lnTo>
                  <a:pt x="93" y="117"/>
                </a:lnTo>
                <a:lnTo>
                  <a:pt x="71" y="108"/>
                </a:lnTo>
                <a:lnTo>
                  <a:pt x="71" y="133"/>
                </a:lnTo>
                <a:lnTo>
                  <a:pt x="64" y="131"/>
                </a:lnTo>
                <a:lnTo>
                  <a:pt x="64" y="102"/>
                </a:lnTo>
                <a:lnTo>
                  <a:pt x="64" y="97"/>
                </a:lnTo>
                <a:lnTo>
                  <a:pt x="64" y="97"/>
                </a:lnTo>
                <a:close/>
                <a:moveTo>
                  <a:pt x="131" y="88"/>
                </a:moveTo>
                <a:lnTo>
                  <a:pt x="140" y="93"/>
                </a:lnTo>
                <a:lnTo>
                  <a:pt x="146" y="97"/>
                </a:lnTo>
                <a:lnTo>
                  <a:pt x="146" y="162"/>
                </a:lnTo>
                <a:lnTo>
                  <a:pt x="153" y="164"/>
                </a:lnTo>
                <a:lnTo>
                  <a:pt x="153" y="40"/>
                </a:lnTo>
                <a:lnTo>
                  <a:pt x="131" y="28"/>
                </a:lnTo>
                <a:lnTo>
                  <a:pt x="131" y="88"/>
                </a:lnTo>
                <a:lnTo>
                  <a:pt x="131" y="88"/>
                </a:lnTo>
                <a:close/>
                <a:moveTo>
                  <a:pt x="15" y="139"/>
                </a:moveTo>
                <a:lnTo>
                  <a:pt x="35" y="148"/>
                </a:lnTo>
                <a:lnTo>
                  <a:pt x="64" y="137"/>
                </a:lnTo>
                <a:lnTo>
                  <a:pt x="44" y="128"/>
                </a:lnTo>
                <a:lnTo>
                  <a:pt x="15" y="139"/>
                </a:lnTo>
                <a:lnTo>
                  <a:pt x="15" y="139"/>
                </a:lnTo>
                <a:close/>
                <a:moveTo>
                  <a:pt x="160" y="35"/>
                </a:moveTo>
                <a:lnTo>
                  <a:pt x="162" y="35"/>
                </a:lnTo>
                <a:lnTo>
                  <a:pt x="160" y="35"/>
                </a:lnTo>
                <a:lnTo>
                  <a:pt x="160" y="35"/>
                </a:lnTo>
                <a:lnTo>
                  <a:pt x="160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8428355" y="4479925"/>
            <a:ext cx="670560" cy="670560"/>
          </a:xfrm>
          <a:prstGeom prst="ellipse">
            <a:avLst/>
          </a:prstGeom>
          <a:solidFill>
            <a:srgbClr val="56A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sp>
        <p:nvSpPr>
          <p:cNvPr id="137" name="1"/>
          <p:cNvSpPr>
            <a:spLocks noEditPoints="1"/>
          </p:cNvSpPr>
          <p:nvPr/>
        </p:nvSpPr>
        <p:spPr bwMode="auto">
          <a:xfrm>
            <a:off x="8579485" y="4631690"/>
            <a:ext cx="368300" cy="366395"/>
          </a:xfrm>
          <a:custGeom>
            <a:gdLst>
              <a:gd name="T0" fmla="*/ 80 w 85"/>
              <a:gd name="T1" fmla="*/ 53 h 85"/>
              <a:gd name="T2" fmla="*/ 80 w 85"/>
              <a:gd name="T3" fmla="*/ 80 h 85"/>
              <a:gd name="T4" fmla="*/ 74 w 85"/>
              <a:gd name="T5" fmla="*/ 85 h 85"/>
              <a:gd name="T6" fmla="*/ 10 w 85"/>
              <a:gd name="T7" fmla="*/ 85 h 85"/>
              <a:gd name="T8" fmla="*/ 5 w 85"/>
              <a:gd name="T9" fmla="*/ 80 h 85"/>
              <a:gd name="T10" fmla="*/ 5 w 85"/>
              <a:gd name="T11" fmla="*/ 53 h 85"/>
              <a:gd name="T12" fmla="*/ 17 w 85"/>
              <a:gd name="T13" fmla="*/ 56 h 85"/>
              <a:gd name="T14" fmla="*/ 17 w 85"/>
              <a:gd name="T15" fmla="*/ 61 h 85"/>
              <a:gd name="T16" fmla="*/ 21 w 85"/>
              <a:gd name="T17" fmla="*/ 61 h 85"/>
              <a:gd name="T18" fmla="*/ 21 w 85"/>
              <a:gd name="T19" fmla="*/ 68 h 85"/>
              <a:gd name="T20" fmla="*/ 27 w 85"/>
              <a:gd name="T21" fmla="*/ 68 h 85"/>
              <a:gd name="T22" fmla="*/ 27 w 85"/>
              <a:gd name="T23" fmla="*/ 61 h 85"/>
              <a:gd name="T24" fmla="*/ 30 w 85"/>
              <a:gd name="T25" fmla="*/ 61 h 85"/>
              <a:gd name="T26" fmla="*/ 30 w 85"/>
              <a:gd name="T27" fmla="*/ 57 h 85"/>
              <a:gd name="T28" fmla="*/ 54 w 85"/>
              <a:gd name="T29" fmla="*/ 57 h 85"/>
              <a:gd name="T30" fmla="*/ 54 w 85"/>
              <a:gd name="T31" fmla="*/ 61 h 85"/>
              <a:gd name="T32" fmla="*/ 57 w 85"/>
              <a:gd name="T33" fmla="*/ 61 h 85"/>
              <a:gd name="T34" fmla="*/ 57 w 85"/>
              <a:gd name="T35" fmla="*/ 68 h 85"/>
              <a:gd name="T36" fmla="*/ 63 w 85"/>
              <a:gd name="T37" fmla="*/ 68 h 85"/>
              <a:gd name="T38" fmla="*/ 63 w 85"/>
              <a:gd name="T39" fmla="*/ 61 h 85"/>
              <a:gd name="T40" fmla="*/ 66 w 85"/>
              <a:gd name="T41" fmla="*/ 61 h 85"/>
              <a:gd name="T42" fmla="*/ 66 w 85"/>
              <a:gd name="T43" fmla="*/ 56 h 85"/>
              <a:gd name="T44" fmla="*/ 80 w 85"/>
              <a:gd name="T45" fmla="*/ 53 h 85"/>
              <a:gd name="T46" fmla="*/ 31 w 85"/>
              <a:gd name="T47" fmla="*/ 0 h 85"/>
              <a:gd name="T48" fmla="*/ 54 w 85"/>
              <a:gd name="T49" fmla="*/ 0 h 85"/>
              <a:gd name="T50" fmla="*/ 61 w 85"/>
              <a:gd name="T51" fmla="*/ 7 h 85"/>
              <a:gd name="T52" fmla="*/ 61 w 85"/>
              <a:gd name="T53" fmla="*/ 16 h 85"/>
              <a:gd name="T54" fmla="*/ 53 w 85"/>
              <a:gd name="T55" fmla="*/ 16 h 85"/>
              <a:gd name="T56" fmla="*/ 53 w 85"/>
              <a:gd name="T57" fmla="*/ 8 h 85"/>
              <a:gd name="T58" fmla="*/ 32 w 85"/>
              <a:gd name="T59" fmla="*/ 8 h 85"/>
              <a:gd name="T60" fmla="*/ 32 w 85"/>
              <a:gd name="T61" fmla="*/ 16 h 85"/>
              <a:gd name="T62" fmla="*/ 24 w 85"/>
              <a:gd name="T63" fmla="*/ 16 h 85"/>
              <a:gd name="T64" fmla="*/ 24 w 85"/>
              <a:gd name="T65" fmla="*/ 7 h 85"/>
              <a:gd name="T66" fmla="*/ 31 w 85"/>
              <a:gd name="T67" fmla="*/ 0 h 85"/>
              <a:gd name="T68" fmla="*/ 0 w 85"/>
              <a:gd name="T69" fmla="*/ 20 h 85"/>
              <a:gd name="T70" fmla="*/ 0 w 85"/>
              <a:gd name="T71" fmla="*/ 48 h 85"/>
              <a:gd name="T72" fmla="*/ 85 w 85"/>
              <a:gd name="T73" fmla="*/ 48 h 85"/>
              <a:gd name="T74" fmla="*/ 85 w 85"/>
              <a:gd name="T75" fmla="*/ 20 h 85"/>
              <a:gd name="T76" fmla="*/ 0 w 85"/>
              <a:gd name="T77" fmla="*/ 20 h 8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思源黑体 CN ExtraLight" panose="020b0200000000000000" charset="-122"/>
              <a:ea typeface="思源黑体 CN ExtraLight" panose="020b0200000000000000" charset="-122"/>
              <a:sym typeface="Source Han Sans K Normal" panose="020b0400000000000000" pitchFamily="34" charset="-128"/>
            </a:endParaRPr>
          </a:p>
        </p:txBody>
      </p:sp>
      <p:cxnSp>
        <p:nvCxnSpPr>
          <p:cNvPr id="138" name="直接连接符 137"/>
          <p:cNvCxnSpPr/>
          <p:nvPr/>
        </p:nvCxnSpPr>
        <p:spPr>
          <a:xfrm flipH="1">
            <a:off x="4558665" y="2010410"/>
            <a:ext cx="0" cy="38265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>
    <mc:Choice xmlns:p14="http://schemas.microsoft.com/office/powerpoint/2010/main" Requires="p14">
      <p:transition advTm="2000" p14:dur="500">
        <p:random/>
      </p:transition>
    </mc:Choice>
    <mc:Fallback>
      <p:transition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UNIT_PLACING_PICTURE_USER_VIEWPORT" val="{&quot;height&quot;:10800,&quot;width&quot;:17275}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9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0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121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Manager>PPT汇_PPT模板免费下载_www.ppthui.com</Manager>
  <Company>PPT汇_PPT模板免费下载_www.ppthui.com</Company>
  <PresentationFormat>宽屏</PresentationFormat>
  <Paragraphs>135</Paragraphs>
  <Slides>18</Slides>
  <Notes>2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baseType="lpstr" size="35">
      <vt:lpstr>Arial</vt:lpstr>
      <vt:lpstr>微软雅黑</vt:lpstr>
      <vt:lpstr>Wingdings</vt:lpstr>
      <vt:lpstr>Calibri Light</vt:lpstr>
      <vt:lpstr>Calibri</vt:lpstr>
      <vt:lpstr>思源黑体 CN Normal</vt:lpstr>
      <vt:lpstr>思源宋体</vt:lpstr>
      <vt:lpstr>思源黑体 CN ExtraLight</vt:lpstr>
      <vt:lpstr>思源黑体 CN Medium</vt:lpstr>
      <vt:lpstr>宋体</vt:lpstr>
      <vt:lpstr>思源黑体 CN Light</vt:lpstr>
      <vt:lpstr>Source Han Sans K Normal</vt:lpstr>
      <vt:lpstr>思源黑体 CN Heavy</vt:lpstr>
      <vt:lpstr>仿宋_GB2312</vt:lpstr>
      <vt:lpstr>微软雅黑 Light</vt:lpstr>
      <vt:lpstr>Meiryo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PPT汇_PPT模板免费下载_www.ppthui.com</dc:creator>
  <dc:description>PPT汇_PPT模板免费下载_www.ppthui.com</dc:description>
  <cp:keywords>PPT汇_PPT模板免费下载_www.ppthui.com</cp:keywords>
  <cp:lastModifiedBy>xiaoke</cp:lastModifiedBy>
  <cp:revision>272</cp:revision>
  <dcterms:created xsi:type="dcterms:W3CDTF">2019-06-19T02:08:00Z</dcterms:created>
  <dcterms:modified xsi:type="dcterms:W3CDTF">2023-05-08T04:59:47Z</dcterms:modified>
  <dc:subject>PPT汇_PPT模板免费下载_www.ppthui.com</dc:subject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C96D7780175246A1A1C01A20A5BEF034</vt:lpwstr>
  </property>
  <property fmtid="{D5CDD505-2E9C-101B-9397-08002B2CF9AE}" pid="3" name="KSOProductBuildVer">
    <vt:lpwstr>2052-11.1.0.10495</vt:lpwstr>
  </property>
</Properties>
</file>