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gif" ContentType="image/gif"/>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71" r:id="rId2"/>
  </p:sldMasterIdLst>
  <p:notesMasterIdLst>
    <p:notesMasterId r:id="rId3"/>
  </p:notesMasterIdLst>
  <p:sldIdLst>
    <p:sldId id="265" r:id="rId4"/>
    <p:sldId id="257" r:id="rId5"/>
    <p:sldId id="258" r:id="rId6"/>
    <p:sldId id="260" r:id="rId7"/>
    <p:sldId id="262" r:id="rId8"/>
    <p:sldId id="261" r:id="rId9"/>
    <p:sldId id="259" r:id="rId10"/>
    <p:sldId id="263" r:id="rId11"/>
    <p:sldId id="264" r:id="rId12"/>
    <p:sldId id="274" r:id="rId13"/>
    <p:sldId id="286" r:id="rId14"/>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18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65.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slideMaster" Target="slideMasters/slideMaster2.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70A26-61F7-423C-9AB1-1035A9755CF8}"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0EB05-AA61-4698-BCAF-D497C2DD175C}"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10</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11</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spd="slow" advTm="6160">
        <p14:flash/>
      </p:transition>
    </mc:Choice>
    <mc:Fallback>
      <p:transition spd="slow" advTm="616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4.xml" /><Relationship Id="rId2" Type="http://schemas.openxmlformats.org/officeDocument/2006/relationships/notesSlide" Target="../notesSlides/notesSlide10.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9.png" /><Relationship Id="rId8" Type="http://schemas.openxmlformats.org/officeDocument/2006/relationships/tags" Target="../tags/tag63.xml" /><Relationship Id="rId9" Type="http://schemas.openxmlformats.org/officeDocument/2006/relationships/image" Target="../media/image10.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1.jpeg" /><Relationship Id="rId4"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4.jpeg" /><Relationship Id="rId4" Type="http://schemas.openxmlformats.org/officeDocument/2006/relationships/image" Target="../media/image5.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6.jpeg" /><Relationship Id="rId4" Type="http://schemas.openxmlformats.org/officeDocument/2006/relationships/tags" Target="../tags/tag6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7.png" /><Relationship Id="rId4" Type="http://schemas.openxmlformats.org/officeDocument/2006/relationships/tags" Target="../tags/tag6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8.png" /><Relationship Id="rId4" Type="http://schemas.openxmlformats.org/officeDocument/2006/relationships/image" Target="../media/image1.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1813"/>
            <a:ext cx="12267366" cy="8071927"/>
          </a:xfrm>
          <a:prstGeom prst="rect">
            <a:avLst/>
          </a:prstGeom>
        </p:spPr>
      </p:pic>
      <p:sp>
        <p:nvSpPr>
          <p:cNvPr id="55" name="圆角矩形 54"/>
          <p:cNvSpPr/>
          <p:nvPr/>
        </p:nvSpPr>
        <p:spPr>
          <a:xfrm>
            <a:off x="1326037" y="4876473"/>
            <a:ext cx="2116644" cy="342586"/>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000">
                <a:solidFill>
                  <a:schemeClr val="bg1"/>
                </a:solidFill>
                <a:latin typeface="微软雅黑" panose="020b0503020204020204" pitchFamily="34" charset="-122"/>
                <a:ea typeface="微软雅黑" panose="020b0503020204020204" pitchFamily="34" charset="-122"/>
              </a:rPr>
              <a:t>汇报人：</a:t>
            </a:r>
            <a:r>
              <a:rPr lang="en-US" altLang="zh-CN" sz="2000">
                <a:solidFill>
                  <a:schemeClr val="bg1"/>
                </a:solidFill>
                <a:latin typeface="微软雅黑" panose="020b0503020204020204" pitchFamily="34" charset="-122"/>
                <a:ea typeface="微软雅黑" panose="020b0503020204020204" pitchFamily="34" charset="-122"/>
              </a:rPr>
              <a:t>PPT</a:t>
            </a:r>
            <a:r>
              <a:rPr lang="zh-CN" altLang="en-US" sz="2000">
                <a:solidFill>
                  <a:schemeClr val="bg1"/>
                </a:solidFill>
                <a:latin typeface="微软雅黑" panose="020b0503020204020204" pitchFamily="34" charset="-122"/>
                <a:ea typeface="微软雅黑" panose="020b0503020204020204" pitchFamily="34" charset="-122"/>
              </a:rPr>
              <a:t>汇</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4013984" y="4876471"/>
            <a:ext cx="2553069" cy="342587"/>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a:solidFill>
                  <a:schemeClr val="bg1"/>
                </a:solidFill>
                <a:latin typeface="微软雅黑" panose="020b0503020204020204" pitchFamily="34" charset="-122"/>
                <a:ea typeface="微软雅黑" panose="020b0503020204020204" pitchFamily="34" charset="-122"/>
              </a:rPr>
              <a:t>班级：</a:t>
            </a:r>
            <a:r>
              <a:rPr lang="en-US" altLang="zh-CN" sz="2100" err="1">
                <a:solidFill>
                  <a:schemeClr val="bg1"/>
                </a:solidFill>
                <a:latin typeface="微软雅黑" panose="020b0503020204020204" pitchFamily="34" charset="-122"/>
                <a:ea typeface="微软雅黑" panose="020b0503020204020204" pitchFamily="34" charset="-122"/>
              </a:rPr>
              <a:t>xxxxx</a:t>
            </a:r>
            <a:endParaRPr lang="en-US" altLang="zh-CN" sz="2100">
              <a:solidFill>
                <a:schemeClr val="bg1"/>
              </a:solidFill>
              <a:latin typeface="微软雅黑" panose="020b0503020204020204" pitchFamily="34" charset="-122"/>
              <a:ea typeface="微软雅黑" panose="020b0503020204020204" pitchFamily="34" charset="-122"/>
            </a:endParaRPr>
          </a:p>
        </p:txBody>
      </p:sp>
      <p:sp>
        <p:nvSpPr>
          <p:cNvPr id="57" name="副标题 2"/>
          <p:cNvSpPr txBox="1"/>
          <p:nvPr/>
        </p:nvSpPr>
        <p:spPr>
          <a:xfrm>
            <a:off x="2069274" y="4041282"/>
            <a:ext cx="4895907" cy="672230"/>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ctr">
              <a:spcBef>
                <a:spcPct val="0"/>
              </a:spcBef>
              <a:spcAft>
                <a:spcPts val="535"/>
              </a:spcAft>
              <a:buSzPct val="70000"/>
              <a:buNone/>
            </a:pPr>
            <a:r>
              <a:rPr lang="zh-CN" altLang="en-US" sz="2400">
                <a:solidFill>
                  <a:schemeClr val="bg1"/>
                </a:solidFill>
              </a:rPr>
              <a:t>大学生主题班会演讲</a:t>
            </a:r>
            <a:r>
              <a:rPr lang="en-US" altLang="zh-CN" sz="2400">
                <a:solidFill>
                  <a:schemeClr val="bg1"/>
                </a:solidFill>
              </a:rPr>
              <a:t>PPT</a:t>
            </a:r>
            <a:r>
              <a:rPr lang="zh-CN" altLang="en-US" sz="2400">
                <a:solidFill>
                  <a:schemeClr val="bg1"/>
                </a:solidFill>
              </a:rPr>
              <a:t>模板</a:t>
            </a:r>
            <a:endParaRPr lang="zh-CN" altLang="en-US" sz="2400">
              <a:solidFill>
                <a:schemeClr val="bg1"/>
              </a:solidFill>
            </a:endParaRPr>
          </a:p>
        </p:txBody>
      </p:sp>
      <p:sp>
        <p:nvSpPr>
          <p:cNvPr id="58" name="燕尾形 57"/>
          <p:cNvSpPr/>
          <p:nvPr/>
        </p:nvSpPr>
        <p:spPr>
          <a:xfrm>
            <a:off x="1397287" y="4167897"/>
            <a:ext cx="287995" cy="288099"/>
          </a:xfrm>
          <a:prstGeom prst="chevron">
            <a:avLst/>
          </a:prstGeom>
          <a:solidFill>
            <a:schemeClr val="tx1">
              <a:lumMod val="65000"/>
              <a:lumOff val="35000"/>
            </a:schemeClr>
          </a:solidFill>
          <a:ln>
            <a:noFill/>
          </a:ln>
        </p:spPr>
        <p:txBody>
          <a:bodyPr wrap="none" lIns="121917" tIns="60958" rIns="121917" bIns="60958" anchor="ctr"/>
          <a:lstStyle/>
          <a:p>
            <a:endParaRPr lang="zh-CN" altLang="en-US" sz="3200" kern="0">
              <a:solidFill>
                <a:sysClr val="windowText" lastClr="000000"/>
              </a:solidFill>
              <a:latin typeface="Calibri"/>
              <a:ea typeface="华文细黑" panose="02010600040101010101" pitchFamily="2" charset="-122"/>
            </a:endParaRPr>
          </a:p>
        </p:txBody>
      </p:sp>
      <p:sp>
        <p:nvSpPr>
          <p:cNvPr id="59" name="燕尾形 58"/>
          <p:cNvSpPr/>
          <p:nvPr/>
        </p:nvSpPr>
        <p:spPr>
          <a:xfrm>
            <a:off x="1685282" y="4167897"/>
            <a:ext cx="287995" cy="288099"/>
          </a:xfrm>
          <a:prstGeom prst="chevron">
            <a:avLst/>
          </a:prstGeom>
          <a:solidFill>
            <a:schemeClr val="tx1">
              <a:lumMod val="65000"/>
              <a:lumOff val="35000"/>
            </a:schemeClr>
          </a:solidFill>
          <a:ln>
            <a:noFill/>
          </a:ln>
        </p:spPr>
        <p:txBody>
          <a:bodyPr wrap="none" lIns="121917" tIns="60958" rIns="121917" bIns="60958" anchor="ctr"/>
          <a:lstStyle/>
          <a:p>
            <a:endParaRPr lang="zh-CN" altLang="en-US" sz="3200" kern="0">
              <a:solidFill>
                <a:sysClr val="windowText" lastClr="000000"/>
              </a:solidFill>
              <a:latin typeface="Calibri"/>
              <a:ea typeface="华文细黑" panose="02010600040101010101" pitchFamily="2" charset="-122"/>
            </a:endParaRPr>
          </a:p>
        </p:txBody>
      </p:sp>
      <p:grpSp>
        <p:nvGrpSpPr>
          <p:cNvPr id="60" name="组合 59"/>
          <p:cNvGrpSpPr/>
          <p:nvPr/>
        </p:nvGrpSpPr>
        <p:grpSpPr>
          <a:xfrm>
            <a:off x="878196" y="2042425"/>
            <a:ext cx="1663074" cy="1663676"/>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63" name="TextBox 62"/>
          <p:cNvSpPr txBox="1"/>
          <p:nvPr/>
        </p:nvSpPr>
        <p:spPr>
          <a:xfrm>
            <a:off x="875681" y="2307603"/>
            <a:ext cx="1676256" cy="1123384"/>
          </a:xfrm>
          <a:prstGeom prst="rect">
            <a:avLst/>
          </a:prstGeom>
          <a:noFill/>
        </p:spPr>
        <p:txBody>
          <a:bodyPr wrap="square" lIns="0" tIns="0" rIns="0" bIns="0" rtlCol="0">
            <a:spAutoFit/>
          </a:bodyPr>
          <a:lstStyle/>
          <a:p>
            <a:pPr algn="ctr"/>
            <a:r>
              <a:rPr lang="zh-CN" altLang="en-US" sz="7300" b="1">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学</a:t>
            </a:r>
            <a:endParaRPr lang="zh-CN" altLang="en-US" sz="7300" b="1">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64" name="组合 63"/>
          <p:cNvGrpSpPr/>
          <p:nvPr/>
        </p:nvGrpSpPr>
        <p:grpSpPr>
          <a:xfrm>
            <a:off x="2414167" y="2042425"/>
            <a:ext cx="1663074" cy="1663676"/>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66" name="椭圆 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67" name="TextBox 66"/>
          <p:cNvSpPr txBox="1"/>
          <p:nvPr/>
        </p:nvSpPr>
        <p:spPr>
          <a:xfrm>
            <a:off x="2411651" y="2307603"/>
            <a:ext cx="1676256" cy="1123384"/>
          </a:xfrm>
          <a:prstGeom prst="rect">
            <a:avLst/>
          </a:prstGeom>
          <a:noFill/>
        </p:spPr>
        <p:txBody>
          <a:bodyPr wrap="square" lIns="0" tIns="0" rIns="0" bIns="0" rtlCol="0">
            <a:spAutoFit/>
          </a:bodyPr>
          <a:lstStyle/>
          <a:p>
            <a:pPr algn="ctr"/>
            <a:r>
              <a:rPr lang="zh-CN" altLang="en-US" sz="7300" b="1">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生</a:t>
            </a:r>
            <a:endParaRPr lang="zh-CN" altLang="en-US" sz="7300" b="1">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68" name="组合 67"/>
          <p:cNvGrpSpPr/>
          <p:nvPr/>
        </p:nvGrpSpPr>
        <p:grpSpPr>
          <a:xfrm>
            <a:off x="3854138" y="2042425"/>
            <a:ext cx="1663074" cy="1663676"/>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70" name="椭圆 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71" name="TextBox 70"/>
          <p:cNvSpPr txBox="1"/>
          <p:nvPr/>
        </p:nvSpPr>
        <p:spPr>
          <a:xfrm>
            <a:off x="3842044" y="2307603"/>
            <a:ext cx="1676256" cy="1123384"/>
          </a:xfrm>
          <a:prstGeom prst="rect">
            <a:avLst/>
          </a:prstGeom>
          <a:noFill/>
        </p:spPr>
        <p:txBody>
          <a:bodyPr wrap="square" lIns="0" tIns="0" rIns="0" bIns="0" rtlCol="0">
            <a:spAutoFit/>
          </a:bodyPr>
          <a:lstStyle/>
          <a:p>
            <a:pPr algn="ctr"/>
            <a:r>
              <a:rPr lang="zh-CN" altLang="en-US" sz="7300" b="1">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班</a:t>
            </a:r>
            <a:endParaRPr lang="zh-CN" altLang="en-US" sz="7300" b="1">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72" name="组合 71"/>
          <p:cNvGrpSpPr/>
          <p:nvPr/>
        </p:nvGrpSpPr>
        <p:grpSpPr>
          <a:xfrm>
            <a:off x="5390110" y="2042425"/>
            <a:ext cx="1663074" cy="1663676"/>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74" name="椭圆 7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75" name="TextBox 74"/>
          <p:cNvSpPr txBox="1"/>
          <p:nvPr/>
        </p:nvSpPr>
        <p:spPr>
          <a:xfrm>
            <a:off x="5406288" y="2255375"/>
            <a:ext cx="1676256" cy="1123384"/>
          </a:xfrm>
          <a:prstGeom prst="rect">
            <a:avLst/>
          </a:prstGeom>
          <a:noFill/>
        </p:spPr>
        <p:txBody>
          <a:bodyPr wrap="square" lIns="0" tIns="0" rIns="0" bIns="0" rtlCol="0">
            <a:spAutoFit/>
          </a:bodyPr>
          <a:lstStyle/>
          <a:p>
            <a:pPr algn="ctr"/>
            <a:r>
              <a:rPr lang="zh-CN" altLang="en-US" sz="7300" b="1">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会</a:t>
            </a:r>
            <a:endParaRPr lang="zh-CN" altLang="en-US" sz="7300" b="1">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pic>
        <p:nvPicPr>
          <p:cNvPr id="3" name="杨培安 - 我相信.mp3">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6660381" y="-794657"/>
            <a:ext cx="609600" cy="609600"/>
          </a:xfrm>
          <a:prstGeom prst="rect">
            <a:avLst/>
          </a:prstGeom>
        </p:spPr>
      </p:pic>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8" presetID="53" presetClass="entr" presetSubtype="528"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500" fill="hold"/>
                                        <p:tgtEl>
                                          <p:spTgt spid="60"/>
                                        </p:tgtEl>
                                        <p:attrNameLst>
                                          <p:attrName>ppt_w</p:attrName>
                                        </p:attrNameLst>
                                      </p:cBhvr>
                                      <p:tavLst>
                                        <p:tav tm="0">
                                          <p:val>
                                            <p:fltVal val="0"/>
                                          </p:val>
                                        </p:tav>
                                        <p:tav tm="100000">
                                          <p:val>
                                            <p:strVal val="#ppt_w"/>
                                          </p:val>
                                        </p:tav>
                                      </p:tavLst>
                                    </p:anim>
                                    <p:anim calcmode="lin" valueType="num">
                                      <p:cBhvr>
                                        <p:cTn id="11" dur="500" fill="hold"/>
                                        <p:tgtEl>
                                          <p:spTgt spid="60"/>
                                        </p:tgtEl>
                                        <p:attrNameLst>
                                          <p:attrName>ppt_h</p:attrName>
                                        </p:attrNameLst>
                                      </p:cBhvr>
                                      <p:tavLst>
                                        <p:tav tm="0">
                                          <p:val>
                                            <p:fltVal val="0"/>
                                          </p:val>
                                        </p:tav>
                                        <p:tav tm="100000">
                                          <p:val>
                                            <p:strVal val="#ppt_h"/>
                                          </p:val>
                                        </p:tav>
                                      </p:tavLst>
                                    </p:anim>
                                    <p:animEffect transition="in" filter="fade">
                                      <p:cBhvr>
                                        <p:cTn id="12" dur="500"/>
                                        <p:tgtEl>
                                          <p:spTgt spid="60"/>
                                        </p:tgtEl>
                                      </p:cBhvr>
                                    </p:animEffect>
                                    <p:anim calcmode="lin" valueType="num">
                                      <p:cBhvr>
                                        <p:cTn id="13" dur="500" fill="hold"/>
                                        <p:tgtEl>
                                          <p:spTgt spid="60"/>
                                        </p:tgtEl>
                                        <p:attrNameLst>
                                          <p:attrName>ppt_x</p:attrName>
                                        </p:attrNameLst>
                                      </p:cBhvr>
                                      <p:tavLst>
                                        <p:tav tm="0">
                                          <p:val>
                                            <p:fltVal val="0.5"/>
                                          </p:val>
                                        </p:tav>
                                        <p:tav tm="100000">
                                          <p:val>
                                            <p:strVal val="#ppt_x"/>
                                          </p:val>
                                        </p:tav>
                                      </p:tavLst>
                                    </p:anim>
                                    <p:anim calcmode="lin" valueType="num">
                                      <p:cBhvr>
                                        <p:cTn id="14" dur="500" fill="hold"/>
                                        <p:tgtEl>
                                          <p:spTgt spid="60"/>
                                        </p:tgtEl>
                                        <p:attrNameLst>
                                          <p:attrName>ppt_y</p:attrName>
                                        </p:attrNameLst>
                                      </p:cBhvr>
                                      <p:tavLst>
                                        <p:tav tm="0">
                                          <p:val>
                                            <p:fltVal val="0.5"/>
                                          </p:val>
                                        </p:tav>
                                        <p:tav tm="100000">
                                          <p:val>
                                            <p:strVal val="#ppt_y"/>
                                          </p:val>
                                        </p:tav>
                                      </p:tavLst>
                                    </p:anim>
                                  </p:childTnLst>
                                </p:cTn>
                              </p:par>
                              <p:par>
                                <p:cTn id="15" presetID="53" presetClass="entr" presetSubtype="528" fill="hold" nodeType="withEffect">
                                  <p:stCondLst>
                                    <p:cond delay="25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anim calcmode="lin" valueType="num">
                                      <p:cBhvr>
                                        <p:cTn id="20" dur="500" fill="hold"/>
                                        <p:tgtEl>
                                          <p:spTgt spid="64"/>
                                        </p:tgtEl>
                                        <p:attrNameLst>
                                          <p:attrName>ppt_x</p:attrName>
                                        </p:attrNameLst>
                                      </p:cBhvr>
                                      <p:tavLst>
                                        <p:tav tm="0">
                                          <p:val>
                                            <p:fltVal val="0.5"/>
                                          </p:val>
                                        </p:tav>
                                        <p:tav tm="100000">
                                          <p:val>
                                            <p:strVal val="#ppt_x"/>
                                          </p:val>
                                        </p:tav>
                                      </p:tavLst>
                                    </p:anim>
                                    <p:anim calcmode="lin" valueType="num">
                                      <p:cBhvr>
                                        <p:cTn id="21" dur="500" fill="hold"/>
                                        <p:tgtEl>
                                          <p:spTgt spid="64"/>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500"/>
                                  </p:stCondLst>
                                  <p:childTnLst>
                                    <p:set>
                                      <p:cBhvr>
                                        <p:cTn id="23" dur="1" fill="hold">
                                          <p:stCondLst>
                                            <p:cond delay="0"/>
                                          </p:stCondLst>
                                        </p:cTn>
                                        <p:tgtEl>
                                          <p:spTgt spid="68"/>
                                        </p:tgtEl>
                                        <p:attrNameLst>
                                          <p:attrName>style.visibility</p:attrName>
                                        </p:attrNameLst>
                                      </p:cBhvr>
                                      <p:to>
                                        <p:strVal val="visible"/>
                                      </p:to>
                                    </p:set>
                                    <p:anim calcmode="lin" valueType="num">
                                      <p:cBhvr>
                                        <p:cTn id="24" dur="500" fill="hold"/>
                                        <p:tgtEl>
                                          <p:spTgt spid="68"/>
                                        </p:tgtEl>
                                        <p:attrNameLst>
                                          <p:attrName>ppt_w</p:attrName>
                                        </p:attrNameLst>
                                      </p:cBhvr>
                                      <p:tavLst>
                                        <p:tav tm="0">
                                          <p:val>
                                            <p:fltVal val="0"/>
                                          </p:val>
                                        </p:tav>
                                        <p:tav tm="100000">
                                          <p:val>
                                            <p:strVal val="#ppt_w"/>
                                          </p:val>
                                        </p:tav>
                                      </p:tavLst>
                                    </p:anim>
                                    <p:anim calcmode="lin" valueType="num">
                                      <p:cBhvr>
                                        <p:cTn id="25" dur="500" fill="hold"/>
                                        <p:tgtEl>
                                          <p:spTgt spid="68"/>
                                        </p:tgtEl>
                                        <p:attrNameLst>
                                          <p:attrName>ppt_h</p:attrName>
                                        </p:attrNameLst>
                                      </p:cBhvr>
                                      <p:tavLst>
                                        <p:tav tm="0">
                                          <p:val>
                                            <p:fltVal val="0"/>
                                          </p:val>
                                        </p:tav>
                                        <p:tav tm="100000">
                                          <p:val>
                                            <p:strVal val="#ppt_h"/>
                                          </p:val>
                                        </p:tav>
                                      </p:tavLst>
                                    </p:anim>
                                    <p:animEffect transition="in" filter="fade">
                                      <p:cBhvr>
                                        <p:cTn id="26" dur="500"/>
                                        <p:tgtEl>
                                          <p:spTgt spid="68"/>
                                        </p:tgtEl>
                                      </p:cBhvr>
                                    </p:animEffect>
                                    <p:anim calcmode="lin" valueType="num">
                                      <p:cBhvr>
                                        <p:cTn id="27" dur="500" fill="hold"/>
                                        <p:tgtEl>
                                          <p:spTgt spid="68"/>
                                        </p:tgtEl>
                                        <p:attrNameLst>
                                          <p:attrName>ppt_x</p:attrName>
                                        </p:attrNameLst>
                                      </p:cBhvr>
                                      <p:tavLst>
                                        <p:tav tm="0">
                                          <p:val>
                                            <p:fltVal val="0.5"/>
                                          </p:val>
                                        </p:tav>
                                        <p:tav tm="100000">
                                          <p:val>
                                            <p:strVal val="#ppt_x"/>
                                          </p:val>
                                        </p:tav>
                                      </p:tavLst>
                                    </p:anim>
                                    <p:anim calcmode="lin" valueType="num">
                                      <p:cBhvr>
                                        <p:cTn id="28" dur="500" fill="hold"/>
                                        <p:tgtEl>
                                          <p:spTgt spid="68"/>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750"/>
                                  </p:stCondLst>
                                  <p:childTnLst>
                                    <p:set>
                                      <p:cBhvr>
                                        <p:cTn id="30" dur="1" fill="hold">
                                          <p:stCondLst>
                                            <p:cond delay="0"/>
                                          </p:stCondLst>
                                        </p:cTn>
                                        <p:tgtEl>
                                          <p:spTgt spid="72"/>
                                        </p:tgtEl>
                                        <p:attrNameLst>
                                          <p:attrName>style.visibility</p:attrName>
                                        </p:attrNameLst>
                                      </p:cBhvr>
                                      <p:to>
                                        <p:strVal val="visible"/>
                                      </p:to>
                                    </p:set>
                                    <p:anim calcmode="lin" valueType="num">
                                      <p:cBhvr>
                                        <p:cTn id="31" dur="500" fill="hold"/>
                                        <p:tgtEl>
                                          <p:spTgt spid="72"/>
                                        </p:tgtEl>
                                        <p:attrNameLst>
                                          <p:attrName>ppt_w</p:attrName>
                                        </p:attrNameLst>
                                      </p:cBhvr>
                                      <p:tavLst>
                                        <p:tav tm="0">
                                          <p:val>
                                            <p:fltVal val="0"/>
                                          </p:val>
                                        </p:tav>
                                        <p:tav tm="100000">
                                          <p:val>
                                            <p:strVal val="#ppt_w"/>
                                          </p:val>
                                        </p:tav>
                                      </p:tavLst>
                                    </p:anim>
                                    <p:anim calcmode="lin" valueType="num">
                                      <p:cBhvr>
                                        <p:cTn id="32" dur="500" fill="hold"/>
                                        <p:tgtEl>
                                          <p:spTgt spid="72"/>
                                        </p:tgtEl>
                                        <p:attrNameLst>
                                          <p:attrName>ppt_h</p:attrName>
                                        </p:attrNameLst>
                                      </p:cBhvr>
                                      <p:tavLst>
                                        <p:tav tm="0">
                                          <p:val>
                                            <p:fltVal val="0"/>
                                          </p:val>
                                        </p:tav>
                                        <p:tav tm="100000">
                                          <p:val>
                                            <p:strVal val="#ppt_h"/>
                                          </p:val>
                                        </p:tav>
                                      </p:tavLst>
                                    </p:anim>
                                    <p:animEffect transition="in" filter="fade">
                                      <p:cBhvr>
                                        <p:cTn id="33" dur="500"/>
                                        <p:tgtEl>
                                          <p:spTgt spid="72"/>
                                        </p:tgtEl>
                                      </p:cBhvr>
                                    </p:animEffect>
                                    <p:anim calcmode="lin" valueType="num">
                                      <p:cBhvr>
                                        <p:cTn id="34" dur="500" fill="hold"/>
                                        <p:tgtEl>
                                          <p:spTgt spid="72"/>
                                        </p:tgtEl>
                                        <p:attrNameLst>
                                          <p:attrName>ppt_x</p:attrName>
                                        </p:attrNameLst>
                                      </p:cBhvr>
                                      <p:tavLst>
                                        <p:tav tm="0">
                                          <p:val>
                                            <p:fltVal val="0.5"/>
                                          </p:val>
                                        </p:tav>
                                        <p:tav tm="100000">
                                          <p:val>
                                            <p:strVal val="#ppt_x"/>
                                          </p:val>
                                        </p:tav>
                                      </p:tavLst>
                                    </p:anim>
                                    <p:anim calcmode="lin" valueType="num">
                                      <p:cBhvr>
                                        <p:cTn id="35" dur="500" fill="hold"/>
                                        <p:tgtEl>
                                          <p:spTgt spid="72"/>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1250"/>
                            </p:stCondLst>
                            <p:childTnLst>
                              <p:par>
                                <p:cTn id="37" presetID="53" presetClass="entr" presetSubtype="16"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500" fill="hold"/>
                                        <p:tgtEl>
                                          <p:spTgt spid="63"/>
                                        </p:tgtEl>
                                        <p:attrNameLst>
                                          <p:attrName>ppt_w</p:attrName>
                                        </p:attrNameLst>
                                      </p:cBhvr>
                                      <p:tavLst>
                                        <p:tav tm="0">
                                          <p:val>
                                            <p:fltVal val="0"/>
                                          </p:val>
                                        </p:tav>
                                        <p:tav tm="100000">
                                          <p:val>
                                            <p:strVal val="#ppt_w"/>
                                          </p:val>
                                        </p:tav>
                                      </p:tavLst>
                                    </p:anim>
                                    <p:anim calcmode="lin" valueType="num">
                                      <p:cBhvr>
                                        <p:cTn id="40" dur="500" fill="hold"/>
                                        <p:tgtEl>
                                          <p:spTgt spid="63"/>
                                        </p:tgtEl>
                                        <p:attrNameLst>
                                          <p:attrName>ppt_h</p:attrName>
                                        </p:attrNameLst>
                                      </p:cBhvr>
                                      <p:tavLst>
                                        <p:tav tm="0">
                                          <p:val>
                                            <p:fltVal val="0"/>
                                          </p:val>
                                        </p:tav>
                                        <p:tav tm="100000">
                                          <p:val>
                                            <p:strVal val="#ppt_h"/>
                                          </p:val>
                                        </p:tav>
                                      </p:tavLst>
                                    </p:anim>
                                    <p:animEffect transition="in" filter="fade">
                                      <p:cBhvr>
                                        <p:cTn id="41" dur="500"/>
                                        <p:tgtEl>
                                          <p:spTgt spid="63"/>
                                        </p:tgtEl>
                                      </p:cBhvr>
                                    </p:animEffect>
                                  </p:childTnLst>
                                </p:cTn>
                              </p:par>
                              <p:par>
                                <p:cTn id="42" presetID="53" presetClass="entr" presetSubtype="16" fill="hold" grpId="0" nodeType="withEffect">
                                  <p:stCondLst>
                                    <p:cond delay="250"/>
                                  </p:stCondLst>
                                  <p:childTnLst>
                                    <p:set>
                                      <p:cBhvr>
                                        <p:cTn id="43" dur="1" fill="hold">
                                          <p:stCondLst>
                                            <p:cond delay="0"/>
                                          </p:stCondLst>
                                        </p:cTn>
                                        <p:tgtEl>
                                          <p:spTgt spid="67"/>
                                        </p:tgtEl>
                                        <p:attrNameLst>
                                          <p:attrName>style.visibility</p:attrName>
                                        </p:attrNameLst>
                                      </p:cBhvr>
                                      <p:to>
                                        <p:strVal val="visible"/>
                                      </p:to>
                                    </p:set>
                                    <p:anim calcmode="lin" valueType="num">
                                      <p:cBhvr>
                                        <p:cTn id="44" dur="500" fill="hold"/>
                                        <p:tgtEl>
                                          <p:spTgt spid="67"/>
                                        </p:tgtEl>
                                        <p:attrNameLst>
                                          <p:attrName>ppt_w</p:attrName>
                                        </p:attrNameLst>
                                      </p:cBhvr>
                                      <p:tavLst>
                                        <p:tav tm="0">
                                          <p:val>
                                            <p:fltVal val="0"/>
                                          </p:val>
                                        </p:tav>
                                        <p:tav tm="100000">
                                          <p:val>
                                            <p:strVal val="#ppt_w"/>
                                          </p:val>
                                        </p:tav>
                                      </p:tavLst>
                                    </p:anim>
                                    <p:anim calcmode="lin" valueType="num">
                                      <p:cBhvr>
                                        <p:cTn id="45" dur="500" fill="hold"/>
                                        <p:tgtEl>
                                          <p:spTgt spid="67"/>
                                        </p:tgtEl>
                                        <p:attrNameLst>
                                          <p:attrName>ppt_h</p:attrName>
                                        </p:attrNameLst>
                                      </p:cBhvr>
                                      <p:tavLst>
                                        <p:tav tm="0">
                                          <p:val>
                                            <p:fltVal val="0"/>
                                          </p:val>
                                        </p:tav>
                                        <p:tav tm="100000">
                                          <p:val>
                                            <p:strVal val="#ppt_h"/>
                                          </p:val>
                                        </p:tav>
                                      </p:tavLst>
                                    </p:anim>
                                    <p:animEffect transition="in" filter="fade">
                                      <p:cBhvr>
                                        <p:cTn id="46" dur="500"/>
                                        <p:tgtEl>
                                          <p:spTgt spid="67"/>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75"/>
                                        </p:tgtEl>
                                        <p:attrNameLst>
                                          <p:attrName>style.visibility</p:attrName>
                                        </p:attrNameLst>
                                      </p:cBhvr>
                                      <p:to>
                                        <p:strVal val="visible"/>
                                      </p:to>
                                    </p:set>
                                    <p:anim calcmode="lin" valueType="num">
                                      <p:cBhvr>
                                        <p:cTn id="54" dur="500" fill="hold"/>
                                        <p:tgtEl>
                                          <p:spTgt spid="75"/>
                                        </p:tgtEl>
                                        <p:attrNameLst>
                                          <p:attrName>ppt_w</p:attrName>
                                        </p:attrNameLst>
                                      </p:cBhvr>
                                      <p:tavLst>
                                        <p:tav tm="0">
                                          <p:val>
                                            <p:fltVal val="0"/>
                                          </p:val>
                                        </p:tav>
                                        <p:tav tm="100000">
                                          <p:val>
                                            <p:strVal val="#ppt_w"/>
                                          </p:val>
                                        </p:tav>
                                      </p:tavLst>
                                    </p:anim>
                                    <p:anim calcmode="lin" valueType="num">
                                      <p:cBhvr>
                                        <p:cTn id="55" dur="500" fill="hold"/>
                                        <p:tgtEl>
                                          <p:spTgt spid="75"/>
                                        </p:tgtEl>
                                        <p:attrNameLst>
                                          <p:attrName>ppt_h</p:attrName>
                                        </p:attrNameLst>
                                      </p:cBhvr>
                                      <p:tavLst>
                                        <p:tav tm="0">
                                          <p:val>
                                            <p:fltVal val="0"/>
                                          </p:val>
                                        </p:tav>
                                        <p:tav tm="100000">
                                          <p:val>
                                            <p:strVal val="#ppt_h"/>
                                          </p:val>
                                        </p:tav>
                                      </p:tavLst>
                                    </p:anim>
                                    <p:animEffect transition="in" filter="fade">
                                      <p:cBhvr>
                                        <p:cTn id="56" dur="500"/>
                                        <p:tgtEl>
                                          <p:spTgt spid="75"/>
                                        </p:tgtEl>
                                      </p:cBhvr>
                                    </p:animEffect>
                                  </p:childTnLst>
                                </p:cTn>
                              </p:par>
                            </p:childTnLst>
                          </p:cTn>
                        </p:par>
                        <p:par>
                          <p:cTn id="57" fill="hold" nodeType="afterGroup">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par>
                          <p:cTn id="64" fill="hold" nodeType="afterGroup">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left)">
                                      <p:cBhvr>
                                        <p:cTn id="67" dur="750"/>
                                        <p:tgtEl>
                                          <p:spTgt spid="57"/>
                                        </p:tgtEl>
                                      </p:cBhvr>
                                    </p:animEffect>
                                  </p:childTnLst>
                                </p:cTn>
                              </p:par>
                            </p:childTnLst>
                          </p:cTn>
                        </p:par>
                        <p:par>
                          <p:cTn id="68" fill="hold" nodeType="afterGroup">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4250"/>
                            </p:stCondLst>
                            <p:childTnLst>
                              <p:par>
                                <p:cTn id="74" presetID="2" presetClass="entr" presetSubtype="4"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additive="base">
                                        <p:cTn id="76" dur="500" fill="hold"/>
                                        <p:tgtEl>
                                          <p:spTgt spid="56"/>
                                        </p:tgtEl>
                                        <p:attrNameLst>
                                          <p:attrName>ppt_x</p:attrName>
                                        </p:attrNameLst>
                                      </p:cBhvr>
                                      <p:tavLst>
                                        <p:tav tm="0">
                                          <p:val>
                                            <p:strVal val="#ppt_x"/>
                                          </p:val>
                                        </p:tav>
                                        <p:tav tm="100000">
                                          <p:val>
                                            <p:strVal val="#ppt_x"/>
                                          </p:val>
                                        </p:tav>
                                      </p:tavLst>
                                    </p:anim>
                                    <p:anim calcmode="lin" valueType="num">
                                      <p:cBhvr additive="base">
                                        <p:cTn id="7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bldLst>
      <p:bldP spid="55" grpId="0" animBg="1"/>
      <p:bldP spid="56" grpId="0" animBg="1"/>
      <p:bldP spid="57" grpId="0"/>
      <p:bldP spid="58" grpId="0" animBg="1"/>
      <p:bldP spid="59" grpId="0" animBg="1"/>
      <p:bldP spid="63" grpId="0"/>
      <p:bldP spid="67" grpId="0"/>
      <p:bldP spid="71" grpId="0"/>
      <p:bldP spid="7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1813"/>
            <a:ext cx="12267366" cy="8071927"/>
          </a:xfrm>
          <a:prstGeom prst="rect">
            <a:avLst/>
          </a:prstGeom>
        </p:spPr>
      </p:pic>
      <p:sp>
        <p:nvSpPr>
          <p:cNvPr id="17" name="圆角矩形 16"/>
          <p:cNvSpPr/>
          <p:nvPr/>
        </p:nvSpPr>
        <p:spPr>
          <a:xfrm>
            <a:off x="1967286" y="1151908"/>
            <a:ext cx="8364246" cy="4987637"/>
          </a:xfrm>
          <a:prstGeom prst="roundRect">
            <a:avLst>
              <a:gd name="adj" fmla="val 1924"/>
            </a:avLst>
          </a:prstGeom>
          <a:solidFill>
            <a:schemeClr val="bg1">
              <a:alpha val="81000"/>
            </a:schemeClr>
          </a:solidFill>
          <a:ln w="254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ct val="0"/>
              </a:spcBef>
              <a:spcAft>
                <a:spcPct val="0"/>
              </a:spcAft>
              <a:defRPr/>
            </a:pPr>
            <a:endParaRPr lang="zh-CN" altLang="en-US">
              <a:solidFill>
                <a:prstClr val="white"/>
              </a:solidFill>
            </a:endParaRPr>
          </a:p>
        </p:txBody>
      </p:sp>
      <p:sp>
        <p:nvSpPr>
          <p:cNvPr id="3" name="TextBox 38"/>
          <p:cNvSpPr txBox="1">
            <a:spLocks noChangeArrowheads="1"/>
          </p:cNvSpPr>
          <p:nvPr/>
        </p:nvSpPr>
        <p:spPr bwMode="auto">
          <a:xfrm>
            <a:off x="2880816" y="2302134"/>
            <a:ext cx="6619444" cy="320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Aft>
                <a:spcPts val="100"/>
              </a:spcAft>
            </a:pPr>
            <a:endParaRPr lang="zh-CN" altLang="en-US" sz="2000" spc="120">
              <a:solidFill>
                <a:srgbClr val="545253"/>
              </a:solidFill>
              <a:latin typeface="微软雅黑" panose="020b0503020204020204" pitchFamily="34" charset="-122"/>
              <a:ea typeface="微软雅黑" panose="020b0503020204020204" pitchFamily="34" charset="-122"/>
            </a:endParaRPr>
          </a:p>
          <a:p>
            <a:pPr algn="just" eaLnBrk="1" hangingPunct="1">
              <a:spcAft>
                <a:spcPts val="100"/>
              </a:spcAft>
            </a:pPr>
            <a:r>
              <a:rPr lang="zh-CN" altLang="en-US" sz="2000" spc="120">
                <a:solidFill>
                  <a:srgbClr val="545253"/>
                </a:solidFill>
                <a:latin typeface="微软雅黑" panose="020b0503020204020204" pitchFamily="34" charset="-122"/>
                <a:ea typeface="微软雅黑" panose="020b0503020204020204" pitchFamily="34" charset="-122"/>
              </a:rPr>
              <a:t>从中学步入大学，这曾经是每一个高中学子的梦想，今天，当我们带着对未来的憧憬，或许还带着某些遗憾，告别了昔日熟悉的校园，离开了父母，离开了家乡，跨入熊猫大学的大门时，这一梦想实现了。</a:t>
            </a:r>
            <a:endParaRPr lang="en-US" altLang="zh-CN" sz="2000" spc="120">
              <a:solidFill>
                <a:srgbClr val="545253"/>
              </a:solidFill>
              <a:latin typeface="微软雅黑" panose="020b0503020204020204" pitchFamily="34" charset="-122"/>
              <a:ea typeface="微软雅黑" panose="020b0503020204020204" pitchFamily="34" charset="-122"/>
            </a:endParaRPr>
          </a:p>
          <a:p>
            <a:pPr algn="just" eaLnBrk="1" hangingPunct="1">
              <a:spcAft>
                <a:spcPts val="100"/>
              </a:spcAft>
            </a:pPr>
            <a:endParaRPr lang="en-US" altLang="zh-CN" sz="2000" spc="120">
              <a:solidFill>
                <a:srgbClr val="545253"/>
              </a:solidFill>
              <a:latin typeface="微软雅黑" panose="020b0503020204020204" pitchFamily="34" charset="-122"/>
              <a:ea typeface="微软雅黑" panose="020b0503020204020204" pitchFamily="34" charset="-122"/>
            </a:endParaRPr>
          </a:p>
          <a:p>
            <a:pPr algn="just" eaLnBrk="1" hangingPunct="1">
              <a:spcAft>
                <a:spcPts val="100"/>
              </a:spcAft>
            </a:pPr>
            <a:r>
              <a:rPr lang="zh-CN" altLang="en-US" sz="2000" spc="120">
                <a:solidFill>
                  <a:srgbClr val="545253"/>
                </a:solidFill>
                <a:latin typeface="微软雅黑" panose="020b0503020204020204" pitchFamily="34" charset="-122"/>
                <a:ea typeface="微软雅黑" panose="020b0503020204020204" pitchFamily="34" charset="-122"/>
              </a:rPr>
              <a:t>大学是一个小社会</a:t>
            </a:r>
            <a:r>
              <a:rPr lang="en-US" altLang="zh-CN" sz="2000" spc="120">
                <a:solidFill>
                  <a:srgbClr val="545253"/>
                </a:solidFill>
                <a:latin typeface="微软雅黑" panose="020b0503020204020204" pitchFamily="34" charset="-122"/>
                <a:ea typeface="微软雅黑" panose="020b0503020204020204" pitchFamily="34" charset="-122"/>
              </a:rPr>
              <a:t>,</a:t>
            </a:r>
            <a:r>
              <a:rPr lang="zh-CN" altLang="en-US" sz="2000" spc="120">
                <a:solidFill>
                  <a:srgbClr val="545253"/>
                </a:solidFill>
                <a:latin typeface="微软雅黑" panose="020b0503020204020204" pitchFamily="34" charset="-122"/>
                <a:ea typeface="微软雅黑" panose="020b0503020204020204" pitchFamily="34" charset="-122"/>
              </a:rPr>
              <a:t>步入大学就等于步入半个社会。通过小社会实践的磨练，我们不再是象牙塔里不能受风吹雨打的花朵。面对新环境，我们需要尽快调整好心态融入新的生活，下面是我的新学期规划：</a:t>
            </a:r>
            <a:endParaRPr lang="zh-CN" altLang="en-US" sz="2000" b="1">
              <a:solidFill>
                <a:srgbClr val="DF4C90"/>
              </a:solidFill>
              <a:latin typeface="微软雅黑" panose="020b0503020204020204" pitchFamily="34" charset="-122"/>
              <a:ea typeface="微软雅黑" panose="020b0503020204020204" pitchFamily="34" charset="-122"/>
            </a:endParaRPr>
          </a:p>
        </p:txBody>
      </p:sp>
      <p:sp>
        <p:nvSpPr>
          <p:cNvPr id="5" name="TextBox 40"/>
          <p:cNvSpPr txBox="1">
            <a:spLocks noChangeArrowheads="1"/>
          </p:cNvSpPr>
          <p:nvPr/>
        </p:nvSpPr>
        <p:spPr bwMode="auto">
          <a:xfrm>
            <a:off x="3306420" y="1446521"/>
            <a:ext cx="6461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3200" b="1">
                <a:solidFill>
                  <a:srgbClr val="DF4C90"/>
                </a:solidFill>
                <a:latin typeface="微软雅黑" panose="020b0503020204020204" pitchFamily="34" charset="-122"/>
                <a:ea typeface="微软雅黑" panose="020b0503020204020204" pitchFamily="34" charset="-122"/>
              </a:rPr>
              <a:t>与人相处，良好的心态，学会学习</a:t>
            </a:r>
            <a:endParaRPr lang="zh-CN" altLang="en-US" sz="3200" b="1">
              <a:solidFill>
                <a:srgbClr val="DF4C90"/>
              </a:solidFill>
              <a:latin typeface="微软雅黑" panose="020b0503020204020204" pitchFamily="34" charset="-122"/>
              <a:ea typeface="微软雅黑" panose="020b0503020204020204" pitchFamily="34" charset="-122"/>
            </a:endParaRPr>
          </a:p>
        </p:txBody>
      </p:sp>
      <p:pic>
        <p:nvPicPr>
          <p:cNvPr id="6" name="Group 10"/>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57133" y="1460809"/>
            <a:ext cx="62071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44"/>
          <p:cNvCxnSpPr>
            <a:cxnSpLocks noChangeShapeType="1"/>
          </p:cNvCxnSpPr>
          <p:nvPr/>
        </p:nvCxnSpPr>
        <p:spPr bwMode="auto">
          <a:xfrm>
            <a:off x="2657133" y="2225984"/>
            <a:ext cx="6553200" cy="0"/>
          </a:xfrm>
          <a:prstGeom prst="line">
            <a:avLst/>
          </a:prstGeom>
          <a:noFill/>
          <a:ln w="9525" cmpd="sng">
            <a:solidFill>
              <a:srgbClr val="545253"/>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Group 10"/>
          <p:cNvGrpSpPr/>
          <p:nvPr/>
        </p:nvGrpSpPr>
        <p:grpSpPr>
          <a:xfrm>
            <a:off x="0" y="6642100"/>
            <a:ext cx="12196763" cy="215900"/>
            <a:chExt cx="12320588" cy="323850"/>
          </a:xfrm>
        </p:grpSpPr>
        <p:sp>
          <p:nvSpPr>
            <p:cNvPr id="12" name="Rectangle 28"/>
            <p:cNvSpPr>
              <a:spLocks noChangeArrowheads="1"/>
            </p:cNvSpPr>
            <p:nvPr/>
          </p:nvSpPr>
          <p:spPr bwMode="auto">
            <a:xfrm>
              <a:off x="7391400" y="0"/>
              <a:ext cx="2463800" cy="323850"/>
            </a:xfrm>
            <a:prstGeom prst="rect">
              <a:avLst/>
            </a:prstGeom>
            <a:solidFill>
              <a:srgbClr val="F19C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13" name="Rectangle 29"/>
            <p:cNvSpPr>
              <a:spLocks noChangeArrowheads="1"/>
            </p:cNvSpPr>
            <p:nvPr/>
          </p:nvSpPr>
          <p:spPr bwMode="auto">
            <a:xfrm>
              <a:off x="9855200" y="0"/>
              <a:ext cx="2465388" cy="323850"/>
            </a:xfrm>
            <a:prstGeom prst="rect">
              <a:avLst/>
            </a:prstGeom>
            <a:solidFill>
              <a:srgbClr val="E351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14" name="Rectangle 30"/>
            <p:cNvSpPr>
              <a:spLocks noChangeArrowheads="1"/>
            </p:cNvSpPr>
            <p:nvPr/>
          </p:nvSpPr>
          <p:spPr bwMode="auto">
            <a:xfrm>
              <a:off x="4927600" y="0"/>
              <a:ext cx="2463800" cy="323850"/>
            </a:xfrm>
            <a:prstGeom prst="rect">
              <a:avLst/>
            </a:prstGeom>
            <a:solidFill>
              <a:srgbClr val="84B7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15" name="Rectangle 31"/>
            <p:cNvSpPr>
              <a:spLocks noChangeArrowheads="1"/>
            </p:cNvSpPr>
            <p:nvPr/>
          </p:nvSpPr>
          <p:spPr bwMode="auto">
            <a:xfrm>
              <a:off x="2463800" y="0"/>
              <a:ext cx="2463800" cy="323850"/>
            </a:xfrm>
            <a:prstGeom prst="rect">
              <a:avLst/>
            </a:prstGeom>
            <a:solidFill>
              <a:srgbClr val="00A8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16" name="Rectangle 32"/>
            <p:cNvSpPr>
              <a:spLocks noChangeArrowheads="1"/>
            </p:cNvSpPr>
            <p:nvPr/>
          </p:nvSpPr>
          <p:spPr bwMode="auto">
            <a:xfrm>
              <a:off x="0" y="0"/>
              <a:ext cx="2463800" cy="323850"/>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gr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nodeType="afterGroup">
                            <p:stCondLst>
                              <p:cond delay="500"/>
                            </p:stCondLst>
                            <p:childTnLst>
                              <p:par>
                                <p:cTn id="9" presetID="2" presetClass="entr" presetSubtype="9"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6" presetClass="emph" presetSubtype="0" fill="hold" nodeType="after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par>
                          <p:cTn id="17" fill="hold" nodeType="afterGroup">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500" autoRev="1" fill="hold">
                                          <p:stCondLst>
                                            <p:cond delay="0"/>
                                          </p:stCondLst>
                                        </p:cTn>
                                        <p:tgtEl>
                                          <p:spTgt spid="5"/>
                                        </p:tgtEl>
                                        <p:attrNameLst>
                                          <p:attrName>ppt_w</p:attrName>
                                        </p:attrNameLst>
                                      </p:cBhvr>
                                    </p:anim>
                                    <p:anim by="(#ppt_w*0.50)" calcmode="lin" valueType="num">
                                      <p:cBhvr>
                                        <p:cTn id="21" dur="500" decel="50000" autoRev="1" fill="hold">
                                          <p:stCondLst>
                                            <p:cond delay="0"/>
                                          </p:stCondLst>
                                        </p:cTn>
                                        <p:tgtEl>
                                          <p:spTgt spid="5"/>
                                        </p:tgtEl>
                                        <p:attrNameLst>
                                          <p:attrName>ppt_x</p:attrName>
                                        </p:attrNameLst>
                                      </p:cBhvr>
                                    </p:anim>
                                    <p:anim from="(-#ppt_h/2)" to="(#ppt_y)" calcmode="lin" valueType="num">
                                      <p:cBhvr>
                                        <p:cTn id="22" dur="1000" fill="hold">
                                          <p:stCondLst>
                                            <p:cond delay="0"/>
                                          </p:stCondLst>
                                        </p:cTn>
                                        <p:tgtEl>
                                          <p:spTgt spid="5"/>
                                        </p:tgtEl>
                                        <p:attrNameLst>
                                          <p:attrName>ppt_y</p:attrName>
                                        </p:attrNameLst>
                                      </p:cBhvr>
                                    </p:anim>
                                    <p:animRot by="21600000">
                                      <p:cBhvr>
                                        <p:cTn id="23" dur="1000" fill="hold">
                                          <p:stCondLst>
                                            <p:cond delay="0"/>
                                          </p:stCondLst>
                                        </p:cTn>
                                        <p:tgtEl>
                                          <p:spTgt spid="5"/>
                                        </p:tgtEl>
                                        <p:attrNameLst>
                                          <p:attrName>r</p:attrName>
                                        </p:attrNameLst>
                                      </p:cBhvr>
                                    </p:animRo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nodeType="afterGroup">
                            <p:stCondLst>
                              <p:cond delay="3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gtEl>
                                        <p:attrNameLst>
                                          <p:attrName>ppt_y</p:attrName>
                                        </p:attrNameLst>
                                      </p:cBhvr>
                                      <p:tavLst>
                                        <p:tav tm="0">
                                          <p:val>
                                            <p:strVal val="#ppt_y"/>
                                          </p:val>
                                        </p:tav>
                                        <p:tav tm="100000">
                                          <p:val>
                                            <p:strVal val="#ppt_y"/>
                                          </p:val>
                                        </p:tav>
                                      </p:tavLst>
                                    </p:anim>
                                    <p:anim calcmode="lin" valueType="num">
                                      <p:cBhvr>
                                        <p:cTn id="3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5"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6" name="组合 65"/>
          <p:cNvGrpSpPr/>
          <p:nvPr/>
        </p:nvGrpSpPr>
        <p:grpSpPr>
          <a:xfrm>
            <a:off x="4483542" y="1488854"/>
            <a:ext cx="7727175" cy="788547"/>
            <a:chOff x="3363094" y="1077318"/>
            <a:chExt cx="5796136" cy="591273"/>
          </a:xfrm>
        </p:grpSpPr>
        <p:sp>
          <p:nvSpPr>
            <p:cNvPr id="67" name="矩形 66"/>
            <p:cNvSpPr/>
            <p:nvPr/>
          </p:nvSpPr>
          <p:spPr>
            <a:xfrm>
              <a:off x="3363094" y="1086445"/>
              <a:ext cx="5796136" cy="576064"/>
            </a:xfrm>
            <a:prstGeom prst="rect">
              <a:avLst/>
            </a:prstGeom>
            <a:solidFill>
              <a:srgbClr val="00AF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68" name="TextBox 67"/>
            <p:cNvSpPr txBox="1"/>
            <p:nvPr/>
          </p:nvSpPr>
          <p:spPr>
            <a:xfrm>
              <a:off x="4788024" y="1077318"/>
              <a:ext cx="1777401" cy="530791"/>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a:ln>
                    <a:noFill/>
                  </a:ln>
                  <a:solidFill>
                    <a:sysClr val="window" lastClr="FFFFFF"/>
                  </a:solidFill>
                  <a:effectLst/>
                  <a:uLnTx/>
                  <a:uFillTx/>
                  <a:latin typeface="Clarendon BT" pitchFamily="18" charset="0"/>
                </a:rPr>
                <a:t>contents</a:t>
              </a:r>
              <a:endParaRPr kumimoji="0" lang="zh-CN" altLang="en-US" sz="4000" b="0" i="0" u="none" strike="noStrike" kern="0" cap="none" spc="0" normalizeH="0" baseline="0" noProof="0">
                <a:ln>
                  <a:noFill/>
                </a:ln>
                <a:solidFill>
                  <a:sysClr val="window" lastClr="FFFFFF"/>
                </a:solidFill>
                <a:effectLst/>
                <a:uLnTx/>
                <a:uFillTx/>
                <a:latin typeface="Clarendon BT" pitchFamily="18" charset="0"/>
              </a:endParaRPr>
            </a:p>
          </p:txBody>
        </p:sp>
        <p:sp>
          <p:nvSpPr>
            <p:cNvPr id="69" name="TextBox 68"/>
            <p:cNvSpPr txBox="1"/>
            <p:nvPr/>
          </p:nvSpPr>
          <p:spPr bwMode="auto">
            <a:xfrm>
              <a:off x="3563888" y="1083816"/>
              <a:ext cx="1015392" cy="584775"/>
            </a:xfrm>
            <a:prstGeom prst="rect">
              <a:avLst/>
            </a:prstGeom>
            <a:noFill/>
            <a:effectLst/>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目录</a:t>
              </a:r>
              <a:endParaRPr kumimoji="0" lang="zh-CN" altLang="en-US" sz="43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70" name="直接连接符 69"/>
            <p:cNvCxnSpPr/>
            <p:nvPr/>
          </p:nvCxnSpPr>
          <p:spPr>
            <a:xfrm flipH="1">
              <a:off x="4644008" y="1158453"/>
              <a:ext cx="0" cy="405185"/>
            </a:xfrm>
            <a:prstGeom prst="line">
              <a:avLst/>
            </a:prstGeom>
            <a:noFill/>
            <a:ln w="9525" cap="flat" cmpd="sng" algn="ctr">
              <a:solidFill>
                <a:sysClr val="window" lastClr="FFFFFF"/>
              </a:solidFill>
              <a:prstDash val="sysDash"/>
            </a:ln>
            <a:effectLst/>
          </p:spPr>
        </p:cxnSp>
      </p:grpSp>
      <p:grpSp>
        <p:nvGrpSpPr>
          <p:cNvPr id="71" name="组合 70"/>
          <p:cNvGrpSpPr/>
          <p:nvPr/>
        </p:nvGrpSpPr>
        <p:grpSpPr>
          <a:xfrm>
            <a:off x="3599254" y="1497519"/>
            <a:ext cx="767985" cy="779881"/>
            <a:chOff x="2699792" y="1083816"/>
            <a:chExt cx="576064" cy="584775"/>
          </a:xfrm>
        </p:grpSpPr>
        <p:sp>
          <p:nvSpPr>
            <p:cNvPr id="72" name="矩形 71"/>
            <p:cNvSpPr/>
            <p:nvPr/>
          </p:nvSpPr>
          <p:spPr>
            <a:xfrm>
              <a:off x="2699792" y="1083816"/>
              <a:ext cx="576064" cy="584775"/>
            </a:xfrm>
            <a:prstGeom prst="rect">
              <a:avLst/>
            </a:prstGeom>
            <a:solidFill>
              <a:srgbClr val="0073C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nvGrpSpPr>
            <p:cNvPr id="73" name="组合 72"/>
            <p:cNvGrpSpPr/>
            <p:nvPr/>
          </p:nvGrpSpPr>
          <p:grpSpPr>
            <a:xfrm>
              <a:off x="2770161" y="1157784"/>
              <a:ext cx="435325" cy="432048"/>
              <a:chOff x="2768523" y="1174452"/>
              <a:chExt cx="435325" cy="432048"/>
            </a:xfrm>
          </p:grpSpPr>
          <p:sp>
            <p:nvSpPr>
              <p:cNvPr id="74" name="L 形 73"/>
              <p:cNvSpPr/>
              <p:nvPr/>
            </p:nvSpPr>
            <p:spPr>
              <a:xfrm rot="16200000">
                <a:off x="2771800" y="1174452"/>
                <a:ext cx="432048" cy="432048"/>
              </a:xfrm>
              <a:prstGeom prst="corner">
                <a:avLst>
                  <a:gd name="adj1" fmla="val 23545"/>
                  <a:gd name="adj2" fmla="val 23058"/>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75" name="矩形 74"/>
              <p:cNvSpPr/>
              <p:nvPr/>
            </p:nvSpPr>
            <p:spPr>
              <a:xfrm rot="18877648">
                <a:off x="2928857" y="1171954"/>
                <a:ext cx="95985" cy="41665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grpSp>
      <p:grpSp>
        <p:nvGrpSpPr>
          <p:cNvPr id="76" name="组合 75"/>
          <p:cNvGrpSpPr/>
          <p:nvPr/>
        </p:nvGrpSpPr>
        <p:grpSpPr>
          <a:xfrm>
            <a:off x="4436233" y="3229119"/>
            <a:ext cx="484654" cy="482712"/>
            <a:chOff x="3349666" y="1084263"/>
            <a:chExt cx="362554" cy="362554"/>
          </a:xfrm>
        </p:grpSpPr>
        <p:grpSp>
          <p:nvGrpSpPr>
            <p:cNvPr id="77" name="组合 76"/>
            <p:cNvGrpSpPr/>
            <p:nvPr/>
          </p:nvGrpSpPr>
          <p:grpSpPr>
            <a:xfrm>
              <a:off x="3349666" y="1084263"/>
              <a:ext cx="362554" cy="362554"/>
              <a:chOff x="3349665" y="1084262"/>
              <a:chExt cx="384721" cy="384721"/>
            </a:xfrm>
            <a:effectLst>
              <a:outerShdw blurRad="50800" dist="38100" dir="2700000" algn="tl" rotWithShape="0">
                <a:prstClr val="black">
                  <a:alpha val="40000"/>
                </a:prstClr>
              </a:outerShdw>
            </a:effectLst>
          </p:grpSpPr>
          <p:grpSp>
            <p:nvGrpSpPr>
              <p:cNvPr id="79" name="组合 78"/>
              <p:cNvGrpSpPr/>
              <p:nvPr/>
            </p:nvGrpSpPr>
            <p:grpSpPr>
              <a:xfrm>
                <a:off x="3349665" y="1084262"/>
                <a:ext cx="384721" cy="384721"/>
                <a:chOff x="3349665" y="1084262"/>
                <a:chExt cx="469975" cy="469975"/>
              </a:xfrm>
            </p:grpSpPr>
            <p:sp>
              <p:nvSpPr>
                <p:cNvPr id="81" name="矩形 80"/>
                <p:cNvSpPr/>
                <p:nvPr/>
              </p:nvSpPr>
              <p:spPr>
                <a:xfrm>
                  <a:off x="3349665" y="1084262"/>
                  <a:ext cx="469975" cy="469975"/>
                </a:xfrm>
                <a:prstGeom prst="rect">
                  <a:avLst/>
                </a:prstGeom>
                <a:solidFill>
                  <a:srgbClr val="00B0F0"/>
                </a:solidFill>
                <a:ln w="127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82" name="圆角矩形 4"/>
                <p:cNvSpPr/>
                <p:nvPr/>
              </p:nvSpPr>
              <p:spPr>
                <a:xfrm>
                  <a:off x="3376744" y="1110604"/>
                  <a:ext cx="415817" cy="215755"/>
                </a:xfrm>
                <a:custGeom>
                  <a:rect l="l" t="t" r="r" b="b"/>
                  <a:pathLst>
                    <a:path w="431510" h="215755">
                      <a:moveTo>
                        <a:pt x="71920" y="0"/>
                      </a:moveTo>
                      <a:lnTo>
                        <a:pt x="359590" y="0"/>
                      </a:lnTo>
                      <a:cubicBezTo>
                        <a:pt x="399310" y="0"/>
                        <a:pt x="431510" y="32200"/>
                        <a:pt x="431510" y="71920"/>
                      </a:cubicBezTo>
                      <a:lnTo>
                        <a:pt x="431510" y="215755"/>
                      </a:lnTo>
                      <a:lnTo>
                        <a:pt x="0" y="215755"/>
                      </a:lnTo>
                      <a:lnTo>
                        <a:pt x="0" y="71920"/>
                      </a:lnTo>
                      <a:cubicBezTo>
                        <a:pt x="0" y="32200"/>
                        <a:pt x="32200" y="0"/>
                        <a:pt x="71920" y="0"/>
                      </a:cubicBezTo>
                      <a:close/>
                    </a:path>
                  </a:pathLst>
                </a:custGeom>
                <a:gradFill flip="none" rotWithShape="1">
                  <a:gsLst>
                    <a:gs pos="100000">
                      <a:sysClr val="window" lastClr="FFFFFF">
                        <a:alpha val="0"/>
                      </a:sysClr>
                    </a:gs>
                    <a:gs pos="0">
                      <a:sysClr val="window" lastClr="FFFFFF">
                        <a:alpha val="42000"/>
                      </a:sys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sp>
            <p:nvSpPr>
              <p:cNvPr id="80" name="Freeform 6"/>
              <p:cNvSpPr/>
              <p:nvPr/>
            </p:nvSpPr>
            <p:spPr bwMode="auto">
              <a:xfrm>
                <a:off x="3374386" y="1105826"/>
                <a:ext cx="360000" cy="18000"/>
              </a:xfrm>
              <a:custGeom>
                <a:cxnLst>
                  <a:cxn ang="0">
                    <a:pos x="10" y="0"/>
                  </a:cxn>
                  <a:cxn ang="0">
                    <a:pos x="10" y="0"/>
                  </a:cxn>
                  <a:cxn ang="0">
                    <a:pos x="6" y="14"/>
                  </a:cxn>
                  <a:cxn ang="0">
                    <a:pos x="2" y="30"/>
                  </a:cxn>
                  <a:cxn ang="0">
                    <a:pos x="0" y="46"/>
                  </a:cxn>
                  <a:cxn ang="0">
                    <a:pos x="0" y="62"/>
                  </a:cxn>
                  <a:cxn ang="0">
                    <a:pos x="0" y="62"/>
                  </a:cxn>
                  <a:cxn ang="0">
                    <a:pos x="2" y="82"/>
                  </a:cxn>
                  <a:cxn ang="0">
                    <a:pos x="4" y="102"/>
                  </a:cxn>
                  <a:cxn ang="0">
                    <a:pos x="10" y="122"/>
                  </a:cxn>
                  <a:cxn ang="0">
                    <a:pos x="18" y="142"/>
                  </a:cxn>
                  <a:cxn ang="0">
                    <a:pos x="28" y="162"/>
                  </a:cxn>
                  <a:cxn ang="0">
                    <a:pos x="38" y="180"/>
                  </a:cxn>
                  <a:cxn ang="0">
                    <a:pos x="52" y="198"/>
                  </a:cxn>
                  <a:cxn ang="0">
                    <a:pos x="68" y="216"/>
                  </a:cxn>
                  <a:cxn ang="0">
                    <a:pos x="84" y="234"/>
                  </a:cxn>
                  <a:cxn ang="0">
                    <a:pos x="104" y="252"/>
                  </a:cxn>
                  <a:cxn ang="0">
                    <a:pos x="124" y="268"/>
                  </a:cxn>
                  <a:cxn ang="0">
                    <a:pos x="146" y="284"/>
                  </a:cxn>
                  <a:cxn ang="0">
                    <a:pos x="170" y="300"/>
                  </a:cxn>
                  <a:cxn ang="0">
                    <a:pos x="196" y="316"/>
                  </a:cxn>
                  <a:cxn ang="0">
                    <a:pos x="224" y="330"/>
                  </a:cxn>
                  <a:cxn ang="0">
                    <a:pos x="252" y="344"/>
                  </a:cxn>
                  <a:cxn ang="0">
                    <a:pos x="312" y="370"/>
                  </a:cxn>
                  <a:cxn ang="0">
                    <a:pos x="378" y="392"/>
                  </a:cxn>
                  <a:cxn ang="0">
                    <a:pos x="450" y="412"/>
                  </a:cxn>
                  <a:cxn ang="0">
                    <a:pos x="524" y="430"/>
                  </a:cxn>
                  <a:cxn ang="0">
                    <a:pos x="604" y="444"/>
                  </a:cxn>
                  <a:cxn ang="0">
                    <a:pos x="686" y="452"/>
                  </a:cxn>
                  <a:cxn ang="0">
                    <a:pos x="772" y="458"/>
                  </a:cxn>
                  <a:cxn ang="0">
                    <a:pos x="860" y="462"/>
                  </a:cxn>
                  <a:cxn ang="0">
                    <a:pos x="860" y="462"/>
                  </a:cxn>
                  <a:cxn ang="0">
                    <a:pos x="948" y="458"/>
                  </a:cxn>
                  <a:cxn ang="0">
                    <a:pos x="1032" y="452"/>
                  </a:cxn>
                  <a:cxn ang="0">
                    <a:pos x="1116" y="444"/>
                  </a:cxn>
                  <a:cxn ang="0">
                    <a:pos x="1194" y="430"/>
                  </a:cxn>
                  <a:cxn ang="0">
                    <a:pos x="1270" y="412"/>
                  </a:cxn>
                  <a:cxn ang="0">
                    <a:pos x="1340" y="392"/>
                  </a:cxn>
                  <a:cxn ang="0">
                    <a:pos x="1406" y="370"/>
                  </a:cxn>
                  <a:cxn ang="0">
                    <a:pos x="1468" y="344"/>
                  </a:cxn>
                  <a:cxn ang="0">
                    <a:pos x="1496" y="330"/>
                  </a:cxn>
                  <a:cxn ang="0">
                    <a:pos x="1522" y="316"/>
                  </a:cxn>
                  <a:cxn ang="0">
                    <a:pos x="1548" y="300"/>
                  </a:cxn>
                  <a:cxn ang="0">
                    <a:pos x="1572" y="284"/>
                  </a:cxn>
                  <a:cxn ang="0">
                    <a:pos x="1594" y="268"/>
                  </a:cxn>
                  <a:cxn ang="0">
                    <a:pos x="1616" y="252"/>
                  </a:cxn>
                  <a:cxn ang="0">
                    <a:pos x="1634" y="234"/>
                  </a:cxn>
                  <a:cxn ang="0">
                    <a:pos x="1652" y="216"/>
                  </a:cxn>
                  <a:cxn ang="0">
                    <a:pos x="1666" y="198"/>
                  </a:cxn>
                  <a:cxn ang="0">
                    <a:pos x="1680" y="180"/>
                  </a:cxn>
                  <a:cxn ang="0">
                    <a:pos x="1692" y="162"/>
                  </a:cxn>
                  <a:cxn ang="0">
                    <a:pos x="1702" y="142"/>
                  </a:cxn>
                  <a:cxn ang="0">
                    <a:pos x="1710" y="122"/>
                  </a:cxn>
                  <a:cxn ang="0">
                    <a:pos x="1714" y="102"/>
                  </a:cxn>
                  <a:cxn ang="0">
                    <a:pos x="1718" y="82"/>
                  </a:cxn>
                  <a:cxn ang="0">
                    <a:pos x="1718" y="62"/>
                  </a:cxn>
                  <a:cxn ang="0">
                    <a:pos x="1718" y="62"/>
                  </a:cxn>
                  <a:cxn ang="0">
                    <a:pos x="1718" y="46"/>
                  </a:cxn>
                  <a:cxn ang="0">
                    <a:pos x="1716" y="30"/>
                  </a:cxn>
                  <a:cxn ang="0">
                    <a:pos x="1714" y="14"/>
                  </a:cxn>
                  <a:cxn ang="0">
                    <a:pos x="1708" y="0"/>
                  </a:cxn>
                  <a:cxn ang="0">
                    <a:pos x="10" y="0"/>
                  </a:cxn>
                </a:cxnLst>
                <a:rect l="0" t="0" r="r" b="b"/>
                <a:pathLst>
                  <a:path w="1718" h="462">
                    <a:moveTo>
                      <a:pt x="10" y="0"/>
                    </a:moveTo>
                    <a:lnTo>
                      <a:pt x="10" y="0"/>
                    </a:lnTo>
                    <a:lnTo>
                      <a:pt x="6" y="14"/>
                    </a:lnTo>
                    <a:lnTo>
                      <a:pt x="2" y="30"/>
                    </a:lnTo>
                    <a:lnTo>
                      <a:pt x="0" y="46"/>
                    </a:lnTo>
                    <a:lnTo>
                      <a:pt x="0" y="62"/>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62"/>
                    </a:lnTo>
                    <a:lnTo>
                      <a:pt x="1718" y="46"/>
                    </a:lnTo>
                    <a:lnTo>
                      <a:pt x="1716" y="30"/>
                    </a:lnTo>
                    <a:lnTo>
                      <a:pt x="1714" y="14"/>
                    </a:lnTo>
                    <a:lnTo>
                      <a:pt x="1708" y="0"/>
                    </a:lnTo>
                    <a:lnTo>
                      <a:pt x="10" y="0"/>
                    </a:lnTo>
                    <a:close/>
                  </a:path>
                </a:pathLst>
              </a:custGeom>
              <a:gradFill flip="none" rotWithShape="1">
                <a:gsLst>
                  <a:gs pos="10000">
                    <a:sysClr val="window" lastClr="FFFFFF">
                      <a:alpha val="80000"/>
                    </a:sysClr>
                  </a:gs>
                  <a:gs pos="100000">
                    <a:srgbClr val="000000">
                      <a:alpha val="0"/>
                    </a:srgbClr>
                  </a:gs>
                </a:gsLst>
                <a:path path="shape">
                  <a:fillToRect l="50000" t="50000" r="50000" b="50000"/>
                </a:path>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800" b="0" i="0" u="none" strike="noStrike" kern="0" cap="none" spc="0" normalizeH="0" baseline="0" noProof="0">
                  <a:ln>
                    <a:noFill/>
                  </a:ln>
                  <a:solidFill>
                    <a:sysClr val="window" lastClr="FFFFFF"/>
                  </a:solidFill>
                  <a:effectLst/>
                  <a:uLnTx/>
                  <a:uFillTx/>
                  <a:latin typeface="Calibri"/>
                  <a:ea typeface="Malgun Gothic" panose="020b0503020000020004" charset="-127"/>
                  <a:cs typeface="+mn-cs"/>
                </a:endParaRPr>
              </a:p>
            </p:txBody>
          </p:sp>
        </p:grpSp>
        <p:sp>
          <p:nvSpPr>
            <p:cNvPr id="78" name="标题层"/>
            <p:cNvSpPr txBox="1"/>
            <p:nvPr/>
          </p:nvSpPr>
          <p:spPr>
            <a:xfrm>
              <a:off x="3411411" y="1122427"/>
              <a:ext cx="239063" cy="288955"/>
            </a:xfrm>
            <a:prstGeom prst="rect">
              <a:avLst/>
            </a:prstGeom>
            <a:noFill/>
            <a:effectLst>
              <a:outerShdw blurRad="12700" dist="12700" dir="4380000" algn="tl"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900" b="1"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1</a:t>
              </a:r>
              <a:endParaRPr kumimoji="0" lang="zh-CN" altLang="en-US" sz="1900" b="1"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83" name="组合 82"/>
          <p:cNvGrpSpPr/>
          <p:nvPr/>
        </p:nvGrpSpPr>
        <p:grpSpPr>
          <a:xfrm>
            <a:off x="4436233" y="4062253"/>
            <a:ext cx="484654" cy="482712"/>
            <a:chOff x="3349666" y="1084263"/>
            <a:chExt cx="362554" cy="362554"/>
          </a:xfrm>
        </p:grpSpPr>
        <p:grpSp>
          <p:nvGrpSpPr>
            <p:cNvPr id="84" name="组合 83"/>
            <p:cNvGrpSpPr/>
            <p:nvPr/>
          </p:nvGrpSpPr>
          <p:grpSpPr>
            <a:xfrm>
              <a:off x="3349666" y="1084263"/>
              <a:ext cx="362554" cy="362554"/>
              <a:chOff x="3349665" y="1084262"/>
              <a:chExt cx="384721" cy="384721"/>
            </a:xfrm>
            <a:effectLst>
              <a:outerShdw blurRad="50800" dist="38100" dir="2700000" algn="tl" rotWithShape="0">
                <a:prstClr val="black">
                  <a:alpha val="40000"/>
                </a:prstClr>
              </a:outerShdw>
            </a:effectLst>
          </p:grpSpPr>
          <p:grpSp>
            <p:nvGrpSpPr>
              <p:cNvPr id="86" name="组合 85"/>
              <p:cNvGrpSpPr/>
              <p:nvPr/>
            </p:nvGrpSpPr>
            <p:grpSpPr>
              <a:xfrm>
                <a:off x="3349665" y="1084262"/>
                <a:ext cx="384721" cy="384721"/>
                <a:chOff x="3349665" y="1084262"/>
                <a:chExt cx="469975" cy="469975"/>
              </a:xfrm>
            </p:grpSpPr>
            <p:sp>
              <p:nvSpPr>
                <p:cNvPr id="88" name="矩形 87"/>
                <p:cNvSpPr/>
                <p:nvPr/>
              </p:nvSpPr>
              <p:spPr>
                <a:xfrm>
                  <a:off x="3349665" y="1084262"/>
                  <a:ext cx="469975" cy="469975"/>
                </a:xfrm>
                <a:prstGeom prst="rect">
                  <a:avLst/>
                </a:prstGeom>
                <a:solidFill>
                  <a:srgbClr val="00B0F0"/>
                </a:solidFill>
                <a:ln w="127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89" name="圆角矩形 4"/>
                <p:cNvSpPr/>
                <p:nvPr/>
              </p:nvSpPr>
              <p:spPr>
                <a:xfrm>
                  <a:off x="3376744" y="1110604"/>
                  <a:ext cx="415817" cy="215755"/>
                </a:xfrm>
                <a:custGeom>
                  <a:rect l="l" t="t" r="r" b="b"/>
                  <a:pathLst>
                    <a:path w="431510" h="215755">
                      <a:moveTo>
                        <a:pt x="71920" y="0"/>
                      </a:moveTo>
                      <a:lnTo>
                        <a:pt x="359590" y="0"/>
                      </a:lnTo>
                      <a:cubicBezTo>
                        <a:pt x="399310" y="0"/>
                        <a:pt x="431510" y="32200"/>
                        <a:pt x="431510" y="71920"/>
                      </a:cubicBezTo>
                      <a:lnTo>
                        <a:pt x="431510" y="215755"/>
                      </a:lnTo>
                      <a:lnTo>
                        <a:pt x="0" y="215755"/>
                      </a:lnTo>
                      <a:lnTo>
                        <a:pt x="0" y="71920"/>
                      </a:lnTo>
                      <a:cubicBezTo>
                        <a:pt x="0" y="32200"/>
                        <a:pt x="32200" y="0"/>
                        <a:pt x="71920" y="0"/>
                      </a:cubicBezTo>
                      <a:close/>
                    </a:path>
                  </a:pathLst>
                </a:custGeom>
                <a:gradFill flip="none" rotWithShape="1">
                  <a:gsLst>
                    <a:gs pos="100000">
                      <a:sysClr val="window" lastClr="FFFFFF">
                        <a:alpha val="0"/>
                      </a:sysClr>
                    </a:gs>
                    <a:gs pos="0">
                      <a:sysClr val="window" lastClr="FFFFFF">
                        <a:alpha val="42000"/>
                      </a:sys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sp>
            <p:nvSpPr>
              <p:cNvPr id="87" name="Freeform 6"/>
              <p:cNvSpPr/>
              <p:nvPr/>
            </p:nvSpPr>
            <p:spPr bwMode="auto">
              <a:xfrm>
                <a:off x="3374386" y="1105826"/>
                <a:ext cx="360000" cy="18000"/>
              </a:xfrm>
              <a:custGeom>
                <a:cxnLst>
                  <a:cxn ang="0">
                    <a:pos x="10" y="0"/>
                  </a:cxn>
                  <a:cxn ang="0">
                    <a:pos x="10" y="0"/>
                  </a:cxn>
                  <a:cxn ang="0">
                    <a:pos x="6" y="14"/>
                  </a:cxn>
                  <a:cxn ang="0">
                    <a:pos x="2" y="30"/>
                  </a:cxn>
                  <a:cxn ang="0">
                    <a:pos x="0" y="46"/>
                  </a:cxn>
                  <a:cxn ang="0">
                    <a:pos x="0" y="62"/>
                  </a:cxn>
                  <a:cxn ang="0">
                    <a:pos x="0" y="62"/>
                  </a:cxn>
                  <a:cxn ang="0">
                    <a:pos x="2" y="82"/>
                  </a:cxn>
                  <a:cxn ang="0">
                    <a:pos x="4" y="102"/>
                  </a:cxn>
                  <a:cxn ang="0">
                    <a:pos x="10" y="122"/>
                  </a:cxn>
                  <a:cxn ang="0">
                    <a:pos x="18" y="142"/>
                  </a:cxn>
                  <a:cxn ang="0">
                    <a:pos x="28" y="162"/>
                  </a:cxn>
                  <a:cxn ang="0">
                    <a:pos x="38" y="180"/>
                  </a:cxn>
                  <a:cxn ang="0">
                    <a:pos x="52" y="198"/>
                  </a:cxn>
                  <a:cxn ang="0">
                    <a:pos x="68" y="216"/>
                  </a:cxn>
                  <a:cxn ang="0">
                    <a:pos x="84" y="234"/>
                  </a:cxn>
                  <a:cxn ang="0">
                    <a:pos x="104" y="252"/>
                  </a:cxn>
                  <a:cxn ang="0">
                    <a:pos x="124" y="268"/>
                  </a:cxn>
                  <a:cxn ang="0">
                    <a:pos x="146" y="284"/>
                  </a:cxn>
                  <a:cxn ang="0">
                    <a:pos x="170" y="300"/>
                  </a:cxn>
                  <a:cxn ang="0">
                    <a:pos x="196" y="316"/>
                  </a:cxn>
                  <a:cxn ang="0">
                    <a:pos x="224" y="330"/>
                  </a:cxn>
                  <a:cxn ang="0">
                    <a:pos x="252" y="344"/>
                  </a:cxn>
                  <a:cxn ang="0">
                    <a:pos x="312" y="370"/>
                  </a:cxn>
                  <a:cxn ang="0">
                    <a:pos x="378" y="392"/>
                  </a:cxn>
                  <a:cxn ang="0">
                    <a:pos x="450" y="412"/>
                  </a:cxn>
                  <a:cxn ang="0">
                    <a:pos x="524" y="430"/>
                  </a:cxn>
                  <a:cxn ang="0">
                    <a:pos x="604" y="444"/>
                  </a:cxn>
                  <a:cxn ang="0">
                    <a:pos x="686" y="452"/>
                  </a:cxn>
                  <a:cxn ang="0">
                    <a:pos x="772" y="458"/>
                  </a:cxn>
                  <a:cxn ang="0">
                    <a:pos x="860" y="462"/>
                  </a:cxn>
                  <a:cxn ang="0">
                    <a:pos x="860" y="462"/>
                  </a:cxn>
                  <a:cxn ang="0">
                    <a:pos x="948" y="458"/>
                  </a:cxn>
                  <a:cxn ang="0">
                    <a:pos x="1032" y="452"/>
                  </a:cxn>
                  <a:cxn ang="0">
                    <a:pos x="1116" y="444"/>
                  </a:cxn>
                  <a:cxn ang="0">
                    <a:pos x="1194" y="430"/>
                  </a:cxn>
                  <a:cxn ang="0">
                    <a:pos x="1270" y="412"/>
                  </a:cxn>
                  <a:cxn ang="0">
                    <a:pos x="1340" y="392"/>
                  </a:cxn>
                  <a:cxn ang="0">
                    <a:pos x="1406" y="370"/>
                  </a:cxn>
                  <a:cxn ang="0">
                    <a:pos x="1468" y="344"/>
                  </a:cxn>
                  <a:cxn ang="0">
                    <a:pos x="1496" y="330"/>
                  </a:cxn>
                  <a:cxn ang="0">
                    <a:pos x="1522" y="316"/>
                  </a:cxn>
                  <a:cxn ang="0">
                    <a:pos x="1548" y="300"/>
                  </a:cxn>
                  <a:cxn ang="0">
                    <a:pos x="1572" y="284"/>
                  </a:cxn>
                  <a:cxn ang="0">
                    <a:pos x="1594" y="268"/>
                  </a:cxn>
                  <a:cxn ang="0">
                    <a:pos x="1616" y="252"/>
                  </a:cxn>
                  <a:cxn ang="0">
                    <a:pos x="1634" y="234"/>
                  </a:cxn>
                  <a:cxn ang="0">
                    <a:pos x="1652" y="216"/>
                  </a:cxn>
                  <a:cxn ang="0">
                    <a:pos x="1666" y="198"/>
                  </a:cxn>
                  <a:cxn ang="0">
                    <a:pos x="1680" y="180"/>
                  </a:cxn>
                  <a:cxn ang="0">
                    <a:pos x="1692" y="162"/>
                  </a:cxn>
                  <a:cxn ang="0">
                    <a:pos x="1702" y="142"/>
                  </a:cxn>
                  <a:cxn ang="0">
                    <a:pos x="1710" y="122"/>
                  </a:cxn>
                  <a:cxn ang="0">
                    <a:pos x="1714" y="102"/>
                  </a:cxn>
                  <a:cxn ang="0">
                    <a:pos x="1718" y="82"/>
                  </a:cxn>
                  <a:cxn ang="0">
                    <a:pos x="1718" y="62"/>
                  </a:cxn>
                  <a:cxn ang="0">
                    <a:pos x="1718" y="62"/>
                  </a:cxn>
                  <a:cxn ang="0">
                    <a:pos x="1718" y="46"/>
                  </a:cxn>
                  <a:cxn ang="0">
                    <a:pos x="1716" y="30"/>
                  </a:cxn>
                  <a:cxn ang="0">
                    <a:pos x="1714" y="14"/>
                  </a:cxn>
                  <a:cxn ang="0">
                    <a:pos x="1708" y="0"/>
                  </a:cxn>
                  <a:cxn ang="0">
                    <a:pos x="10" y="0"/>
                  </a:cxn>
                </a:cxnLst>
                <a:rect l="0" t="0" r="r" b="b"/>
                <a:pathLst>
                  <a:path w="1718" h="462">
                    <a:moveTo>
                      <a:pt x="10" y="0"/>
                    </a:moveTo>
                    <a:lnTo>
                      <a:pt x="10" y="0"/>
                    </a:lnTo>
                    <a:lnTo>
                      <a:pt x="6" y="14"/>
                    </a:lnTo>
                    <a:lnTo>
                      <a:pt x="2" y="30"/>
                    </a:lnTo>
                    <a:lnTo>
                      <a:pt x="0" y="46"/>
                    </a:lnTo>
                    <a:lnTo>
                      <a:pt x="0" y="62"/>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62"/>
                    </a:lnTo>
                    <a:lnTo>
                      <a:pt x="1718" y="46"/>
                    </a:lnTo>
                    <a:lnTo>
                      <a:pt x="1716" y="30"/>
                    </a:lnTo>
                    <a:lnTo>
                      <a:pt x="1714" y="14"/>
                    </a:lnTo>
                    <a:lnTo>
                      <a:pt x="1708" y="0"/>
                    </a:lnTo>
                    <a:lnTo>
                      <a:pt x="10" y="0"/>
                    </a:lnTo>
                    <a:close/>
                  </a:path>
                </a:pathLst>
              </a:custGeom>
              <a:gradFill flip="none" rotWithShape="1">
                <a:gsLst>
                  <a:gs pos="10000">
                    <a:sysClr val="window" lastClr="FFFFFF">
                      <a:alpha val="80000"/>
                    </a:sysClr>
                  </a:gs>
                  <a:gs pos="100000">
                    <a:srgbClr val="000000">
                      <a:alpha val="0"/>
                    </a:srgbClr>
                  </a:gs>
                </a:gsLst>
                <a:path path="shape">
                  <a:fillToRect l="50000" t="50000" r="50000" b="50000"/>
                </a:path>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800" b="0" i="0" u="none" strike="noStrike" kern="0" cap="none" spc="0" normalizeH="0" baseline="0" noProof="0">
                  <a:ln>
                    <a:noFill/>
                  </a:ln>
                  <a:solidFill>
                    <a:sysClr val="window" lastClr="FFFFFF"/>
                  </a:solidFill>
                  <a:effectLst/>
                  <a:uLnTx/>
                  <a:uFillTx/>
                  <a:latin typeface="Calibri"/>
                  <a:ea typeface="Malgun Gothic" panose="020b0503020000020004" charset="-127"/>
                  <a:cs typeface="+mn-cs"/>
                </a:endParaRPr>
              </a:p>
            </p:txBody>
          </p:sp>
        </p:grpSp>
        <p:sp>
          <p:nvSpPr>
            <p:cNvPr id="85" name="标题层"/>
            <p:cNvSpPr txBox="1"/>
            <p:nvPr/>
          </p:nvSpPr>
          <p:spPr>
            <a:xfrm>
              <a:off x="3411411" y="1122427"/>
              <a:ext cx="239063" cy="288955"/>
            </a:xfrm>
            <a:prstGeom prst="rect">
              <a:avLst/>
            </a:prstGeom>
            <a:noFill/>
            <a:effectLst>
              <a:outerShdw blurRad="12700" dist="12700" dir="4380000" algn="tl"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900" b="1"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2</a:t>
              </a:r>
              <a:endParaRPr kumimoji="0" lang="zh-CN" altLang="en-US" sz="1900" b="1"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90" name="组合 89"/>
          <p:cNvGrpSpPr/>
          <p:nvPr/>
        </p:nvGrpSpPr>
        <p:grpSpPr>
          <a:xfrm>
            <a:off x="4436233" y="4895387"/>
            <a:ext cx="484654" cy="482712"/>
            <a:chOff x="3349666" y="1084263"/>
            <a:chExt cx="362554" cy="362554"/>
          </a:xfrm>
        </p:grpSpPr>
        <p:grpSp>
          <p:nvGrpSpPr>
            <p:cNvPr id="91" name="组合 90"/>
            <p:cNvGrpSpPr/>
            <p:nvPr/>
          </p:nvGrpSpPr>
          <p:grpSpPr>
            <a:xfrm>
              <a:off x="3349666" y="1084263"/>
              <a:ext cx="362554" cy="362554"/>
              <a:chOff x="3349665" y="1084262"/>
              <a:chExt cx="384721" cy="384721"/>
            </a:xfrm>
            <a:effectLst>
              <a:outerShdw blurRad="50800" dist="38100" dir="2700000" algn="tl" rotWithShape="0">
                <a:prstClr val="black">
                  <a:alpha val="40000"/>
                </a:prstClr>
              </a:outerShdw>
            </a:effectLst>
          </p:grpSpPr>
          <p:grpSp>
            <p:nvGrpSpPr>
              <p:cNvPr id="93" name="组合 92"/>
              <p:cNvGrpSpPr/>
              <p:nvPr/>
            </p:nvGrpSpPr>
            <p:grpSpPr>
              <a:xfrm>
                <a:off x="3349665" y="1084262"/>
                <a:ext cx="384721" cy="384721"/>
                <a:chOff x="3349665" y="1084262"/>
                <a:chExt cx="469975" cy="469975"/>
              </a:xfrm>
            </p:grpSpPr>
            <p:sp>
              <p:nvSpPr>
                <p:cNvPr id="95" name="矩形 94"/>
                <p:cNvSpPr/>
                <p:nvPr/>
              </p:nvSpPr>
              <p:spPr>
                <a:xfrm>
                  <a:off x="3349665" y="1084262"/>
                  <a:ext cx="469975" cy="469975"/>
                </a:xfrm>
                <a:prstGeom prst="rect">
                  <a:avLst/>
                </a:prstGeom>
                <a:solidFill>
                  <a:srgbClr val="00B0F0"/>
                </a:solidFill>
                <a:ln w="127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96" name="圆角矩形 4"/>
                <p:cNvSpPr/>
                <p:nvPr/>
              </p:nvSpPr>
              <p:spPr>
                <a:xfrm>
                  <a:off x="3376744" y="1110604"/>
                  <a:ext cx="415817" cy="215755"/>
                </a:xfrm>
                <a:custGeom>
                  <a:rect l="l" t="t" r="r" b="b"/>
                  <a:pathLst>
                    <a:path w="431510" h="215755">
                      <a:moveTo>
                        <a:pt x="71920" y="0"/>
                      </a:moveTo>
                      <a:lnTo>
                        <a:pt x="359590" y="0"/>
                      </a:lnTo>
                      <a:cubicBezTo>
                        <a:pt x="399310" y="0"/>
                        <a:pt x="431510" y="32200"/>
                        <a:pt x="431510" y="71920"/>
                      </a:cubicBezTo>
                      <a:lnTo>
                        <a:pt x="431510" y="215755"/>
                      </a:lnTo>
                      <a:lnTo>
                        <a:pt x="0" y="215755"/>
                      </a:lnTo>
                      <a:lnTo>
                        <a:pt x="0" y="71920"/>
                      </a:lnTo>
                      <a:cubicBezTo>
                        <a:pt x="0" y="32200"/>
                        <a:pt x="32200" y="0"/>
                        <a:pt x="71920" y="0"/>
                      </a:cubicBezTo>
                      <a:close/>
                    </a:path>
                  </a:pathLst>
                </a:custGeom>
                <a:gradFill flip="none" rotWithShape="1">
                  <a:gsLst>
                    <a:gs pos="100000">
                      <a:sysClr val="window" lastClr="FFFFFF">
                        <a:alpha val="0"/>
                      </a:sysClr>
                    </a:gs>
                    <a:gs pos="0">
                      <a:sysClr val="window" lastClr="FFFFFF">
                        <a:alpha val="42000"/>
                      </a:sys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sp>
            <p:nvSpPr>
              <p:cNvPr id="94" name="Freeform 6"/>
              <p:cNvSpPr/>
              <p:nvPr/>
            </p:nvSpPr>
            <p:spPr bwMode="auto">
              <a:xfrm>
                <a:off x="3374386" y="1105826"/>
                <a:ext cx="360000" cy="18000"/>
              </a:xfrm>
              <a:custGeom>
                <a:cxnLst>
                  <a:cxn ang="0">
                    <a:pos x="10" y="0"/>
                  </a:cxn>
                  <a:cxn ang="0">
                    <a:pos x="10" y="0"/>
                  </a:cxn>
                  <a:cxn ang="0">
                    <a:pos x="6" y="14"/>
                  </a:cxn>
                  <a:cxn ang="0">
                    <a:pos x="2" y="30"/>
                  </a:cxn>
                  <a:cxn ang="0">
                    <a:pos x="0" y="46"/>
                  </a:cxn>
                  <a:cxn ang="0">
                    <a:pos x="0" y="62"/>
                  </a:cxn>
                  <a:cxn ang="0">
                    <a:pos x="0" y="62"/>
                  </a:cxn>
                  <a:cxn ang="0">
                    <a:pos x="2" y="82"/>
                  </a:cxn>
                  <a:cxn ang="0">
                    <a:pos x="4" y="102"/>
                  </a:cxn>
                  <a:cxn ang="0">
                    <a:pos x="10" y="122"/>
                  </a:cxn>
                  <a:cxn ang="0">
                    <a:pos x="18" y="142"/>
                  </a:cxn>
                  <a:cxn ang="0">
                    <a:pos x="28" y="162"/>
                  </a:cxn>
                  <a:cxn ang="0">
                    <a:pos x="38" y="180"/>
                  </a:cxn>
                  <a:cxn ang="0">
                    <a:pos x="52" y="198"/>
                  </a:cxn>
                  <a:cxn ang="0">
                    <a:pos x="68" y="216"/>
                  </a:cxn>
                  <a:cxn ang="0">
                    <a:pos x="84" y="234"/>
                  </a:cxn>
                  <a:cxn ang="0">
                    <a:pos x="104" y="252"/>
                  </a:cxn>
                  <a:cxn ang="0">
                    <a:pos x="124" y="268"/>
                  </a:cxn>
                  <a:cxn ang="0">
                    <a:pos x="146" y="284"/>
                  </a:cxn>
                  <a:cxn ang="0">
                    <a:pos x="170" y="300"/>
                  </a:cxn>
                  <a:cxn ang="0">
                    <a:pos x="196" y="316"/>
                  </a:cxn>
                  <a:cxn ang="0">
                    <a:pos x="224" y="330"/>
                  </a:cxn>
                  <a:cxn ang="0">
                    <a:pos x="252" y="344"/>
                  </a:cxn>
                  <a:cxn ang="0">
                    <a:pos x="312" y="370"/>
                  </a:cxn>
                  <a:cxn ang="0">
                    <a:pos x="378" y="392"/>
                  </a:cxn>
                  <a:cxn ang="0">
                    <a:pos x="450" y="412"/>
                  </a:cxn>
                  <a:cxn ang="0">
                    <a:pos x="524" y="430"/>
                  </a:cxn>
                  <a:cxn ang="0">
                    <a:pos x="604" y="444"/>
                  </a:cxn>
                  <a:cxn ang="0">
                    <a:pos x="686" y="452"/>
                  </a:cxn>
                  <a:cxn ang="0">
                    <a:pos x="772" y="458"/>
                  </a:cxn>
                  <a:cxn ang="0">
                    <a:pos x="860" y="462"/>
                  </a:cxn>
                  <a:cxn ang="0">
                    <a:pos x="860" y="462"/>
                  </a:cxn>
                  <a:cxn ang="0">
                    <a:pos x="948" y="458"/>
                  </a:cxn>
                  <a:cxn ang="0">
                    <a:pos x="1032" y="452"/>
                  </a:cxn>
                  <a:cxn ang="0">
                    <a:pos x="1116" y="444"/>
                  </a:cxn>
                  <a:cxn ang="0">
                    <a:pos x="1194" y="430"/>
                  </a:cxn>
                  <a:cxn ang="0">
                    <a:pos x="1270" y="412"/>
                  </a:cxn>
                  <a:cxn ang="0">
                    <a:pos x="1340" y="392"/>
                  </a:cxn>
                  <a:cxn ang="0">
                    <a:pos x="1406" y="370"/>
                  </a:cxn>
                  <a:cxn ang="0">
                    <a:pos x="1468" y="344"/>
                  </a:cxn>
                  <a:cxn ang="0">
                    <a:pos x="1496" y="330"/>
                  </a:cxn>
                  <a:cxn ang="0">
                    <a:pos x="1522" y="316"/>
                  </a:cxn>
                  <a:cxn ang="0">
                    <a:pos x="1548" y="300"/>
                  </a:cxn>
                  <a:cxn ang="0">
                    <a:pos x="1572" y="284"/>
                  </a:cxn>
                  <a:cxn ang="0">
                    <a:pos x="1594" y="268"/>
                  </a:cxn>
                  <a:cxn ang="0">
                    <a:pos x="1616" y="252"/>
                  </a:cxn>
                  <a:cxn ang="0">
                    <a:pos x="1634" y="234"/>
                  </a:cxn>
                  <a:cxn ang="0">
                    <a:pos x="1652" y="216"/>
                  </a:cxn>
                  <a:cxn ang="0">
                    <a:pos x="1666" y="198"/>
                  </a:cxn>
                  <a:cxn ang="0">
                    <a:pos x="1680" y="180"/>
                  </a:cxn>
                  <a:cxn ang="0">
                    <a:pos x="1692" y="162"/>
                  </a:cxn>
                  <a:cxn ang="0">
                    <a:pos x="1702" y="142"/>
                  </a:cxn>
                  <a:cxn ang="0">
                    <a:pos x="1710" y="122"/>
                  </a:cxn>
                  <a:cxn ang="0">
                    <a:pos x="1714" y="102"/>
                  </a:cxn>
                  <a:cxn ang="0">
                    <a:pos x="1718" y="82"/>
                  </a:cxn>
                  <a:cxn ang="0">
                    <a:pos x="1718" y="62"/>
                  </a:cxn>
                  <a:cxn ang="0">
                    <a:pos x="1718" y="62"/>
                  </a:cxn>
                  <a:cxn ang="0">
                    <a:pos x="1718" y="46"/>
                  </a:cxn>
                  <a:cxn ang="0">
                    <a:pos x="1716" y="30"/>
                  </a:cxn>
                  <a:cxn ang="0">
                    <a:pos x="1714" y="14"/>
                  </a:cxn>
                  <a:cxn ang="0">
                    <a:pos x="1708" y="0"/>
                  </a:cxn>
                  <a:cxn ang="0">
                    <a:pos x="10" y="0"/>
                  </a:cxn>
                </a:cxnLst>
                <a:rect l="0" t="0" r="r" b="b"/>
                <a:pathLst>
                  <a:path w="1718" h="462">
                    <a:moveTo>
                      <a:pt x="10" y="0"/>
                    </a:moveTo>
                    <a:lnTo>
                      <a:pt x="10" y="0"/>
                    </a:lnTo>
                    <a:lnTo>
                      <a:pt x="6" y="14"/>
                    </a:lnTo>
                    <a:lnTo>
                      <a:pt x="2" y="30"/>
                    </a:lnTo>
                    <a:lnTo>
                      <a:pt x="0" y="46"/>
                    </a:lnTo>
                    <a:lnTo>
                      <a:pt x="0" y="62"/>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62"/>
                    </a:lnTo>
                    <a:lnTo>
                      <a:pt x="1718" y="46"/>
                    </a:lnTo>
                    <a:lnTo>
                      <a:pt x="1716" y="30"/>
                    </a:lnTo>
                    <a:lnTo>
                      <a:pt x="1714" y="14"/>
                    </a:lnTo>
                    <a:lnTo>
                      <a:pt x="1708" y="0"/>
                    </a:lnTo>
                    <a:lnTo>
                      <a:pt x="10" y="0"/>
                    </a:lnTo>
                    <a:close/>
                  </a:path>
                </a:pathLst>
              </a:custGeom>
              <a:gradFill flip="none" rotWithShape="1">
                <a:gsLst>
                  <a:gs pos="10000">
                    <a:sysClr val="window" lastClr="FFFFFF">
                      <a:alpha val="80000"/>
                    </a:sysClr>
                  </a:gs>
                  <a:gs pos="100000">
                    <a:srgbClr val="000000">
                      <a:alpha val="0"/>
                    </a:srgbClr>
                  </a:gs>
                </a:gsLst>
                <a:path path="shape">
                  <a:fillToRect l="50000" t="50000" r="50000" b="50000"/>
                </a:path>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800" b="0" i="0" u="none" strike="noStrike" kern="0" cap="none" spc="0" normalizeH="0" baseline="0" noProof="0">
                  <a:ln>
                    <a:noFill/>
                  </a:ln>
                  <a:solidFill>
                    <a:sysClr val="window" lastClr="FFFFFF"/>
                  </a:solidFill>
                  <a:effectLst/>
                  <a:uLnTx/>
                  <a:uFillTx/>
                  <a:latin typeface="Calibri"/>
                  <a:ea typeface="Malgun Gothic" panose="020b0503020000020004" charset="-127"/>
                  <a:cs typeface="+mn-cs"/>
                </a:endParaRPr>
              </a:p>
            </p:txBody>
          </p:sp>
        </p:grpSp>
        <p:sp>
          <p:nvSpPr>
            <p:cNvPr id="92" name="标题层"/>
            <p:cNvSpPr txBox="1"/>
            <p:nvPr/>
          </p:nvSpPr>
          <p:spPr>
            <a:xfrm>
              <a:off x="3411411" y="1122427"/>
              <a:ext cx="239063" cy="288955"/>
            </a:xfrm>
            <a:prstGeom prst="rect">
              <a:avLst/>
            </a:prstGeom>
            <a:noFill/>
            <a:effectLst>
              <a:outerShdw blurRad="12700" dist="12700" dir="4380000" algn="tl"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900" b="1"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3</a:t>
              </a:r>
              <a:endParaRPr kumimoji="0" lang="zh-CN" altLang="en-US" sz="1900" b="1"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97" name="组合 96"/>
          <p:cNvGrpSpPr/>
          <p:nvPr/>
        </p:nvGrpSpPr>
        <p:grpSpPr>
          <a:xfrm>
            <a:off x="5314536" y="3229120"/>
            <a:ext cx="4355533" cy="463658"/>
            <a:chOff x="3969582" y="1082743"/>
            <a:chExt cx="3266713" cy="347277"/>
          </a:xfrm>
        </p:grpSpPr>
        <p:grpSp>
          <p:nvGrpSpPr>
            <p:cNvPr id="98" name="组合 79"/>
            <p:cNvGrpSpPr/>
            <p:nvPr/>
          </p:nvGrpSpPr>
          <p:grpSpPr>
            <a:xfrm>
              <a:off x="3969582" y="1082743"/>
              <a:ext cx="3266713" cy="347277"/>
              <a:chOff x="4190103" y="1430020"/>
              <a:chExt cx="3024336" cy="346740"/>
            </a:xfrm>
          </p:grpSpPr>
          <p:sp>
            <p:nvSpPr>
              <p:cNvPr id="100" name="圆角矩形 99"/>
              <p:cNvSpPr/>
              <p:nvPr/>
            </p:nvSpPr>
            <p:spPr>
              <a:xfrm>
                <a:off x="4190103" y="1430020"/>
                <a:ext cx="3024336" cy="346740"/>
              </a:xfrm>
              <a:prstGeom prst="roundRect">
                <a:avLst/>
              </a:prstGeom>
              <a:gradFill>
                <a:gsLst>
                  <a:gs pos="0">
                    <a:srgbClr val="00AFF0"/>
                  </a:gs>
                  <a:gs pos="100000">
                    <a:srgbClr val="0073C4"/>
                  </a:gs>
                </a:gsLst>
                <a:lin ang="16800000" scaled="0"/>
              </a:gradFill>
              <a:ln w="12700" cap="flat" cmpd="sng" algn="ctr">
                <a:solidFill>
                  <a:sysClr val="window" lastClr="FFFFFF"/>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101" name="椭圆 14"/>
              <p:cNvSpPr/>
              <p:nvPr/>
            </p:nvSpPr>
            <p:spPr>
              <a:xfrm>
                <a:off x="4207738" y="1439520"/>
                <a:ext cx="2989067" cy="284991"/>
              </a:xfrm>
              <a:custGeom>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102" name="Freeform 6"/>
              <p:cNvSpPr/>
              <p:nvPr/>
            </p:nvSpPr>
            <p:spPr bwMode="auto">
              <a:xfrm>
                <a:off x="4777923" y="1461686"/>
                <a:ext cx="1800200" cy="17417"/>
              </a:xfrm>
              <a:custGeom>
                <a:cxnLst>
                  <a:cxn ang="0">
                    <a:pos x="10" y="0"/>
                  </a:cxn>
                  <a:cxn ang="0">
                    <a:pos x="10" y="0"/>
                  </a:cxn>
                  <a:cxn ang="0">
                    <a:pos x="6" y="14"/>
                  </a:cxn>
                  <a:cxn ang="0">
                    <a:pos x="2" y="30"/>
                  </a:cxn>
                  <a:cxn ang="0">
                    <a:pos x="0" y="46"/>
                  </a:cxn>
                  <a:cxn ang="0">
                    <a:pos x="0" y="62"/>
                  </a:cxn>
                  <a:cxn ang="0">
                    <a:pos x="0" y="62"/>
                  </a:cxn>
                  <a:cxn ang="0">
                    <a:pos x="2" y="82"/>
                  </a:cxn>
                  <a:cxn ang="0">
                    <a:pos x="4" y="102"/>
                  </a:cxn>
                  <a:cxn ang="0">
                    <a:pos x="10" y="122"/>
                  </a:cxn>
                  <a:cxn ang="0">
                    <a:pos x="18" y="142"/>
                  </a:cxn>
                  <a:cxn ang="0">
                    <a:pos x="28" y="162"/>
                  </a:cxn>
                  <a:cxn ang="0">
                    <a:pos x="38" y="180"/>
                  </a:cxn>
                  <a:cxn ang="0">
                    <a:pos x="52" y="198"/>
                  </a:cxn>
                  <a:cxn ang="0">
                    <a:pos x="68" y="216"/>
                  </a:cxn>
                  <a:cxn ang="0">
                    <a:pos x="84" y="234"/>
                  </a:cxn>
                  <a:cxn ang="0">
                    <a:pos x="104" y="252"/>
                  </a:cxn>
                  <a:cxn ang="0">
                    <a:pos x="124" y="268"/>
                  </a:cxn>
                  <a:cxn ang="0">
                    <a:pos x="146" y="284"/>
                  </a:cxn>
                  <a:cxn ang="0">
                    <a:pos x="170" y="300"/>
                  </a:cxn>
                  <a:cxn ang="0">
                    <a:pos x="196" y="316"/>
                  </a:cxn>
                  <a:cxn ang="0">
                    <a:pos x="224" y="330"/>
                  </a:cxn>
                  <a:cxn ang="0">
                    <a:pos x="252" y="344"/>
                  </a:cxn>
                  <a:cxn ang="0">
                    <a:pos x="312" y="370"/>
                  </a:cxn>
                  <a:cxn ang="0">
                    <a:pos x="378" y="392"/>
                  </a:cxn>
                  <a:cxn ang="0">
                    <a:pos x="450" y="412"/>
                  </a:cxn>
                  <a:cxn ang="0">
                    <a:pos x="524" y="430"/>
                  </a:cxn>
                  <a:cxn ang="0">
                    <a:pos x="604" y="444"/>
                  </a:cxn>
                  <a:cxn ang="0">
                    <a:pos x="686" y="452"/>
                  </a:cxn>
                  <a:cxn ang="0">
                    <a:pos x="772" y="458"/>
                  </a:cxn>
                  <a:cxn ang="0">
                    <a:pos x="860" y="462"/>
                  </a:cxn>
                  <a:cxn ang="0">
                    <a:pos x="860" y="462"/>
                  </a:cxn>
                  <a:cxn ang="0">
                    <a:pos x="948" y="458"/>
                  </a:cxn>
                  <a:cxn ang="0">
                    <a:pos x="1032" y="452"/>
                  </a:cxn>
                  <a:cxn ang="0">
                    <a:pos x="1116" y="444"/>
                  </a:cxn>
                  <a:cxn ang="0">
                    <a:pos x="1194" y="430"/>
                  </a:cxn>
                  <a:cxn ang="0">
                    <a:pos x="1270" y="412"/>
                  </a:cxn>
                  <a:cxn ang="0">
                    <a:pos x="1340" y="392"/>
                  </a:cxn>
                  <a:cxn ang="0">
                    <a:pos x="1406" y="370"/>
                  </a:cxn>
                  <a:cxn ang="0">
                    <a:pos x="1468" y="344"/>
                  </a:cxn>
                  <a:cxn ang="0">
                    <a:pos x="1496" y="330"/>
                  </a:cxn>
                  <a:cxn ang="0">
                    <a:pos x="1522" y="316"/>
                  </a:cxn>
                  <a:cxn ang="0">
                    <a:pos x="1548" y="300"/>
                  </a:cxn>
                  <a:cxn ang="0">
                    <a:pos x="1572" y="284"/>
                  </a:cxn>
                  <a:cxn ang="0">
                    <a:pos x="1594" y="268"/>
                  </a:cxn>
                  <a:cxn ang="0">
                    <a:pos x="1616" y="252"/>
                  </a:cxn>
                  <a:cxn ang="0">
                    <a:pos x="1634" y="234"/>
                  </a:cxn>
                  <a:cxn ang="0">
                    <a:pos x="1652" y="216"/>
                  </a:cxn>
                  <a:cxn ang="0">
                    <a:pos x="1666" y="198"/>
                  </a:cxn>
                  <a:cxn ang="0">
                    <a:pos x="1680" y="180"/>
                  </a:cxn>
                  <a:cxn ang="0">
                    <a:pos x="1692" y="162"/>
                  </a:cxn>
                  <a:cxn ang="0">
                    <a:pos x="1702" y="142"/>
                  </a:cxn>
                  <a:cxn ang="0">
                    <a:pos x="1710" y="122"/>
                  </a:cxn>
                  <a:cxn ang="0">
                    <a:pos x="1714" y="102"/>
                  </a:cxn>
                  <a:cxn ang="0">
                    <a:pos x="1718" y="82"/>
                  </a:cxn>
                  <a:cxn ang="0">
                    <a:pos x="1718" y="62"/>
                  </a:cxn>
                  <a:cxn ang="0">
                    <a:pos x="1718" y="62"/>
                  </a:cxn>
                  <a:cxn ang="0">
                    <a:pos x="1718" y="46"/>
                  </a:cxn>
                  <a:cxn ang="0">
                    <a:pos x="1716" y="30"/>
                  </a:cxn>
                  <a:cxn ang="0">
                    <a:pos x="1714" y="14"/>
                  </a:cxn>
                  <a:cxn ang="0">
                    <a:pos x="1708" y="0"/>
                  </a:cxn>
                  <a:cxn ang="0">
                    <a:pos x="10" y="0"/>
                  </a:cxn>
                </a:cxnLst>
                <a:rect l="0" t="0" r="r" b="b"/>
                <a:pathLst>
                  <a:path w="1718" h="462">
                    <a:moveTo>
                      <a:pt x="10" y="0"/>
                    </a:moveTo>
                    <a:lnTo>
                      <a:pt x="10" y="0"/>
                    </a:lnTo>
                    <a:lnTo>
                      <a:pt x="6" y="14"/>
                    </a:lnTo>
                    <a:lnTo>
                      <a:pt x="2" y="30"/>
                    </a:lnTo>
                    <a:lnTo>
                      <a:pt x="0" y="46"/>
                    </a:lnTo>
                    <a:lnTo>
                      <a:pt x="0" y="62"/>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62"/>
                    </a:lnTo>
                    <a:lnTo>
                      <a:pt x="1718" y="46"/>
                    </a:lnTo>
                    <a:lnTo>
                      <a:pt x="1716" y="30"/>
                    </a:lnTo>
                    <a:lnTo>
                      <a:pt x="1714" y="14"/>
                    </a:lnTo>
                    <a:lnTo>
                      <a:pt x="1708" y="0"/>
                    </a:lnTo>
                    <a:lnTo>
                      <a:pt x="10" y="0"/>
                    </a:lnTo>
                    <a:close/>
                  </a:path>
                </a:pathLst>
              </a:custGeom>
              <a:gradFill flip="none" rotWithShape="1">
                <a:gsLst>
                  <a:gs pos="10000">
                    <a:sysClr val="window" lastClr="FFFFFF">
                      <a:alpha val="80000"/>
                    </a:sysClr>
                  </a:gs>
                  <a:gs pos="100000">
                    <a:srgbClr val="000000">
                      <a:alpha val="0"/>
                    </a:srgbClr>
                  </a:gs>
                </a:gsLst>
                <a:path path="shape">
                  <a:fillToRect l="50000" t="50000" r="50000" b="50000"/>
                </a:path>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800" b="0" i="0" u="none" strike="noStrike" kern="0" cap="none" spc="0" normalizeH="0" baseline="0" noProof="0">
                  <a:ln>
                    <a:noFill/>
                  </a:ln>
                  <a:solidFill>
                    <a:sysClr val="window" lastClr="FFFFFF"/>
                  </a:solidFill>
                  <a:effectLst/>
                  <a:uLnTx/>
                  <a:uFillTx/>
                  <a:latin typeface="Calibri"/>
                  <a:ea typeface="Malgun Gothic" panose="020b0503020000020004" charset="-127"/>
                  <a:cs typeface="+mn-cs"/>
                </a:endParaRPr>
              </a:p>
            </p:txBody>
          </p:sp>
        </p:grpSp>
        <p:sp>
          <p:nvSpPr>
            <p:cNvPr id="99" name="标题层"/>
            <p:cNvSpPr txBox="1"/>
            <p:nvPr/>
          </p:nvSpPr>
          <p:spPr>
            <a:xfrm>
              <a:off x="4042599" y="1101772"/>
              <a:ext cx="3122266" cy="288154"/>
            </a:xfrm>
            <a:prstGeom prst="rect">
              <a:avLst/>
            </a:prstGeom>
            <a:noFill/>
            <a:effectLst>
              <a:outerShdw blurRad="12700" dist="12700" dir="4380000" algn="tl"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900" b="1"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学会与人相处（自信照亮人生）</a:t>
              </a:r>
              <a:endParaRPr kumimoji="0" lang="zh-CN" altLang="en-US" sz="1900" b="1"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0" name="组合 109"/>
          <p:cNvGrpSpPr/>
          <p:nvPr/>
        </p:nvGrpSpPr>
        <p:grpSpPr>
          <a:xfrm>
            <a:off x="5314536" y="4070724"/>
            <a:ext cx="4355533" cy="461540"/>
            <a:chOff x="3969582" y="1082743"/>
            <a:chExt cx="3266713" cy="347277"/>
          </a:xfrm>
        </p:grpSpPr>
        <p:grpSp>
          <p:nvGrpSpPr>
            <p:cNvPr id="111" name="组合 92"/>
            <p:cNvGrpSpPr/>
            <p:nvPr/>
          </p:nvGrpSpPr>
          <p:grpSpPr>
            <a:xfrm>
              <a:off x="3969582" y="1082743"/>
              <a:ext cx="3266713" cy="347277"/>
              <a:chOff x="4190103" y="1430020"/>
              <a:chExt cx="3024336" cy="346740"/>
            </a:xfrm>
          </p:grpSpPr>
          <p:sp>
            <p:nvSpPr>
              <p:cNvPr id="113" name="圆角矩形 112"/>
              <p:cNvSpPr/>
              <p:nvPr/>
            </p:nvSpPr>
            <p:spPr>
              <a:xfrm>
                <a:off x="4190103" y="1430020"/>
                <a:ext cx="3024336" cy="346740"/>
              </a:xfrm>
              <a:prstGeom prst="roundRect">
                <a:avLst/>
              </a:prstGeom>
              <a:gradFill>
                <a:gsLst>
                  <a:gs pos="0">
                    <a:srgbClr val="00AFF0"/>
                  </a:gs>
                  <a:gs pos="100000">
                    <a:srgbClr val="0073C4"/>
                  </a:gs>
                </a:gsLst>
                <a:lin ang="16800000" scaled="0"/>
              </a:gradFill>
              <a:ln w="12700" cap="flat" cmpd="sng" algn="ctr">
                <a:solidFill>
                  <a:sysClr val="window" lastClr="FFFFFF"/>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114" name="椭圆 14"/>
              <p:cNvSpPr/>
              <p:nvPr/>
            </p:nvSpPr>
            <p:spPr>
              <a:xfrm>
                <a:off x="4207738" y="1439563"/>
                <a:ext cx="2989067" cy="284709"/>
              </a:xfrm>
              <a:custGeom>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115" name="Freeform 6"/>
              <p:cNvSpPr/>
              <p:nvPr/>
            </p:nvSpPr>
            <p:spPr bwMode="auto">
              <a:xfrm>
                <a:off x="4777923" y="1461831"/>
                <a:ext cx="1800200" cy="15906"/>
              </a:xfrm>
              <a:custGeom>
                <a:cxnLst>
                  <a:cxn ang="0">
                    <a:pos x="10" y="0"/>
                  </a:cxn>
                  <a:cxn ang="0">
                    <a:pos x="10" y="0"/>
                  </a:cxn>
                  <a:cxn ang="0">
                    <a:pos x="6" y="14"/>
                  </a:cxn>
                  <a:cxn ang="0">
                    <a:pos x="2" y="30"/>
                  </a:cxn>
                  <a:cxn ang="0">
                    <a:pos x="0" y="46"/>
                  </a:cxn>
                  <a:cxn ang="0">
                    <a:pos x="0" y="62"/>
                  </a:cxn>
                  <a:cxn ang="0">
                    <a:pos x="0" y="62"/>
                  </a:cxn>
                  <a:cxn ang="0">
                    <a:pos x="2" y="82"/>
                  </a:cxn>
                  <a:cxn ang="0">
                    <a:pos x="4" y="102"/>
                  </a:cxn>
                  <a:cxn ang="0">
                    <a:pos x="10" y="122"/>
                  </a:cxn>
                  <a:cxn ang="0">
                    <a:pos x="18" y="142"/>
                  </a:cxn>
                  <a:cxn ang="0">
                    <a:pos x="28" y="162"/>
                  </a:cxn>
                  <a:cxn ang="0">
                    <a:pos x="38" y="180"/>
                  </a:cxn>
                  <a:cxn ang="0">
                    <a:pos x="52" y="198"/>
                  </a:cxn>
                  <a:cxn ang="0">
                    <a:pos x="68" y="216"/>
                  </a:cxn>
                  <a:cxn ang="0">
                    <a:pos x="84" y="234"/>
                  </a:cxn>
                  <a:cxn ang="0">
                    <a:pos x="104" y="252"/>
                  </a:cxn>
                  <a:cxn ang="0">
                    <a:pos x="124" y="268"/>
                  </a:cxn>
                  <a:cxn ang="0">
                    <a:pos x="146" y="284"/>
                  </a:cxn>
                  <a:cxn ang="0">
                    <a:pos x="170" y="300"/>
                  </a:cxn>
                  <a:cxn ang="0">
                    <a:pos x="196" y="316"/>
                  </a:cxn>
                  <a:cxn ang="0">
                    <a:pos x="224" y="330"/>
                  </a:cxn>
                  <a:cxn ang="0">
                    <a:pos x="252" y="344"/>
                  </a:cxn>
                  <a:cxn ang="0">
                    <a:pos x="312" y="370"/>
                  </a:cxn>
                  <a:cxn ang="0">
                    <a:pos x="378" y="392"/>
                  </a:cxn>
                  <a:cxn ang="0">
                    <a:pos x="450" y="412"/>
                  </a:cxn>
                  <a:cxn ang="0">
                    <a:pos x="524" y="430"/>
                  </a:cxn>
                  <a:cxn ang="0">
                    <a:pos x="604" y="444"/>
                  </a:cxn>
                  <a:cxn ang="0">
                    <a:pos x="686" y="452"/>
                  </a:cxn>
                  <a:cxn ang="0">
                    <a:pos x="772" y="458"/>
                  </a:cxn>
                  <a:cxn ang="0">
                    <a:pos x="860" y="462"/>
                  </a:cxn>
                  <a:cxn ang="0">
                    <a:pos x="860" y="462"/>
                  </a:cxn>
                  <a:cxn ang="0">
                    <a:pos x="948" y="458"/>
                  </a:cxn>
                  <a:cxn ang="0">
                    <a:pos x="1032" y="452"/>
                  </a:cxn>
                  <a:cxn ang="0">
                    <a:pos x="1116" y="444"/>
                  </a:cxn>
                  <a:cxn ang="0">
                    <a:pos x="1194" y="430"/>
                  </a:cxn>
                  <a:cxn ang="0">
                    <a:pos x="1270" y="412"/>
                  </a:cxn>
                  <a:cxn ang="0">
                    <a:pos x="1340" y="392"/>
                  </a:cxn>
                  <a:cxn ang="0">
                    <a:pos x="1406" y="370"/>
                  </a:cxn>
                  <a:cxn ang="0">
                    <a:pos x="1468" y="344"/>
                  </a:cxn>
                  <a:cxn ang="0">
                    <a:pos x="1496" y="330"/>
                  </a:cxn>
                  <a:cxn ang="0">
                    <a:pos x="1522" y="316"/>
                  </a:cxn>
                  <a:cxn ang="0">
                    <a:pos x="1548" y="300"/>
                  </a:cxn>
                  <a:cxn ang="0">
                    <a:pos x="1572" y="284"/>
                  </a:cxn>
                  <a:cxn ang="0">
                    <a:pos x="1594" y="268"/>
                  </a:cxn>
                  <a:cxn ang="0">
                    <a:pos x="1616" y="252"/>
                  </a:cxn>
                  <a:cxn ang="0">
                    <a:pos x="1634" y="234"/>
                  </a:cxn>
                  <a:cxn ang="0">
                    <a:pos x="1652" y="216"/>
                  </a:cxn>
                  <a:cxn ang="0">
                    <a:pos x="1666" y="198"/>
                  </a:cxn>
                  <a:cxn ang="0">
                    <a:pos x="1680" y="180"/>
                  </a:cxn>
                  <a:cxn ang="0">
                    <a:pos x="1692" y="162"/>
                  </a:cxn>
                  <a:cxn ang="0">
                    <a:pos x="1702" y="142"/>
                  </a:cxn>
                  <a:cxn ang="0">
                    <a:pos x="1710" y="122"/>
                  </a:cxn>
                  <a:cxn ang="0">
                    <a:pos x="1714" y="102"/>
                  </a:cxn>
                  <a:cxn ang="0">
                    <a:pos x="1718" y="82"/>
                  </a:cxn>
                  <a:cxn ang="0">
                    <a:pos x="1718" y="62"/>
                  </a:cxn>
                  <a:cxn ang="0">
                    <a:pos x="1718" y="62"/>
                  </a:cxn>
                  <a:cxn ang="0">
                    <a:pos x="1718" y="46"/>
                  </a:cxn>
                  <a:cxn ang="0">
                    <a:pos x="1716" y="30"/>
                  </a:cxn>
                  <a:cxn ang="0">
                    <a:pos x="1714" y="14"/>
                  </a:cxn>
                  <a:cxn ang="0">
                    <a:pos x="1708" y="0"/>
                  </a:cxn>
                  <a:cxn ang="0">
                    <a:pos x="10" y="0"/>
                  </a:cxn>
                </a:cxnLst>
                <a:rect l="0" t="0" r="r" b="b"/>
                <a:pathLst>
                  <a:path w="1718" h="462">
                    <a:moveTo>
                      <a:pt x="10" y="0"/>
                    </a:moveTo>
                    <a:lnTo>
                      <a:pt x="10" y="0"/>
                    </a:lnTo>
                    <a:lnTo>
                      <a:pt x="6" y="14"/>
                    </a:lnTo>
                    <a:lnTo>
                      <a:pt x="2" y="30"/>
                    </a:lnTo>
                    <a:lnTo>
                      <a:pt x="0" y="46"/>
                    </a:lnTo>
                    <a:lnTo>
                      <a:pt x="0" y="62"/>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62"/>
                    </a:lnTo>
                    <a:lnTo>
                      <a:pt x="1718" y="46"/>
                    </a:lnTo>
                    <a:lnTo>
                      <a:pt x="1716" y="30"/>
                    </a:lnTo>
                    <a:lnTo>
                      <a:pt x="1714" y="14"/>
                    </a:lnTo>
                    <a:lnTo>
                      <a:pt x="1708" y="0"/>
                    </a:lnTo>
                    <a:lnTo>
                      <a:pt x="10" y="0"/>
                    </a:lnTo>
                    <a:close/>
                  </a:path>
                </a:pathLst>
              </a:custGeom>
              <a:gradFill flip="none" rotWithShape="1">
                <a:gsLst>
                  <a:gs pos="10000">
                    <a:sysClr val="window" lastClr="FFFFFF">
                      <a:alpha val="80000"/>
                    </a:sysClr>
                  </a:gs>
                  <a:gs pos="100000">
                    <a:srgbClr val="000000">
                      <a:alpha val="0"/>
                    </a:srgbClr>
                  </a:gs>
                </a:gsLst>
                <a:path path="shape">
                  <a:fillToRect l="50000" t="50000" r="50000" b="50000"/>
                </a:path>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800" b="0" i="0" u="none" strike="noStrike" kern="0" cap="none" spc="0" normalizeH="0" baseline="0" noProof="0">
                  <a:ln>
                    <a:noFill/>
                  </a:ln>
                  <a:solidFill>
                    <a:sysClr val="window" lastClr="FFFFFF"/>
                  </a:solidFill>
                  <a:effectLst/>
                  <a:uLnTx/>
                  <a:uFillTx/>
                  <a:latin typeface="Calibri"/>
                  <a:ea typeface="Malgun Gothic" panose="020b0503020000020004" charset="-127"/>
                  <a:cs typeface="+mn-cs"/>
                </a:endParaRPr>
              </a:p>
            </p:txBody>
          </p:sp>
        </p:grpSp>
        <p:sp>
          <p:nvSpPr>
            <p:cNvPr id="112" name="标题层"/>
            <p:cNvSpPr txBox="1"/>
            <p:nvPr/>
          </p:nvSpPr>
          <p:spPr>
            <a:xfrm>
              <a:off x="4042599" y="1101859"/>
              <a:ext cx="3122266" cy="289476"/>
            </a:xfrm>
            <a:prstGeom prst="rect">
              <a:avLst/>
            </a:prstGeom>
            <a:noFill/>
            <a:effectLst>
              <a:outerShdw blurRad="12700" dist="12700" dir="4380000" algn="tl"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lang="zh-CN" altLang="en-US" sz="1900" b="1" ker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良好的心态</a:t>
              </a:r>
              <a:r>
                <a:rPr kumimoji="0" lang="zh-CN" altLang="en-US" sz="1900" b="1"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（敞开心扉，拥抱梦想）</a:t>
              </a:r>
              <a:endParaRPr kumimoji="0" lang="zh-CN" altLang="en-US" sz="1900" b="1"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6" name="组合 115"/>
          <p:cNvGrpSpPr/>
          <p:nvPr/>
        </p:nvGrpSpPr>
        <p:grpSpPr>
          <a:xfrm>
            <a:off x="5314536" y="4910209"/>
            <a:ext cx="4355533" cy="463657"/>
            <a:chOff x="3969582" y="1082743"/>
            <a:chExt cx="3266713" cy="347277"/>
          </a:xfrm>
        </p:grpSpPr>
        <p:grpSp>
          <p:nvGrpSpPr>
            <p:cNvPr id="117" name="组合 98"/>
            <p:cNvGrpSpPr/>
            <p:nvPr/>
          </p:nvGrpSpPr>
          <p:grpSpPr>
            <a:xfrm>
              <a:off x="3969582" y="1082743"/>
              <a:ext cx="3266713" cy="347277"/>
              <a:chOff x="4190103" y="1430020"/>
              <a:chExt cx="3024336" cy="346740"/>
            </a:xfrm>
          </p:grpSpPr>
          <p:sp>
            <p:nvSpPr>
              <p:cNvPr id="119" name="圆角矩形 118"/>
              <p:cNvSpPr/>
              <p:nvPr/>
            </p:nvSpPr>
            <p:spPr>
              <a:xfrm>
                <a:off x="4190103" y="1430020"/>
                <a:ext cx="3024336" cy="346740"/>
              </a:xfrm>
              <a:prstGeom prst="roundRect">
                <a:avLst/>
              </a:prstGeom>
              <a:gradFill>
                <a:gsLst>
                  <a:gs pos="0">
                    <a:srgbClr val="00AFF0"/>
                  </a:gs>
                  <a:gs pos="100000">
                    <a:srgbClr val="0073C4"/>
                  </a:gs>
                </a:gsLst>
                <a:lin ang="16800000" scaled="0"/>
              </a:gradFill>
              <a:ln w="12700" cap="flat" cmpd="sng" algn="ctr">
                <a:solidFill>
                  <a:sysClr val="window" lastClr="FFFFFF"/>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120" name="椭圆 14"/>
              <p:cNvSpPr/>
              <p:nvPr/>
            </p:nvSpPr>
            <p:spPr>
              <a:xfrm>
                <a:off x="4207738" y="1439520"/>
                <a:ext cx="2989067" cy="284992"/>
              </a:xfrm>
              <a:custGeom>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121" name="Freeform 6"/>
              <p:cNvSpPr/>
              <p:nvPr/>
            </p:nvSpPr>
            <p:spPr bwMode="auto">
              <a:xfrm>
                <a:off x="4777923" y="1461686"/>
                <a:ext cx="1800200" cy="17416"/>
              </a:xfrm>
              <a:custGeom>
                <a:cxnLst>
                  <a:cxn ang="0">
                    <a:pos x="10" y="0"/>
                  </a:cxn>
                  <a:cxn ang="0">
                    <a:pos x="10" y="0"/>
                  </a:cxn>
                  <a:cxn ang="0">
                    <a:pos x="6" y="14"/>
                  </a:cxn>
                  <a:cxn ang="0">
                    <a:pos x="2" y="30"/>
                  </a:cxn>
                  <a:cxn ang="0">
                    <a:pos x="0" y="46"/>
                  </a:cxn>
                  <a:cxn ang="0">
                    <a:pos x="0" y="62"/>
                  </a:cxn>
                  <a:cxn ang="0">
                    <a:pos x="0" y="62"/>
                  </a:cxn>
                  <a:cxn ang="0">
                    <a:pos x="2" y="82"/>
                  </a:cxn>
                  <a:cxn ang="0">
                    <a:pos x="4" y="102"/>
                  </a:cxn>
                  <a:cxn ang="0">
                    <a:pos x="10" y="122"/>
                  </a:cxn>
                  <a:cxn ang="0">
                    <a:pos x="18" y="142"/>
                  </a:cxn>
                  <a:cxn ang="0">
                    <a:pos x="28" y="162"/>
                  </a:cxn>
                  <a:cxn ang="0">
                    <a:pos x="38" y="180"/>
                  </a:cxn>
                  <a:cxn ang="0">
                    <a:pos x="52" y="198"/>
                  </a:cxn>
                  <a:cxn ang="0">
                    <a:pos x="68" y="216"/>
                  </a:cxn>
                  <a:cxn ang="0">
                    <a:pos x="84" y="234"/>
                  </a:cxn>
                  <a:cxn ang="0">
                    <a:pos x="104" y="252"/>
                  </a:cxn>
                  <a:cxn ang="0">
                    <a:pos x="124" y="268"/>
                  </a:cxn>
                  <a:cxn ang="0">
                    <a:pos x="146" y="284"/>
                  </a:cxn>
                  <a:cxn ang="0">
                    <a:pos x="170" y="300"/>
                  </a:cxn>
                  <a:cxn ang="0">
                    <a:pos x="196" y="316"/>
                  </a:cxn>
                  <a:cxn ang="0">
                    <a:pos x="224" y="330"/>
                  </a:cxn>
                  <a:cxn ang="0">
                    <a:pos x="252" y="344"/>
                  </a:cxn>
                  <a:cxn ang="0">
                    <a:pos x="312" y="370"/>
                  </a:cxn>
                  <a:cxn ang="0">
                    <a:pos x="378" y="392"/>
                  </a:cxn>
                  <a:cxn ang="0">
                    <a:pos x="450" y="412"/>
                  </a:cxn>
                  <a:cxn ang="0">
                    <a:pos x="524" y="430"/>
                  </a:cxn>
                  <a:cxn ang="0">
                    <a:pos x="604" y="444"/>
                  </a:cxn>
                  <a:cxn ang="0">
                    <a:pos x="686" y="452"/>
                  </a:cxn>
                  <a:cxn ang="0">
                    <a:pos x="772" y="458"/>
                  </a:cxn>
                  <a:cxn ang="0">
                    <a:pos x="860" y="462"/>
                  </a:cxn>
                  <a:cxn ang="0">
                    <a:pos x="860" y="462"/>
                  </a:cxn>
                  <a:cxn ang="0">
                    <a:pos x="948" y="458"/>
                  </a:cxn>
                  <a:cxn ang="0">
                    <a:pos x="1032" y="452"/>
                  </a:cxn>
                  <a:cxn ang="0">
                    <a:pos x="1116" y="444"/>
                  </a:cxn>
                  <a:cxn ang="0">
                    <a:pos x="1194" y="430"/>
                  </a:cxn>
                  <a:cxn ang="0">
                    <a:pos x="1270" y="412"/>
                  </a:cxn>
                  <a:cxn ang="0">
                    <a:pos x="1340" y="392"/>
                  </a:cxn>
                  <a:cxn ang="0">
                    <a:pos x="1406" y="370"/>
                  </a:cxn>
                  <a:cxn ang="0">
                    <a:pos x="1468" y="344"/>
                  </a:cxn>
                  <a:cxn ang="0">
                    <a:pos x="1496" y="330"/>
                  </a:cxn>
                  <a:cxn ang="0">
                    <a:pos x="1522" y="316"/>
                  </a:cxn>
                  <a:cxn ang="0">
                    <a:pos x="1548" y="300"/>
                  </a:cxn>
                  <a:cxn ang="0">
                    <a:pos x="1572" y="284"/>
                  </a:cxn>
                  <a:cxn ang="0">
                    <a:pos x="1594" y="268"/>
                  </a:cxn>
                  <a:cxn ang="0">
                    <a:pos x="1616" y="252"/>
                  </a:cxn>
                  <a:cxn ang="0">
                    <a:pos x="1634" y="234"/>
                  </a:cxn>
                  <a:cxn ang="0">
                    <a:pos x="1652" y="216"/>
                  </a:cxn>
                  <a:cxn ang="0">
                    <a:pos x="1666" y="198"/>
                  </a:cxn>
                  <a:cxn ang="0">
                    <a:pos x="1680" y="180"/>
                  </a:cxn>
                  <a:cxn ang="0">
                    <a:pos x="1692" y="162"/>
                  </a:cxn>
                  <a:cxn ang="0">
                    <a:pos x="1702" y="142"/>
                  </a:cxn>
                  <a:cxn ang="0">
                    <a:pos x="1710" y="122"/>
                  </a:cxn>
                  <a:cxn ang="0">
                    <a:pos x="1714" y="102"/>
                  </a:cxn>
                  <a:cxn ang="0">
                    <a:pos x="1718" y="82"/>
                  </a:cxn>
                  <a:cxn ang="0">
                    <a:pos x="1718" y="62"/>
                  </a:cxn>
                  <a:cxn ang="0">
                    <a:pos x="1718" y="62"/>
                  </a:cxn>
                  <a:cxn ang="0">
                    <a:pos x="1718" y="46"/>
                  </a:cxn>
                  <a:cxn ang="0">
                    <a:pos x="1716" y="30"/>
                  </a:cxn>
                  <a:cxn ang="0">
                    <a:pos x="1714" y="14"/>
                  </a:cxn>
                  <a:cxn ang="0">
                    <a:pos x="1708" y="0"/>
                  </a:cxn>
                  <a:cxn ang="0">
                    <a:pos x="10" y="0"/>
                  </a:cxn>
                </a:cxnLst>
                <a:rect l="0" t="0" r="r" b="b"/>
                <a:pathLst>
                  <a:path w="1718" h="462">
                    <a:moveTo>
                      <a:pt x="10" y="0"/>
                    </a:moveTo>
                    <a:lnTo>
                      <a:pt x="10" y="0"/>
                    </a:lnTo>
                    <a:lnTo>
                      <a:pt x="6" y="14"/>
                    </a:lnTo>
                    <a:lnTo>
                      <a:pt x="2" y="30"/>
                    </a:lnTo>
                    <a:lnTo>
                      <a:pt x="0" y="46"/>
                    </a:lnTo>
                    <a:lnTo>
                      <a:pt x="0" y="62"/>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62"/>
                    </a:lnTo>
                    <a:lnTo>
                      <a:pt x="1718" y="46"/>
                    </a:lnTo>
                    <a:lnTo>
                      <a:pt x="1716" y="30"/>
                    </a:lnTo>
                    <a:lnTo>
                      <a:pt x="1714" y="14"/>
                    </a:lnTo>
                    <a:lnTo>
                      <a:pt x="1708" y="0"/>
                    </a:lnTo>
                    <a:lnTo>
                      <a:pt x="10" y="0"/>
                    </a:lnTo>
                    <a:close/>
                  </a:path>
                </a:pathLst>
              </a:custGeom>
              <a:gradFill flip="none" rotWithShape="1">
                <a:gsLst>
                  <a:gs pos="10000">
                    <a:sysClr val="window" lastClr="FFFFFF">
                      <a:alpha val="80000"/>
                    </a:sysClr>
                  </a:gs>
                  <a:gs pos="100000">
                    <a:srgbClr val="000000">
                      <a:alpha val="0"/>
                    </a:srgbClr>
                  </a:gs>
                </a:gsLst>
                <a:path path="shape">
                  <a:fillToRect l="50000" t="50000" r="50000" b="50000"/>
                </a:path>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800" b="0" i="0" u="none" strike="noStrike" kern="0" cap="none" spc="0" normalizeH="0" baseline="0" noProof="0">
                  <a:ln>
                    <a:noFill/>
                  </a:ln>
                  <a:solidFill>
                    <a:sysClr val="window" lastClr="FFFFFF"/>
                  </a:solidFill>
                  <a:effectLst/>
                  <a:uLnTx/>
                  <a:uFillTx/>
                  <a:latin typeface="Calibri"/>
                  <a:ea typeface="Malgun Gothic" panose="020b0503020000020004" charset="-127"/>
                  <a:cs typeface="+mn-cs"/>
                </a:endParaRPr>
              </a:p>
            </p:txBody>
          </p:sp>
        </p:grpSp>
        <p:sp>
          <p:nvSpPr>
            <p:cNvPr id="118" name="标题层"/>
            <p:cNvSpPr txBox="1"/>
            <p:nvPr/>
          </p:nvSpPr>
          <p:spPr>
            <a:xfrm>
              <a:off x="4042599" y="1101772"/>
              <a:ext cx="3122266" cy="288154"/>
            </a:xfrm>
            <a:prstGeom prst="rect">
              <a:avLst/>
            </a:prstGeom>
            <a:noFill/>
            <a:effectLst>
              <a:outerShdw blurRad="12700" dist="12700" dir="4380000" algn="tl"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900" b="1"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学会学习（学习的多样性）</a:t>
              </a:r>
              <a:endParaRPr kumimoji="0" lang="zh-CN" altLang="en-US" sz="1900" b="1"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28" name="矩形 127"/>
          <p:cNvSpPr/>
          <p:nvPr/>
        </p:nvSpPr>
        <p:spPr>
          <a:xfrm>
            <a:off x="1" y="1497519"/>
            <a:ext cx="3504742" cy="779881"/>
          </a:xfrm>
          <a:prstGeom prst="rect">
            <a:avLst/>
          </a:prstGeom>
          <a:blipFill dpi="0" rotWithShape="1">
            <a:blip r:embed="rId3">
              <a:extLst>
                <a:ext uri="{28A0092B-C50C-407E-A947-70E740481C1C}">
                  <a14:useLocalDpi xmlns:a14="http://schemas.microsoft.com/office/drawing/2010/main" val="0"/>
                </a:ext>
              </a:extLst>
            </a:blip>
            <a:stretch>
              <a:fillRect/>
            </a:stretch>
          </a:blipFill>
          <a:ln w="25400" cap="flat" cmpd="sng" algn="ctr">
            <a:noFill/>
            <a:prstDash val="solid"/>
          </a:ln>
          <a:effectLst/>
        </p:spPr>
        <p:txBody>
          <a:bodyPr lIns="121917" tIns="60958" rIns="121917" bIns="60958"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pic>
        <p:nvPicPr>
          <p:cNvPr id="129" name="图片 1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085" y="3229119"/>
            <a:ext cx="2845808" cy="2846838"/>
          </a:xfrm>
          <a:prstGeom prst="rect">
            <a:avLst/>
          </a:prstGeom>
        </p:spPr>
      </p:pic>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 fill="hold"/>
                                        <p:tgtEl>
                                          <p:spTgt spid="71"/>
                                        </p:tgtEl>
                                        <p:attrNameLst>
                                          <p:attrName>ppt_x</p:attrName>
                                        </p:attrNameLst>
                                      </p:cBhvr>
                                      <p:tavLst>
                                        <p:tav tm="0">
                                          <p:val>
                                            <p:strVal val="0-#ppt_w/2"/>
                                          </p:val>
                                        </p:tav>
                                        <p:tav tm="100000">
                                          <p:val>
                                            <p:strVal val="#ppt_x"/>
                                          </p:val>
                                        </p:tav>
                                      </p:tavLst>
                                    </p:anim>
                                    <p:anim calcmode="lin" valueType="num">
                                      <p:cBhvr additive="base">
                                        <p:cTn id="12" dur="300" fill="hold"/>
                                        <p:tgtEl>
                                          <p:spTgt spid="7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300" fill="hold"/>
                                        <p:tgtEl>
                                          <p:spTgt spid="66"/>
                                        </p:tgtEl>
                                        <p:attrNameLst>
                                          <p:attrName>ppt_x</p:attrName>
                                        </p:attrNameLst>
                                      </p:cBhvr>
                                      <p:tavLst>
                                        <p:tav tm="0">
                                          <p:val>
                                            <p:strVal val="1+#ppt_w/2"/>
                                          </p:val>
                                        </p:tav>
                                        <p:tav tm="100000">
                                          <p:val>
                                            <p:strVal val="#ppt_x"/>
                                          </p:val>
                                        </p:tav>
                                      </p:tavLst>
                                    </p:anim>
                                    <p:anim calcmode="lin" valueType="num">
                                      <p:cBhvr additive="base">
                                        <p:cTn id="16" dur="300" fill="hold"/>
                                        <p:tgtEl>
                                          <p:spTgt spid="66"/>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800"/>
                            </p:stCondLst>
                            <p:childTnLst>
                              <p:par>
                                <p:cTn id="18" presetID="10" presetClass="entr" presetSubtype="0" fill="hold" nodeType="after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500"/>
                                        <p:tgtEl>
                                          <p:spTgt spid="129"/>
                                        </p:tgtEl>
                                      </p:cBhvr>
                                    </p:animEffect>
                                  </p:childTnLst>
                                </p:cTn>
                              </p:par>
                            </p:childTnLst>
                          </p:cTn>
                        </p:par>
                        <p:par>
                          <p:cTn id="21" fill="hold" nodeType="afterGroup">
                            <p:stCondLst>
                              <p:cond delay="1300"/>
                            </p:stCondLst>
                            <p:childTnLst>
                              <p:par>
                                <p:cTn id="22" presetID="2" presetClass="entr" presetSubtype="8"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additive="base">
                                        <p:cTn id="24" dur="300" fill="hold"/>
                                        <p:tgtEl>
                                          <p:spTgt spid="76"/>
                                        </p:tgtEl>
                                        <p:attrNameLst>
                                          <p:attrName>ppt_x</p:attrName>
                                        </p:attrNameLst>
                                      </p:cBhvr>
                                      <p:tavLst>
                                        <p:tav tm="0">
                                          <p:val>
                                            <p:strVal val="0-#ppt_w/2"/>
                                          </p:val>
                                        </p:tav>
                                        <p:tav tm="100000">
                                          <p:val>
                                            <p:strVal val="#ppt_x"/>
                                          </p:val>
                                        </p:tav>
                                      </p:tavLst>
                                    </p:anim>
                                    <p:anim calcmode="lin" valueType="num">
                                      <p:cBhvr additive="base">
                                        <p:cTn id="25" dur="300" fill="hold"/>
                                        <p:tgtEl>
                                          <p:spTgt spid="7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00"/>
                                  </p:stCondLst>
                                  <p:childTnLst>
                                    <p:set>
                                      <p:cBhvr>
                                        <p:cTn id="27" dur="1" fill="hold">
                                          <p:stCondLst>
                                            <p:cond delay="0"/>
                                          </p:stCondLst>
                                        </p:cTn>
                                        <p:tgtEl>
                                          <p:spTgt spid="97"/>
                                        </p:tgtEl>
                                        <p:attrNameLst>
                                          <p:attrName>style.visibility</p:attrName>
                                        </p:attrNameLst>
                                      </p:cBhvr>
                                      <p:to>
                                        <p:strVal val="visible"/>
                                      </p:to>
                                    </p:set>
                                    <p:anim calcmode="lin" valueType="num">
                                      <p:cBhvr additive="base">
                                        <p:cTn id="28" dur="300" fill="hold"/>
                                        <p:tgtEl>
                                          <p:spTgt spid="97"/>
                                        </p:tgtEl>
                                        <p:attrNameLst>
                                          <p:attrName>ppt_x</p:attrName>
                                        </p:attrNameLst>
                                      </p:cBhvr>
                                      <p:tavLst>
                                        <p:tav tm="0">
                                          <p:val>
                                            <p:strVal val="1+#ppt_w/2"/>
                                          </p:val>
                                        </p:tav>
                                        <p:tav tm="100000">
                                          <p:val>
                                            <p:strVal val="#ppt_x"/>
                                          </p:val>
                                        </p:tav>
                                      </p:tavLst>
                                    </p:anim>
                                    <p:anim calcmode="lin" valueType="num">
                                      <p:cBhvr additive="base">
                                        <p:cTn id="29" dur="300" fill="hold"/>
                                        <p:tgtEl>
                                          <p:spTgt spid="9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800"/>
                            </p:stCondLst>
                            <p:childTnLst>
                              <p:par>
                                <p:cTn id="31" presetID="2" presetClass="entr" presetSubtype="8"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300" fill="hold"/>
                                        <p:tgtEl>
                                          <p:spTgt spid="83"/>
                                        </p:tgtEl>
                                        <p:attrNameLst>
                                          <p:attrName>ppt_x</p:attrName>
                                        </p:attrNameLst>
                                      </p:cBhvr>
                                      <p:tavLst>
                                        <p:tav tm="0">
                                          <p:val>
                                            <p:strVal val="0-#ppt_w/2"/>
                                          </p:val>
                                        </p:tav>
                                        <p:tav tm="100000">
                                          <p:val>
                                            <p:strVal val="#ppt_x"/>
                                          </p:val>
                                        </p:tav>
                                      </p:tavLst>
                                    </p:anim>
                                    <p:anim calcmode="lin" valueType="num">
                                      <p:cBhvr additive="base">
                                        <p:cTn id="34" dur="300" fill="hold"/>
                                        <p:tgtEl>
                                          <p:spTgt spid="8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200"/>
                                  </p:stCondLst>
                                  <p:childTnLst>
                                    <p:set>
                                      <p:cBhvr>
                                        <p:cTn id="36" dur="1" fill="hold">
                                          <p:stCondLst>
                                            <p:cond delay="0"/>
                                          </p:stCondLst>
                                        </p:cTn>
                                        <p:tgtEl>
                                          <p:spTgt spid="110"/>
                                        </p:tgtEl>
                                        <p:attrNameLst>
                                          <p:attrName>style.visibility</p:attrName>
                                        </p:attrNameLst>
                                      </p:cBhvr>
                                      <p:to>
                                        <p:strVal val="visible"/>
                                      </p:to>
                                    </p:set>
                                    <p:anim calcmode="lin" valueType="num">
                                      <p:cBhvr additive="base">
                                        <p:cTn id="37" dur="300" fill="hold"/>
                                        <p:tgtEl>
                                          <p:spTgt spid="110"/>
                                        </p:tgtEl>
                                        <p:attrNameLst>
                                          <p:attrName>ppt_x</p:attrName>
                                        </p:attrNameLst>
                                      </p:cBhvr>
                                      <p:tavLst>
                                        <p:tav tm="0">
                                          <p:val>
                                            <p:strVal val="1+#ppt_w/2"/>
                                          </p:val>
                                        </p:tav>
                                        <p:tav tm="100000">
                                          <p:val>
                                            <p:strVal val="#ppt_x"/>
                                          </p:val>
                                        </p:tav>
                                      </p:tavLst>
                                    </p:anim>
                                    <p:anim calcmode="lin" valueType="num">
                                      <p:cBhvr additive="base">
                                        <p:cTn id="38" dur="300" fill="hold"/>
                                        <p:tgtEl>
                                          <p:spTgt spid="110"/>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300"/>
                            </p:stCondLst>
                            <p:childTnLst>
                              <p:par>
                                <p:cTn id="40" presetID="2" presetClass="entr" presetSubtype="8" fill="hold" nodeType="afterEffect">
                                  <p:stCondLst>
                                    <p:cond delay="0"/>
                                  </p:stCondLst>
                                  <p:childTnLst>
                                    <p:set>
                                      <p:cBhvr>
                                        <p:cTn id="41" dur="1" fill="hold">
                                          <p:stCondLst>
                                            <p:cond delay="0"/>
                                          </p:stCondLst>
                                        </p:cTn>
                                        <p:tgtEl>
                                          <p:spTgt spid="90"/>
                                        </p:tgtEl>
                                        <p:attrNameLst>
                                          <p:attrName>style.visibility</p:attrName>
                                        </p:attrNameLst>
                                      </p:cBhvr>
                                      <p:to>
                                        <p:strVal val="visible"/>
                                      </p:to>
                                    </p:set>
                                    <p:anim calcmode="lin" valueType="num">
                                      <p:cBhvr additive="base">
                                        <p:cTn id="42" dur="300" fill="hold"/>
                                        <p:tgtEl>
                                          <p:spTgt spid="90"/>
                                        </p:tgtEl>
                                        <p:attrNameLst>
                                          <p:attrName>ppt_x</p:attrName>
                                        </p:attrNameLst>
                                      </p:cBhvr>
                                      <p:tavLst>
                                        <p:tav tm="0">
                                          <p:val>
                                            <p:strVal val="0-#ppt_w/2"/>
                                          </p:val>
                                        </p:tav>
                                        <p:tav tm="100000">
                                          <p:val>
                                            <p:strVal val="#ppt_x"/>
                                          </p:val>
                                        </p:tav>
                                      </p:tavLst>
                                    </p:anim>
                                    <p:anim calcmode="lin" valueType="num">
                                      <p:cBhvr additive="base">
                                        <p:cTn id="43" dur="300" fill="hold"/>
                                        <p:tgtEl>
                                          <p:spTgt spid="90"/>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20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300" fill="hold"/>
                                        <p:tgtEl>
                                          <p:spTgt spid="116"/>
                                        </p:tgtEl>
                                        <p:attrNameLst>
                                          <p:attrName>ppt_x</p:attrName>
                                        </p:attrNameLst>
                                      </p:cBhvr>
                                      <p:tavLst>
                                        <p:tav tm="0">
                                          <p:val>
                                            <p:strVal val="1+#ppt_w/2"/>
                                          </p:val>
                                        </p:tav>
                                        <p:tav tm="100000">
                                          <p:val>
                                            <p:strVal val="#ppt_x"/>
                                          </p:val>
                                        </p:tav>
                                      </p:tavLst>
                                    </p:anim>
                                    <p:anim calcmode="lin" valueType="num">
                                      <p:cBhvr additive="base">
                                        <p:cTn id="47" dur="3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844" y="2312247"/>
            <a:ext cx="4530906" cy="3171634"/>
          </a:xfrm>
          <a:prstGeom prst="rect">
            <a:avLst/>
          </a:prstGeom>
        </p:spPr>
      </p:pic>
      <p:cxnSp>
        <p:nvCxnSpPr>
          <p:cNvPr id="2" name="直接连接符 1"/>
          <p:cNvCxnSpPr/>
          <p:nvPr/>
        </p:nvCxnSpPr>
        <p:spPr>
          <a:xfrm>
            <a:off x="419178" y="769917"/>
            <a:ext cx="112542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rot="19021988">
            <a:off x="460604" y="341603"/>
            <a:ext cx="419496" cy="409575"/>
            <a:chOff x="1647429" y="3438525"/>
            <a:chExt cx="419496" cy="409575"/>
          </a:xfrm>
        </p:grpSpPr>
        <p:cxnSp>
          <p:nvCxnSpPr>
            <p:cNvPr id="4" name="直接连接符 3"/>
            <p:cNvCxnSpPr/>
            <p:nvPr/>
          </p:nvCxnSpPr>
          <p:spPr>
            <a:xfrm>
              <a:off x="1647429" y="3648075"/>
              <a:ext cx="419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flipV="1">
              <a:off x="1847850" y="3438525"/>
              <a:ext cx="209551" cy="209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1847850" y="3648075"/>
              <a:ext cx="200025" cy="20002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93844" y="313179"/>
            <a:ext cx="3552944" cy="442674"/>
          </a:xfrm>
          <a:prstGeom prst="roundRect">
            <a:avLst/>
          </a:prstGeom>
          <a:noFill/>
        </p:spPr>
        <p:txBody>
          <a:bodyPr wrap="none">
            <a:spAutoFit/>
          </a:bodyPr>
          <a:lstStyle/>
          <a:p>
            <a:pPr algn="ctr"/>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学会学习</a:t>
            </a:r>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（书山有路勤为径）</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平行四边形 7"/>
          <p:cNvSpPr/>
          <p:nvPr/>
        </p:nvSpPr>
        <p:spPr>
          <a:xfrm>
            <a:off x="10557608" y="507287"/>
            <a:ext cx="522760" cy="193191"/>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11089893" y="504595"/>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10011593" y="507287"/>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808007" y="1356038"/>
            <a:ext cx="5828265" cy="572464"/>
          </a:xfrm>
          <a:prstGeom prst="rect">
            <a:avLst/>
          </a:prstGeom>
          <a:noFill/>
        </p:spPr>
        <p:txBody>
          <a:bodyPr wrap="square">
            <a:spAutoFit/>
          </a:bodyPr>
          <a:lstStyle/>
          <a:p>
            <a:pPr>
              <a:lnSpc>
                <a:spcPct val="130000"/>
              </a:lnSpc>
            </a:pP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大学，人生的新阶段，</a:t>
            </a:r>
            <a:r>
              <a:rPr lang="zh-CN" altLang="en-US" sz="2400" b="1">
                <a:solidFill>
                  <a:srgbClr val="FF0000"/>
                </a:solidFill>
                <a:latin typeface="微软雅黑" panose="020b0503020204020204" pitchFamily="34" charset="-122"/>
                <a:ea typeface="微软雅黑" panose="020b0503020204020204" pitchFamily="34" charset="-122"/>
              </a:rPr>
              <a:t>新的起点，新的起跑线。</a:t>
            </a:r>
            <a:endParaRPr lang="en-US" altLang="zh-CN" sz="20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5970437" y="2645473"/>
            <a:ext cx="5513002" cy="1892826"/>
          </a:xfrm>
          <a:prstGeom prst="rect">
            <a:avLst/>
          </a:prstGeom>
        </p:spPr>
        <p:txBody>
          <a:bodyPr wrap="square">
            <a:spAutoFit/>
          </a:bodyPr>
          <a:lstStyle/>
          <a:p>
            <a:pPr>
              <a:lnSpc>
                <a:spcPct val="130000"/>
              </a:lnSpc>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上高中时，老师会一遍又一遍重复课里的关键内容，但进入大学后，老师只会充当引路人的角色，我们必须自主学习、探索和实践。大学不是一个“职业培训班”，</a:t>
            </a:r>
            <a:r>
              <a:rPr lang="zh-CN" altLang="en-US" b="1">
                <a:solidFill>
                  <a:schemeClr val="accent2"/>
                </a:solidFill>
                <a:latin typeface="微软雅黑" panose="020b0503020204020204" pitchFamily="34" charset="-122"/>
                <a:ea typeface="微软雅黑" panose="020b0503020204020204" pitchFamily="34" charset="-122"/>
              </a:rPr>
              <a:t>是一个让我们适应社会，适应不同人物性格的平台，所以我们不但要学习，还要学会学习。</a:t>
            </a:r>
            <a:endParaRPr lang="en-US" altLang="zh-CN" b="1">
              <a:solidFill>
                <a:schemeClr val="accent2"/>
              </a:solidFill>
              <a:latin typeface="微软雅黑" panose="020b0503020204020204" pitchFamily="34" charset="-122"/>
              <a:ea typeface="微软雅黑" panose="020b0503020204020204" pitchFamily="34" charset="-122"/>
            </a:endParaRPr>
          </a:p>
        </p:txBody>
      </p:sp>
      <p:sp>
        <p:nvSpPr>
          <p:cNvPr id="18" name="TextBox 30"/>
          <p:cNvSpPr txBox="1">
            <a:spLocks noChangeArrowheads="1"/>
          </p:cNvSpPr>
          <p:nvPr/>
        </p:nvSpPr>
        <p:spPr bwMode="auto">
          <a:xfrm>
            <a:off x="893844" y="5661248"/>
            <a:ext cx="4510414" cy="368371"/>
          </a:xfrm>
          <a:prstGeom prst="rect">
            <a:avLst/>
          </a:prstGeom>
          <a:solidFill>
            <a:srgbClr val="F79646">
              <a:lumMod val="75000"/>
              <a:alpha val="50195"/>
            </a:srgbClr>
          </a:solidFill>
          <a:ln>
            <a:noFill/>
          </a:ln>
        </p:spPr>
        <p:txBody>
          <a:bodyPr wrap="squar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23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书山有路勤为径，学海无涯苦作舟</a:t>
            </a:r>
            <a:endParaRPr kumimoji="0" lang="en-US" altLang="zh-CN"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599262" y="5243716"/>
            <a:ext cx="5400600" cy="1569660"/>
            <a:chOff x="6599262" y="5243716"/>
            <a:chExt cx="5400600" cy="1569660"/>
          </a:xfrm>
        </p:grpSpPr>
        <p:grpSp>
          <p:nvGrpSpPr>
            <p:cNvPr id="20" name="组合 19"/>
            <p:cNvGrpSpPr/>
            <p:nvPr/>
          </p:nvGrpSpPr>
          <p:grpSpPr>
            <a:xfrm>
              <a:off x="7535366" y="5589240"/>
              <a:ext cx="4464496" cy="1080120"/>
              <a:chOff x="7535366" y="5589240"/>
              <a:chExt cx="4464496" cy="1080120"/>
            </a:xfrm>
          </p:grpSpPr>
          <p:cxnSp>
            <p:nvCxnSpPr>
              <p:cNvPr id="23" name="直接连接符 22"/>
              <p:cNvCxnSpPr/>
              <p:nvPr/>
            </p:nvCxnSpPr>
            <p:spPr>
              <a:xfrm>
                <a:off x="7535366" y="6525344"/>
                <a:ext cx="4464496" cy="0"/>
              </a:xfrm>
              <a:prstGeom prst="line">
                <a:avLst/>
              </a:prstGeom>
              <a:noFill/>
              <a:ln w="9525" cap="flat" cmpd="sng" algn="ctr">
                <a:solidFill>
                  <a:srgbClr val="F79646">
                    <a:shade val="95000"/>
                    <a:satMod val="105000"/>
                  </a:srgbClr>
                </a:solidFill>
                <a:prstDash val="solid"/>
              </a:ln>
              <a:effectLst/>
            </p:spPr>
          </p:cxnSp>
          <p:cxnSp>
            <p:nvCxnSpPr>
              <p:cNvPr id="24" name="直接连接符 23"/>
              <p:cNvCxnSpPr/>
              <p:nvPr/>
            </p:nvCxnSpPr>
            <p:spPr>
              <a:xfrm flipH="1">
                <a:off x="11855846" y="5589240"/>
                <a:ext cx="0" cy="1080120"/>
              </a:xfrm>
              <a:prstGeom prst="line">
                <a:avLst/>
              </a:prstGeom>
              <a:noFill/>
              <a:ln w="9525" cap="flat" cmpd="sng" algn="ctr">
                <a:solidFill>
                  <a:srgbClr val="F79646">
                    <a:shade val="95000"/>
                    <a:satMod val="105000"/>
                  </a:srgbClr>
                </a:solidFill>
                <a:prstDash val="solid"/>
              </a:ln>
              <a:effectLst/>
            </p:spPr>
          </p:cxnSp>
        </p:grpSp>
        <p:sp>
          <p:nvSpPr>
            <p:cNvPr id="21" name="矩形 20"/>
            <p:cNvSpPr>
              <a:spLocks noChangeArrowheads="1"/>
            </p:cNvSpPr>
            <p:nvPr/>
          </p:nvSpPr>
          <p:spPr bwMode="auto">
            <a:xfrm>
              <a:off x="6599262" y="6084004"/>
              <a:ext cx="4680520" cy="369332"/>
            </a:xfrm>
            <a:prstGeom prst="rect">
              <a:avLst/>
            </a:prstGeom>
            <a:noFill/>
            <a:ln w="9525">
              <a:noFill/>
              <a:miter lim="800000"/>
            </a:ln>
          </p:spPr>
          <p:txBody>
            <a:bodyPr wrap="square">
              <a:spAutoFit/>
            </a:bodyPr>
            <a:lstStyle/>
            <a:p>
              <a:pPr marL="0" marR="0" lvl="0" indent="0" algn="r" defTabSz="914400" eaLnBrk="1" fontAlgn="auto" latinLnBrk="0" hangingPunct="1">
                <a:lnSpc>
                  <a:spcPct val="100000"/>
                </a:lnSpc>
                <a:spcBef>
                  <a:spcPts val="200"/>
                </a:spcBef>
                <a:spcAft>
                  <a:spcPts val="60"/>
                </a:spcAft>
                <a:buClrTx/>
                <a:buSzTx/>
                <a:buFontTx/>
                <a:buNone/>
                <a:defRPr/>
              </a:pPr>
              <a:r>
                <a:rPr kumimoji="0" lang="zh-CN" altLang="en-US" sz="1800" b="0" i="0" u="none" strike="noStrike" kern="0" cap="none" spc="0" normalizeH="0" baseline="0" noProof="0">
                  <a:ln>
                    <a:noFill/>
                  </a:ln>
                  <a:solidFill>
                    <a:srgbClr val="F79646">
                      <a:lumMod val="75000"/>
                    </a:srgbClr>
                  </a:solidFill>
                  <a:effectLst/>
                  <a:uLnTx/>
                  <a:uFillTx/>
                  <a:latin typeface="微软雅黑" panose="020b0503020204020204" pitchFamily="34" charset="-122"/>
                  <a:ea typeface="微软雅黑" panose="020b0503020204020204" pitchFamily="34" charset="-122"/>
                </a:rPr>
                <a:t>开始学习，什么时候开始都不算晚。</a:t>
              </a:r>
              <a:endParaRPr kumimoji="0" lang="zh-CN" altLang="en-US" sz="1800" b="0" i="0" u="none" strike="noStrike" kern="0" cap="none" spc="0" normalizeH="0" baseline="0" noProof="0">
                <a:ln>
                  <a:noFill/>
                </a:ln>
                <a:solidFill>
                  <a:srgbClr val="F79646">
                    <a:lumMod val="75000"/>
                  </a:srgbClr>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10919742" y="5243716"/>
              <a:ext cx="407810" cy="1569660"/>
            </a:xfrm>
            <a:prstGeom prst="rect">
              <a:avLst/>
            </a:prstGeom>
            <a:noFill/>
          </p:spPr>
          <p:txBody>
            <a:bodyPr wrap="square">
              <a:spAutoFit/>
            </a:bodyPr>
            <a:lstStyle/>
            <a:p>
              <a:pPr marL="0" marR="0" lvl="0" indent="0" algn="r" defTabSz="914400" eaLnBrk="1" fontAlgn="auto" latinLnBrk="0" hangingPunct="1">
                <a:lnSpc>
                  <a:spcPct val="100000"/>
                </a:lnSpc>
                <a:spcBef>
                  <a:spcPct val="0"/>
                </a:spcBef>
                <a:spcAft>
                  <a:spcPct val="0"/>
                </a:spcAft>
                <a:buClrTx/>
                <a:buSzTx/>
                <a:buFontTx/>
                <a:buNone/>
                <a:defRPr/>
              </a:pPr>
              <a:r>
                <a:rPr lang="en-US" altLang="zh-CN" sz="9600" b="1" kern="0">
                  <a:solidFill>
                    <a:srgbClr val="F79646">
                      <a:lumMod val="75000"/>
                    </a:srgbClr>
                  </a:solidFill>
                  <a:effectLst>
                    <a:outerShdw blurRad="38100" dist="38100" dir="2700000" algn="tl">
                      <a:srgbClr val="000000">
                        <a:alpha val="43137"/>
                      </a:srgbClr>
                    </a:outerShdw>
                  </a:effectLst>
                  <a:latin typeface="Broadway" panose="04040905080b02020502" pitchFamily="82" charset="0"/>
                  <a:ea typeface="DFPYeaSong-B5" pitchFamily="18" charset="-120"/>
                </a:rPr>
                <a:t>1</a:t>
              </a:r>
              <a:endParaRPr kumimoji="0" lang="zh-CN" altLang="en-US" sz="9600" b="1" i="0" u="none" strike="noStrike" kern="0" cap="none" spc="0" normalizeH="0" baseline="0" noProof="0">
                <a:ln>
                  <a:noFill/>
                </a:ln>
                <a:solidFill>
                  <a:srgbClr val="F79646">
                    <a:lumMod val="75000"/>
                  </a:srgbClr>
                </a:solidFill>
                <a:effectLst>
                  <a:outerShdw blurRad="38100" dist="38100" dir="2700000" algn="tl">
                    <a:srgbClr val="000000">
                      <a:alpha val="43137"/>
                    </a:srgbClr>
                  </a:outerShdw>
                </a:effectLst>
                <a:uLnTx/>
                <a:uFillTx/>
                <a:latin typeface="Broadway" panose="04040905080b02020502" pitchFamily="82" charset="0"/>
                <a:ea typeface="DFPYeaSong-B5" pitchFamily="18" charset="-120"/>
              </a:endParaRPr>
            </a:p>
          </p:txBody>
        </p:sp>
      </p:grpSp>
    </p:spTree>
    <p:custDataLst>
      <p:tags r:id="rId4"/>
    </p:custDataLst>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nodeType="afterGroup">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5"/>
                                        </p:tgtEl>
                                        <p:attrNameLst>
                                          <p:attrName>ppt_y</p:attrName>
                                        </p:attrNameLst>
                                      </p:cBhvr>
                                      <p:tavLst>
                                        <p:tav tm="0">
                                          <p:val>
                                            <p:strVal val="#ppt_y"/>
                                          </p:val>
                                        </p:tav>
                                        <p:tav tm="100000">
                                          <p:val>
                                            <p:strVal val="#ppt_y"/>
                                          </p:val>
                                        </p:tav>
                                      </p:tavLst>
                                    </p:anim>
                                    <p:anim calcmode="lin" valueType="num">
                                      <p:cBhvr>
                                        <p:cTn id="1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5"/>
                                        </p:tgtEl>
                                      </p:cBhvr>
                                    </p:animEffect>
                                  </p:childTnLst>
                                </p:cTn>
                              </p:par>
                            </p:childTnLst>
                          </p:cTn>
                        </p:par>
                        <p:par>
                          <p:cTn id="22" fill="hold" nodeType="afterGroup">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18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1" name="直接连接符 10"/>
          <p:cNvCxnSpPr/>
          <p:nvPr/>
        </p:nvCxnSpPr>
        <p:spPr>
          <a:xfrm>
            <a:off x="419178" y="769917"/>
            <a:ext cx="112542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19021988">
            <a:off x="460604" y="341603"/>
            <a:ext cx="419496" cy="409575"/>
            <a:chOff x="1647429" y="3438525"/>
            <a:chExt cx="419496" cy="409575"/>
          </a:xfrm>
        </p:grpSpPr>
        <p:cxnSp>
          <p:nvCxnSpPr>
            <p:cNvPr id="13" name="直接连接符 12"/>
            <p:cNvCxnSpPr/>
            <p:nvPr/>
          </p:nvCxnSpPr>
          <p:spPr>
            <a:xfrm>
              <a:off x="1647429" y="3648075"/>
              <a:ext cx="419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847850" y="3438525"/>
              <a:ext cx="209551" cy="209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847850" y="3648075"/>
              <a:ext cx="200025" cy="20002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6" name="圆角矩形 15"/>
          <p:cNvSpPr/>
          <p:nvPr/>
        </p:nvSpPr>
        <p:spPr>
          <a:xfrm>
            <a:off x="1083145" y="260069"/>
            <a:ext cx="3293983" cy="442674"/>
          </a:xfrm>
          <a:prstGeom prst="roundRect">
            <a:avLst/>
          </a:prstGeom>
          <a:noFill/>
        </p:spPr>
        <p:txBody>
          <a:bodyPr wrap="none">
            <a:spAutoFit/>
          </a:bodyPr>
          <a:lstStyle/>
          <a:p>
            <a:pPr algn="ctr"/>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学会学习（学习的多样性）</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平行四边形 16"/>
          <p:cNvSpPr/>
          <p:nvPr/>
        </p:nvSpPr>
        <p:spPr>
          <a:xfrm>
            <a:off x="10557608" y="507287"/>
            <a:ext cx="522760" cy="193191"/>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11089893" y="504595"/>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0011593" y="507287"/>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079913" y="1923211"/>
            <a:ext cx="5831854" cy="3918321"/>
          </a:xfrm>
          <a:prstGeom prst="rect">
            <a:avLst/>
          </a:prstGeom>
          <a:solidFill>
            <a:srgbClr val="FF9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6863938" y="5284697"/>
            <a:ext cx="5050253" cy="1569660"/>
            <a:chOff x="6949609" y="5243716"/>
            <a:chExt cx="5050253" cy="1569660"/>
          </a:xfrm>
        </p:grpSpPr>
        <p:grpSp>
          <p:nvGrpSpPr>
            <p:cNvPr id="23" name="组合 22"/>
            <p:cNvGrpSpPr/>
            <p:nvPr/>
          </p:nvGrpSpPr>
          <p:grpSpPr>
            <a:xfrm>
              <a:off x="7391350" y="5589240"/>
              <a:ext cx="4608512" cy="1080120"/>
              <a:chOff x="7391350" y="5589240"/>
              <a:chExt cx="4608512" cy="1080120"/>
            </a:xfrm>
          </p:grpSpPr>
          <p:cxnSp>
            <p:nvCxnSpPr>
              <p:cNvPr id="26" name="直接连接符 25"/>
              <p:cNvCxnSpPr/>
              <p:nvPr/>
            </p:nvCxnSpPr>
            <p:spPr>
              <a:xfrm>
                <a:off x="7391350" y="6525344"/>
                <a:ext cx="4608512" cy="0"/>
              </a:xfrm>
              <a:prstGeom prst="line">
                <a:avLst/>
              </a:prstGeom>
              <a:noFill/>
              <a:ln w="9525" cap="flat" cmpd="sng" algn="ctr">
                <a:solidFill>
                  <a:srgbClr val="F79646">
                    <a:shade val="95000"/>
                    <a:satMod val="105000"/>
                  </a:srgbClr>
                </a:solidFill>
                <a:prstDash val="solid"/>
              </a:ln>
              <a:effectLst/>
            </p:spPr>
          </p:cxnSp>
          <p:cxnSp>
            <p:nvCxnSpPr>
              <p:cNvPr id="27" name="直接连接符 26"/>
              <p:cNvCxnSpPr/>
              <p:nvPr/>
            </p:nvCxnSpPr>
            <p:spPr>
              <a:xfrm flipH="1">
                <a:off x="11855846" y="5589240"/>
                <a:ext cx="0" cy="1080120"/>
              </a:xfrm>
              <a:prstGeom prst="line">
                <a:avLst/>
              </a:prstGeom>
              <a:noFill/>
              <a:ln w="9525" cap="flat" cmpd="sng" algn="ctr">
                <a:solidFill>
                  <a:srgbClr val="F79646">
                    <a:shade val="95000"/>
                    <a:satMod val="105000"/>
                  </a:srgbClr>
                </a:solidFill>
                <a:prstDash val="solid"/>
              </a:ln>
              <a:effectLst/>
            </p:spPr>
          </p:cxnSp>
        </p:grpSp>
        <p:sp>
          <p:nvSpPr>
            <p:cNvPr id="24" name="矩形 23"/>
            <p:cNvSpPr>
              <a:spLocks noChangeArrowheads="1"/>
            </p:cNvSpPr>
            <p:nvPr/>
          </p:nvSpPr>
          <p:spPr bwMode="auto">
            <a:xfrm>
              <a:off x="6949609" y="6084004"/>
              <a:ext cx="4330173" cy="369332"/>
            </a:xfrm>
            <a:prstGeom prst="rect">
              <a:avLst/>
            </a:prstGeom>
            <a:noFill/>
            <a:ln w="9525">
              <a:noFill/>
              <a:miter lim="800000"/>
            </a:ln>
          </p:spPr>
          <p:txBody>
            <a:bodyPr wrap="square">
              <a:spAutoFit/>
            </a:bodyPr>
            <a:lstStyle/>
            <a:p>
              <a:pPr marL="0" marR="0" lvl="0" indent="0" algn="r" defTabSz="914400" eaLnBrk="1" fontAlgn="auto" latinLnBrk="0" hangingPunct="1">
                <a:lnSpc>
                  <a:spcPct val="100000"/>
                </a:lnSpc>
                <a:spcBef>
                  <a:spcPts val="200"/>
                </a:spcBef>
                <a:spcAft>
                  <a:spcPts val="60"/>
                </a:spcAft>
                <a:buClrTx/>
                <a:buSzTx/>
                <a:buFontTx/>
                <a:buNone/>
                <a:defRPr/>
              </a:pPr>
              <a:r>
                <a:rPr kumimoji="0" lang="zh-CN" altLang="en-US" sz="1800" b="0" i="0" u="none" strike="noStrike" kern="0" cap="none" spc="0" normalizeH="0" baseline="0" noProof="0">
                  <a:ln>
                    <a:noFill/>
                  </a:ln>
                  <a:solidFill>
                    <a:srgbClr val="F79646">
                      <a:lumMod val="75000"/>
                    </a:srgbClr>
                  </a:solidFill>
                  <a:effectLst/>
                  <a:uLnTx/>
                  <a:uFillTx/>
                  <a:latin typeface="微软雅黑" panose="020b0503020204020204" pitchFamily="34" charset="-122"/>
                  <a:ea typeface="微软雅黑" panose="020b0503020204020204" pitchFamily="34" charset="-122"/>
                </a:rPr>
                <a:t>人生有规划，便活的从容，活的无悔。</a:t>
              </a:r>
              <a:endParaRPr kumimoji="0" lang="zh-CN" altLang="en-US" sz="1800" b="0" i="0" u="none" strike="noStrike" kern="0" cap="none" spc="0" normalizeH="0" baseline="0" noProof="0">
                <a:ln>
                  <a:noFill/>
                </a:ln>
                <a:solidFill>
                  <a:srgbClr val="F79646">
                    <a:lumMod val="75000"/>
                  </a:srgbClr>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10919742" y="5243716"/>
              <a:ext cx="407810" cy="1569660"/>
            </a:xfrm>
            <a:prstGeom prst="rect">
              <a:avLst/>
            </a:prstGeom>
            <a:noFill/>
          </p:spPr>
          <p:txBody>
            <a:bodyPr wrap="square">
              <a:spAutoFit/>
            </a:bodyPr>
            <a:lstStyle/>
            <a:p>
              <a:pPr marL="0" marR="0" lvl="0" indent="0" algn="r" defTabSz="914400" eaLnBrk="1" fontAlgn="auto" latinLnBrk="0" hangingPunct="1">
                <a:lnSpc>
                  <a:spcPct val="100000"/>
                </a:lnSpc>
                <a:spcBef>
                  <a:spcPct val="0"/>
                </a:spcBef>
                <a:spcAft>
                  <a:spcPct val="0"/>
                </a:spcAft>
                <a:buClrTx/>
                <a:buSzTx/>
                <a:buFontTx/>
                <a:buNone/>
                <a:defRPr/>
              </a:pPr>
              <a:r>
                <a:rPr lang="en-US" altLang="zh-CN" sz="9600" b="1" kern="0">
                  <a:solidFill>
                    <a:srgbClr val="F79646">
                      <a:lumMod val="75000"/>
                    </a:srgbClr>
                  </a:solidFill>
                  <a:effectLst>
                    <a:outerShdw blurRad="38100" dist="38100" dir="2700000" algn="tl">
                      <a:srgbClr val="000000">
                        <a:alpha val="43137"/>
                      </a:srgbClr>
                    </a:outerShdw>
                  </a:effectLst>
                  <a:latin typeface="Broadway" panose="04040905080b02020502" pitchFamily="82" charset="0"/>
                  <a:ea typeface="DFPYeaSong-B5" pitchFamily="18" charset="-120"/>
                </a:rPr>
                <a:t>2</a:t>
              </a:r>
              <a:endParaRPr kumimoji="0" lang="zh-CN" altLang="en-US" sz="9600" b="1" i="0" u="none" strike="noStrike" kern="0" cap="none" spc="0" normalizeH="0" baseline="0" noProof="0">
                <a:ln>
                  <a:noFill/>
                </a:ln>
                <a:solidFill>
                  <a:srgbClr val="F79646">
                    <a:lumMod val="75000"/>
                  </a:srgbClr>
                </a:solidFill>
                <a:effectLst>
                  <a:outerShdw blurRad="38100" dist="38100" dir="2700000" algn="tl">
                    <a:srgbClr val="000000">
                      <a:alpha val="43137"/>
                    </a:srgbClr>
                  </a:outerShdw>
                </a:effectLst>
                <a:uLnTx/>
                <a:uFillTx/>
                <a:latin typeface="Broadway" panose="04040905080b02020502" pitchFamily="82" charset="0"/>
                <a:ea typeface="DFPYeaSong-B5" pitchFamily="18" charset="-120"/>
              </a:endParaRPr>
            </a:p>
          </p:txBody>
        </p:sp>
      </p:grpSp>
      <p:sp>
        <p:nvSpPr>
          <p:cNvPr id="28" name="矩形 27"/>
          <p:cNvSpPr/>
          <p:nvPr/>
        </p:nvSpPr>
        <p:spPr>
          <a:xfrm>
            <a:off x="5079912" y="1984567"/>
            <a:ext cx="5739859" cy="3775521"/>
          </a:xfrm>
          <a:prstGeom prst="rect">
            <a:avLst/>
          </a:prstGeom>
          <a:noFill/>
        </p:spPr>
        <p:txBody>
          <a:bodyPr wrap="square">
            <a:spAutoFit/>
          </a:bodyPr>
          <a:lstStyle/>
          <a:p>
            <a:pPr marL="285750" indent="-285750">
              <a:lnSpc>
                <a:spcPct val="136000"/>
              </a:lnSpc>
              <a:buFont typeface="Wingdings" panose="05000000000000000000" pitchFamily="2" charset="2"/>
              <a:buChar char="n"/>
            </a:pPr>
            <a:r>
              <a:rPr lang="zh-CN" altLang="en-US" sz="1600">
                <a:solidFill>
                  <a:schemeClr val="bg1"/>
                </a:solidFill>
                <a:latin typeface="微软雅黑" panose="020b0503020204020204" pitchFamily="34" charset="-122"/>
                <a:ea typeface="微软雅黑" panose="020b0503020204020204" pitchFamily="34" charset="-122"/>
              </a:rPr>
              <a:t>我们都是刚刚进入大学的新生，在大学这个小社会里，我们更要虚心对自己进行消缺，让自己的得到各个方面的学习锻炼，可以说我们身边的老师、学长、学生，他们都是我们的老师，都有我们学不完的东西，但是我们对于他们而言，就是没有成熟的新人，我们需要在不断学习中成长、成熟。</a:t>
            </a:r>
            <a:endParaRPr lang="zh-CN" altLang="en-US" sz="1600">
              <a:solidFill>
                <a:schemeClr val="bg1"/>
              </a:solidFill>
              <a:latin typeface="微软雅黑" panose="020b0503020204020204" pitchFamily="34" charset="-122"/>
              <a:ea typeface="微软雅黑" panose="020b0503020204020204" pitchFamily="34" charset="-122"/>
            </a:endParaRPr>
          </a:p>
          <a:p>
            <a:pPr marL="285750" indent="-285750">
              <a:lnSpc>
                <a:spcPct val="136000"/>
              </a:lnSpc>
              <a:buFont typeface="Wingdings" panose="05000000000000000000" pitchFamily="2" charset="2"/>
              <a:buChar char="n"/>
            </a:pPr>
            <a:r>
              <a:rPr lang="zh-CN" altLang="en-US" sz="1600">
                <a:solidFill>
                  <a:schemeClr val="bg1"/>
                </a:solidFill>
                <a:latin typeface="微软雅黑" panose="020b0503020204020204" pitchFamily="34" charset="-122"/>
                <a:ea typeface="微软雅黑" panose="020b0503020204020204" pitchFamily="34" charset="-122"/>
              </a:rPr>
              <a:t>另外，我们也要有自己的思想，利用我们自己的智慧和知识用唯物主义的观点看问题，把我们所学到的知识和技能有机的结合辩证的运用，不能千篇一律的听从，对有问题有意见的地方要敢于坚持己见，对不正确的方式方法要引以为戒，只有这样我们的路才能走的更远更久。</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83323" y="1113774"/>
            <a:ext cx="10649069" cy="461665"/>
          </a:xfrm>
          <a:prstGeom prst="rect">
            <a:avLst/>
          </a:prstGeom>
        </p:spPr>
        <p:txBody>
          <a:bodyPr wrap="none">
            <a:spAutoFit/>
          </a:bodyPr>
          <a:lstStyle/>
          <a:p>
            <a:r>
              <a:rPr lang="zh-CN" altLang="en-US" sz="2400" b="1">
                <a:solidFill>
                  <a:schemeClr val="accent2"/>
                </a:solidFill>
                <a:latin typeface="微软雅黑" panose="020b0503020204020204" pitchFamily="34" charset="-122"/>
                <a:ea typeface="微软雅黑" panose="020b0503020204020204" pitchFamily="34" charset="-122"/>
              </a:rPr>
              <a:t>给自己一个目标，</a:t>
            </a:r>
            <a:r>
              <a:rPr lang="zh-CN" altLang="en-US" sz="2400" b="1">
                <a:solidFill>
                  <a:srgbClr val="92D050"/>
                </a:solidFill>
                <a:latin typeface="微软雅黑" panose="020b0503020204020204" pitchFamily="34" charset="-122"/>
                <a:ea typeface="微软雅黑" panose="020b0503020204020204" pitchFamily="34" charset="-122"/>
              </a:rPr>
              <a:t>让生命为它燃烧，</a:t>
            </a:r>
            <a:r>
              <a:rPr lang="zh-CN" altLang="en-US" sz="2400" b="1">
                <a:solidFill>
                  <a:schemeClr val="tx1">
                    <a:lumMod val="50000"/>
                    <a:lumOff val="50000"/>
                  </a:schemeClr>
                </a:solidFill>
                <a:latin typeface="微软雅黑" panose="020b0503020204020204" pitchFamily="34" charset="-122"/>
                <a:ea typeface="微软雅黑" panose="020b0503020204020204" pitchFamily="34" charset="-122"/>
              </a:rPr>
              <a:t>这世界会因我们的飞翔，</a:t>
            </a:r>
            <a:r>
              <a:rPr lang="zh-CN" altLang="en-US" sz="2400" b="1">
                <a:solidFill>
                  <a:schemeClr val="accent1"/>
                </a:solidFill>
                <a:latin typeface="微软雅黑" panose="020b0503020204020204" pitchFamily="34" charset="-122"/>
                <a:ea typeface="微软雅黑" panose="020b0503020204020204" pitchFamily="34" charset="-122"/>
              </a:rPr>
              <a:t>而变的更加美好</a:t>
            </a:r>
            <a:endParaRPr lang="zh-CN" altLang="en-US" sz="2400" b="1">
              <a:solidFill>
                <a:schemeClr val="accent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84567"/>
            <a:ext cx="5676129" cy="4869790"/>
          </a:xfrm>
          <a:prstGeom prst="rect">
            <a:avLst/>
          </a:prstGeom>
        </p:spPr>
      </p:pic>
    </p:spTree>
    <p:custDataLst>
      <p:tags r:id="rId4"/>
    </p:custDataLst>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par>
                          <p:cTn id="14" fill="hold" nodeType="afterGroup">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8"/>
                                        </p:tgtEl>
                                        <p:attrNameLst>
                                          <p:attrName>ppt_y</p:attrName>
                                        </p:attrNameLst>
                                      </p:cBhvr>
                                      <p:tavLst>
                                        <p:tav tm="0">
                                          <p:val>
                                            <p:strVal val="#ppt_y"/>
                                          </p:val>
                                        </p:tav>
                                        <p:tav tm="100000">
                                          <p:val>
                                            <p:strVal val="#ppt_y"/>
                                          </p:val>
                                        </p:tav>
                                      </p:tavLst>
                                    </p:anim>
                                    <p:anim calcmode="lin" valueType="num">
                                      <p:cBhvr>
                                        <p:cTn id="1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8"/>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p:bldP spid="3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矩形 10"/>
          <p:cNvSpPr/>
          <p:nvPr/>
        </p:nvSpPr>
        <p:spPr>
          <a:xfrm>
            <a:off x="1946387" y="1316664"/>
            <a:ext cx="8597415" cy="853567"/>
          </a:xfrm>
          <a:prstGeom prst="rect">
            <a:avLst/>
          </a:prstGeom>
          <a:noFill/>
        </p:spPr>
        <p:txBody>
          <a:bodyPr wrap="square">
            <a:spAutoFit/>
          </a:bodyPr>
          <a:lstStyle/>
          <a:p>
            <a:pPr>
              <a:lnSpc>
                <a:spcPct val="130000"/>
              </a:lnSpc>
            </a:pPr>
            <a:r>
              <a:rPr lang="en-US" altLang="zh-CN">
                <a:solidFill>
                  <a:schemeClr val="bg1">
                    <a:lumMod val="50000"/>
                  </a:schemeClr>
                </a:solidFill>
                <a:latin typeface="微软雅黑" panose="020b0503020204020204" pitchFamily="34" charset="-122"/>
                <a:ea typeface="微软雅黑" panose="020b0503020204020204" pitchFamily="34" charset="-122"/>
              </a:rPr>
              <a:t>《</a:t>
            </a:r>
            <a:r>
              <a:rPr lang="zh-CN" altLang="en-US">
                <a:solidFill>
                  <a:schemeClr val="bg1">
                    <a:lumMod val="50000"/>
                  </a:schemeClr>
                </a:solidFill>
                <a:latin typeface="微软雅黑" panose="020b0503020204020204" pitchFamily="34" charset="-122"/>
                <a:ea typeface="微软雅黑" panose="020b0503020204020204" pitchFamily="34" charset="-122"/>
              </a:rPr>
              <a:t>论语</a:t>
            </a:r>
            <a:r>
              <a:rPr lang="en-US" altLang="zh-CN">
                <a:solidFill>
                  <a:schemeClr val="bg1">
                    <a:lumMod val="50000"/>
                  </a:schemeClr>
                </a:solidFill>
                <a:latin typeface="微软雅黑" panose="020b0503020204020204" pitchFamily="34" charset="-122"/>
                <a:ea typeface="微软雅黑" panose="020b0503020204020204" pitchFamily="34" charset="-122"/>
              </a:rPr>
              <a:t>·</a:t>
            </a:r>
            <a:r>
              <a:rPr lang="zh-CN" altLang="en-US">
                <a:solidFill>
                  <a:schemeClr val="bg1">
                    <a:lumMod val="50000"/>
                  </a:schemeClr>
                </a:solidFill>
                <a:latin typeface="微软雅黑" panose="020b0503020204020204" pitchFamily="34" charset="-122"/>
                <a:ea typeface="微软雅黑" panose="020b0503020204020204" pitchFamily="34" charset="-122"/>
              </a:rPr>
              <a:t>述而</a:t>
            </a:r>
            <a:r>
              <a:rPr lang="en-US" altLang="zh-CN">
                <a:solidFill>
                  <a:schemeClr val="bg1">
                    <a:lumMod val="50000"/>
                  </a:schemeClr>
                </a:solidFill>
                <a:latin typeface="微软雅黑" panose="020b0503020204020204" pitchFamily="34" charset="-122"/>
                <a:ea typeface="微软雅黑" panose="020b0503020204020204" pitchFamily="34" charset="-122"/>
              </a:rPr>
              <a:t>》</a:t>
            </a:r>
            <a:r>
              <a:rPr lang="zh-CN" altLang="en-US">
                <a:solidFill>
                  <a:schemeClr val="bg1">
                    <a:lumMod val="50000"/>
                  </a:schemeClr>
                </a:solidFill>
                <a:latin typeface="微软雅黑" panose="020b0503020204020204" pitchFamily="34" charset="-122"/>
                <a:ea typeface="微软雅黑" panose="020b0503020204020204" pitchFamily="34" charset="-122"/>
              </a:rPr>
              <a:t>中讲到：。</a:t>
            </a:r>
            <a:r>
              <a:rPr lang="zh-CN" altLang="en-US" sz="2000" b="1">
                <a:solidFill>
                  <a:schemeClr val="accent2"/>
                </a:solidFill>
                <a:latin typeface="微软雅黑" panose="020b0503020204020204" pitchFamily="34" charset="-122"/>
                <a:ea typeface="微软雅黑" panose="020b0503020204020204" pitchFamily="34" charset="-122"/>
              </a:rPr>
              <a:t>三人行，必有我师焉。择其善者而从之，其不善者而改之。</a:t>
            </a:r>
            <a:r>
              <a:rPr lang="zh-CN" altLang="en-US">
                <a:solidFill>
                  <a:schemeClr val="bg1">
                    <a:lumMod val="50000"/>
                  </a:schemeClr>
                </a:solidFill>
                <a:latin typeface="微软雅黑" panose="020b0503020204020204" pitchFamily="34" charset="-122"/>
                <a:ea typeface="微软雅黑" panose="020b0503020204020204" pitchFamily="34" charset="-122"/>
              </a:rPr>
              <a:t>自觉修养，虚心好学，引以为戒，时常反省自己。</a:t>
            </a:r>
            <a:endParaRPr lang="en-US">
              <a:solidFill>
                <a:schemeClr val="bg1">
                  <a:lumMod val="50000"/>
                </a:schemeClr>
              </a:solidFill>
              <a:latin typeface="微软雅黑" panose="020b0503020204020204" pitchFamily="34" charset="-122"/>
              <a:ea typeface="微软雅黑" panose="020b0503020204020204" pitchFamily="34" charset="-122"/>
            </a:endParaRPr>
          </a:p>
        </p:txBody>
      </p:sp>
      <p:pic>
        <p:nvPicPr>
          <p:cNvPr id="13" name="Picture 2" descr="E:\仝德志文件，勿删！\03-参考文档\！PPT图片及版面资源\06-PPT精选插图\05-头像\问号01.png"/>
          <p:cNvPicPr>
            <a:picLocks noChangeAspect="1" noChangeArrowheads="1"/>
          </p:cNvPicPr>
          <p:nvPr/>
        </p:nvPicPr>
        <p:blipFill>
          <a:blip r:embed="rId3"/>
          <a:stretch>
            <a:fillRect/>
          </a:stretch>
        </p:blipFill>
        <p:spPr bwMode="auto">
          <a:xfrm>
            <a:off x="974043" y="4687800"/>
            <a:ext cx="1944687" cy="15113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1753716" y="3013069"/>
            <a:ext cx="4752636" cy="1107996"/>
          </a:xfrm>
          <a:prstGeom prst="rect">
            <a:avLst/>
          </a:prstGeom>
        </p:spPr>
        <p:txBody>
          <a:bodyPr wrap="square">
            <a:spAutoFit/>
          </a:bodyPr>
          <a:lstStyle/>
          <a:p>
            <a:r>
              <a:rPr lang="zh-CN" altLang="en-US" sz="3300" b="1">
                <a:solidFill>
                  <a:srgbClr val="FF0000"/>
                </a:solidFill>
                <a:latin typeface="微软雅黑" panose="020b0503020204020204" pitchFamily="34" charset="-122"/>
                <a:ea typeface="微软雅黑" panose="020b0503020204020204" pitchFamily="34" charset="-122"/>
              </a:rPr>
              <a:t>学生们你们觉着我们还需要学习什么呢？</a:t>
            </a:r>
            <a:endParaRPr lang="en-US" altLang="zh-CN" sz="3300" b="1">
              <a:solidFill>
                <a:srgbClr val="FF0000"/>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419178" y="769917"/>
            <a:ext cx="112542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rot="19021988">
            <a:off x="460604" y="341603"/>
            <a:ext cx="419496" cy="409575"/>
            <a:chOff x="1647429" y="3438525"/>
            <a:chExt cx="419496" cy="409575"/>
          </a:xfrm>
        </p:grpSpPr>
        <p:cxnSp>
          <p:nvCxnSpPr>
            <p:cNvPr id="17" name="直接连接符 16"/>
            <p:cNvCxnSpPr/>
            <p:nvPr/>
          </p:nvCxnSpPr>
          <p:spPr>
            <a:xfrm>
              <a:off x="1647429" y="3648075"/>
              <a:ext cx="419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847850" y="3438525"/>
              <a:ext cx="209551" cy="209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847850" y="3648075"/>
              <a:ext cx="200025" cy="20002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0" name="圆角矩形 19"/>
          <p:cNvSpPr/>
          <p:nvPr/>
        </p:nvSpPr>
        <p:spPr>
          <a:xfrm>
            <a:off x="1083145" y="260069"/>
            <a:ext cx="3293983" cy="442674"/>
          </a:xfrm>
          <a:prstGeom prst="roundRect">
            <a:avLst/>
          </a:prstGeom>
          <a:noFill/>
        </p:spPr>
        <p:txBody>
          <a:bodyPr wrap="none">
            <a:spAutoFit/>
          </a:bodyPr>
          <a:lstStyle/>
          <a:p>
            <a:pPr algn="ctr"/>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学会学习（学习的多样性）</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平行四边形 20"/>
          <p:cNvSpPr/>
          <p:nvPr/>
        </p:nvSpPr>
        <p:spPr>
          <a:xfrm>
            <a:off x="10557608" y="507287"/>
            <a:ext cx="522760" cy="193191"/>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11089893" y="504595"/>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10011593" y="507287"/>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342" y="2737061"/>
            <a:ext cx="4722420" cy="3107352"/>
          </a:xfrm>
          <a:prstGeom prst="rect">
            <a:avLst/>
          </a:prstGeom>
        </p:spPr>
      </p:pic>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300"/>
                                  </p:stCondLst>
                                  <p:iterate type="lt">
                                    <p:tmPct val="2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nodeType="afterGroup">
                            <p:stCondLst>
                              <p:cond delay="1500"/>
                            </p:stCondLst>
                            <p:childTnLst>
                              <p:par>
                                <p:cTn id="22" presetID="26" presetClass="emph" presetSubtype="0" fill="hold" grpId="1" nodeType="after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par>
                          <p:cTn id="25" fill="hold" nodeType="afterGroup">
                            <p:stCondLst>
                              <p:cond delay="2000"/>
                            </p:stCondLst>
                            <p:childTnLst>
                              <p:par>
                                <p:cTn id="26" presetID="26"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13" y="3194996"/>
            <a:ext cx="3539571" cy="2329037"/>
          </a:xfrm>
          <a:prstGeom prst="rect">
            <a:avLst/>
          </a:prstGeom>
        </p:spPr>
      </p:pic>
      <p:grpSp>
        <p:nvGrpSpPr>
          <p:cNvPr id="33" name="组合 32"/>
          <p:cNvGrpSpPr/>
          <p:nvPr/>
        </p:nvGrpSpPr>
        <p:grpSpPr>
          <a:xfrm>
            <a:off x="7391350" y="5243716"/>
            <a:ext cx="4608512" cy="1569660"/>
            <a:chOff x="7391350" y="5243716"/>
            <a:chExt cx="4608512" cy="1569660"/>
          </a:xfrm>
        </p:grpSpPr>
        <p:grpSp>
          <p:nvGrpSpPr>
            <p:cNvPr id="34" name="组合 33"/>
            <p:cNvGrpSpPr/>
            <p:nvPr/>
          </p:nvGrpSpPr>
          <p:grpSpPr>
            <a:xfrm>
              <a:off x="7391350" y="5589240"/>
              <a:ext cx="4608512" cy="1080120"/>
              <a:chOff x="7391350" y="5589240"/>
              <a:chExt cx="4608512" cy="1080120"/>
            </a:xfrm>
          </p:grpSpPr>
          <p:cxnSp>
            <p:nvCxnSpPr>
              <p:cNvPr id="37" name="直接连接符 36"/>
              <p:cNvCxnSpPr/>
              <p:nvPr/>
            </p:nvCxnSpPr>
            <p:spPr>
              <a:xfrm>
                <a:off x="7391350" y="6525344"/>
                <a:ext cx="4608512" cy="0"/>
              </a:xfrm>
              <a:prstGeom prst="line">
                <a:avLst/>
              </a:prstGeom>
              <a:noFill/>
              <a:ln w="9525" cap="flat" cmpd="sng" algn="ctr">
                <a:solidFill>
                  <a:srgbClr val="F79646">
                    <a:shade val="95000"/>
                    <a:satMod val="105000"/>
                  </a:srgbClr>
                </a:solidFill>
                <a:prstDash val="solid"/>
              </a:ln>
              <a:effectLst/>
            </p:spPr>
          </p:cxnSp>
          <p:cxnSp>
            <p:nvCxnSpPr>
              <p:cNvPr id="38" name="直接连接符 37"/>
              <p:cNvCxnSpPr/>
              <p:nvPr/>
            </p:nvCxnSpPr>
            <p:spPr>
              <a:xfrm flipH="1">
                <a:off x="11855846" y="5589240"/>
                <a:ext cx="0" cy="1080120"/>
              </a:xfrm>
              <a:prstGeom prst="line">
                <a:avLst/>
              </a:prstGeom>
              <a:noFill/>
              <a:ln w="9525" cap="flat" cmpd="sng" algn="ctr">
                <a:solidFill>
                  <a:srgbClr val="F79646">
                    <a:shade val="95000"/>
                    <a:satMod val="105000"/>
                  </a:srgbClr>
                </a:solidFill>
                <a:prstDash val="solid"/>
              </a:ln>
              <a:effectLst/>
            </p:spPr>
          </p:cxnSp>
        </p:grpSp>
        <p:sp>
          <p:nvSpPr>
            <p:cNvPr id="35" name="矩形 34"/>
            <p:cNvSpPr>
              <a:spLocks noChangeArrowheads="1"/>
            </p:cNvSpPr>
            <p:nvPr/>
          </p:nvSpPr>
          <p:spPr bwMode="auto">
            <a:xfrm>
              <a:off x="7391350" y="6084004"/>
              <a:ext cx="3888432" cy="369332"/>
            </a:xfrm>
            <a:prstGeom prst="rect">
              <a:avLst/>
            </a:prstGeom>
            <a:noFill/>
            <a:ln w="9525">
              <a:noFill/>
              <a:miter lim="800000"/>
            </a:ln>
          </p:spPr>
          <p:txBody>
            <a:bodyPr wrap="square">
              <a:spAutoFit/>
            </a:bodyPr>
            <a:lstStyle/>
            <a:p>
              <a:pPr lvl="0" algn="r">
                <a:spcBef>
                  <a:spcPts val="200"/>
                </a:spcBef>
                <a:spcAft>
                  <a:spcPts val="60"/>
                </a:spcAft>
              </a:pPr>
              <a:r>
                <a:rPr lang="zh-CN" altLang="en-US" kern="0">
                  <a:solidFill>
                    <a:srgbClr val="F79646">
                      <a:lumMod val="75000"/>
                    </a:srgbClr>
                  </a:solidFill>
                  <a:latin typeface="微软雅黑" panose="020b0503020204020204" pitchFamily="34" charset="-122"/>
                  <a:ea typeface="微软雅黑" panose="020b0503020204020204" pitchFamily="34" charset="-122"/>
                </a:rPr>
                <a:t>你没有主见，别人就会为你做主。</a:t>
              </a:r>
              <a:endParaRPr lang="zh-CN" altLang="en-US" kern="0">
                <a:solidFill>
                  <a:srgbClr val="F79646">
                    <a:lumMod val="75000"/>
                  </a:srgb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0919742" y="5243716"/>
              <a:ext cx="407810" cy="1569660"/>
            </a:xfrm>
            <a:prstGeom prst="rect">
              <a:avLst/>
            </a:prstGeom>
            <a:noFill/>
          </p:spPr>
          <p:txBody>
            <a:bodyPr wrap="square">
              <a:spAutoFit/>
            </a:bodyPr>
            <a:lstStyle/>
            <a:p>
              <a:pPr marL="0" marR="0" lvl="0" indent="0" algn="r" defTabSz="914400" eaLnBrk="1" fontAlgn="auto" latinLnBrk="0" hangingPunct="1">
                <a:lnSpc>
                  <a:spcPct val="100000"/>
                </a:lnSpc>
                <a:spcBef>
                  <a:spcPct val="0"/>
                </a:spcBef>
                <a:spcAft>
                  <a:spcPct val="0"/>
                </a:spcAft>
                <a:buClrTx/>
                <a:buSzTx/>
                <a:buFontTx/>
                <a:buNone/>
                <a:defRPr/>
              </a:pPr>
              <a:r>
                <a:rPr lang="en-US" altLang="zh-CN" sz="9600" b="1" kern="0" noProof="0">
                  <a:solidFill>
                    <a:srgbClr val="F79646">
                      <a:lumMod val="75000"/>
                    </a:srgbClr>
                  </a:solidFill>
                  <a:effectLst>
                    <a:outerShdw blurRad="38100" dist="38100" dir="2700000" algn="tl">
                      <a:srgbClr val="000000">
                        <a:alpha val="43137"/>
                      </a:srgbClr>
                    </a:outerShdw>
                  </a:effectLst>
                  <a:latin typeface="Broadway" panose="04040905080b02020502" pitchFamily="82" charset="0"/>
                  <a:ea typeface="DFPYeaSong-B5" pitchFamily="18" charset="-120"/>
                </a:rPr>
                <a:t>3</a:t>
              </a:r>
              <a:endParaRPr kumimoji="0" lang="zh-CN" altLang="en-US" sz="9600" b="1" i="0" u="none" strike="noStrike" kern="0" cap="none" spc="0" normalizeH="0" baseline="0" noProof="0">
                <a:ln>
                  <a:noFill/>
                </a:ln>
                <a:solidFill>
                  <a:srgbClr val="F79646">
                    <a:lumMod val="75000"/>
                  </a:srgbClr>
                </a:solidFill>
                <a:effectLst>
                  <a:outerShdw blurRad="38100" dist="38100" dir="2700000" algn="tl">
                    <a:srgbClr val="000000">
                      <a:alpha val="43137"/>
                    </a:srgbClr>
                  </a:outerShdw>
                </a:effectLst>
                <a:uLnTx/>
                <a:uFillTx/>
                <a:latin typeface="Broadway" panose="04040905080b02020502" pitchFamily="82" charset="0"/>
                <a:ea typeface="DFPYeaSong-B5" pitchFamily="18" charset="-120"/>
              </a:endParaRPr>
            </a:p>
          </p:txBody>
        </p:sp>
      </p:grpSp>
      <p:sp>
        <p:nvSpPr>
          <p:cNvPr id="43" name="矩形 42"/>
          <p:cNvSpPr/>
          <p:nvPr/>
        </p:nvSpPr>
        <p:spPr>
          <a:xfrm>
            <a:off x="4754003" y="3778800"/>
            <a:ext cx="6159585" cy="812530"/>
          </a:xfrm>
          <a:prstGeom prst="rect">
            <a:avLst/>
          </a:prstGeom>
          <a:noFill/>
        </p:spPr>
        <p:txBody>
          <a:bodyPr wrap="square">
            <a:spAutoFit/>
          </a:bodyPr>
          <a:lstStyle/>
          <a:p>
            <a:pPr>
              <a:lnSpc>
                <a:spcPct val="130000"/>
              </a:lnSpc>
            </a:pPr>
            <a:r>
              <a:rPr lang="zh-CN" altLang="en-US" sz="3600" b="1">
                <a:solidFill>
                  <a:srgbClr val="FF0000"/>
                </a:solidFill>
                <a:latin typeface="微软雅黑" panose="020b0503020204020204" pitchFamily="34" charset="-122"/>
                <a:ea typeface="微软雅黑" panose="020b0503020204020204" pitchFamily="34" charset="-122"/>
              </a:rPr>
              <a:t>你必须要为自己的人生负责！</a:t>
            </a:r>
            <a:endParaRPr lang="zh-CN" altLang="en-US" sz="3600" b="1">
              <a:solidFill>
                <a:srgbClr val="FF0000"/>
              </a:solidFill>
              <a:latin typeface="微软雅黑" panose="020b0503020204020204" pitchFamily="34" charset="-122"/>
              <a:ea typeface="微软雅黑" panose="020b0503020204020204" pitchFamily="34" charset="-122"/>
            </a:endParaRPr>
          </a:p>
        </p:txBody>
      </p:sp>
      <p:sp>
        <p:nvSpPr>
          <p:cNvPr id="44" name="矩形 43"/>
          <p:cNvSpPr/>
          <p:nvPr/>
        </p:nvSpPr>
        <p:spPr>
          <a:xfrm>
            <a:off x="1720303" y="1386247"/>
            <a:ext cx="9046311" cy="840230"/>
          </a:xfrm>
          <a:prstGeom prst="rect">
            <a:avLst/>
          </a:prstGeom>
        </p:spPr>
        <p:txBody>
          <a:bodyPr wrap="square">
            <a:spAutoFit/>
          </a:bodyPr>
          <a:lstStyle/>
          <a:p>
            <a:pPr>
              <a:lnSpc>
                <a:spcPct val="135000"/>
              </a:lnSpc>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“开学综合症”又叫</a:t>
            </a:r>
            <a:r>
              <a:rPr lang="zh-CN" altLang="en-US" b="1">
                <a:solidFill>
                  <a:schemeClr val="accent2"/>
                </a:solidFill>
                <a:latin typeface="微软雅黑" panose="020b0503020204020204" pitchFamily="34" charset="-122"/>
                <a:ea typeface="微软雅黑" panose="020b0503020204020204" pitchFamily="34" charset="-122"/>
              </a:rPr>
              <a:t>“开学恐惧症”</a:t>
            </a: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，是在假期结束之后开学之始，学生所表现出的一种明显的不适应新学期学习生活的非器质性的病态表现。</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7"/>
          <p:cNvSpPr/>
          <p:nvPr/>
        </p:nvSpPr>
        <p:spPr>
          <a:xfrm>
            <a:off x="3880813" y="2830404"/>
            <a:ext cx="7032775" cy="906675"/>
          </a:xfrm>
          <a:custGeom>
            <a:rect l="l" t="t" r="r" b="b"/>
            <a:pathLst>
              <a:path w="7032775" h="906675">
                <a:moveTo>
                  <a:pt x="327599" y="604401"/>
                </a:moveTo>
                <a:lnTo>
                  <a:pt x="327599" y="820401"/>
                </a:lnTo>
                <a:lnTo>
                  <a:pt x="0" y="820401"/>
                </a:lnTo>
                <a:close/>
                <a:moveTo>
                  <a:pt x="327600" y="0"/>
                </a:moveTo>
                <a:lnTo>
                  <a:pt x="6194704" y="0"/>
                </a:lnTo>
                <a:lnTo>
                  <a:pt x="7032775" y="0"/>
                </a:lnTo>
                <a:lnTo>
                  <a:pt x="7032775" y="906675"/>
                </a:lnTo>
                <a:lnTo>
                  <a:pt x="6194704" y="906675"/>
                </a:lnTo>
                <a:lnTo>
                  <a:pt x="5154602" y="906675"/>
                </a:lnTo>
                <a:lnTo>
                  <a:pt x="5129029" y="906675"/>
                </a:lnTo>
                <a:lnTo>
                  <a:pt x="327600" y="90667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348684" y="3030954"/>
            <a:ext cx="6490740" cy="489558"/>
          </a:xfrm>
          <a:prstGeom prst="rect">
            <a:avLst/>
          </a:prstGeom>
          <a:noFill/>
        </p:spPr>
        <p:txBody>
          <a:bodyPr wrap="square">
            <a:spAutoFit/>
          </a:bodyPr>
          <a:lstStyle/>
          <a:p>
            <a:pPr>
              <a:lnSpc>
                <a:spcPct val="130000"/>
              </a:lnSpc>
            </a:pPr>
            <a:r>
              <a:rPr lang="zh-CN" altLang="en-US" sz="2200" b="1">
                <a:solidFill>
                  <a:schemeClr val="bg1"/>
                </a:solidFill>
                <a:latin typeface="微软雅黑" panose="020b0503020204020204" pitchFamily="34" charset="-122"/>
                <a:ea typeface="微软雅黑" panose="020b0503020204020204" pitchFamily="34" charset="-122"/>
              </a:rPr>
              <a:t>积极参与活动，增强自信心，激发内在动力。</a:t>
            </a:r>
            <a:endParaRPr lang="en-US" sz="2200" b="1">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4834935" y="4777036"/>
            <a:ext cx="6853158" cy="400110"/>
          </a:xfrm>
          <a:prstGeom prst="rect">
            <a:avLst/>
          </a:prstGeom>
        </p:spPr>
        <p:txBody>
          <a:bodyPr wrap="none">
            <a:spAutoFit/>
          </a:bodyPr>
          <a:lstStyle/>
          <a:p>
            <a:r>
              <a:rPr lang="zh-CN" altLang="en-US" sz="2000">
                <a:latin typeface="微软雅黑" panose="020b0503020204020204" pitchFamily="34" charset="-122"/>
                <a:ea typeface="微软雅黑" panose="020b0503020204020204" pitchFamily="34" charset="-122"/>
              </a:rPr>
              <a:t>决定你的将来的不是你现在所处的位置而是现在所朝的方向</a:t>
            </a:r>
            <a:endParaRPr lang="zh-CN" altLang="en-US" sz="2800" b="1">
              <a:solidFill>
                <a:srgbClr val="FF0000"/>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419178" y="769917"/>
            <a:ext cx="112542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rot="19021988">
            <a:off x="460604" y="341603"/>
            <a:ext cx="419496" cy="409575"/>
            <a:chOff x="1647429" y="3438525"/>
            <a:chExt cx="419496" cy="409575"/>
          </a:xfrm>
        </p:grpSpPr>
        <p:cxnSp>
          <p:nvCxnSpPr>
            <p:cNvPr id="50" name="直接连接符 49"/>
            <p:cNvCxnSpPr/>
            <p:nvPr/>
          </p:nvCxnSpPr>
          <p:spPr>
            <a:xfrm>
              <a:off x="1647429" y="3648075"/>
              <a:ext cx="419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1847850" y="3438525"/>
              <a:ext cx="209551" cy="209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847850" y="3648075"/>
              <a:ext cx="200025" cy="20002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3" name="圆角矩形 52"/>
          <p:cNvSpPr/>
          <p:nvPr/>
        </p:nvSpPr>
        <p:spPr>
          <a:xfrm>
            <a:off x="799988" y="313179"/>
            <a:ext cx="3811906" cy="442674"/>
          </a:xfrm>
          <a:prstGeom prst="roundRect">
            <a:avLst/>
          </a:prstGeom>
          <a:noFill/>
        </p:spPr>
        <p:txBody>
          <a:bodyPr wrap="none">
            <a:spAutoFit/>
          </a:bodyPr>
          <a:lstStyle/>
          <a:p>
            <a:pPr algn="ctr"/>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学会与人相处</a:t>
            </a:r>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（自信照亮人生）</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平行四边形 53"/>
          <p:cNvSpPr/>
          <p:nvPr/>
        </p:nvSpPr>
        <p:spPr>
          <a:xfrm>
            <a:off x="10557608" y="507287"/>
            <a:ext cx="522760" cy="193191"/>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1089893" y="504595"/>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0011593" y="507287"/>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1200"/>
                                        <p:tgtEl>
                                          <p:spTgt spid="45"/>
                                        </p:tgtEl>
                                      </p:cBhvr>
                                    </p:animEffect>
                                  </p:childTnLst>
                                </p:cTn>
                              </p:par>
                            </p:childTnLst>
                          </p:cTn>
                        </p:par>
                        <p:par>
                          <p:cTn id="12" fill="hold" nodeType="afterGroup">
                            <p:stCondLst>
                              <p:cond delay="32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nodeType="afterGroup">
                            <p:stCondLst>
                              <p:cond delay="3700"/>
                            </p:stCondLst>
                            <p:childTnLst>
                              <p:par>
                                <p:cTn id="19" presetID="26" presetClass="emph" presetSubtype="0" fill="hold" grpId="1" nodeType="afterEffect">
                                  <p:stCondLst>
                                    <p:cond delay="0"/>
                                  </p:stCondLst>
                                  <p:childTnLst>
                                    <p:animEffect transition="out" filter="fade">
                                      <p:cBhvr>
                                        <p:cTn id="20" dur="500" tmFilter="0, 0; .2, .5; .8, .5; 1, 0"/>
                                        <p:tgtEl>
                                          <p:spTgt spid="44"/>
                                        </p:tgtEl>
                                      </p:cBhvr>
                                    </p:animEffect>
                                    <p:animScale>
                                      <p:cBhvr>
                                        <p:cTn id="21" dur="250" autoRev="1" fill="hold"/>
                                        <p:tgtEl>
                                          <p:spTgt spid="44"/>
                                        </p:tgtEl>
                                      </p:cBhvr>
                                      <p:by x="105000" y="105000"/>
                                    </p:animScale>
                                  </p:childTnLst>
                                </p:cTn>
                              </p:par>
                            </p:childTnLst>
                          </p:cTn>
                        </p:par>
                        <p:par>
                          <p:cTn id="22" fill="hold" nodeType="afterGroup">
                            <p:stCondLst>
                              <p:cond delay="4200"/>
                            </p:stCondLst>
                            <p:childTnLst>
                              <p:par>
                                <p:cTn id="23" presetID="16" presetClass="entr" presetSubtype="21"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inVertical)">
                                      <p:cBhvr>
                                        <p:cTn id="25" dur="500"/>
                                        <p:tgtEl>
                                          <p:spTgt spid="43"/>
                                        </p:tgtEl>
                                      </p:cBhvr>
                                    </p:animEffect>
                                  </p:childTnLst>
                                </p:cTn>
                              </p:par>
                            </p:childTnLst>
                          </p:cTn>
                        </p:par>
                        <p:par>
                          <p:cTn id="26" fill="hold" nodeType="afterGroup">
                            <p:stCondLst>
                              <p:cond delay="4700"/>
                            </p:stCondLst>
                            <p:childTnLst>
                              <p:par>
                                <p:cTn id="27" presetID="26"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down)">
                                      <p:cBhvr>
                                        <p:cTn id="29" dur="580">
                                          <p:stCondLst>
                                            <p:cond delay="0"/>
                                          </p:stCondLst>
                                        </p:cTn>
                                        <p:tgtEl>
                                          <p:spTgt spid="47"/>
                                        </p:tgtEl>
                                      </p:cBhvr>
                                    </p:animEffect>
                                    <p:anim calcmode="lin" valueType="num">
                                      <p:cBhvr>
                                        <p:cTn id="30"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5" dur="26">
                                          <p:stCondLst>
                                            <p:cond delay="650"/>
                                          </p:stCondLst>
                                        </p:cTn>
                                        <p:tgtEl>
                                          <p:spTgt spid="47"/>
                                        </p:tgtEl>
                                      </p:cBhvr>
                                      <p:to x="100000" y="60000"/>
                                    </p:animScale>
                                    <p:animScale>
                                      <p:cBhvr>
                                        <p:cTn id="36" dur="166" decel="50000">
                                          <p:stCondLst>
                                            <p:cond delay="676"/>
                                          </p:stCondLst>
                                        </p:cTn>
                                        <p:tgtEl>
                                          <p:spTgt spid="47"/>
                                        </p:tgtEl>
                                      </p:cBhvr>
                                      <p:to x="100000" y="100000"/>
                                    </p:animScale>
                                    <p:animScale>
                                      <p:cBhvr>
                                        <p:cTn id="37" dur="26">
                                          <p:stCondLst>
                                            <p:cond delay="1312"/>
                                          </p:stCondLst>
                                        </p:cTn>
                                        <p:tgtEl>
                                          <p:spTgt spid="47"/>
                                        </p:tgtEl>
                                      </p:cBhvr>
                                      <p:to x="100000" y="80000"/>
                                    </p:animScale>
                                    <p:animScale>
                                      <p:cBhvr>
                                        <p:cTn id="38" dur="166" decel="50000">
                                          <p:stCondLst>
                                            <p:cond delay="1338"/>
                                          </p:stCondLst>
                                        </p:cTn>
                                        <p:tgtEl>
                                          <p:spTgt spid="47"/>
                                        </p:tgtEl>
                                      </p:cBhvr>
                                      <p:to x="100000" y="100000"/>
                                    </p:animScale>
                                    <p:animScale>
                                      <p:cBhvr>
                                        <p:cTn id="39" dur="26">
                                          <p:stCondLst>
                                            <p:cond delay="1642"/>
                                          </p:stCondLst>
                                        </p:cTn>
                                        <p:tgtEl>
                                          <p:spTgt spid="47"/>
                                        </p:tgtEl>
                                      </p:cBhvr>
                                      <p:to x="100000" y="90000"/>
                                    </p:animScale>
                                    <p:animScale>
                                      <p:cBhvr>
                                        <p:cTn id="40" dur="166" decel="50000">
                                          <p:stCondLst>
                                            <p:cond delay="1668"/>
                                          </p:stCondLst>
                                        </p:cTn>
                                        <p:tgtEl>
                                          <p:spTgt spid="47"/>
                                        </p:tgtEl>
                                      </p:cBhvr>
                                      <p:to x="100000" y="100000"/>
                                    </p:animScale>
                                    <p:animScale>
                                      <p:cBhvr>
                                        <p:cTn id="41" dur="26">
                                          <p:stCondLst>
                                            <p:cond delay="1808"/>
                                          </p:stCondLst>
                                        </p:cTn>
                                        <p:tgtEl>
                                          <p:spTgt spid="47"/>
                                        </p:tgtEl>
                                      </p:cBhvr>
                                      <p:to x="100000" y="95000"/>
                                    </p:animScale>
                                    <p:animScale>
                                      <p:cBhvr>
                                        <p:cTn id="42" dur="166" decel="50000">
                                          <p:stCondLst>
                                            <p:cond delay="1834"/>
                                          </p:stCondLst>
                                        </p:cTn>
                                        <p:tgtEl>
                                          <p:spTgt spid="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4" grpId="1"/>
      <p:bldP spid="45" grpId="0" animBg="1"/>
      <p:bldP spid="47"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8" name="直接连接符 47"/>
          <p:cNvCxnSpPr/>
          <p:nvPr/>
        </p:nvCxnSpPr>
        <p:spPr>
          <a:xfrm>
            <a:off x="419178" y="769917"/>
            <a:ext cx="112542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rot="19021988">
            <a:off x="460604" y="341603"/>
            <a:ext cx="419496" cy="409575"/>
            <a:chOff x="1647429" y="3438525"/>
            <a:chExt cx="419496" cy="409575"/>
          </a:xfrm>
        </p:grpSpPr>
        <p:cxnSp>
          <p:nvCxnSpPr>
            <p:cNvPr id="50" name="直接连接符 49"/>
            <p:cNvCxnSpPr/>
            <p:nvPr/>
          </p:nvCxnSpPr>
          <p:spPr>
            <a:xfrm>
              <a:off x="1647429" y="3648075"/>
              <a:ext cx="419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1847850" y="3438525"/>
              <a:ext cx="209551" cy="209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847850" y="3648075"/>
              <a:ext cx="200025" cy="20002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3" name="圆角矩形 52"/>
          <p:cNvSpPr/>
          <p:nvPr/>
        </p:nvSpPr>
        <p:spPr>
          <a:xfrm>
            <a:off x="932903" y="313179"/>
            <a:ext cx="4329828" cy="442674"/>
          </a:xfrm>
          <a:prstGeom prst="roundRect">
            <a:avLst/>
          </a:prstGeom>
          <a:noFill/>
        </p:spPr>
        <p:txBody>
          <a:bodyPr wrap="none">
            <a:spAutoFit/>
          </a:bodyPr>
          <a:lstStyle/>
          <a:p>
            <a:pPr algn="ctr"/>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良好的心态</a:t>
            </a:r>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（敞开心扉，拥抱梦想）</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平行四边形 53"/>
          <p:cNvSpPr/>
          <p:nvPr/>
        </p:nvSpPr>
        <p:spPr>
          <a:xfrm>
            <a:off x="10557608" y="507287"/>
            <a:ext cx="522760" cy="193191"/>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1089893" y="504595"/>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0011593" y="507287"/>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81"/>
          <p:cNvSpPr txBox="1">
            <a:spLocks noChangeArrowheads="1"/>
          </p:cNvSpPr>
          <p:nvPr/>
        </p:nvSpPr>
        <p:spPr bwMode="auto">
          <a:xfrm>
            <a:off x="5452118" y="4957846"/>
            <a:ext cx="184755" cy="46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endParaRPr lang="zh-CN" altLang="en-US">
              <a:ea typeface="微软雅黑" panose="020b0503020204020204" pitchFamily="34" charset="-122"/>
            </a:endParaRPr>
          </a:p>
        </p:txBody>
      </p:sp>
      <p:sp>
        <p:nvSpPr>
          <p:cNvPr id="84" name="TextBox 81"/>
          <p:cNvSpPr txBox="1">
            <a:spLocks noChangeArrowheads="1"/>
          </p:cNvSpPr>
          <p:nvPr/>
        </p:nvSpPr>
        <p:spPr bwMode="auto">
          <a:xfrm>
            <a:off x="5452118" y="4957846"/>
            <a:ext cx="184755" cy="46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endParaRPr lang="zh-CN" altLang="en-US">
              <a:ea typeface="微软雅黑" panose="020b0503020204020204" pitchFamily="34" charset="-122"/>
            </a:endParaRPr>
          </a:p>
        </p:txBody>
      </p:sp>
      <p:sp>
        <p:nvSpPr>
          <p:cNvPr id="85" name="矩形 6"/>
          <p:cNvSpPr>
            <a:spLocks noChangeArrowheads="1"/>
          </p:cNvSpPr>
          <p:nvPr/>
        </p:nvSpPr>
        <p:spPr bwMode="auto">
          <a:xfrm>
            <a:off x="673598" y="1313416"/>
            <a:ext cx="10512958" cy="5063635"/>
          </a:xfrm>
          <a:prstGeom prst="roundRect">
            <a:avLst>
              <a:gd name="adj" fmla="val 0"/>
            </a:avLst>
          </a:prstGeom>
          <a:solidFill>
            <a:srgbClr val="F0F0F0"/>
          </a:solidFill>
          <a:ln>
            <a:noFill/>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6" name="圆角矩形 85"/>
          <p:cNvSpPr/>
          <p:nvPr/>
        </p:nvSpPr>
        <p:spPr>
          <a:xfrm>
            <a:off x="901142" y="1509814"/>
            <a:ext cx="10071658" cy="4700983"/>
          </a:xfrm>
          <a:prstGeom prst="roundRect">
            <a:avLst>
              <a:gd name="adj" fmla="val 0"/>
            </a:avLst>
          </a:prstGeom>
          <a:solidFill>
            <a:srgbClr val="00B0F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7" name="Text Box 44"/>
          <p:cNvSpPr txBox="1">
            <a:spLocks noChangeArrowheads="1"/>
          </p:cNvSpPr>
          <p:nvPr/>
        </p:nvSpPr>
        <p:spPr bwMode="auto">
          <a:xfrm>
            <a:off x="6046311" y="1993104"/>
            <a:ext cx="4653357" cy="196207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lvl="0" indent="0"/>
            <a:r>
              <a:rPr lang="zh-CN" altLang="en-US" sz="1800" kern="0">
                <a:solidFill>
                  <a:sysClr val="window" lastClr="FFFFFF"/>
                </a:solidFill>
              </a:rPr>
              <a:t>我们的梦想，也许是二十岁的豪情壮志；也许是青春期的迷茫与冲动；也许只是一份平淡的渴望，渴望掌声，渴望成功。无数的“可能”，无数的“希望”，因为我们的青春岁月充满奇迹。</a:t>
            </a:r>
            <a:endParaRPr kumimoji="0" lang="zh-CN" altLang="zh-CN" sz="1800" b="1" i="0" u="none" strike="noStrike" kern="0" cap="none" spc="0" normalizeH="0" baseline="0" noProof="0">
              <a:ln>
                <a:noFill/>
              </a:ln>
              <a:solidFill>
                <a:sysClr val="window" lastClr="FFFFFF"/>
              </a:solidFill>
              <a:effectLst/>
              <a:uLnTx/>
              <a:uFillTx/>
            </a:endParaRPr>
          </a:p>
        </p:txBody>
      </p:sp>
      <p:sp>
        <p:nvSpPr>
          <p:cNvPr id="89" name="矩形 9"/>
          <p:cNvSpPr>
            <a:spLocks noChangeArrowheads="1"/>
          </p:cNvSpPr>
          <p:nvPr/>
        </p:nvSpPr>
        <p:spPr bwMode="auto">
          <a:xfrm>
            <a:off x="853640" y="1113336"/>
            <a:ext cx="100025" cy="379004"/>
          </a:xfrm>
          <a:prstGeom prst="rect">
            <a:avLst/>
          </a:prstGeom>
          <a:solidFill>
            <a:srgbClr val="FFC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0" name="TextBox 10"/>
          <p:cNvSpPr>
            <a:spLocks noChangeArrowheads="1"/>
          </p:cNvSpPr>
          <p:nvPr/>
        </p:nvSpPr>
        <p:spPr bwMode="auto">
          <a:xfrm>
            <a:off x="1033683" y="1113335"/>
            <a:ext cx="2939063" cy="4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79646"/>
                </a:solidFill>
                <a:effectLst/>
                <a:uLnTx/>
                <a:uFillTx/>
                <a:latin typeface="微软雅黑" panose="020b0503020204020204" pitchFamily="34" charset="-122"/>
                <a:ea typeface="微软雅黑" panose="020b0503020204020204" pitchFamily="34" charset="-122"/>
              </a:rPr>
              <a:t>总结</a:t>
            </a:r>
            <a:endParaRPr kumimoji="0" lang="zh-CN" altLang="en-US" sz="2000" b="1" i="0" u="none" strike="noStrike" kern="0" cap="none" spc="0" normalizeH="0" baseline="0" noProof="0">
              <a:ln>
                <a:noFill/>
              </a:ln>
              <a:solidFill>
                <a:srgbClr val="F79646"/>
              </a:solidFill>
              <a:effectLst/>
              <a:uLnTx/>
              <a:uFillTx/>
              <a:latin typeface="微软雅黑" panose="020b0503020204020204" pitchFamily="34" charset="-122"/>
              <a:ea typeface="微软雅黑" panose="020b0503020204020204" pitchFamily="34" charset="-122"/>
            </a:endParaRPr>
          </a:p>
        </p:txBody>
      </p:sp>
      <p:sp>
        <p:nvSpPr>
          <p:cNvPr id="91" name="矩形 9"/>
          <p:cNvSpPr>
            <a:spLocks noChangeArrowheads="1"/>
          </p:cNvSpPr>
          <p:nvPr/>
        </p:nvSpPr>
        <p:spPr bwMode="auto">
          <a:xfrm>
            <a:off x="11104047" y="5893243"/>
            <a:ext cx="492497" cy="100041"/>
          </a:xfrm>
          <a:prstGeom prst="rect">
            <a:avLst/>
          </a:prstGeom>
          <a:solidFill>
            <a:srgbClr val="FFC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 name="TextBox 10"/>
          <p:cNvSpPr>
            <a:spLocks noChangeArrowheads="1"/>
          </p:cNvSpPr>
          <p:nvPr/>
        </p:nvSpPr>
        <p:spPr bwMode="auto">
          <a:xfrm>
            <a:off x="11104118" y="2844764"/>
            <a:ext cx="492443" cy="29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100" normalizeH="0" baseline="0" noProof="0">
                <a:ln>
                  <a:noFill/>
                </a:ln>
                <a:solidFill>
                  <a:srgbClr val="F79646"/>
                </a:solidFill>
                <a:effectLst/>
                <a:uLnTx/>
                <a:uFillTx/>
                <a:latin typeface="微软雅黑" panose="020b0503020204020204" pitchFamily="34" charset="-122"/>
                <a:ea typeface="微软雅黑" panose="020b0503020204020204" pitchFamily="34" charset="-122"/>
              </a:rPr>
              <a:t>精彩点评</a:t>
            </a:r>
            <a:endParaRPr kumimoji="0" lang="zh-CN" altLang="en-US" sz="2000" b="1" i="0" u="none" strike="noStrike" kern="0" cap="none" spc="100" normalizeH="0" baseline="0" noProof="0">
              <a:ln>
                <a:noFill/>
              </a:ln>
              <a:solidFill>
                <a:srgbClr val="F79646"/>
              </a:solidFill>
              <a:effectLst/>
              <a:uLnTx/>
              <a:uFillTx/>
              <a:latin typeface="微软雅黑" panose="020b0503020204020204" pitchFamily="34" charset="-122"/>
              <a:ea typeface="微软雅黑" panose="020b0503020204020204" pitchFamily="34" charset="-122"/>
            </a:endParaRPr>
          </a:p>
        </p:txBody>
      </p:sp>
      <p:pic>
        <p:nvPicPr>
          <p:cNvPr id="9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4372" y="2306130"/>
            <a:ext cx="4422501" cy="2910005"/>
          </a:xfrm>
          <a:prstGeom prst="roundRect">
            <a:avLst>
              <a:gd name="adj" fmla="val 0"/>
            </a:avLst>
          </a:prstGeom>
          <a:noFill/>
          <a:ln w="28575">
            <a:solidFill>
              <a:sysClr val="window" lastClr="FFFFFF"/>
            </a:solidFill>
          </a:ln>
          <a:extLst>
            <a:ext uri="{909E8E84-426E-40DD-AFC4-6F175D3DCCD1}">
              <a14:hiddenFill xmlns:a14="http://schemas.microsoft.com/office/drawing/2010/main">
                <a:solidFill>
                  <a:srgbClr val="FFFFFF"/>
                </a:solidFill>
              </a14:hiddenFill>
            </a:ext>
          </a:extLst>
        </p:spPr>
      </p:pic>
      <p:sp>
        <p:nvSpPr>
          <p:cNvPr id="94" name="Text Box 44"/>
          <p:cNvSpPr txBox="1">
            <a:spLocks noChangeArrowheads="1"/>
          </p:cNvSpPr>
          <p:nvPr/>
        </p:nvSpPr>
        <p:spPr bwMode="auto">
          <a:xfrm>
            <a:off x="6079959" y="3930196"/>
            <a:ext cx="4653357" cy="158812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lvl="0" indent="0"/>
            <a:r>
              <a:rPr lang="zh-CN" altLang="en-US" sz="1800" kern="0">
                <a:solidFill>
                  <a:sysClr val="window" lastClr="FFFFFF"/>
                </a:solidFill>
              </a:rPr>
              <a:t>大多数人都想改造这个世界，却罕有人想改造自己。其实改造自己才是最难的事情。只要我们每天改变一点点，每天进步一点点，才能离心中的梦想近一点。</a:t>
            </a:r>
            <a:endParaRPr lang="zh-CN" altLang="en-US" sz="1800" kern="0">
              <a:solidFill>
                <a:sysClr val="window" lastClr="FFFFFF"/>
              </a:solidFill>
            </a:endParaRPr>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86"/>
                                        </p:tgtEl>
                                        <p:attrNameLst>
                                          <p:attrName>style.visibility</p:attrName>
                                        </p:attrNameLst>
                                      </p:cBhvr>
                                      <p:to>
                                        <p:strVal val="visible"/>
                                      </p:to>
                                    </p:set>
                                    <p:anim calcmode="lin" valueType="num">
                                      <p:cBhvr>
                                        <p:cTn id="12" dur="500" fill="hold"/>
                                        <p:tgtEl>
                                          <p:spTgt spid="86"/>
                                        </p:tgtEl>
                                        <p:attrNameLst>
                                          <p:attrName>ppt_w</p:attrName>
                                        </p:attrNameLst>
                                      </p:cBhvr>
                                      <p:tavLst>
                                        <p:tav tm="0">
                                          <p:val>
                                            <p:fltVal val="0"/>
                                          </p:val>
                                        </p:tav>
                                        <p:tav tm="100000">
                                          <p:val>
                                            <p:strVal val="#ppt_w"/>
                                          </p:val>
                                        </p:tav>
                                      </p:tavLst>
                                    </p:anim>
                                    <p:anim calcmode="lin" valueType="num">
                                      <p:cBhvr>
                                        <p:cTn id="13" dur="500" fill="hold"/>
                                        <p:tgtEl>
                                          <p:spTgt spid="86"/>
                                        </p:tgtEl>
                                        <p:attrNameLst>
                                          <p:attrName>ppt_h</p:attrName>
                                        </p:attrNameLst>
                                      </p:cBhvr>
                                      <p:tavLst>
                                        <p:tav tm="0">
                                          <p:val>
                                            <p:fltVal val="0"/>
                                          </p:val>
                                        </p:tav>
                                        <p:tav tm="100000">
                                          <p:val>
                                            <p:strVal val="#ppt_h"/>
                                          </p:val>
                                        </p:tav>
                                      </p:tavLst>
                                    </p:anim>
                                    <p:animEffect transition="in" filter="fade">
                                      <p:cBhvr>
                                        <p:cTn id="14" dur="500"/>
                                        <p:tgtEl>
                                          <p:spTgt spid="86"/>
                                        </p:tgtEl>
                                      </p:cBhvr>
                                    </p:animEffect>
                                  </p:childTnLst>
                                </p:cTn>
                              </p:par>
                            </p:childTnLst>
                          </p:cTn>
                        </p:par>
                        <p:par>
                          <p:cTn id="15" fill="hold" nodeType="afterGroup">
                            <p:stCondLst>
                              <p:cond delay="800"/>
                            </p:stCondLst>
                            <p:childTnLst>
                              <p:par>
                                <p:cTn id="16" presetID="26" presetClass="entr" presetSubtype="0" fill="hold" nodeType="after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wipe(down)">
                                      <p:cBhvr>
                                        <p:cTn id="18" dur="580">
                                          <p:stCondLst>
                                            <p:cond delay="0"/>
                                          </p:stCondLst>
                                        </p:cTn>
                                        <p:tgtEl>
                                          <p:spTgt spid="93"/>
                                        </p:tgtEl>
                                      </p:cBhvr>
                                    </p:animEffect>
                                    <p:anim calcmode="lin" valueType="num">
                                      <p:cBhvr>
                                        <p:cTn id="19"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24" dur="26">
                                          <p:stCondLst>
                                            <p:cond delay="650"/>
                                          </p:stCondLst>
                                        </p:cTn>
                                        <p:tgtEl>
                                          <p:spTgt spid="93"/>
                                        </p:tgtEl>
                                      </p:cBhvr>
                                      <p:to x="100000" y="60000"/>
                                    </p:animScale>
                                    <p:animScale>
                                      <p:cBhvr>
                                        <p:cTn id="25" dur="166" decel="50000">
                                          <p:stCondLst>
                                            <p:cond delay="676"/>
                                          </p:stCondLst>
                                        </p:cTn>
                                        <p:tgtEl>
                                          <p:spTgt spid="93"/>
                                        </p:tgtEl>
                                      </p:cBhvr>
                                      <p:to x="100000" y="100000"/>
                                    </p:animScale>
                                    <p:animScale>
                                      <p:cBhvr>
                                        <p:cTn id="26" dur="26">
                                          <p:stCondLst>
                                            <p:cond delay="1312"/>
                                          </p:stCondLst>
                                        </p:cTn>
                                        <p:tgtEl>
                                          <p:spTgt spid="93"/>
                                        </p:tgtEl>
                                      </p:cBhvr>
                                      <p:to x="100000" y="80000"/>
                                    </p:animScale>
                                    <p:animScale>
                                      <p:cBhvr>
                                        <p:cTn id="27" dur="166" decel="50000">
                                          <p:stCondLst>
                                            <p:cond delay="1338"/>
                                          </p:stCondLst>
                                        </p:cTn>
                                        <p:tgtEl>
                                          <p:spTgt spid="93"/>
                                        </p:tgtEl>
                                      </p:cBhvr>
                                      <p:to x="100000" y="100000"/>
                                    </p:animScale>
                                    <p:animScale>
                                      <p:cBhvr>
                                        <p:cTn id="28" dur="26">
                                          <p:stCondLst>
                                            <p:cond delay="1642"/>
                                          </p:stCondLst>
                                        </p:cTn>
                                        <p:tgtEl>
                                          <p:spTgt spid="93"/>
                                        </p:tgtEl>
                                      </p:cBhvr>
                                      <p:to x="100000" y="90000"/>
                                    </p:animScale>
                                    <p:animScale>
                                      <p:cBhvr>
                                        <p:cTn id="29" dur="166" decel="50000">
                                          <p:stCondLst>
                                            <p:cond delay="1668"/>
                                          </p:stCondLst>
                                        </p:cTn>
                                        <p:tgtEl>
                                          <p:spTgt spid="93"/>
                                        </p:tgtEl>
                                      </p:cBhvr>
                                      <p:to x="100000" y="100000"/>
                                    </p:animScale>
                                    <p:animScale>
                                      <p:cBhvr>
                                        <p:cTn id="30" dur="26">
                                          <p:stCondLst>
                                            <p:cond delay="1808"/>
                                          </p:stCondLst>
                                        </p:cTn>
                                        <p:tgtEl>
                                          <p:spTgt spid="93"/>
                                        </p:tgtEl>
                                      </p:cBhvr>
                                      <p:to x="100000" y="95000"/>
                                    </p:animScale>
                                    <p:animScale>
                                      <p:cBhvr>
                                        <p:cTn id="31" dur="166" decel="50000">
                                          <p:stCondLst>
                                            <p:cond delay="1834"/>
                                          </p:stCondLst>
                                        </p:cTn>
                                        <p:tgtEl>
                                          <p:spTgt spid="93"/>
                                        </p:tgtEl>
                                      </p:cBhvr>
                                      <p:to x="100000" y="100000"/>
                                    </p:animScale>
                                  </p:childTnLst>
                                </p:cTn>
                              </p:par>
                            </p:childTnLst>
                          </p:cTn>
                        </p:par>
                        <p:par>
                          <p:cTn id="32" fill="hold" nodeType="afterGroup">
                            <p:stCondLst>
                              <p:cond delay="2800"/>
                            </p:stCondLst>
                            <p:childTnLst>
                              <p:par>
                                <p:cTn id="33" presetID="47" presetClass="entr" presetSubtype="0" fill="hold" grpId="0"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1000"/>
                                        <p:tgtEl>
                                          <p:spTgt spid="87"/>
                                        </p:tgtEl>
                                      </p:cBhvr>
                                    </p:animEffect>
                                    <p:anim calcmode="lin" valueType="num">
                                      <p:cBhvr>
                                        <p:cTn id="36" dur="1000" fill="hold"/>
                                        <p:tgtEl>
                                          <p:spTgt spid="87"/>
                                        </p:tgtEl>
                                        <p:attrNameLst>
                                          <p:attrName>ppt_x</p:attrName>
                                        </p:attrNameLst>
                                      </p:cBhvr>
                                      <p:tavLst>
                                        <p:tav tm="0">
                                          <p:val>
                                            <p:strVal val="#ppt_x"/>
                                          </p:val>
                                        </p:tav>
                                        <p:tav tm="100000">
                                          <p:val>
                                            <p:strVal val="#ppt_x"/>
                                          </p:val>
                                        </p:tav>
                                      </p:tavLst>
                                    </p:anim>
                                    <p:anim calcmode="lin" valueType="num">
                                      <p:cBhvr>
                                        <p:cTn id="37" dur="1000" fill="hold"/>
                                        <p:tgtEl>
                                          <p:spTgt spid="87"/>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3800"/>
                            </p:stCondLst>
                            <p:childTnLst>
                              <p:par>
                                <p:cTn id="39" presetID="47" presetClass="entr" presetSubtype="0" fill="hold" grpId="0" nodeType="after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1000"/>
                                        <p:tgtEl>
                                          <p:spTgt spid="94"/>
                                        </p:tgtEl>
                                      </p:cBhvr>
                                    </p:animEffect>
                                    <p:anim calcmode="lin" valueType="num">
                                      <p:cBhvr>
                                        <p:cTn id="42" dur="1000" fill="hold"/>
                                        <p:tgtEl>
                                          <p:spTgt spid="94"/>
                                        </p:tgtEl>
                                        <p:attrNameLst>
                                          <p:attrName>ppt_x</p:attrName>
                                        </p:attrNameLst>
                                      </p:cBhvr>
                                      <p:tavLst>
                                        <p:tav tm="0">
                                          <p:val>
                                            <p:strVal val="#ppt_x"/>
                                          </p:val>
                                        </p:tav>
                                        <p:tav tm="100000">
                                          <p:val>
                                            <p:strVal val="#ppt_x"/>
                                          </p:val>
                                        </p:tav>
                                      </p:tavLst>
                                    </p:anim>
                                    <p:anim calcmode="lin" valueType="num">
                                      <p:cBhvr>
                                        <p:cTn id="43"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p:bldP spid="9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1813"/>
            <a:ext cx="12267366" cy="8071927"/>
          </a:xfrm>
          <a:prstGeom prst="rect">
            <a:avLst/>
          </a:prstGeom>
        </p:spPr>
      </p:pic>
      <p:sp>
        <p:nvSpPr>
          <p:cNvPr id="8" name="圆角矩形 7"/>
          <p:cNvSpPr/>
          <p:nvPr/>
        </p:nvSpPr>
        <p:spPr>
          <a:xfrm>
            <a:off x="1326037" y="4876473"/>
            <a:ext cx="2116644" cy="342586"/>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a:solidFill>
                  <a:schemeClr val="bg1"/>
                </a:solidFill>
                <a:latin typeface="微软雅黑" panose="020b0503020204020204" pitchFamily="34" charset="-122"/>
                <a:ea typeface="微软雅黑" panose="020b0503020204020204" pitchFamily="34" charset="-122"/>
              </a:rPr>
              <a:t>汇报人：</a:t>
            </a:r>
            <a:r>
              <a:rPr lang="en-US" altLang="zh-CN" sz="2100">
                <a:solidFill>
                  <a:schemeClr val="bg1"/>
                </a:solidFill>
                <a:latin typeface="微软雅黑" panose="020b0503020204020204" pitchFamily="34" charset="-122"/>
                <a:ea typeface="微软雅黑" panose="020b0503020204020204" pitchFamily="34" charset="-122"/>
              </a:rPr>
              <a:t>PPT</a:t>
            </a:r>
            <a:r>
              <a:rPr lang="zh-CN" altLang="en-US" sz="2100">
                <a:solidFill>
                  <a:schemeClr val="bg1"/>
                </a:solidFill>
                <a:latin typeface="微软雅黑" panose="020b0503020204020204" pitchFamily="34" charset="-122"/>
                <a:ea typeface="微软雅黑" panose="020b0503020204020204" pitchFamily="34" charset="-122"/>
              </a:rPr>
              <a:t>汇</a:t>
            </a: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013984" y="4876471"/>
            <a:ext cx="2553069" cy="342587"/>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a:solidFill>
                  <a:schemeClr val="bg1"/>
                </a:solidFill>
                <a:latin typeface="微软雅黑" panose="020b0503020204020204" pitchFamily="34" charset="-122"/>
                <a:ea typeface="微软雅黑" panose="020b0503020204020204" pitchFamily="34" charset="-122"/>
              </a:rPr>
              <a:t>班级：</a:t>
            </a:r>
            <a:r>
              <a:rPr lang="en-US" altLang="zh-CN" sz="2100" err="1">
                <a:solidFill>
                  <a:schemeClr val="bg1"/>
                </a:solidFill>
                <a:latin typeface="微软雅黑" panose="020b0503020204020204" pitchFamily="34" charset="-122"/>
                <a:ea typeface="微软雅黑" panose="020b0503020204020204" pitchFamily="34" charset="-122"/>
              </a:rPr>
              <a:t>xxxxx</a:t>
            </a:r>
            <a:endParaRPr lang="en-US" altLang="zh-CN" sz="2100">
              <a:solidFill>
                <a:schemeClr val="bg1"/>
              </a:solidFill>
              <a:latin typeface="微软雅黑" panose="020b0503020204020204" pitchFamily="34" charset="-122"/>
              <a:ea typeface="微软雅黑" panose="020b0503020204020204" pitchFamily="34" charset="-122"/>
            </a:endParaRPr>
          </a:p>
        </p:txBody>
      </p:sp>
      <p:sp>
        <p:nvSpPr>
          <p:cNvPr id="15" name="副标题 2"/>
          <p:cNvSpPr txBox="1"/>
          <p:nvPr/>
        </p:nvSpPr>
        <p:spPr>
          <a:xfrm>
            <a:off x="2069274" y="4041282"/>
            <a:ext cx="4895907" cy="672230"/>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ctr">
              <a:spcBef>
                <a:spcPct val="0"/>
              </a:spcBef>
              <a:spcAft>
                <a:spcPts val="535"/>
              </a:spcAft>
              <a:buSzPct val="70000"/>
              <a:buNone/>
            </a:pPr>
            <a:r>
              <a:rPr lang="zh-CN" altLang="en-US" sz="2400">
                <a:solidFill>
                  <a:schemeClr val="bg1"/>
                </a:solidFill>
              </a:rPr>
              <a:t>大学生主题班会演讲</a:t>
            </a:r>
            <a:r>
              <a:rPr lang="en-US" altLang="zh-CN" sz="2400">
                <a:solidFill>
                  <a:schemeClr val="bg1"/>
                </a:solidFill>
              </a:rPr>
              <a:t>PPT</a:t>
            </a:r>
            <a:r>
              <a:rPr lang="zh-CN" altLang="en-US" sz="2400">
                <a:solidFill>
                  <a:schemeClr val="bg1"/>
                </a:solidFill>
              </a:rPr>
              <a:t>模板</a:t>
            </a:r>
            <a:endParaRPr lang="zh-CN" altLang="en-US" sz="2400">
              <a:solidFill>
                <a:schemeClr val="bg1"/>
              </a:solidFill>
            </a:endParaRPr>
          </a:p>
        </p:txBody>
      </p:sp>
      <p:sp>
        <p:nvSpPr>
          <p:cNvPr id="16" name="燕尾形 15"/>
          <p:cNvSpPr/>
          <p:nvPr/>
        </p:nvSpPr>
        <p:spPr>
          <a:xfrm>
            <a:off x="1397287" y="4167897"/>
            <a:ext cx="287995" cy="288099"/>
          </a:xfrm>
          <a:prstGeom prst="chevron">
            <a:avLst/>
          </a:prstGeom>
          <a:solidFill>
            <a:schemeClr val="tx1">
              <a:lumMod val="65000"/>
              <a:lumOff val="35000"/>
            </a:schemeClr>
          </a:solidFill>
          <a:ln>
            <a:noFill/>
          </a:ln>
        </p:spPr>
        <p:txBody>
          <a:bodyPr wrap="none" lIns="121917" tIns="60958" rIns="121917" bIns="60958" anchor="ctr"/>
          <a:lstStyle/>
          <a:p>
            <a:endParaRPr lang="zh-CN" altLang="en-US" sz="3200" kern="0">
              <a:solidFill>
                <a:sysClr val="windowText" lastClr="000000"/>
              </a:solidFill>
              <a:latin typeface="Calibri"/>
              <a:ea typeface="华文细黑" panose="02010600040101010101" pitchFamily="2" charset="-122"/>
            </a:endParaRPr>
          </a:p>
        </p:txBody>
      </p:sp>
      <p:sp>
        <p:nvSpPr>
          <p:cNvPr id="17" name="燕尾形 16"/>
          <p:cNvSpPr/>
          <p:nvPr/>
        </p:nvSpPr>
        <p:spPr>
          <a:xfrm>
            <a:off x="1685282" y="4167897"/>
            <a:ext cx="287995" cy="288099"/>
          </a:xfrm>
          <a:prstGeom prst="chevron">
            <a:avLst/>
          </a:prstGeom>
          <a:solidFill>
            <a:schemeClr val="tx1">
              <a:lumMod val="65000"/>
              <a:lumOff val="35000"/>
            </a:schemeClr>
          </a:solidFill>
          <a:ln>
            <a:noFill/>
          </a:ln>
        </p:spPr>
        <p:txBody>
          <a:bodyPr wrap="none" lIns="121917" tIns="60958" rIns="121917" bIns="60958" anchor="ctr"/>
          <a:lstStyle/>
          <a:p>
            <a:endParaRPr lang="zh-CN" altLang="en-US" sz="3200" kern="0">
              <a:solidFill>
                <a:sysClr val="windowText" lastClr="000000"/>
              </a:solidFill>
              <a:latin typeface="Calibri"/>
              <a:ea typeface="华文细黑" panose="02010600040101010101" pitchFamily="2" charset="-122"/>
            </a:endParaRPr>
          </a:p>
        </p:txBody>
      </p:sp>
      <p:grpSp>
        <p:nvGrpSpPr>
          <p:cNvPr id="18" name="组合 17"/>
          <p:cNvGrpSpPr/>
          <p:nvPr/>
        </p:nvGrpSpPr>
        <p:grpSpPr>
          <a:xfrm>
            <a:off x="878196" y="2042425"/>
            <a:ext cx="1663074" cy="1663676"/>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21" name="TextBox 20"/>
          <p:cNvSpPr txBox="1"/>
          <p:nvPr/>
        </p:nvSpPr>
        <p:spPr>
          <a:xfrm>
            <a:off x="911306" y="2307603"/>
            <a:ext cx="1676256" cy="1031051"/>
          </a:xfrm>
          <a:prstGeom prst="rect">
            <a:avLst/>
          </a:prstGeom>
          <a:noFill/>
        </p:spPr>
        <p:txBody>
          <a:bodyPr wrap="square" lIns="0" tIns="0" rIns="0" bIns="0" rtlCol="0">
            <a:spAutoFit/>
          </a:bodyPr>
          <a:lstStyle/>
          <a:p>
            <a:pPr algn="ctr"/>
            <a:r>
              <a:rPr lang="zh-CN" altLang="en-US" sz="6700" b="1">
                <a:solidFill>
                  <a:schemeClr val="accent1"/>
                </a:solidFill>
                <a:latin typeface="微软雅黑" panose="020b0503020204020204" pitchFamily="34" charset="-122"/>
                <a:ea typeface="微软雅黑" panose="020b0503020204020204" pitchFamily="34" charset="-122"/>
              </a:rPr>
              <a:t>感</a:t>
            </a:r>
            <a:endParaRPr lang="zh-CN" altLang="en-US" sz="6700" b="1">
              <a:solidFill>
                <a:schemeClr val="accent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2414167" y="2042425"/>
            <a:ext cx="1663074" cy="166367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24" name="椭圆 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25" name="TextBox 24"/>
          <p:cNvSpPr txBox="1"/>
          <p:nvPr/>
        </p:nvSpPr>
        <p:spPr>
          <a:xfrm>
            <a:off x="2447276" y="2307603"/>
            <a:ext cx="1676256" cy="1031051"/>
          </a:xfrm>
          <a:prstGeom prst="rect">
            <a:avLst/>
          </a:prstGeom>
          <a:noFill/>
        </p:spPr>
        <p:txBody>
          <a:bodyPr wrap="square" lIns="0" tIns="0" rIns="0" bIns="0" rtlCol="0">
            <a:spAutoFit/>
          </a:bodyPr>
          <a:lstStyle/>
          <a:p>
            <a:pPr algn="ctr"/>
            <a:r>
              <a:rPr lang="zh-CN" altLang="en-US" sz="6700" b="1">
                <a:solidFill>
                  <a:schemeClr val="accent1"/>
                </a:solidFill>
                <a:latin typeface="微软雅黑" panose="020b0503020204020204" pitchFamily="34" charset="-122"/>
                <a:ea typeface="微软雅黑" panose="020b0503020204020204" pitchFamily="34" charset="-122"/>
              </a:rPr>
              <a:t>谢</a:t>
            </a:r>
            <a:endParaRPr lang="zh-CN" altLang="en-US" sz="6700" b="1">
              <a:solidFill>
                <a:schemeClr val="accent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854138" y="2042425"/>
            <a:ext cx="1663074" cy="166367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29" name="TextBox 28"/>
          <p:cNvSpPr txBox="1"/>
          <p:nvPr/>
        </p:nvSpPr>
        <p:spPr>
          <a:xfrm>
            <a:off x="3842044" y="2307603"/>
            <a:ext cx="1676256" cy="1031051"/>
          </a:xfrm>
          <a:prstGeom prst="rect">
            <a:avLst/>
          </a:prstGeom>
          <a:noFill/>
        </p:spPr>
        <p:txBody>
          <a:bodyPr wrap="square" lIns="0" tIns="0" rIns="0" bIns="0" rtlCol="0">
            <a:spAutoFit/>
          </a:bodyPr>
          <a:lstStyle/>
          <a:p>
            <a:pPr algn="ctr"/>
            <a:r>
              <a:rPr lang="zh-CN" altLang="en-US" sz="6700" b="1">
                <a:solidFill>
                  <a:schemeClr val="accent1"/>
                </a:solidFill>
                <a:latin typeface="微软雅黑" panose="020b0503020204020204" pitchFamily="34" charset="-122"/>
                <a:ea typeface="微软雅黑" panose="020b0503020204020204" pitchFamily="34" charset="-122"/>
              </a:rPr>
              <a:t>倾</a:t>
            </a:r>
            <a:endParaRPr lang="zh-CN" altLang="en-US" sz="6700" b="1">
              <a:solidFill>
                <a:schemeClr val="accent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5390110" y="2042425"/>
            <a:ext cx="1663074" cy="1663676"/>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33" name="TextBox 32"/>
          <p:cNvSpPr txBox="1"/>
          <p:nvPr/>
        </p:nvSpPr>
        <p:spPr>
          <a:xfrm>
            <a:off x="5406288" y="2255375"/>
            <a:ext cx="1676256" cy="1026159"/>
          </a:xfrm>
          <a:prstGeom prst="rect">
            <a:avLst/>
          </a:prstGeom>
          <a:noFill/>
        </p:spPr>
        <p:txBody>
          <a:bodyPr wrap="square" lIns="0" tIns="0" rIns="0" bIns="0" rtlCol="0">
            <a:spAutoFit/>
          </a:bodyPr>
          <a:lstStyle/>
          <a:p>
            <a:pPr algn="ctr"/>
            <a:r>
              <a:rPr lang="zh-CN" altLang="en-US" sz="6700" b="1">
                <a:solidFill>
                  <a:schemeClr val="accent1"/>
                </a:solidFill>
                <a:latin typeface="微软雅黑" panose="020b0503020204020204" pitchFamily="34" charset="-122"/>
                <a:ea typeface="微软雅黑" panose="020b0503020204020204" pitchFamily="34" charset="-122"/>
              </a:rPr>
              <a:t>听</a:t>
            </a:r>
            <a:endParaRPr lang="zh-CN" altLang="en-US" sz="67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6160">
        <p14:flash/>
      </p:transition>
    </mc:Choice>
    <mc:Fallback>
      <p:transition spd="slow" advTm="616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anim calcmode="lin" valueType="num">
                                      <p:cBhvr>
                                        <p:cTn id="10" dur="500" fill="hold"/>
                                        <p:tgtEl>
                                          <p:spTgt spid="18"/>
                                        </p:tgtEl>
                                        <p:attrNameLst>
                                          <p:attrName>ppt_x</p:attrName>
                                        </p:attrNameLst>
                                      </p:cBhvr>
                                      <p:tavLst>
                                        <p:tav tm="0">
                                          <p:val>
                                            <p:fltVal val="0.5"/>
                                          </p:val>
                                        </p:tav>
                                        <p:tav tm="100000">
                                          <p:val>
                                            <p:strVal val="#ppt_x"/>
                                          </p:val>
                                        </p:tav>
                                      </p:tavLst>
                                    </p:anim>
                                    <p:anim calcmode="lin" valueType="num">
                                      <p:cBhvr>
                                        <p:cTn id="11" dur="500" fill="hold"/>
                                        <p:tgtEl>
                                          <p:spTgt spid="1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fltVal val="0.5"/>
                                          </p:val>
                                        </p:tav>
                                        <p:tav tm="100000">
                                          <p:val>
                                            <p:strVal val="#ppt_x"/>
                                          </p:val>
                                        </p:tav>
                                      </p:tavLst>
                                    </p:anim>
                                    <p:anim calcmode="lin" valueType="num">
                                      <p:cBhvr>
                                        <p:cTn id="18" dur="500" fill="hold"/>
                                        <p:tgtEl>
                                          <p:spTgt spid="2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anim calcmode="lin" valueType="num">
                                      <p:cBhvr>
                                        <p:cTn id="24" dur="500" fill="hold"/>
                                        <p:tgtEl>
                                          <p:spTgt spid="26"/>
                                        </p:tgtEl>
                                        <p:attrNameLst>
                                          <p:attrName>ppt_x</p:attrName>
                                        </p:attrNameLst>
                                      </p:cBhvr>
                                      <p:tavLst>
                                        <p:tav tm="0">
                                          <p:val>
                                            <p:fltVal val="0.5"/>
                                          </p:val>
                                        </p:tav>
                                        <p:tav tm="100000">
                                          <p:val>
                                            <p:strVal val="#ppt_x"/>
                                          </p:val>
                                        </p:tav>
                                      </p:tavLst>
                                    </p:anim>
                                    <p:anim calcmode="lin" valueType="num">
                                      <p:cBhvr>
                                        <p:cTn id="25" dur="500" fill="hold"/>
                                        <p:tgtEl>
                                          <p:spTgt spid="26"/>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fltVal val="0.5"/>
                                          </p:val>
                                        </p:tav>
                                        <p:tav tm="100000">
                                          <p:val>
                                            <p:strVal val="#ppt_x"/>
                                          </p:val>
                                        </p:tav>
                                      </p:tavLst>
                                    </p:anim>
                                    <p:anim calcmode="lin" valueType="num">
                                      <p:cBhvr>
                                        <p:cTn id="32" dur="500" fill="hold"/>
                                        <p:tgtEl>
                                          <p:spTgt spid="30"/>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125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grpId="0" nodeType="withEffect">
                                  <p:stCondLst>
                                    <p:cond delay="75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childTnLst>
                          </p:cTn>
                        </p:par>
                        <p:par>
                          <p:cTn id="54" fill="hold" nodeType="afterGroup">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par>
                          <p:cTn id="61" fill="hold" nodeType="afterGroup">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750"/>
                                        <p:tgtEl>
                                          <p:spTgt spid="15"/>
                                        </p:tgtEl>
                                      </p:cBhvr>
                                    </p:animEffect>
                                  </p:childTnLst>
                                </p:cTn>
                              </p:par>
                            </p:childTnLst>
                          </p:cTn>
                        </p:par>
                        <p:par>
                          <p:cTn id="65" fill="hold" nodeType="afterGroup">
                            <p:stCondLst>
                              <p:cond delay="3750"/>
                            </p:stCondLst>
                            <p:childTnLst>
                              <p:par>
                                <p:cTn id="66" presetID="10"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16" grpId="0" animBg="1"/>
      <p:bldP spid="17" grpId="0" animBg="1"/>
      <p:bldP spid="21" grpId="0"/>
      <p:bldP spid="25" grpId="0"/>
      <p:bldP spid="29" grpId="0"/>
      <p:bldP spid="33"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TIMING" val="|1.4"/>
</p:tagLst>
</file>

<file path=ppt/tags/tag62.xml><?xml version="1.0" encoding="utf-8"?>
<p:tagLst xmlns:p="http://schemas.openxmlformats.org/presentationml/2006/main">
  <p:tag name="TIMING" val="|1.4"/>
</p:tagLst>
</file>

<file path=ppt/tags/tag63.xml><?xml version="1.0" encoding="utf-8"?>
<p:tagLst xmlns:p="http://schemas.openxmlformats.org/presentationml/2006/main">
  <p:tag name="KSO_WM_UNIT_PLACING_PICTURE_USER_VIEWPORT" val="{&quot;height&quot;:2248.9905511811025,&quot;width&quot;:4497.979527559055}"/>
</p:tagLst>
</file>

<file path=ppt/tags/tag64.xml><?xml version="1.0" encoding="utf-8"?>
<p:tagLst xmlns:p="http://schemas.openxmlformats.org/presentationml/2006/main">
  <p:tag name="KSO_WM_UNIT_PLACING_PICTURE_USER_VIEWPORT" val="{&quot;height&quot;:3870,&quot;width&quot;:3870}"/>
</p:tagLst>
</file>

<file path=ppt/tags/tag6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www.33ppt.com"/>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67</Paragraphs>
  <Slides>11</Slides>
  <Notes>11</Notes>
  <TotalTime>0</TotalTime>
  <HiddenSlides>0</HiddenSlides>
  <MMClips>1</MMClips>
  <ScaleCrop>0</ScaleCrop>
  <HeadingPairs>
    <vt:vector baseType="variant" size="6">
      <vt:variant>
        <vt:lpstr>Fonts used</vt:lpstr>
      </vt:variant>
      <vt:variant>
        <vt:i4>12</vt:i4>
      </vt:variant>
      <vt:variant>
        <vt:lpstr>Theme</vt:lpstr>
      </vt:variant>
      <vt:variant>
        <vt:i4>1</vt:i4>
      </vt:variant>
      <vt:variant>
        <vt:lpstr>Slide Titles</vt:lpstr>
      </vt:variant>
      <vt:variant>
        <vt:i4>11</vt:i4>
      </vt:variant>
    </vt:vector>
  </HeadingPairs>
  <TitlesOfParts>
    <vt:vector baseType="lpstr" size="24">
      <vt:lpstr>Arial</vt:lpstr>
      <vt:lpstr>Calibri Light</vt:lpstr>
      <vt:lpstr>Calibri</vt:lpstr>
      <vt:lpstr>微软雅黑</vt:lpstr>
      <vt:lpstr>华文细黑</vt:lpstr>
      <vt:lpstr>宋体</vt:lpstr>
      <vt:lpstr>Clarendon BT</vt:lpstr>
      <vt:lpstr>Malgun Gothic</vt:lpstr>
      <vt:lpstr>Broadway</vt:lpstr>
      <vt:lpstr>DFPYeaSong-B5</vt:lpstr>
      <vt:lpstr>Wingdings</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2</cp:revision>
  <dcterms:created xsi:type="dcterms:W3CDTF">2017-03-16T15:37:00Z</dcterms:created>
  <dcterms:modified xsi:type="dcterms:W3CDTF">2023-05-08T05:05:07Z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