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notesMasterIdLst>
    <p:notesMasterId r:id="rId3"/>
  </p:notesMasterIdLst>
  <p:sldIdLst>
    <p:sldId id="260" r:id="rId4"/>
    <p:sldId id="256" r:id="rId5"/>
    <p:sldId id="261" r:id="rId6"/>
    <p:sldId id="8635" r:id="rId7"/>
    <p:sldId id="8636" r:id="rId8"/>
    <p:sldId id="257" r:id="rId9"/>
    <p:sldId id="8625" r:id="rId10"/>
    <p:sldId id="8637" r:id="rId11"/>
    <p:sldId id="258" r:id="rId12"/>
    <p:sldId id="8629" r:id="rId13"/>
    <p:sldId id="8634" r:id="rId14"/>
    <p:sldId id="259" r:id="rId15"/>
    <p:sldId id="8628" r:id="rId16"/>
    <p:sldId id="8626" r:id="rId17"/>
    <p:sldId id="8630" r:id="rId18"/>
    <p:sldId id="8632" r:id="rId19"/>
    <p:sldId id="8627" r:id="rId20"/>
    <p:sldId id="8631" r:id="rId21"/>
    <p:sldId id="8633" r:id="rId22"/>
    <p:sldId id="8652" r:id="rId23"/>
    <p:sldId id="8670" r:id="rId24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tags" Target="tags/tag61.xml" /><Relationship Id="rId26" Type="http://schemas.openxmlformats.org/officeDocument/2006/relationships/presProps" Target="presProps.xml" /><Relationship Id="rId27" Type="http://schemas.openxmlformats.org/officeDocument/2006/relationships/viewProps" Target="viewProps.xml" /><Relationship Id="rId28" Type="http://schemas.openxmlformats.org/officeDocument/2006/relationships/theme" Target="theme/theme1.xml" /><Relationship Id="rId29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20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21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办公资源网：www.bangongziyuan.com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openxmlformats.org/officeDocument/2006/relationships/image" Target="../media/image6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jpeg" /><Relationship Id="rId3" Type="http://schemas.openxmlformats.org/officeDocument/2006/relationships/image" Target="../media/image32.jpeg" /><Relationship Id="rId4" Type="http://schemas.openxmlformats.org/officeDocument/2006/relationships/image" Target="../media/image30.jpeg" /><Relationship Id="rId5" Type="http://schemas.openxmlformats.org/officeDocument/2006/relationships/image" Target="../media/image33.jpeg" /><Relationship Id="rId6" Type="http://schemas.openxmlformats.org/officeDocument/2006/relationships/image" Target="../media/image16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image" Target="../media/image5.png" /><Relationship Id="rId6" Type="http://schemas.openxmlformats.org/officeDocument/2006/relationships/image" Target="../media/image6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34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34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Relationship Id="rId3" Type="http://schemas.openxmlformats.org/officeDocument/2006/relationships/image" Target="../media/image10.png" /><Relationship Id="rId4" Type="http://schemas.openxmlformats.org/officeDocument/2006/relationships/image" Target="../media/image11.png" /><Relationship Id="rId5" Type="http://schemas.openxmlformats.org/officeDocument/2006/relationships/image" Target="../media/image12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Relationship Id="rId3" Type="http://schemas.openxmlformats.org/officeDocument/2006/relationships/image" Target="../media/image14.jpeg" /><Relationship Id="rId4" Type="http://schemas.openxmlformats.org/officeDocument/2006/relationships/image" Target="../media/image15.jpeg" /><Relationship Id="rId5" Type="http://schemas.openxmlformats.org/officeDocument/2006/relationships/image" Target="../media/image16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17.png" /><Relationship Id="rId4" Type="http://schemas.openxmlformats.org/officeDocument/2006/relationships/image" Target="../media/image2.png" /><Relationship Id="rId5" Type="http://schemas.openxmlformats.org/officeDocument/2006/relationships/image" Target="../media/image18.png" /><Relationship Id="rId6" Type="http://schemas.openxmlformats.org/officeDocument/2006/relationships/image" Target="../media/image19.png" /><Relationship Id="rId7" Type="http://schemas.openxmlformats.org/officeDocument/2006/relationships/image" Target="../media/image20.png" /><Relationship Id="rId8" Type="http://schemas.openxmlformats.org/officeDocument/2006/relationships/image" Target="../media/image21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3" name="图片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852" y="5175350"/>
            <a:ext cx="1408739" cy="1408739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" y="4220168"/>
            <a:ext cx="2725753" cy="294793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2" y="5246218"/>
            <a:ext cx="3804205" cy="161178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36" y="5175350"/>
            <a:ext cx="4046085" cy="17142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45" y="5345324"/>
            <a:ext cx="3644907" cy="15442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318" y="0"/>
            <a:ext cx="4165045" cy="2893188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4596396" y="3582536"/>
            <a:ext cx="3213213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dist"/>
            <a:r>
              <a:rPr lang="zh-CN" altLang="en-US" sz="6600"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植树节</a:t>
            </a:r>
            <a:endParaRPr lang="zh-CN" altLang="en-US" sz="6600"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007" y="-653862"/>
            <a:ext cx="4790396" cy="479039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039" y="-391534"/>
            <a:ext cx="2102852" cy="1746843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979" y="5313710"/>
            <a:ext cx="3644907" cy="1544290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3054485" y="4706339"/>
            <a:ext cx="6498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>
                <a:solidFill>
                  <a:schemeClr val="bg1">
                    <a:lumMod val="50000"/>
                  </a:schemeClr>
                </a:solidFill>
              </a:rPr>
              <a:t>多一份绿叶 多一份温馨</a:t>
            </a:r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Rectangle 4"/>
          <p:cNvSpPr txBox="1">
            <a:spLocks noChangeArrowheads="1"/>
          </p:cNvSpPr>
          <p:nvPr/>
        </p:nvSpPr>
        <p:spPr bwMode="auto">
          <a:xfrm>
            <a:off x="3936731" y="5090147"/>
            <a:ext cx="158432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sym typeface="阿里巴巴普惠体" panose="00020600040101010101" pitchFamily="18" charset="-122"/>
              </a:rPr>
              <a:t>汇报人：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sym typeface="阿里巴巴普惠体" panose="00020600040101010101" pitchFamily="18" charset="-122"/>
              </a:rPr>
              <a:t>PPT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sym typeface="阿里巴巴普惠体" panose="00020600040101010101" pitchFamily="18" charset="-122"/>
              </a:rPr>
              <a:t>汇</a:t>
            </a:r>
            <a:endParaRPr lang="zh-CN" altLang="en-US" sz="1200">
              <a:solidFill>
                <a:schemeClr val="bg1">
                  <a:lumMod val="50000"/>
                </a:schemeClr>
              </a:solidFill>
              <a:sym typeface="阿里巴巴普惠体" panose="00020600040101010101" pitchFamily="18" charset="-122"/>
            </a:endParaRPr>
          </a:p>
        </p:txBody>
      </p:sp>
      <p:sp>
        <p:nvSpPr>
          <p:cNvPr id="42" name="Rectangle 4"/>
          <p:cNvSpPr txBox="1">
            <a:spLocks noChangeArrowheads="1"/>
          </p:cNvSpPr>
          <p:nvPr/>
        </p:nvSpPr>
        <p:spPr bwMode="auto">
          <a:xfrm>
            <a:off x="6995843" y="5104435"/>
            <a:ext cx="19812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阿里巴巴普惠体" panose="00020600040101010101" pitchFamily="18" charset="-122"/>
                <a:sym typeface="阿里巴巴普惠体" panose="00020600040101010101" pitchFamily="18" charset="-122"/>
              </a:rPr>
              <a:t>日期：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阿里巴巴普惠体" panose="00020600040101010101" pitchFamily="18" charset="-122"/>
                <a:sym typeface="阿里巴巴普惠体" panose="00020600040101010101" pitchFamily="18" charset="-122"/>
              </a:rPr>
              <a:t>202X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阿里巴巴普惠体" panose="00020600040101010101" pitchFamily="18" charset="-122"/>
                <a:sym typeface="阿里巴巴普惠体" panose="00020600040101010101" pitchFamily="18" charset="-122"/>
              </a:rPr>
              <a:t>年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阿里巴巴普惠体" panose="00020600040101010101" pitchFamily="18" charset="-122"/>
                <a:sym typeface="阿里巴巴普惠体" panose="00020600040101010101" pitchFamily="18" charset="-122"/>
              </a:rPr>
              <a:t>12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阿里巴巴普惠体" panose="00020600040101010101" pitchFamily="18" charset="-122"/>
                <a:sym typeface="阿里巴巴普惠体" panose="00020600040101010101" pitchFamily="18" charset="-122"/>
              </a:rPr>
              <a:t>月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阿里巴巴普惠体" panose="00020600040101010101" pitchFamily="18" charset="-122"/>
                <a:sym typeface="阿里巴巴普惠体" panose="00020600040101010101" pitchFamily="18" charset="-122"/>
              </a:rPr>
              <a:t>30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阿里巴巴普惠体" panose="00020600040101010101" pitchFamily="18" charset="-122"/>
                <a:sym typeface="阿里巴巴普惠体" panose="00020600040101010101" pitchFamily="18" charset="-122"/>
              </a:rPr>
              <a:t>日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矩形 17"/>
          <p:cNvSpPr/>
          <p:nvPr/>
        </p:nvSpPr>
        <p:spPr>
          <a:xfrm flipH="1">
            <a:off x="272372" y="320176"/>
            <a:ext cx="97277" cy="926478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69651" y="486383"/>
            <a:ext cx="2110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/>
              <a:t>添加标题</a:t>
            </a:r>
            <a:endParaRPr lang="zh-CN" altLang="en-US" sz="2400" b="1"/>
          </a:p>
        </p:txBody>
      </p:sp>
      <p:sp>
        <p:nvSpPr>
          <p:cNvPr id="19" name="文本框 18"/>
          <p:cNvSpPr txBox="1"/>
          <p:nvPr/>
        </p:nvSpPr>
        <p:spPr>
          <a:xfrm>
            <a:off x="369649" y="953109"/>
            <a:ext cx="5126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>
                    <a:lumMod val="50000"/>
                  </a:schemeClr>
                </a:solidFill>
              </a:rPr>
              <a:t>Environmental protection is everyone’s responsibility</a:t>
            </a:r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935" y="1639477"/>
            <a:ext cx="4716286" cy="4311653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003570" y="2201594"/>
            <a:ext cx="4328802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sz="16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  <a:endParaRPr lang="zh-CN" altLang="en-US" sz="16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03570" y="3675220"/>
            <a:ext cx="449255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sz="16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  <a:endParaRPr lang="zh-CN" altLang="en-US" sz="16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03570" y="5284139"/>
            <a:ext cx="441473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sz="16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  <a:endParaRPr lang="zh-CN" altLang="en-US" sz="16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6" name="矩形 15"/>
          <p:cNvSpPr/>
          <p:nvPr/>
        </p:nvSpPr>
        <p:spPr>
          <a:xfrm flipH="1">
            <a:off x="492867" y="2321678"/>
            <a:ext cx="246436" cy="278126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 flipH="1">
            <a:off x="492867" y="3795304"/>
            <a:ext cx="246436" cy="278126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 flipH="1">
            <a:off x="531779" y="5404223"/>
            <a:ext cx="246436" cy="278126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animBg="1"/>
      <p:bldP spid="17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文本框 25"/>
          <p:cNvSpPr txBox="1"/>
          <p:nvPr/>
        </p:nvSpPr>
        <p:spPr>
          <a:xfrm>
            <a:off x="275620" y="3272187"/>
            <a:ext cx="60138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0">
                <a:solidFill>
                  <a:srgbClr val="58B505">
                    <a:alpha val="16000"/>
                  </a:srgbClr>
                </a:solidFill>
              </a:rPr>
              <a:t>植树节</a:t>
            </a:r>
            <a:endParaRPr lang="zh-CN" altLang="en-US" sz="15000">
              <a:solidFill>
                <a:srgbClr val="58B505">
                  <a:alpha val="16000"/>
                </a:srgbClr>
              </a:solidFill>
            </a:endParaRPr>
          </a:p>
        </p:txBody>
      </p:sp>
      <p:sp>
        <p:nvSpPr>
          <p:cNvPr id="20" name="流程图: 接点 19"/>
          <p:cNvSpPr/>
          <p:nvPr/>
        </p:nvSpPr>
        <p:spPr>
          <a:xfrm>
            <a:off x="2149249" y="6105227"/>
            <a:ext cx="2227634" cy="252919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24259" y="-467848"/>
            <a:ext cx="601380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0">
                <a:solidFill>
                  <a:srgbClr val="58B505">
                    <a:alpha val="16000"/>
                  </a:srgbClr>
                </a:solidFill>
              </a:rPr>
              <a:t>312</a:t>
            </a:r>
            <a:endParaRPr lang="zh-CN" altLang="en-US" sz="25000">
              <a:solidFill>
                <a:srgbClr val="58B505">
                  <a:alpha val="16000"/>
                </a:srgb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29" y="-206913"/>
            <a:ext cx="4699586" cy="672783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 flipH="1">
            <a:off x="6643607" y="920162"/>
            <a:ext cx="97277" cy="926478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6741264" y="1086369"/>
            <a:ext cx="2110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/>
              <a:t>添加标题</a:t>
            </a:r>
            <a:endParaRPr lang="zh-CN" altLang="en-US" sz="2400" b="1"/>
          </a:p>
        </p:txBody>
      </p:sp>
      <p:sp>
        <p:nvSpPr>
          <p:cNvPr id="23" name="文本框 22"/>
          <p:cNvSpPr txBox="1"/>
          <p:nvPr/>
        </p:nvSpPr>
        <p:spPr>
          <a:xfrm>
            <a:off x="6741264" y="1553095"/>
            <a:ext cx="5126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>
                    <a:lumMod val="50000"/>
                  </a:schemeClr>
                </a:solidFill>
              </a:rPr>
              <a:t>Environmental protection is everyone’s responsibility</a:t>
            </a:r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096000" y="6105227"/>
            <a:ext cx="5163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办公资源网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741264" y="2899175"/>
            <a:ext cx="516327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sz="16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  <a:endParaRPr lang="zh-CN" altLang="en-US" sz="16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741264" y="3710544"/>
            <a:ext cx="516327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sz="16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  <a:endParaRPr lang="zh-CN" altLang="en-US" sz="16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741264" y="4330218"/>
            <a:ext cx="516327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sz="16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  <a:endParaRPr lang="zh-CN" altLang="en-US" sz="16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21" grpId="0" animBg="1"/>
      <p:bldP spid="22" grpId="0"/>
      <p:bldP spid="23" grpId="0"/>
      <p:bldP spid="24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59" y="1423986"/>
            <a:ext cx="3897297" cy="401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5912527" y="1423987"/>
            <a:ext cx="3773011" cy="401002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560598" y="2095130"/>
            <a:ext cx="22815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600" b="1"/>
              <a:t>PART FOUR</a:t>
            </a:r>
            <a:endParaRPr lang="zh-CN" altLang="en-US" sz="2600" b="1"/>
          </a:p>
        </p:txBody>
      </p:sp>
      <p:sp>
        <p:nvSpPr>
          <p:cNvPr id="8" name="文本框 7"/>
          <p:cNvSpPr txBox="1"/>
          <p:nvPr/>
        </p:nvSpPr>
        <p:spPr>
          <a:xfrm>
            <a:off x="6560598" y="2655903"/>
            <a:ext cx="22815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600" b="1"/>
              <a:t>植树节的意义</a:t>
            </a:r>
            <a:endParaRPr lang="zh-CN" altLang="en-US" sz="2600" b="1"/>
          </a:p>
        </p:txBody>
      </p:sp>
      <p:sp>
        <p:nvSpPr>
          <p:cNvPr id="9" name="文本框 8"/>
          <p:cNvSpPr txBox="1"/>
          <p:nvPr/>
        </p:nvSpPr>
        <p:spPr>
          <a:xfrm>
            <a:off x="6627179" y="3428999"/>
            <a:ext cx="2148396" cy="11798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矩形 17"/>
          <p:cNvSpPr/>
          <p:nvPr/>
        </p:nvSpPr>
        <p:spPr>
          <a:xfrm flipH="1">
            <a:off x="272372" y="320176"/>
            <a:ext cx="97277" cy="926478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69651" y="486383"/>
            <a:ext cx="2110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/>
              <a:t>添加标题</a:t>
            </a:r>
            <a:endParaRPr lang="zh-CN" altLang="en-US" sz="2400" b="1"/>
          </a:p>
        </p:txBody>
      </p:sp>
      <p:sp>
        <p:nvSpPr>
          <p:cNvPr id="19" name="文本框 18"/>
          <p:cNvSpPr txBox="1"/>
          <p:nvPr/>
        </p:nvSpPr>
        <p:spPr>
          <a:xfrm>
            <a:off x="369649" y="953109"/>
            <a:ext cx="5126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>
                    <a:lumMod val="50000"/>
                  </a:schemeClr>
                </a:solidFill>
              </a:rPr>
              <a:t>Environmental protection is everyone’s responsibility</a:t>
            </a:r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761" y="948048"/>
            <a:ext cx="3988340" cy="554628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79899" y="2406639"/>
            <a:ext cx="690339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sz="16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  <a:endParaRPr lang="zh-CN" altLang="en-US" sz="16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79899" y="3520220"/>
            <a:ext cx="2953964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16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  <a:endParaRPr lang="zh-CN" altLang="en-US" sz="16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79900" y="4869121"/>
            <a:ext cx="2953964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16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  <a:endParaRPr lang="zh-CN" altLang="en-US" sz="16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184515" y="3520220"/>
            <a:ext cx="2953964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16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  <a:endParaRPr lang="zh-CN" altLang="en-US" sz="16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184516" y="4869121"/>
            <a:ext cx="2953964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16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  <a:endParaRPr lang="zh-CN" altLang="en-US" sz="16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2" name="流程图: 接点 1"/>
          <p:cNvSpPr/>
          <p:nvPr/>
        </p:nvSpPr>
        <p:spPr>
          <a:xfrm>
            <a:off x="8686801" y="6241414"/>
            <a:ext cx="2227634" cy="252919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59" y="1423987"/>
            <a:ext cx="3897297" cy="401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5912527" y="1423987"/>
            <a:ext cx="3773011" cy="401002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560598" y="2095130"/>
            <a:ext cx="22815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600" b="1"/>
              <a:t>PART FIVE</a:t>
            </a:r>
            <a:endParaRPr lang="zh-CN" altLang="en-US" sz="2600" b="1"/>
          </a:p>
        </p:txBody>
      </p:sp>
      <p:sp>
        <p:nvSpPr>
          <p:cNvPr id="8" name="文本框 7"/>
          <p:cNvSpPr txBox="1"/>
          <p:nvPr/>
        </p:nvSpPr>
        <p:spPr>
          <a:xfrm>
            <a:off x="6560598" y="2655903"/>
            <a:ext cx="22815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600" b="1"/>
              <a:t>各国的植树节</a:t>
            </a:r>
            <a:endParaRPr lang="zh-CN" altLang="en-US" sz="2600" b="1"/>
          </a:p>
        </p:txBody>
      </p:sp>
      <p:sp>
        <p:nvSpPr>
          <p:cNvPr id="9" name="文本框 8"/>
          <p:cNvSpPr txBox="1"/>
          <p:nvPr/>
        </p:nvSpPr>
        <p:spPr>
          <a:xfrm>
            <a:off x="6627179" y="3428999"/>
            <a:ext cx="2148396" cy="11798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矩形 17"/>
          <p:cNvSpPr/>
          <p:nvPr/>
        </p:nvSpPr>
        <p:spPr>
          <a:xfrm flipH="1">
            <a:off x="272372" y="320176"/>
            <a:ext cx="97277" cy="926478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69651" y="486383"/>
            <a:ext cx="2110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/>
              <a:t>添加标题</a:t>
            </a:r>
            <a:endParaRPr lang="zh-CN" altLang="en-US" sz="2400" b="1"/>
          </a:p>
        </p:txBody>
      </p:sp>
      <p:sp>
        <p:nvSpPr>
          <p:cNvPr id="19" name="文本框 18"/>
          <p:cNvSpPr txBox="1"/>
          <p:nvPr/>
        </p:nvSpPr>
        <p:spPr>
          <a:xfrm>
            <a:off x="369649" y="953109"/>
            <a:ext cx="5126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>
                    <a:lumMod val="50000"/>
                  </a:schemeClr>
                </a:solidFill>
              </a:rPr>
              <a:t>Environmental protection is everyone’s responsibility</a:t>
            </a:r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49" y="3122579"/>
            <a:ext cx="4386549" cy="373542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741267" y="2693860"/>
            <a:ext cx="263700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sz="3200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添加标题内容</a:t>
            </a:r>
            <a:endParaRPr lang="zh-CN" altLang="en-US" sz="3200" b="1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61478" y="1852604"/>
            <a:ext cx="966929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sz="16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       点击输入您的内容，或者通过复制您的文本后，在此框中选择复制粘贴，请言简意赅，简单说明即可，不必繁琐。点击输入您的内容，或者通过复制您的文本后，在此框中选择复制粘贴，请言简意赅，简单说明即可，不必繁琐。</a:t>
            </a:r>
            <a:endParaRPr lang="zh-CN" altLang="en-US" sz="16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741266" y="3412005"/>
            <a:ext cx="4406631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sz="16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  <a:endParaRPr lang="zh-CN" altLang="en-US" sz="16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741266" y="4550778"/>
            <a:ext cx="440663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sz="16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  <a:endParaRPr lang="zh-CN" altLang="en-US" sz="16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41266" y="5689551"/>
            <a:ext cx="440663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sz="16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  <a:endParaRPr lang="zh-CN" altLang="en-US" sz="16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矩形 17"/>
          <p:cNvSpPr/>
          <p:nvPr/>
        </p:nvSpPr>
        <p:spPr>
          <a:xfrm flipH="1">
            <a:off x="272372" y="320176"/>
            <a:ext cx="97277" cy="926478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69651" y="486383"/>
            <a:ext cx="2110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/>
              <a:t>添加标题</a:t>
            </a:r>
            <a:endParaRPr lang="zh-CN" altLang="en-US" sz="2400" b="1"/>
          </a:p>
        </p:txBody>
      </p:sp>
      <p:sp>
        <p:nvSpPr>
          <p:cNvPr id="19" name="文本框 18"/>
          <p:cNvSpPr txBox="1"/>
          <p:nvPr/>
        </p:nvSpPr>
        <p:spPr>
          <a:xfrm>
            <a:off x="369649" y="953109"/>
            <a:ext cx="5126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>
                    <a:lumMod val="50000"/>
                  </a:schemeClr>
                </a:solidFill>
              </a:rPr>
              <a:t>Environmental protection is everyone’s responsibility</a:t>
            </a:r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49125" y="4361530"/>
            <a:ext cx="2441645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zh-CN" altLang="en-US" sz="16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  <a:endParaRPr lang="zh-CN" altLang="en-US" sz="16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305797" y="2233415"/>
            <a:ext cx="2441645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zh-CN" altLang="en-US" sz="16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  <a:endParaRPr lang="zh-CN" altLang="en-US" sz="16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305797" y="4254482"/>
            <a:ext cx="2441645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sz="16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  <a:endParaRPr lang="zh-CN" altLang="en-US" sz="16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772" y="1825198"/>
            <a:ext cx="3938080" cy="393808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549126" y="2127393"/>
            <a:ext cx="2441645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zh-CN" altLang="en-US" sz="16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  <a:endParaRPr lang="zh-CN" altLang="en-US" sz="16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247894" y="3854372"/>
            <a:ext cx="1742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/>
              <a:t>添加标题</a:t>
            </a:r>
            <a:endParaRPr lang="zh-CN" altLang="en-US" sz="2000" b="1"/>
          </a:p>
        </p:txBody>
      </p:sp>
      <p:sp>
        <p:nvSpPr>
          <p:cNvPr id="21" name="文本框 20"/>
          <p:cNvSpPr txBox="1"/>
          <p:nvPr/>
        </p:nvSpPr>
        <p:spPr>
          <a:xfrm>
            <a:off x="2247894" y="1565223"/>
            <a:ext cx="1742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/>
              <a:t>添加标题</a:t>
            </a:r>
            <a:endParaRPr lang="zh-CN" altLang="en-US" sz="2000" b="1"/>
          </a:p>
        </p:txBody>
      </p:sp>
      <p:sp>
        <p:nvSpPr>
          <p:cNvPr id="22" name="文本框 21"/>
          <p:cNvSpPr txBox="1"/>
          <p:nvPr/>
        </p:nvSpPr>
        <p:spPr>
          <a:xfrm>
            <a:off x="8383618" y="1696467"/>
            <a:ext cx="1742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/>
              <a:t>添加标题</a:t>
            </a:r>
            <a:endParaRPr lang="zh-CN" altLang="en-US" sz="2000" b="1"/>
          </a:p>
        </p:txBody>
      </p:sp>
      <p:sp>
        <p:nvSpPr>
          <p:cNvPr id="23" name="文本框 22"/>
          <p:cNvSpPr txBox="1"/>
          <p:nvPr/>
        </p:nvSpPr>
        <p:spPr>
          <a:xfrm>
            <a:off x="8305797" y="3854372"/>
            <a:ext cx="1742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/>
              <a:t>添加标题</a:t>
            </a:r>
            <a:endParaRPr lang="zh-CN" altLang="en-US" sz="20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  <p:bldP spid="26" grpId="0"/>
      <p:bldP spid="17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59" y="1423987"/>
            <a:ext cx="3897297" cy="401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5912527" y="1423987"/>
            <a:ext cx="3773011" cy="401002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560598" y="2095130"/>
            <a:ext cx="22815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600" b="1"/>
              <a:t>PART SIX</a:t>
            </a:r>
            <a:endParaRPr lang="zh-CN" altLang="en-US" sz="2600" b="1"/>
          </a:p>
        </p:txBody>
      </p:sp>
      <p:sp>
        <p:nvSpPr>
          <p:cNvPr id="8" name="文本框 7"/>
          <p:cNvSpPr txBox="1"/>
          <p:nvPr/>
        </p:nvSpPr>
        <p:spPr>
          <a:xfrm>
            <a:off x="6560598" y="2655903"/>
            <a:ext cx="26028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600" b="1"/>
              <a:t>植树节与孙中山</a:t>
            </a:r>
            <a:endParaRPr lang="zh-CN" altLang="en-US" sz="2600" b="1"/>
          </a:p>
        </p:txBody>
      </p:sp>
      <p:sp>
        <p:nvSpPr>
          <p:cNvPr id="9" name="文本框 8"/>
          <p:cNvSpPr txBox="1"/>
          <p:nvPr/>
        </p:nvSpPr>
        <p:spPr>
          <a:xfrm>
            <a:off x="6627179" y="3428999"/>
            <a:ext cx="2148396" cy="11798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矩形 17"/>
          <p:cNvSpPr/>
          <p:nvPr/>
        </p:nvSpPr>
        <p:spPr>
          <a:xfrm flipH="1">
            <a:off x="272372" y="320176"/>
            <a:ext cx="97277" cy="926478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69651" y="486383"/>
            <a:ext cx="2110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/>
              <a:t>添加标题</a:t>
            </a:r>
            <a:endParaRPr lang="zh-CN" altLang="en-US" sz="2400" b="1"/>
          </a:p>
        </p:txBody>
      </p:sp>
      <p:sp>
        <p:nvSpPr>
          <p:cNvPr id="19" name="文本框 18"/>
          <p:cNvSpPr txBox="1"/>
          <p:nvPr/>
        </p:nvSpPr>
        <p:spPr>
          <a:xfrm>
            <a:off x="369649" y="953109"/>
            <a:ext cx="5126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>
                    <a:lumMod val="50000"/>
                  </a:schemeClr>
                </a:solidFill>
              </a:rPr>
              <a:t>Environmental protection is everyone’s responsibility</a:t>
            </a:r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166" y="2120630"/>
            <a:ext cx="5439389" cy="34807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流程图: 接点 5"/>
          <p:cNvSpPr/>
          <p:nvPr/>
        </p:nvSpPr>
        <p:spPr>
          <a:xfrm>
            <a:off x="3822975" y="2120631"/>
            <a:ext cx="5573946" cy="3589506"/>
          </a:xfrm>
          <a:prstGeom prst="flowChartConnector">
            <a:avLst/>
          </a:prstGeom>
          <a:noFill/>
          <a:ln w="57150">
            <a:solidFill>
              <a:srgbClr val="58B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流程图: 接点 6"/>
          <p:cNvSpPr/>
          <p:nvPr/>
        </p:nvSpPr>
        <p:spPr>
          <a:xfrm>
            <a:off x="5933875" y="1449423"/>
            <a:ext cx="1147863" cy="1036110"/>
          </a:xfrm>
          <a:prstGeom prst="flowChartConnector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流程图: 接点 16"/>
          <p:cNvSpPr/>
          <p:nvPr/>
        </p:nvSpPr>
        <p:spPr>
          <a:xfrm>
            <a:off x="3214989" y="3429000"/>
            <a:ext cx="1147863" cy="1036110"/>
          </a:xfrm>
          <a:prstGeom prst="flowChartConnector">
            <a:avLst/>
          </a:prstGeom>
          <a:blipFill>
            <a:blip r:embed="rId4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流程图: 接点 19"/>
          <p:cNvSpPr/>
          <p:nvPr/>
        </p:nvSpPr>
        <p:spPr>
          <a:xfrm>
            <a:off x="6096000" y="5277196"/>
            <a:ext cx="1147863" cy="1036110"/>
          </a:xfrm>
          <a:prstGeom prst="flowChartConnector">
            <a:avLst/>
          </a:prstGeom>
          <a:blipFill>
            <a:blip r:embed="rId5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接点 20"/>
          <p:cNvSpPr/>
          <p:nvPr/>
        </p:nvSpPr>
        <p:spPr>
          <a:xfrm>
            <a:off x="8977012" y="3321852"/>
            <a:ext cx="1147863" cy="1036110"/>
          </a:xfrm>
          <a:prstGeom prst="flowChartConnector">
            <a:avLst/>
          </a:prstGeom>
          <a:blipFill>
            <a:blip r:embed="rId6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333171" y="3421760"/>
            <a:ext cx="2761850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sz="16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  <a:endParaRPr lang="zh-CN" altLang="en-US" sz="16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11282" y="2755985"/>
            <a:ext cx="1742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/>
              <a:t>添加标题</a:t>
            </a:r>
            <a:endParaRPr lang="zh-CN" altLang="en-US" sz="2000" b="1"/>
          </a:p>
        </p:txBody>
      </p:sp>
      <p:sp>
        <p:nvSpPr>
          <p:cNvPr id="24" name="文本框 23"/>
          <p:cNvSpPr txBox="1"/>
          <p:nvPr/>
        </p:nvSpPr>
        <p:spPr>
          <a:xfrm>
            <a:off x="1995991" y="5930931"/>
            <a:ext cx="358585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sz="16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  <a:endParaRPr lang="zh-CN" altLang="en-US" sz="16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093163" y="5215302"/>
            <a:ext cx="1843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/>
              <a:t>添加标题</a:t>
            </a:r>
            <a:endParaRPr lang="zh-CN" altLang="en-US" sz="2000" b="1"/>
          </a:p>
        </p:txBody>
      </p:sp>
      <p:sp>
        <p:nvSpPr>
          <p:cNvPr id="28" name="文本框 27"/>
          <p:cNvSpPr txBox="1"/>
          <p:nvPr/>
        </p:nvSpPr>
        <p:spPr>
          <a:xfrm>
            <a:off x="7460302" y="1330060"/>
            <a:ext cx="3912961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sz="16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  <a:endParaRPr lang="zh-CN" altLang="en-US" sz="16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460303" y="894392"/>
            <a:ext cx="1742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/>
              <a:t>添加标题</a:t>
            </a:r>
            <a:endParaRPr lang="zh-CN" altLang="en-US" sz="2000" b="1"/>
          </a:p>
        </p:txBody>
      </p:sp>
      <p:sp>
        <p:nvSpPr>
          <p:cNvPr id="30" name="文本框 29"/>
          <p:cNvSpPr txBox="1"/>
          <p:nvPr/>
        </p:nvSpPr>
        <p:spPr>
          <a:xfrm>
            <a:off x="8957862" y="5486958"/>
            <a:ext cx="3153073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sz="16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  <a:endParaRPr lang="zh-CN" altLang="en-US" sz="16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008121" y="4884671"/>
            <a:ext cx="1742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/>
              <a:t>添加标题</a:t>
            </a:r>
            <a:endParaRPr lang="zh-CN" altLang="en-US" sz="2000" b="1"/>
          </a:p>
        </p:txBody>
      </p:sp>
      <p:sp>
        <p:nvSpPr>
          <p:cNvPr id="32" name="矩形 31"/>
          <p:cNvSpPr/>
          <p:nvPr/>
        </p:nvSpPr>
        <p:spPr>
          <a:xfrm flipH="1" flipV="1">
            <a:off x="333171" y="3219232"/>
            <a:ext cx="1048964" cy="45719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 flipH="1" flipV="1">
            <a:off x="2200274" y="5773479"/>
            <a:ext cx="1048964" cy="45719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 flipH="1" flipV="1">
            <a:off x="7460302" y="1284340"/>
            <a:ext cx="1048964" cy="45719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 flipH="1" flipV="1">
            <a:off x="9030618" y="5331030"/>
            <a:ext cx="1048964" cy="45719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7" grpId="0" animBg="1"/>
      <p:bldP spid="20" grpId="0" animBg="1"/>
      <p:bldP spid="21" grpId="0" animBg="1"/>
      <p:bldP spid="22" grpId="0"/>
      <p:bldP spid="23" grpId="0"/>
      <p:bldP spid="24" grpId="0"/>
      <p:bldP spid="27" grpId="0"/>
      <p:bldP spid="28" grpId="0"/>
      <p:bldP spid="29" grpId="0"/>
      <p:bldP spid="30" grpId="0"/>
      <p:bldP spid="31" grpId="0"/>
      <p:bldP spid="32" grpId="0" animBg="1"/>
      <p:bldP spid="33" grpId="0" animBg="1"/>
      <p:bldP spid="34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" y="4220168"/>
            <a:ext cx="2725753" cy="294793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2" y="5246218"/>
            <a:ext cx="3804205" cy="161178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36" y="5175350"/>
            <a:ext cx="4046085" cy="17142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45" y="5345324"/>
            <a:ext cx="3644907" cy="15442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318" y="0"/>
            <a:ext cx="4165045" cy="2893188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4596396" y="3582536"/>
            <a:ext cx="3213213" cy="1107996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150000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植树节</a:t>
            </a:r>
            <a:endParaRPr lang="zh-CN" altLang="en-US" sz="6600"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007" y="-653862"/>
            <a:ext cx="4790396" cy="479039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039" y="-391534"/>
            <a:ext cx="2102852" cy="1746843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979" y="5313710"/>
            <a:ext cx="3644907" cy="1544290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3054485" y="4706339"/>
            <a:ext cx="6498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>
                <a:solidFill>
                  <a:schemeClr val="bg1">
                    <a:lumMod val="50000"/>
                  </a:schemeClr>
                </a:solidFill>
              </a:rPr>
              <a:t>感谢您的观看</a:t>
            </a:r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Rectangle 4"/>
          <p:cNvSpPr txBox="1">
            <a:spLocks noChangeArrowheads="1"/>
          </p:cNvSpPr>
          <p:nvPr/>
        </p:nvSpPr>
        <p:spPr bwMode="auto">
          <a:xfrm>
            <a:off x="3936731" y="5090147"/>
            <a:ext cx="158432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sym typeface="阿里巴巴普惠体" panose="00020600040101010101" pitchFamily="18" charset="-122"/>
              </a:rPr>
              <a:t>汇报人：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sym typeface="阿里巴巴普惠体" panose="00020600040101010101" pitchFamily="18" charset="-122"/>
              </a:rPr>
              <a:t>PPT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sym typeface="阿里巴巴普惠体" panose="00020600040101010101" pitchFamily="18" charset="-122"/>
              </a:rPr>
              <a:t>汇</a:t>
            </a:r>
            <a:endParaRPr lang="zh-CN" altLang="en-US" sz="1200">
              <a:solidFill>
                <a:schemeClr val="bg1">
                  <a:lumMod val="50000"/>
                </a:schemeClr>
              </a:solidFill>
              <a:sym typeface="阿里巴巴普惠体" panose="00020600040101010101" pitchFamily="18" charset="-122"/>
            </a:endParaRPr>
          </a:p>
        </p:txBody>
      </p:sp>
      <p:sp>
        <p:nvSpPr>
          <p:cNvPr id="42" name="Rectangle 4"/>
          <p:cNvSpPr txBox="1">
            <a:spLocks noChangeArrowheads="1"/>
          </p:cNvSpPr>
          <p:nvPr/>
        </p:nvSpPr>
        <p:spPr bwMode="auto">
          <a:xfrm>
            <a:off x="6995843" y="5104435"/>
            <a:ext cx="19812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阿里巴巴普惠体" panose="00020600040101010101" pitchFamily="18" charset="-122"/>
                <a:sym typeface="阿里巴巴普惠体" panose="00020600040101010101" pitchFamily="18" charset="-122"/>
              </a:rPr>
              <a:t>日期：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阿里巴巴普惠体" panose="00020600040101010101" pitchFamily="18" charset="-122"/>
                <a:sym typeface="阿里巴巴普惠体" panose="00020600040101010101" pitchFamily="18" charset="-122"/>
              </a:rPr>
              <a:t>202X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阿里巴巴普惠体" panose="00020600040101010101" pitchFamily="18" charset="-122"/>
                <a:sym typeface="阿里巴巴普惠体" panose="00020600040101010101" pitchFamily="18" charset="-122"/>
              </a:rPr>
              <a:t>年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阿里巴巴普惠体" panose="00020600040101010101" pitchFamily="18" charset="-122"/>
                <a:sym typeface="阿里巴巴普惠体" panose="00020600040101010101" pitchFamily="18" charset="-122"/>
              </a:rPr>
              <a:t>12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阿里巴巴普惠体" panose="00020600040101010101" pitchFamily="18" charset="-122"/>
                <a:sym typeface="阿里巴巴普惠体" panose="00020600040101010101" pitchFamily="18" charset="-122"/>
              </a:rPr>
              <a:t>月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阿里巴巴普惠体" panose="00020600040101010101" pitchFamily="18" charset="-122"/>
                <a:sym typeface="阿里巴巴普惠体" panose="00020600040101010101" pitchFamily="18" charset="-122"/>
              </a:rPr>
              <a:t>30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阿里巴巴普惠体" panose="00020600040101010101" pitchFamily="18" charset="-122"/>
                <a:sym typeface="阿里巴巴普惠体" panose="00020600040101010101" pitchFamily="18" charset="-122"/>
              </a:rPr>
              <a:t>日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/>
      <p:bldP spid="41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5353235" cy="6858000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 rot="5400000">
            <a:off x="5206752" y="2898559"/>
            <a:ext cx="745725" cy="452761"/>
          </a:xfrm>
          <a:prstGeom prst="triangle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12054" y="1935332"/>
            <a:ext cx="3311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>
                <a:solidFill>
                  <a:schemeClr val="bg1"/>
                </a:solidFill>
              </a:rPr>
              <a:t>目录</a:t>
            </a:r>
            <a:endParaRPr lang="zh-CN" altLang="en-US" sz="960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12053" y="3321728"/>
            <a:ext cx="3755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600">
                <a:solidFill>
                  <a:schemeClr val="bg1"/>
                </a:solidFill>
              </a:rPr>
              <a:t>CONTENT</a:t>
            </a:r>
            <a:endParaRPr lang="zh-CN" altLang="en-US" sz="660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43944" y="914134"/>
            <a:ext cx="551895" cy="426660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838767" y="1730879"/>
            <a:ext cx="551895" cy="426660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838767" y="2533835"/>
            <a:ext cx="551895" cy="426660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843944" y="3349900"/>
            <a:ext cx="551895" cy="426660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04</a:t>
            </a:r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838767" y="4166645"/>
            <a:ext cx="551895" cy="426660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05</a:t>
            </a:r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838767" y="4969601"/>
            <a:ext cx="551895" cy="426660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06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7551196" y="914134"/>
            <a:ext cx="2760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/>
              <a:t>植树节的历史</a:t>
            </a:r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7653289" y="1727628"/>
            <a:ext cx="2760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/>
              <a:t>植树节的由来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7653289" y="2562499"/>
            <a:ext cx="2760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/>
              <a:t>节徽的意义</a:t>
            </a: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7653289" y="3354962"/>
            <a:ext cx="2760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/>
              <a:t>植树节的意义</a:t>
            </a:r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7755382" y="4168456"/>
            <a:ext cx="2760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/>
              <a:t>各国的植树节</a:t>
            </a:r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7755382" y="5003327"/>
            <a:ext cx="2760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/>
              <a:t>植树节与孙中山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243138" y="2946400"/>
            <a:ext cx="596900" cy="657225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575"/>
            <a:ext cx="9359900" cy="6572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96" tIns="0" rIns="179996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www.ppthui.com</a:t>
            </a:r>
            <a:endParaRPr kumimoji="0" lang="zh-CN" altLang="en-US" sz="3700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813"/>
            <a:ext cx="9312275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上万精品</a:t>
            </a:r>
            <a:r>
              <a:rPr kumimoji="0" lang="en-US" altLang="zh-CN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430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3700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2275" y="2178050"/>
            <a:ext cx="854075" cy="77946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1854200" y="3921125"/>
            <a:ext cx="8361363" cy="1692275"/>
          </a:xfrm>
          <a:prstGeom prst="rect">
            <a:avLst/>
          </a:prstGeom>
          <a:noFill/>
          <a:ln w="25400">
            <a:noFill/>
          </a:ln>
        </p:spPr>
        <p:txBody>
          <a:bodyPr lIns="121917" tIns="60958" rIns="121917" bIns="60958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模板下载：</a:t>
            </a:r>
            <a:r>
              <a:rPr lang="en-US" altLang="zh-CN" sz="14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www.ppthui.com/muban/</a:t>
            </a:r>
            <a:r>
              <a:rPr lang="en-US" altLang="zh-CN" sz="14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www.ppthui.com/hangye/</a:t>
            </a:r>
            <a:endParaRPr lang="en-US" altLang="zh-CN" sz="14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工作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www.ppthui.com/gongzuo/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www.ppthui.com/jieri/</a:t>
            </a:r>
            <a:endParaRPr lang="en-US" altLang="zh-CN" sz="14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背景图片：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7"/>
              </a:rPr>
              <a:t>www.ppthui.com/beijing/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   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课件模板：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8"/>
              </a:rPr>
              <a:t>www.ppthui.com/kejian/</a:t>
            </a:r>
            <a:endParaRPr lang="en-US" altLang="zh-CN" sz="14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0675" y="155575"/>
            <a:ext cx="3810000" cy="190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26" y="1423987"/>
            <a:ext cx="3648723" cy="401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5912527" y="1423987"/>
            <a:ext cx="3773011" cy="401002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560598" y="2095130"/>
            <a:ext cx="22815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600" b="1"/>
              <a:t>PART ONE</a:t>
            </a:r>
            <a:endParaRPr lang="zh-CN" altLang="en-US" sz="2600" b="1"/>
          </a:p>
        </p:txBody>
      </p:sp>
      <p:sp>
        <p:nvSpPr>
          <p:cNvPr id="8" name="文本框 7"/>
          <p:cNvSpPr txBox="1"/>
          <p:nvPr/>
        </p:nvSpPr>
        <p:spPr>
          <a:xfrm>
            <a:off x="6560598" y="2655903"/>
            <a:ext cx="22815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600" b="1"/>
              <a:t>植树节的历史</a:t>
            </a:r>
            <a:endParaRPr lang="zh-CN" altLang="en-US" sz="2600" b="1"/>
          </a:p>
        </p:txBody>
      </p:sp>
      <p:sp>
        <p:nvSpPr>
          <p:cNvPr id="9" name="文本框 8"/>
          <p:cNvSpPr txBox="1"/>
          <p:nvPr/>
        </p:nvSpPr>
        <p:spPr>
          <a:xfrm>
            <a:off x="6627179" y="3428999"/>
            <a:ext cx="2148396" cy="11798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矩形 17"/>
          <p:cNvSpPr/>
          <p:nvPr/>
        </p:nvSpPr>
        <p:spPr>
          <a:xfrm flipH="1">
            <a:off x="272372" y="320176"/>
            <a:ext cx="97277" cy="926478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69651" y="486383"/>
            <a:ext cx="2110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/>
              <a:t>添加标题</a:t>
            </a:r>
            <a:endParaRPr lang="zh-CN" altLang="en-US" sz="2400" b="1"/>
          </a:p>
        </p:txBody>
      </p:sp>
      <p:sp>
        <p:nvSpPr>
          <p:cNvPr id="19" name="文本框 18"/>
          <p:cNvSpPr txBox="1"/>
          <p:nvPr/>
        </p:nvSpPr>
        <p:spPr>
          <a:xfrm>
            <a:off x="369649" y="953109"/>
            <a:ext cx="5126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>
                    <a:lumMod val="50000"/>
                  </a:schemeClr>
                </a:solidFill>
              </a:rPr>
              <a:t>Environmental protection is everyone’s responsibility</a:t>
            </a:r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060" y="1246654"/>
            <a:ext cx="7553744" cy="341072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1296140" y="5049944"/>
            <a:ext cx="10022889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sz="16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点击输入您的内容，或者通过复制您的文本后，在此框中选择复制粘贴，请言简意赅，简单说明即可，不必繁琐。</a:t>
            </a:r>
            <a:endParaRPr lang="en-US" altLang="zh-CN" sz="16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endParaRPr lang="zh-CN" altLang="en-US" sz="16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r>
              <a:rPr lang="zh-CN" altLang="en-US" sz="16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点击输入您的内容，或者通过复制您的文本后，在此框中选择复制粘贴，请言简意赅，简单说明即可，不必繁琐。</a:t>
            </a:r>
            <a:endParaRPr lang="zh-CN" altLang="en-US" sz="16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矩形 17"/>
          <p:cNvSpPr/>
          <p:nvPr/>
        </p:nvSpPr>
        <p:spPr>
          <a:xfrm flipH="1">
            <a:off x="272372" y="320176"/>
            <a:ext cx="97277" cy="926478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69651" y="486383"/>
            <a:ext cx="2110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/>
              <a:t>添加标题</a:t>
            </a:r>
            <a:endParaRPr lang="zh-CN" altLang="en-US" sz="2400" b="1"/>
          </a:p>
        </p:txBody>
      </p:sp>
      <p:sp>
        <p:nvSpPr>
          <p:cNvPr id="19" name="文本框 18"/>
          <p:cNvSpPr txBox="1"/>
          <p:nvPr/>
        </p:nvSpPr>
        <p:spPr>
          <a:xfrm>
            <a:off x="369649" y="953109"/>
            <a:ext cx="5126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>
                    <a:lumMod val="50000"/>
                  </a:schemeClr>
                </a:solidFill>
              </a:rPr>
              <a:t>Environmental protection is everyone’s responsibility</a:t>
            </a:r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919" y="2211191"/>
            <a:ext cx="1768968" cy="174581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208" y="1700401"/>
            <a:ext cx="1426344" cy="22566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5873" y="1962268"/>
            <a:ext cx="1426344" cy="19947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0538" y="1962268"/>
            <a:ext cx="1308376" cy="1994737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083800" y="5023312"/>
            <a:ext cx="2142269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zh-CN" altLang="en-US" sz="1600">
                <a:solidFill>
                  <a:schemeClr val="bg1">
                    <a:lumMod val="5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  <a:endParaRPr lang="zh-CN" altLang="en-US" sz="1600">
              <a:solidFill>
                <a:schemeClr val="bg1">
                  <a:lumMod val="5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748581" y="5023312"/>
            <a:ext cx="2142269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zh-CN" altLang="en-US" sz="1600">
                <a:solidFill>
                  <a:schemeClr val="bg1">
                    <a:lumMod val="5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  <a:endParaRPr lang="zh-CN" altLang="en-US" sz="1600">
              <a:solidFill>
                <a:schemeClr val="bg1">
                  <a:lumMod val="5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306107" y="5023312"/>
            <a:ext cx="2142269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zh-CN" altLang="en-US" sz="1600">
                <a:solidFill>
                  <a:schemeClr val="bg1">
                    <a:lumMod val="5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  <a:endParaRPr lang="zh-CN" altLang="en-US" sz="1600">
              <a:solidFill>
                <a:schemeClr val="bg1">
                  <a:lumMod val="5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970888" y="5023312"/>
            <a:ext cx="2142269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zh-CN" altLang="en-US" sz="1600">
                <a:solidFill>
                  <a:schemeClr val="bg1">
                    <a:lumMod val="5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  <a:endParaRPr lang="zh-CN" altLang="en-US" sz="1600">
              <a:solidFill>
                <a:schemeClr val="bg1">
                  <a:lumMod val="5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83800" y="4313247"/>
            <a:ext cx="2110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/>
              <a:t>添加标题</a:t>
            </a:r>
            <a:endParaRPr lang="zh-CN" altLang="en-US" sz="2400" b="1"/>
          </a:p>
        </p:txBody>
      </p:sp>
      <p:sp>
        <p:nvSpPr>
          <p:cNvPr id="25" name="文本框 24"/>
          <p:cNvSpPr txBox="1"/>
          <p:nvPr/>
        </p:nvSpPr>
        <p:spPr>
          <a:xfrm>
            <a:off x="3678929" y="4313247"/>
            <a:ext cx="2110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/>
              <a:t>添加标题</a:t>
            </a:r>
            <a:endParaRPr lang="zh-CN" altLang="en-US" sz="2400" b="1"/>
          </a:p>
        </p:txBody>
      </p:sp>
      <p:sp>
        <p:nvSpPr>
          <p:cNvPr id="26" name="文本框 25"/>
          <p:cNvSpPr txBox="1"/>
          <p:nvPr/>
        </p:nvSpPr>
        <p:spPr>
          <a:xfrm>
            <a:off x="6274058" y="4313247"/>
            <a:ext cx="2110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/>
              <a:t>添加标题</a:t>
            </a:r>
            <a:endParaRPr lang="zh-CN" altLang="en-US" sz="2400" b="1"/>
          </a:p>
        </p:txBody>
      </p:sp>
      <p:sp>
        <p:nvSpPr>
          <p:cNvPr id="27" name="文本框 26"/>
          <p:cNvSpPr txBox="1"/>
          <p:nvPr/>
        </p:nvSpPr>
        <p:spPr>
          <a:xfrm>
            <a:off x="8869187" y="4313247"/>
            <a:ext cx="2110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/>
              <a:t>添加标题</a:t>
            </a:r>
            <a:endParaRPr lang="zh-CN" altLang="en-US" sz="2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26" y="1423987"/>
            <a:ext cx="3773011" cy="401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5912527" y="1423987"/>
            <a:ext cx="3773011" cy="401002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560598" y="2095130"/>
            <a:ext cx="22815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600" b="1"/>
              <a:t>PART TWO</a:t>
            </a:r>
            <a:endParaRPr lang="zh-CN" altLang="en-US" sz="2600" b="1"/>
          </a:p>
        </p:txBody>
      </p:sp>
      <p:sp>
        <p:nvSpPr>
          <p:cNvPr id="8" name="文本框 7"/>
          <p:cNvSpPr txBox="1"/>
          <p:nvPr/>
        </p:nvSpPr>
        <p:spPr>
          <a:xfrm>
            <a:off x="6560598" y="2655903"/>
            <a:ext cx="22815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600" b="1"/>
              <a:t>植树节的由来</a:t>
            </a:r>
            <a:endParaRPr lang="zh-CN" altLang="en-US" sz="2600" b="1"/>
          </a:p>
        </p:txBody>
      </p:sp>
      <p:sp>
        <p:nvSpPr>
          <p:cNvPr id="9" name="文本框 8"/>
          <p:cNvSpPr txBox="1"/>
          <p:nvPr/>
        </p:nvSpPr>
        <p:spPr>
          <a:xfrm>
            <a:off x="6627179" y="3428999"/>
            <a:ext cx="2148396" cy="11798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流程图: 接点 1"/>
          <p:cNvSpPr/>
          <p:nvPr/>
        </p:nvSpPr>
        <p:spPr>
          <a:xfrm>
            <a:off x="496206" y="1782192"/>
            <a:ext cx="4466950" cy="4258148"/>
          </a:xfrm>
          <a:prstGeom prst="flowChartConnector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接点 9"/>
          <p:cNvSpPr/>
          <p:nvPr/>
        </p:nvSpPr>
        <p:spPr>
          <a:xfrm>
            <a:off x="7630183" y="1674360"/>
            <a:ext cx="1321293" cy="1269507"/>
          </a:xfrm>
          <a:prstGeom prst="flowChartConnector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流程图: 接点 10"/>
          <p:cNvSpPr/>
          <p:nvPr/>
        </p:nvSpPr>
        <p:spPr>
          <a:xfrm>
            <a:off x="6969537" y="3323823"/>
            <a:ext cx="1321293" cy="1269507"/>
          </a:xfrm>
          <a:prstGeom prst="flowChartConnector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流程图: 接点 11"/>
          <p:cNvSpPr/>
          <p:nvPr/>
        </p:nvSpPr>
        <p:spPr>
          <a:xfrm>
            <a:off x="7630183" y="5266889"/>
            <a:ext cx="1321293" cy="1269507"/>
          </a:xfrm>
          <a:prstGeom prst="flowChartConnector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321944" y="2249496"/>
            <a:ext cx="3161490" cy="46232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 flipV="1">
            <a:off x="4321944" y="5799768"/>
            <a:ext cx="3161490" cy="45719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129339" y="3908263"/>
            <a:ext cx="1709206" cy="46232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9292557" y="1871778"/>
            <a:ext cx="2798923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  <a:endParaRPr lang="zh-CN" altLang="en-US" sz="14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705655" y="3449195"/>
            <a:ext cx="2798923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  <a:endParaRPr lang="zh-CN" altLang="en-US" sz="14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292556" y="5558156"/>
            <a:ext cx="2798923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  <a:endParaRPr lang="zh-CN" altLang="en-US" sz="14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8" name="矩形 17"/>
          <p:cNvSpPr/>
          <p:nvPr/>
        </p:nvSpPr>
        <p:spPr>
          <a:xfrm flipH="1">
            <a:off x="272372" y="320176"/>
            <a:ext cx="97277" cy="926478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69651" y="486383"/>
            <a:ext cx="2110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/>
              <a:t>添加标题</a:t>
            </a:r>
            <a:endParaRPr lang="zh-CN" altLang="en-US" sz="2400" b="1"/>
          </a:p>
        </p:txBody>
      </p:sp>
      <p:sp>
        <p:nvSpPr>
          <p:cNvPr id="19" name="文本框 18"/>
          <p:cNvSpPr txBox="1"/>
          <p:nvPr/>
        </p:nvSpPr>
        <p:spPr>
          <a:xfrm>
            <a:off x="369649" y="953109"/>
            <a:ext cx="5126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>
                    <a:lumMod val="50000"/>
                  </a:schemeClr>
                </a:solidFill>
              </a:rPr>
              <a:t>Environmental protection is everyone’s responsibility</a:t>
            </a:r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3" grpId="0" animBg="1"/>
      <p:bldP spid="13" grpId="0" animBg="1"/>
      <p:bldP spid="14" grpId="0" animBg="1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706" y="5525116"/>
            <a:ext cx="1408739" cy="1408739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 flipH="1">
            <a:off x="272372" y="320176"/>
            <a:ext cx="97277" cy="926478"/>
          </a:xfrm>
          <a:prstGeom prst="rect">
            <a:avLst/>
          </a:prstGeom>
          <a:solidFill>
            <a:srgbClr val="58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69651" y="486383"/>
            <a:ext cx="2110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/>
              <a:t>添加标题</a:t>
            </a:r>
            <a:endParaRPr lang="zh-CN" altLang="en-US" sz="2400" b="1"/>
          </a:p>
        </p:txBody>
      </p:sp>
      <p:sp>
        <p:nvSpPr>
          <p:cNvPr id="19" name="文本框 18"/>
          <p:cNvSpPr txBox="1"/>
          <p:nvPr/>
        </p:nvSpPr>
        <p:spPr>
          <a:xfrm>
            <a:off x="369649" y="953109"/>
            <a:ext cx="5126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>
                    <a:lumMod val="50000"/>
                  </a:schemeClr>
                </a:solidFill>
              </a:rPr>
              <a:t>Environmental protection is everyone’s responsibility</a:t>
            </a:r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32629"/>
            <a:ext cx="2420130" cy="10253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276" y="3879543"/>
            <a:ext cx="2865154" cy="309870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52" y="5832629"/>
            <a:ext cx="2420130" cy="102537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975" y="5832629"/>
            <a:ext cx="2420130" cy="102537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126" y="5832629"/>
            <a:ext cx="2420130" cy="102537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804" y="5832629"/>
            <a:ext cx="2420130" cy="102537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955" y="5832629"/>
            <a:ext cx="2420130" cy="102537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371" y="5850384"/>
            <a:ext cx="2420130" cy="102537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147" y="4532958"/>
            <a:ext cx="1408739" cy="1408739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1814152" y="2220867"/>
            <a:ext cx="649854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  <a:endParaRPr lang="zh-CN" altLang="en-US" sz="14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814152" y="3162260"/>
            <a:ext cx="649854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  <a:endParaRPr lang="zh-CN" altLang="en-US" sz="14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814152" y="4186252"/>
            <a:ext cx="649854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  <a:endParaRPr lang="zh-CN" altLang="en-US" sz="14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34" y="2934999"/>
            <a:ext cx="660215" cy="74790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74" y="4086528"/>
            <a:ext cx="656275" cy="633203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34" y="2217239"/>
            <a:ext cx="520501" cy="62826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26" y="1423987"/>
            <a:ext cx="3852909" cy="401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5912527" y="1423987"/>
            <a:ext cx="3773011" cy="401002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560598" y="2095130"/>
            <a:ext cx="22815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600" b="1"/>
              <a:t>PART THREE</a:t>
            </a:r>
            <a:endParaRPr lang="zh-CN" altLang="en-US" sz="2600" b="1"/>
          </a:p>
        </p:txBody>
      </p:sp>
      <p:sp>
        <p:nvSpPr>
          <p:cNvPr id="8" name="文本框 7"/>
          <p:cNvSpPr txBox="1"/>
          <p:nvPr/>
        </p:nvSpPr>
        <p:spPr>
          <a:xfrm>
            <a:off x="6560598" y="2655903"/>
            <a:ext cx="22815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600" b="1"/>
              <a:t>节徽的意义</a:t>
            </a:r>
            <a:endParaRPr lang="zh-CN" altLang="en-US" sz="2600" b="1"/>
          </a:p>
        </p:txBody>
      </p:sp>
      <p:sp>
        <p:nvSpPr>
          <p:cNvPr id="9" name="文本框 8"/>
          <p:cNvSpPr txBox="1"/>
          <p:nvPr/>
        </p:nvSpPr>
        <p:spPr>
          <a:xfrm>
            <a:off x="6627179" y="3428999"/>
            <a:ext cx="2148396" cy="11798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点击输入您的内容，或者通过复制您的文本后，在此框中选择复制粘贴，请言简意赅，简单说明即可，不必繁琐。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 panose="020b0503020204020204" charset="-122"/>
        <a:cs typeface="Arial"/>
      </a:majorFont>
      <a:minorFont>
        <a:latin typeface="Arial"/>
        <a:ea typeface="微软雅黑" panose="020b0503020204020204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126</Paragraphs>
  <Slides>21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baseType="lpstr" size="30">
      <vt:lpstr>Arial</vt:lpstr>
      <vt:lpstr>Calibri</vt:lpstr>
      <vt:lpstr>Calibri Light</vt:lpstr>
      <vt:lpstr>阿里巴巴普惠体</vt:lpstr>
      <vt:lpstr>Wingdings</vt:lpstr>
      <vt:lpstr>微软雅黑</vt:lpstr>
      <vt:lpstr>Meiryo</vt:lpstr>
      <vt:lpstr>宋体</vt:lpstr>
      <vt:lpstr>办公资源网：www.bangongziyuan.com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PPT汇_www.ppthui.com; 办公资源网</dc:creator>
  <cp:lastModifiedBy>xiaoke</cp:lastModifiedBy>
  <cp:revision>26</cp:revision>
  <dcterms:created xsi:type="dcterms:W3CDTF">2020-03-08T07:16:00Z</dcterms:created>
  <dcterms:modified xsi:type="dcterms:W3CDTF">2023-05-08T06:01:09Z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2052-11.1.0.9022</vt:lpwstr>
  </property>
</Properties>
</file>