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77" r:id="rId4"/>
    <p:sldId id="257" r:id="rId5"/>
    <p:sldId id="258" r:id="rId6"/>
    <p:sldId id="259" r:id="rId7"/>
    <p:sldId id="261" r:id="rId8"/>
    <p:sldId id="262" r:id="rId9"/>
    <p:sldId id="288" r:id="rId10"/>
    <p:sldId id="285" r:id="rId11"/>
    <p:sldId id="265" r:id="rId12"/>
    <p:sldId id="281" r:id="rId13"/>
    <p:sldId id="289" r:id="rId14"/>
    <p:sldId id="269" r:id="rId15"/>
    <p:sldId id="268" r:id="rId16"/>
    <p:sldId id="282" r:id="rId17"/>
    <p:sldId id="283" r:id="rId18"/>
    <p:sldId id="290" r:id="rId19"/>
    <p:sldId id="284" r:id="rId20"/>
    <p:sldId id="264" r:id="rId21"/>
    <p:sldId id="291" r:id="rId22"/>
    <p:sldId id="286" r:id="rId23"/>
    <p:sldId id="287" r:id="rId24"/>
    <p:sldId id="303" r:id="rId25"/>
    <p:sldId id="322"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1" autoAdjust="0"/>
    <p:restoredTop sz="94660"/>
  </p:normalViewPr>
  <p:slideViewPr>
    <p:cSldViewPr snapToGrid="0">
      <p:cViewPr varScale="1">
        <p:scale>
          <a:sx n="114" d="100"/>
          <a:sy n="114" d="100"/>
        </p:scale>
        <p:origin x="408"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tags" Target="tags/tag6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notesMaster" Target="notesMasters/notesMaster1.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a:latin typeface="宋体" panose="02010600030101010101" pitchFamily="2" charset="-122"/>
                <a:ea typeface="宋体" panose="02010600030101010101" pitchFamily="2" charset="-122"/>
              </a:rPr>
              <a:t>图表标题</a:t>
            </a:r>
            <a:endParaRPr lang="zh-CN" altLang="en-US">
              <a:latin typeface="宋体" panose="02010600030101010101" pitchFamily="2" charset="-122"/>
              <a:ea typeface="宋体" panose="02010600030101010101" pitchFamily="2" charset="-122"/>
            </a:endParaRPr>
          </a:p>
        </c:rich>
      </c:tx>
      <c:overlay val="0"/>
      <c:spPr>
        <a:noFill/>
        <a:ln>
          <a:noFill/>
        </a:ln>
        <a:effectLst/>
      </c:spPr>
      <c:txPr>
        <a:bodyPr/>
        <a:p>
          <a:pPr>
            <a:defRPr/>
          </a:pPr>
        </a:p>
      </c:txPr>
    </c:title>
    <c:autoTitleDeleted val="0"/>
    <c:plotArea>
      <c:barChart>
        <c:barDir val="col"/>
        <c:grouping val="clustered"/>
        <c:varyColors val="0"/>
        <c:ser>
          <c:idx val="0"/>
          <c:order val="0"/>
          <c:tx>
            <c:strRef>
              <c:f>Sheet1!$B$1</c:f>
              <c:strCache>
                <c:ptCount val="1"/>
                <c:pt idx="0">
                  <c:v>系列 1</c:v>
                </c:pt>
              </c:strCache>
            </c:strRef>
          </c:tx>
          <c:spPr>
            <a:solidFill>
              <a:srgbClr val="52C2B7"/>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BDA619"/>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2173A5"/>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219"/>
        <c:overlap val="-27"/>
        <c:axId val="137603343"/>
        <c:axId val="705011615"/>
      </c:barChart>
      <c:catAx>
        <c:axId val="137603343"/>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705011615"/>
        <c:crosses val="autoZero"/>
        <c:auto val="0"/>
        <c:lblAlgn val="ctr"/>
        <c:lblOffset/>
        <c:noMultiLvlLbl val="0"/>
      </c:catAx>
      <c:valAx>
        <c:axId val="705011615"/>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137603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a:latin typeface="宋体" panose="02010600030101010101" pitchFamily="2" charset="-122"/>
                <a:ea typeface="宋体" panose="02010600030101010101" pitchFamily="2" charset="-122"/>
              </a:rPr>
              <a:t>输入图表标题</a:t>
            </a:r>
            <a:endParaRPr lang="zh-CN" altLang="en-US">
              <a:latin typeface="宋体" panose="02010600030101010101" pitchFamily="2" charset="-122"/>
              <a:ea typeface="宋体" panose="02010600030101010101" pitchFamily="2" charset="-122"/>
            </a:endParaRPr>
          </a:p>
        </c:rich>
      </c:tx>
      <c:overlay val="0"/>
      <c:spPr>
        <a:noFill/>
        <a:ln>
          <a:noFill/>
        </a:ln>
        <a:effectLst/>
      </c:spPr>
      <c:txPr>
        <a:bodyPr/>
        <a:p>
          <a:pPr>
            <a:defRPr/>
          </a:pPr>
        </a:p>
      </c:txPr>
    </c:title>
    <c:autoTitleDeleted val="0"/>
    <c:plotArea>
      <c:pieChart>
        <c:varyColors val="1"/>
        <c:ser>
          <c:idx val="0"/>
          <c:order val="0"/>
          <c:tx>
            <c:strRef>
              <c:f>Sheet1!$B$1</c:f>
              <c:strCache>
                <c:ptCount val="1"/>
                <c:pt idx="0">
                  <c:v>销售额</c:v>
                </c:pt>
              </c:strCache>
            </c:strRef>
          </c:tx>
          <c:spPr>
            <a:solidFill>
              <a:schemeClr val="accent1"/>
            </a:solidFill>
          </c:spPr>
          <c:dPt>
            <c:idx val="0"/>
            <c:invertIfNegative val="1"/>
            <c:spPr>
              <a:solidFill>
                <a:srgbClr val="40B6AB"/>
              </a:solidFill>
              <a:ln w="19050">
                <a:solidFill>
                  <a:schemeClr val="lt1"/>
                </a:solidFill>
              </a:ln>
            </c:spPr>
          </c:dPt>
          <c:dPt>
            <c:idx val="1"/>
            <c:invertIfNegative val="1"/>
            <c:spPr>
              <a:solidFill>
                <a:srgbClr val="81BB59"/>
              </a:solidFill>
              <a:ln w="19050">
                <a:solidFill>
                  <a:schemeClr val="lt1"/>
                </a:solidFill>
              </a:ln>
            </c:spPr>
          </c:dPt>
          <c:dPt>
            <c:idx val="2"/>
            <c:invertIfNegative val="1"/>
            <c:spPr>
              <a:solidFill>
                <a:srgbClr val="BDA619"/>
              </a:solidFill>
              <a:ln w="19050">
                <a:solidFill>
                  <a:schemeClr val="lt1"/>
                </a:solidFill>
              </a:ln>
              <a:effectLst>
                <a:outerShdw blurRad="50800" dist="50800" dir="5400000" algn="ctr" rotWithShape="0">
                  <a:schemeClr val="bg1"/>
                </a:outerShdw>
              </a:effectLst>
            </c:spPr>
          </c:dPt>
          <c:dPt>
            <c:idx val="3"/>
            <c:invertIfNegative val="1"/>
            <c:spPr>
              <a:solidFill>
                <a:srgbClr val="2173A5"/>
              </a:solidFill>
              <a:ln w="19050">
                <a:solidFill>
                  <a:schemeClr val="lt1"/>
                </a:solidFill>
              </a:ln>
            </c:spPr>
          </c:dPt>
          <c:dLbls>
            <c:delete val="1"/>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lang="zh-CN" sz="1195" b="0" i="0" u="none" strike="noStrike" kern="1200" baseline="0" smtId="4294967295">
              <a:solidFill>
                <a:schemeClr val="tx1">
                  <a:lumMod val="65000"/>
                  <a:lumOff val="35000"/>
                </a:schemeClr>
              </a:solidFill>
              <a:latin typeface="黑体" panose="02010609060101010101" pitchFamily="49" charset="-122"/>
              <a:ea typeface="黑体" panose="02010609060101010101" pitchFamily="49" charset="-122"/>
              <a:cs typeface="+mn-cs"/>
            </a:defRPr>
          </a:pPr>
          <a:endParaRPr lang="zh-CN" sz="1195" b="0" i="0" u="none" strike="noStrike" kern="1200" baseline="0" smtId="4294967295">
            <a:solidFill>
              <a:schemeClr val="tx1">
                <a:lumMod val="65000"/>
                <a:lumOff val="35000"/>
              </a:schemeClr>
            </a:solidFill>
            <a:latin typeface="黑体" panose="02010609060101010101" pitchFamily="49" charset="-122"/>
            <a:ea typeface="黑体" panose="02010609060101010101" pitchFamily="49" charset="-122"/>
            <a:cs typeface="+mn-cs"/>
          </a:endParaRPr>
        </a:p>
      </c:txPr>
    </c:legend>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7998AB85-1E44-4A13-955C-F921A4BB180F}"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BF618317-9646-43BD-A4D7-B58E09216ED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22</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t>23</a:t>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0695043-57C0-4B4C-8350-5958451D2C4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B7BF7D-4354-4003-B174-A18573E88AC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0695043-57C0-4B4C-8350-5958451D2C4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B7BF7D-4354-4003-B174-A18573E88AC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0695043-57C0-4B4C-8350-5958451D2C4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B7BF7D-4354-4003-B174-A18573E88AC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0695043-57C0-4B4C-8350-5958451D2C4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B7BF7D-4354-4003-B174-A18573E88AC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0695043-57C0-4B4C-8350-5958451D2C4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B7BF7D-4354-4003-B174-A18573E88AC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0695043-57C0-4B4C-8350-5958451D2C4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B7BF7D-4354-4003-B174-A18573E88AC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0695043-57C0-4B4C-8350-5958451D2C4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BB7BF7D-4354-4003-B174-A18573E88AC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0695043-57C0-4B4C-8350-5958451D2C4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BB7BF7D-4354-4003-B174-A18573E88AC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0695043-57C0-4B4C-8350-5958451D2C4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BB7BF7D-4354-4003-B174-A18573E88AC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0695043-57C0-4B4C-8350-5958451D2C4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B7BF7D-4354-4003-B174-A18573E88AC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0695043-57C0-4B4C-8350-5958451D2C4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BB7BF7D-4354-4003-B174-A18573E88AC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B0695043-57C0-4B4C-8350-5958451D2C40}"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8BB7BF7D-4354-4003-B174-A18573E88AC4}"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png" /><Relationship Id="rId9" Type="http://schemas.openxmlformats.org/officeDocument/2006/relationships/image" Target="../media/image8.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eg" /><Relationship Id="rId3" Type="http://schemas.openxmlformats.org/officeDocument/2006/relationships/image" Target="../media/image23.png" /><Relationship Id="rId4" Type="http://schemas.openxmlformats.org/officeDocument/2006/relationships/image" Target="../media/image24.png" /><Relationship Id="rId5" Type="http://schemas.openxmlformats.org/officeDocument/2006/relationships/image" Target="../media/image28.jpeg" /><Relationship Id="rId6" Type="http://schemas.openxmlformats.org/officeDocument/2006/relationships/image" Target="../media/image2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 Id="rId7" Type="http://schemas.openxmlformats.org/officeDocument/2006/relationships/image" Target="../media/image1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30.png" /><Relationship Id="rId4"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17.png" /><Relationship Id="rId4" Type="http://schemas.openxmlformats.org/officeDocument/2006/relationships/image" Target="../media/image31.jpeg" /><Relationship Id="rId5" Type="http://schemas.openxmlformats.org/officeDocument/2006/relationships/image" Target="../media/image32.jpeg" /><Relationship Id="rId6" Type="http://schemas.openxmlformats.org/officeDocument/2006/relationships/image" Target="../media/image3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5.jpeg" /><Relationship Id="rId3" Type="http://schemas.openxmlformats.org/officeDocument/2006/relationships/image" Target="../media/image17.png" /><Relationship Id="rId4" Type="http://schemas.openxmlformats.org/officeDocument/2006/relationships/image" Target="../media/image27.png" /><Relationship Id="rId5" Type="http://schemas.openxmlformats.org/officeDocument/2006/relationships/chart" Target="../charts/char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 Id="rId3" Type="http://schemas.openxmlformats.org/officeDocument/2006/relationships/image" Target="../media/image17.png" /><Relationship Id="rId4" Type="http://schemas.openxmlformats.org/officeDocument/2006/relationships/image" Target="../media/image21.png" /><Relationship Id="rId5" Type="http://schemas.openxmlformats.org/officeDocument/2006/relationships/image" Target="../media/image28.jpeg" /><Relationship Id="rId6" Type="http://schemas.openxmlformats.org/officeDocument/2006/relationships/image" Target="../media/image2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 Id="rId7" Type="http://schemas.openxmlformats.org/officeDocument/2006/relationships/image" Target="../media/image1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eg" /><Relationship Id="rId3" Type="http://schemas.openxmlformats.org/officeDocument/2006/relationships/image" Target="../media/image23.png" /><Relationship Id="rId4" Type="http://schemas.openxmlformats.org/officeDocument/2006/relationships/image" Target="../media/image24.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17.png" /><Relationship Id="rId4" Type="http://schemas.openxmlformats.org/officeDocument/2006/relationships/image" Target="../media/image34.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 Id="rId3" Type="http://schemas.openxmlformats.org/officeDocument/2006/relationships/image" Target="../media/image17.png" /><Relationship Id="rId4" Type="http://schemas.openxmlformats.org/officeDocument/2006/relationships/image" Target="../media/image2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 Id="rId3" Type="http://schemas.openxmlformats.org/officeDocument/2006/relationships/image" Target="../media/image17.png" /><Relationship Id="rId4" Type="http://schemas.openxmlformats.org/officeDocument/2006/relationships/image" Target="../media/image21.png" /><Relationship Id="rId5" Type="http://schemas.openxmlformats.org/officeDocument/2006/relationships/image" Target="../media/image3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7.png" /><Relationship Id="rId5" Type="http://schemas.openxmlformats.org/officeDocument/2006/relationships/image" Target="../media/image8.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6.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3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 Id="rId7" Type="http://schemas.openxmlformats.org/officeDocument/2006/relationships/image" Target="../media/image1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17.png" /><Relationship Id="rId4" Type="http://schemas.openxmlformats.org/officeDocument/2006/relationships/image" Target="../media/image1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 Id="rId3" Type="http://schemas.openxmlformats.org/officeDocument/2006/relationships/image" Target="../media/image17.png" /><Relationship Id="rId4" Type="http://schemas.openxmlformats.org/officeDocument/2006/relationships/image" Target="../media/image20.jpeg" /><Relationship Id="rId5" Type="http://schemas.openxmlformats.org/officeDocument/2006/relationships/image" Target="../media/image2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eg" /><Relationship Id="rId3" Type="http://schemas.openxmlformats.org/officeDocument/2006/relationships/image" Target="../media/image23.png" /><Relationship Id="rId4" Type="http://schemas.openxmlformats.org/officeDocument/2006/relationships/image" Target="../media/image2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 Id="rId7" Type="http://schemas.openxmlformats.org/officeDocument/2006/relationships/image" Target="../media/image1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17.png" /><Relationship Id="rId4" Type="http://schemas.openxmlformats.org/officeDocument/2006/relationships/chart" Target="../charts/chart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5.jpeg" /><Relationship Id="rId3" Type="http://schemas.openxmlformats.org/officeDocument/2006/relationships/image" Target="../media/image17.png" /><Relationship Id="rId4" Type="http://schemas.openxmlformats.org/officeDocument/2006/relationships/image" Target="../media/image26.jpeg" /><Relationship Id="rId5" Type="http://schemas.openxmlformats.org/officeDocument/2006/relationships/image" Target="../media/image27.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97FAFE"/>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椭圆 5"/>
          <p:cNvSpPr>
            <a:spLocks noChangeAspect="1"/>
          </p:cNvSpPr>
          <p:nvPr/>
        </p:nvSpPr>
        <p:spPr>
          <a:xfrm>
            <a:off x="4115025" y="909000"/>
            <a:ext cx="3960000" cy="3960000"/>
          </a:xfrm>
          <a:prstGeom prst="ellipse">
            <a:avLst/>
          </a:prstGeom>
          <a:gradFill>
            <a:gsLst>
              <a:gs pos="0">
                <a:schemeClr val="accent1">
                  <a:lumMod val="5000"/>
                  <a:lumOff val="95000"/>
                  <a:alpha val="7900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519" y="852572"/>
            <a:ext cx="1200150" cy="1510534"/>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951" y="841616"/>
            <a:ext cx="1200150" cy="1611071"/>
          </a:xfrm>
          <a:prstGeom prst="rect">
            <a:avLst/>
          </a:prstGeom>
        </p:spPr>
      </p:pic>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0151" y="1196533"/>
            <a:ext cx="2176463" cy="789429"/>
          </a:xfrm>
          <a:prstGeom prst="rect">
            <a:avLst/>
          </a:prstGeom>
        </p:spPr>
      </p:pic>
      <p:pic>
        <p:nvPicPr>
          <p:cNvPr id="19"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7263" y="3572509"/>
            <a:ext cx="1042986" cy="1036033"/>
          </a:xfrm>
          <a:prstGeom prst="rect">
            <a:avLst/>
          </a:prstGeom>
        </p:spPr>
      </p:pic>
      <p:sp>
        <p:nvSpPr>
          <p:cNvPr id="20" name="文本框 19"/>
          <p:cNvSpPr txBox="1"/>
          <p:nvPr/>
        </p:nvSpPr>
        <p:spPr>
          <a:xfrm>
            <a:off x="4248617" y="1936789"/>
            <a:ext cx="3680480" cy="1107996"/>
          </a:xfrm>
          <a:prstGeom prst="rect">
            <a:avLst/>
          </a:prstGeom>
          <a:noFill/>
          <a:effectLst>
            <a:outerShdw dist="25400" dir="5400000" algn="ctr" rotWithShape="0">
              <a:schemeClr val="bg1"/>
            </a:outerShdw>
          </a:effectLst>
        </p:spPr>
        <p:txBody>
          <a:bodyPr wrap="square" rtlCol="0">
            <a:spAutoFit/>
          </a:bodyPr>
          <a:lstStyle/>
          <a:p>
            <a:pPr algn="ctr"/>
            <a:r>
              <a:rPr lang="en-US" altLang="zh-CN" sz="6600" spc="-300">
                <a:gradFill>
                  <a:gsLst>
                    <a:gs pos="0">
                      <a:srgbClr val="F86676"/>
                    </a:gs>
                    <a:gs pos="100000">
                      <a:srgbClr val="F63C52"/>
                    </a:gs>
                  </a:gsLst>
                  <a:lin ang="5400000" scaled="1"/>
                </a:gradFill>
                <a:latin typeface="宋体" panose="02010600030101010101" pitchFamily="2" charset="-122"/>
                <a:ea typeface="宋体" panose="02010600030101010101" pitchFamily="2" charset="-122"/>
                <a:cs typeface="Arial" panose="020b0604020202020204" pitchFamily="34" charset="0"/>
              </a:rPr>
              <a:t>SUMMER</a:t>
            </a:r>
            <a:endParaRPr lang="zh-CN" altLang="en-US" sz="6600" spc="-300">
              <a:gradFill>
                <a:gsLst>
                  <a:gs pos="0">
                    <a:srgbClr val="F86676"/>
                  </a:gs>
                  <a:gs pos="100000">
                    <a:srgbClr val="F63C52"/>
                  </a:gs>
                </a:gsLst>
                <a:lin ang="5400000" scaled="1"/>
              </a:gradFill>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4248617" y="2613533"/>
            <a:ext cx="3680480" cy="1631216"/>
          </a:xfrm>
          <a:prstGeom prst="rect">
            <a:avLst/>
          </a:prstGeom>
          <a:noFill/>
          <a:effectLst>
            <a:outerShdw dist="25400" dir="5400000" algn="ctr" rotWithShape="0">
              <a:schemeClr val="bg1"/>
            </a:outerShdw>
          </a:effectLst>
        </p:spPr>
        <p:txBody>
          <a:bodyPr wrap="square" rtlCol="0">
            <a:spAutoFit/>
          </a:bodyPr>
          <a:lstStyle/>
          <a:p>
            <a:pPr algn="ctr"/>
            <a:r>
              <a:rPr lang="en-US" altLang="zh-CN" sz="10000" b="1" spc="-300">
                <a:gradFill>
                  <a:gsLst>
                    <a:gs pos="0">
                      <a:srgbClr val="F86676"/>
                    </a:gs>
                    <a:gs pos="100000">
                      <a:srgbClr val="F63C52"/>
                    </a:gs>
                  </a:gsLst>
                  <a:lin ang="5400000" scaled="1"/>
                </a:gradFill>
                <a:latin typeface="Arial" panose="020b0604020202020204" pitchFamily="34" charset="0"/>
                <a:ea typeface="宋体" panose="02010600030101010101" pitchFamily="2" charset="-122"/>
                <a:cs typeface="Arial" panose="020b0604020202020204" pitchFamily="34" charset="0"/>
              </a:rPr>
              <a:t>TIME</a:t>
            </a:r>
            <a:endParaRPr lang="zh-CN" altLang="en-US" sz="10000" b="1" spc="-300">
              <a:gradFill>
                <a:gsLst>
                  <a:gs pos="0">
                    <a:srgbClr val="F86676"/>
                  </a:gs>
                  <a:gs pos="100000">
                    <a:srgbClr val="F63C52"/>
                  </a:gs>
                </a:gsLst>
                <a:lin ang="5400000" scaled="1"/>
              </a:gradFill>
              <a:latin typeface="Arial" panose="020b0604020202020204" pitchFamily="34" charset="0"/>
              <a:ea typeface="宋体" panose="02010600030101010101" pitchFamily="2" charset="-122"/>
              <a:cs typeface="Arial" panose="020b0604020202020204" pitchFamily="34" charset="0"/>
            </a:endParaRPr>
          </a:p>
        </p:txBody>
      </p:sp>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 y="3765488"/>
            <a:ext cx="2199918" cy="3106799"/>
          </a:xfrm>
          <a:prstGeom prst="rect">
            <a:avLst/>
          </a:prstGeom>
        </p:spPr>
      </p:pic>
      <p:pic>
        <p:nvPicPr>
          <p:cNvPr id="25" name="图片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89774" y="4587153"/>
            <a:ext cx="2200275" cy="228513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900"/>
                                        <p:tgtEl>
                                          <p:spTgt spid="5"/>
                                        </p:tgtEl>
                                      </p:cBhvr>
                                    </p:animEffect>
                                  </p:childTnLst>
                                </p:cTn>
                              </p:par>
                            </p:childTnLst>
                          </p:cTn>
                        </p:par>
                        <p:par>
                          <p:cTn id="12" fill="hold" nodeType="afterGroup">
                            <p:stCondLst>
                              <p:cond delay="1400"/>
                            </p:stCondLst>
                            <p:childTnLst>
                              <p:par>
                                <p:cTn id="13" presetID="26"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74">
                                          <p:stCondLst>
                                            <p:cond delay="0"/>
                                          </p:stCondLst>
                                        </p:cTn>
                                        <p:tgtEl>
                                          <p:spTgt spid="6"/>
                                        </p:tgtEl>
                                      </p:cBhvr>
                                    </p:animEffect>
                                    <p:anim calcmode="lin" valueType="num">
                                      <p:cBhvr>
                                        <p:cTn id="16" dur="54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1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199" tmFilter="0, 0; 0.125,0.2665; 0.25,0.4; 0.375,0.465; 0.5,0.5;  0.625,0.535; 0.75,0.6; 0.875,0.7335; 1,1">
                                          <p:stCondLst>
                                            <p:cond delay="199"/>
                                          </p:stCondLst>
                                        </p:cTn>
                                        <p:tgtEl>
                                          <p:spTgt spid="6"/>
                                        </p:tgtEl>
                                        <p:attrNameLst>
                                          <p:attrName>ppt_y</p:attrName>
                                        </p:attrNameLst>
                                      </p:cBhvr>
                                      <p:tavLst>
                                        <p:tav tm="0" fmla="#ppt_y-sin(pi*$)/9">
                                          <p:val>
                                            <p:fltVal val="0"/>
                                          </p:val>
                                        </p:tav>
                                        <p:tav tm="100000">
                                          <p:val>
                                            <p:fltVal val="1"/>
                                          </p:val>
                                        </p:tav>
                                      </p:tavLst>
                                    </p:anim>
                                    <p:anim calcmode="lin" valueType="num">
                                      <p:cBhvr>
                                        <p:cTn id="19" dur="99" tmFilter="0, 0; 0.125,0.2665; 0.25,0.4; 0.375,0.465; 0.5,0.5;  0.625,0.535; 0.75,0.6; 0.875,0.7335; 1,1">
                                          <p:stCondLst>
                                            <p:cond delay="397"/>
                                          </p:stCondLst>
                                        </p:cTn>
                                        <p:tgtEl>
                                          <p:spTgt spid="6"/>
                                        </p:tgtEl>
                                        <p:attrNameLst>
                                          <p:attrName>ppt_y</p:attrName>
                                        </p:attrNameLst>
                                      </p:cBhvr>
                                      <p:tavLst>
                                        <p:tav tm="0" fmla="#ppt_y-sin(pi*$)/27">
                                          <p:val>
                                            <p:fltVal val="0"/>
                                          </p:val>
                                        </p:tav>
                                        <p:tav tm="100000">
                                          <p:val>
                                            <p:fltVal val="1"/>
                                          </p:val>
                                        </p:tav>
                                      </p:tavLst>
                                    </p:anim>
                                    <p:anim calcmode="lin" valueType="num">
                                      <p:cBhvr>
                                        <p:cTn id="20" dur="49" tmFilter="0, 0; 0.125,0.2665; 0.25,0.4; 0.375,0.465; 0.5,0.5;  0.625,0.535; 0.75,0.6; 0.875,0.7335; 1,1">
                                          <p:stCondLst>
                                            <p:cond delay="497"/>
                                          </p:stCondLst>
                                        </p:cTn>
                                        <p:tgtEl>
                                          <p:spTgt spid="6"/>
                                        </p:tgtEl>
                                        <p:attrNameLst>
                                          <p:attrName>ppt_y</p:attrName>
                                        </p:attrNameLst>
                                      </p:cBhvr>
                                      <p:tavLst>
                                        <p:tav tm="0" fmla="#ppt_y-sin(pi*$)/81">
                                          <p:val>
                                            <p:fltVal val="0"/>
                                          </p:val>
                                        </p:tav>
                                        <p:tav tm="100000">
                                          <p:val>
                                            <p:fltVal val="1"/>
                                          </p:val>
                                        </p:tav>
                                      </p:tavLst>
                                    </p:anim>
                                    <p:animScale>
                                      <p:cBhvr>
                                        <p:cTn id="21" dur="8">
                                          <p:stCondLst>
                                            <p:cond delay="195"/>
                                          </p:stCondLst>
                                        </p:cTn>
                                        <p:tgtEl>
                                          <p:spTgt spid="6"/>
                                        </p:tgtEl>
                                      </p:cBhvr>
                                      <p:to x="100000" y="60000"/>
                                    </p:animScale>
                                    <p:animScale>
                                      <p:cBhvr>
                                        <p:cTn id="22" dur="50" decel="50000">
                                          <p:stCondLst>
                                            <p:cond delay="203"/>
                                          </p:stCondLst>
                                        </p:cTn>
                                        <p:tgtEl>
                                          <p:spTgt spid="6"/>
                                        </p:tgtEl>
                                      </p:cBhvr>
                                      <p:to x="100000" y="100000"/>
                                    </p:animScale>
                                    <p:animScale>
                                      <p:cBhvr>
                                        <p:cTn id="23" dur="8">
                                          <p:stCondLst>
                                            <p:cond delay="393"/>
                                          </p:stCondLst>
                                        </p:cTn>
                                        <p:tgtEl>
                                          <p:spTgt spid="6"/>
                                        </p:tgtEl>
                                      </p:cBhvr>
                                      <p:to x="100000" y="80000"/>
                                    </p:animScale>
                                    <p:animScale>
                                      <p:cBhvr>
                                        <p:cTn id="24" dur="50" decel="50000">
                                          <p:stCondLst>
                                            <p:cond delay="401"/>
                                          </p:stCondLst>
                                        </p:cTn>
                                        <p:tgtEl>
                                          <p:spTgt spid="6"/>
                                        </p:tgtEl>
                                      </p:cBhvr>
                                      <p:to x="100000" y="100000"/>
                                    </p:animScale>
                                    <p:animScale>
                                      <p:cBhvr>
                                        <p:cTn id="25" dur="8">
                                          <p:stCondLst>
                                            <p:cond delay="492"/>
                                          </p:stCondLst>
                                        </p:cTn>
                                        <p:tgtEl>
                                          <p:spTgt spid="6"/>
                                        </p:tgtEl>
                                      </p:cBhvr>
                                      <p:to x="100000" y="90000"/>
                                    </p:animScale>
                                    <p:animScale>
                                      <p:cBhvr>
                                        <p:cTn id="26" dur="50" decel="50000">
                                          <p:stCondLst>
                                            <p:cond delay="500"/>
                                          </p:stCondLst>
                                        </p:cTn>
                                        <p:tgtEl>
                                          <p:spTgt spid="6"/>
                                        </p:tgtEl>
                                      </p:cBhvr>
                                      <p:to x="100000" y="100000"/>
                                    </p:animScale>
                                    <p:animScale>
                                      <p:cBhvr>
                                        <p:cTn id="27" dur="8">
                                          <p:stCondLst>
                                            <p:cond delay="542"/>
                                          </p:stCondLst>
                                        </p:cTn>
                                        <p:tgtEl>
                                          <p:spTgt spid="6"/>
                                        </p:tgtEl>
                                      </p:cBhvr>
                                      <p:to x="100000" y="95000"/>
                                    </p:animScale>
                                    <p:animScale>
                                      <p:cBhvr>
                                        <p:cTn id="28" dur="50" decel="50000">
                                          <p:stCondLst>
                                            <p:cond delay="550"/>
                                          </p:stCondLst>
                                        </p:cTn>
                                        <p:tgtEl>
                                          <p:spTgt spid="6"/>
                                        </p:tgtEl>
                                      </p:cBhvr>
                                      <p:to x="100000" y="100000"/>
                                    </p:animScale>
                                  </p:childTnLst>
                                </p:cTn>
                              </p:par>
                            </p:childTnLst>
                          </p:cTn>
                        </p:par>
                        <p:par>
                          <p:cTn id="29" fill="hold" nodeType="afterGroup">
                            <p:stCondLst>
                              <p:cond delay="2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nodeType="afterGroup">
                            <p:stCondLst>
                              <p:cond delay="2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nodeType="afterGroup">
                            <p:stCondLst>
                              <p:cond delay="30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nodeType="afterGroup">
                            <p:stCondLst>
                              <p:cond delay="3500"/>
                            </p:stCondLst>
                            <p:childTnLst>
                              <p:par>
                                <p:cTn id="42" presetID="42"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par>
                                <p:cTn id="47" presetID="14"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childTnLst>
                          </p:cTn>
                        </p:par>
                        <p:par>
                          <p:cTn id="50" fill="hold" nodeType="afterGroup">
                            <p:stCondLst>
                              <p:cond delay="4000"/>
                            </p:stCondLst>
                            <p:childTnLst>
                              <p:par>
                                <p:cTn id="51" presetID="14" presetClass="entr" presetSubtype="1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childTnLst>
                          </p:cTn>
                        </p:par>
                        <p:par>
                          <p:cTn id="54" fill="hold" nodeType="afterGroup">
                            <p:stCondLst>
                              <p:cond delay="4500"/>
                            </p:stCondLst>
                            <p:childTnLst>
                              <p:par>
                                <p:cTn id="55" presetID="10"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4" presetClass="entr" presetSubtype="1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randombar(horizontal)">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2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椭圆 23"/>
          <p:cNvSpPr/>
          <p:nvPr/>
        </p:nvSpPr>
        <p:spPr>
          <a:xfrm>
            <a:off x="782213" y="4245437"/>
            <a:ext cx="1046591" cy="1046591"/>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5" name="文本框 24"/>
          <p:cNvSpPr txBox="1"/>
          <p:nvPr/>
        </p:nvSpPr>
        <p:spPr>
          <a:xfrm>
            <a:off x="1915877" y="4047516"/>
            <a:ext cx="188789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点击添加标题</a:t>
            </a:r>
            <a:endParaRPr lang="zh-CN" altLang="en-US">
              <a:solidFill>
                <a:srgbClr val="292929"/>
              </a:solidFill>
              <a:latin typeface="宋体" panose="02010600030101010101" pitchFamily="2" charset="-122"/>
              <a:ea typeface="宋体" panose="02010600030101010101" pitchFamily="2" charset="-122"/>
            </a:endParaRPr>
          </a:p>
        </p:txBody>
      </p:sp>
      <p:sp>
        <p:nvSpPr>
          <p:cNvPr id="26" name="文本框 25"/>
          <p:cNvSpPr txBox="1"/>
          <p:nvPr/>
        </p:nvSpPr>
        <p:spPr>
          <a:xfrm>
            <a:off x="1915877" y="4436123"/>
            <a:ext cx="3813118"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sp>
        <p:nvSpPr>
          <p:cNvPr id="27" name="椭圆 26"/>
          <p:cNvSpPr/>
          <p:nvPr/>
        </p:nvSpPr>
        <p:spPr>
          <a:xfrm>
            <a:off x="6463005" y="4245437"/>
            <a:ext cx="1046591" cy="1046591"/>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8" name="文本框 27"/>
          <p:cNvSpPr txBox="1"/>
          <p:nvPr/>
        </p:nvSpPr>
        <p:spPr>
          <a:xfrm>
            <a:off x="7596669" y="4047516"/>
            <a:ext cx="188789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点击添加标题</a:t>
            </a:r>
            <a:endParaRPr lang="zh-CN" altLang="en-US">
              <a:solidFill>
                <a:srgbClr val="292929"/>
              </a:solidFill>
              <a:latin typeface="宋体" panose="02010600030101010101" pitchFamily="2" charset="-122"/>
              <a:ea typeface="宋体" panose="02010600030101010101" pitchFamily="2" charset="-122"/>
            </a:endParaRPr>
          </a:p>
        </p:txBody>
      </p:sp>
      <p:sp>
        <p:nvSpPr>
          <p:cNvPr id="29" name="文本框 28"/>
          <p:cNvSpPr txBox="1"/>
          <p:nvPr/>
        </p:nvSpPr>
        <p:spPr>
          <a:xfrm>
            <a:off x="7596669" y="4436123"/>
            <a:ext cx="3813118"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nodeType="afterGroup">
                            <p:stCondLst>
                              <p:cond delay="2500"/>
                            </p:stCondLst>
                            <p:childTnLst>
                              <p:par>
                                <p:cTn id="18" presetID="50" presetClass="entr" presetSubtype="0" decel="10000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strVal val="#ppt_w+.3"/>
                                          </p:val>
                                        </p:tav>
                                        <p:tav tm="100000">
                                          <p:val>
                                            <p:strVal val="#ppt_w"/>
                                          </p:val>
                                        </p:tav>
                                      </p:tavLst>
                                    </p:anim>
                                    <p:anim calcmode="lin" valueType="num">
                                      <p:cBhvr>
                                        <p:cTn id="21" dur="1000" fill="hold"/>
                                        <p:tgtEl>
                                          <p:spTgt spid="25"/>
                                        </p:tgtEl>
                                        <p:attrNameLst>
                                          <p:attrName>ppt_h</p:attrName>
                                        </p:attrNameLst>
                                      </p:cBhvr>
                                      <p:tavLst>
                                        <p:tav tm="0">
                                          <p:val>
                                            <p:strVal val="#ppt_h"/>
                                          </p:val>
                                        </p:tav>
                                        <p:tav tm="100000">
                                          <p:val>
                                            <p:strVal val="#ppt_h"/>
                                          </p:val>
                                        </p:tav>
                                      </p:tavLst>
                                    </p:anim>
                                    <p:animEffect transition="in" filter="fade">
                                      <p:cBhvr>
                                        <p:cTn id="22" dur="1000"/>
                                        <p:tgtEl>
                                          <p:spTgt spid="25"/>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strVal val="#ppt_w+.3"/>
                                          </p:val>
                                        </p:tav>
                                        <p:tav tm="100000">
                                          <p:val>
                                            <p:strVal val="#ppt_w"/>
                                          </p:val>
                                        </p:tav>
                                      </p:tavLst>
                                    </p:anim>
                                    <p:anim calcmode="lin" valueType="num">
                                      <p:cBhvr>
                                        <p:cTn id="26" dur="1000" fill="hold"/>
                                        <p:tgtEl>
                                          <p:spTgt spid="26"/>
                                        </p:tgtEl>
                                        <p:attrNameLst>
                                          <p:attrName>ppt_h</p:attrName>
                                        </p:attrNameLst>
                                      </p:cBhvr>
                                      <p:tavLst>
                                        <p:tav tm="0">
                                          <p:val>
                                            <p:strVal val="#ppt_h"/>
                                          </p:val>
                                        </p:tav>
                                        <p:tav tm="100000">
                                          <p:val>
                                            <p:strVal val="#ppt_h"/>
                                          </p:val>
                                        </p:tav>
                                      </p:tavLst>
                                    </p:anim>
                                    <p:animEffect transition="in" filter="fade">
                                      <p:cBhvr>
                                        <p:cTn id="27" dur="1000"/>
                                        <p:tgtEl>
                                          <p:spTgt spid="26"/>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strVal val="#ppt_w+.3"/>
                                          </p:val>
                                        </p:tav>
                                        <p:tav tm="100000">
                                          <p:val>
                                            <p:strVal val="#ppt_w"/>
                                          </p:val>
                                        </p:tav>
                                      </p:tavLst>
                                    </p:anim>
                                    <p:anim calcmode="lin" valueType="num">
                                      <p:cBhvr>
                                        <p:cTn id="31" dur="1000" fill="hold"/>
                                        <p:tgtEl>
                                          <p:spTgt spid="24"/>
                                        </p:tgtEl>
                                        <p:attrNameLst>
                                          <p:attrName>ppt_h</p:attrName>
                                        </p:attrNameLst>
                                      </p:cBhvr>
                                      <p:tavLst>
                                        <p:tav tm="0">
                                          <p:val>
                                            <p:strVal val="#ppt_h"/>
                                          </p:val>
                                        </p:tav>
                                        <p:tav tm="100000">
                                          <p:val>
                                            <p:strVal val="#ppt_h"/>
                                          </p:val>
                                        </p:tav>
                                      </p:tavLst>
                                    </p:anim>
                                    <p:animEffect transition="in" filter="fade">
                                      <p:cBhvr>
                                        <p:cTn id="32" dur="1000"/>
                                        <p:tgtEl>
                                          <p:spTgt spid="24"/>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ppt_w</p:attrName>
                                        </p:attrNameLst>
                                      </p:cBhvr>
                                      <p:tavLst>
                                        <p:tav tm="0">
                                          <p:val>
                                            <p:strVal val="#ppt_w+.3"/>
                                          </p:val>
                                        </p:tav>
                                        <p:tav tm="100000">
                                          <p:val>
                                            <p:strVal val="#ppt_w"/>
                                          </p:val>
                                        </p:tav>
                                      </p:tavLst>
                                    </p:anim>
                                    <p:anim calcmode="lin" valueType="num">
                                      <p:cBhvr>
                                        <p:cTn id="36" dur="1000" fill="hold"/>
                                        <p:tgtEl>
                                          <p:spTgt spid="27"/>
                                        </p:tgtEl>
                                        <p:attrNameLst>
                                          <p:attrName>ppt_h</p:attrName>
                                        </p:attrNameLst>
                                      </p:cBhvr>
                                      <p:tavLst>
                                        <p:tav tm="0">
                                          <p:val>
                                            <p:strVal val="#ppt_h"/>
                                          </p:val>
                                        </p:tav>
                                        <p:tav tm="100000">
                                          <p:val>
                                            <p:strVal val="#ppt_h"/>
                                          </p:val>
                                        </p:tav>
                                      </p:tavLst>
                                    </p:anim>
                                    <p:animEffect transition="in" filter="fade">
                                      <p:cBhvr>
                                        <p:cTn id="37" dur="1000"/>
                                        <p:tgtEl>
                                          <p:spTgt spid="27"/>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1000" fill="hold"/>
                                        <p:tgtEl>
                                          <p:spTgt spid="28"/>
                                        </p:tgtEl>
                                        <p:attrNameLst>
                                          <p:attrName>ppt_w</p:attrName>
                                        </p:attrNameLst>
                                      </p:cBhvr>
                                      <p:tavLst>
                                        <p:tav tm="0">
                                          <p:val>
                                            <p:strVal val="#ppt_w+.3"/>
                                          </p:val>
                                        </p:tav>
                                        <p:tav tm="100000">
                                          <p:val>
                                            <p:strVal val="#ppt_w"/>
                                          </p:val>
                                        </p:tav>
                                      </p:tavLst>
                                    </p:anim>
                                    <p:anim calcmode="lin" valueType="num">
                                      <p:cBhvr>
                                        <p:cTn id="41" dur="1000" fill="hold"/>
                                        <p:tgtEl>
                                          <p:spTgt spid="28"/>
                                        </p:tgtEl>
                                        <p:attrNameLst>
                                          <p:attrName>ppt_h</p:attrName>
                                        </p:attrNameLst>
                                      </p:cBhvr>
                                      <p:tavLst>
                                        <p:tav tm="0">
                                          <p:val>
                                            <p:strVal val="#ppt_h"/>
                                          </p:val>
                                        </p:tav>
                                        <p:tav tm="100000">
                                          <p:val>
                                            <p:strVal val="#ppt_h"/>
                                          </p:val>
                                        </p:tav>
                                      </p:tavLst>
                                    </p:anim>
                                    <p:animEffect transition="in" filter="fade">
                                      <p:cBhvr>
                                        <p:cTn id="42" dur="1000"/>
                                        <p:tgtEl>
                                          <p:spTgt spid="28"/>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strVal val="#ppt_w+.3"/>
                                          </p:val>
                                        </p:tav>
                                        <p:tav tm="100000">
                                          <p:val>
                                            <p:strVal val="#ppt_w"/>
                                          </p:val>
                                        </p:tav>
                                      </p:tavLst>
                                    </p:anim>
                                    <p:anim calcmode="lin" valueType="num">
                                      <p:cBhvr>
                                        <p:cTn id="46" dur="1000" fill="hold"/>
                                        <p:tgtEl>
                                          <p:spTgt spid="29"/>
                                        </p:tgtEl>
                                        <p:attrNameLst>
                                          <p:attrName>ppt_h</p:attrName>
                                        </p:attrNameLst>
                                      </p:cBhvr>
                                      <p:tavLst>
                                        <p:tav tm="0">
                                          <p:val>
                                            <p:strVal val="#ppt_h"/>
                                          </p:val>
                                        </p:tav>
                                        <p:tav tm="100000">
                                          <p:val>
                                            <p:strVal val="#ppt_h"/>
                                          </p:val>
                                        </p:tav>
                                      </p:tavLst>
                                    </p:anim>
                                    <p:animEffect transition="in" filter="fade">
                                      <p:cBhvr>
                                        <p:cTn id="4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animBg="1"/>
      <p:bldP spid="28" grpId="0"/>
      <p:bldP spid="29"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97FAFE"/>
        </a:soli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4365170" y="2912065"/>
            <a:ext cx="3677817" cy="1077218"/>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4365170" y="2072328"/>
            <a:ext cx="4330960" cy="765093"/>
          </a:xfrm>
        </p:spPr>
        <p:txBody>
          <a:bodyPr>
            <a:normAutofit/>
          </a:bodyPr>
          <a:lstStyle/>
          <a:p>
            <a:r>
              <a:rPr lang="en-US" altLang="zh-CN" sz="4000">
                <a:solidFill>
                  <a:srgbClr val="292929"/>
                </a:solidFill>
                <a:latin typeface="宋体" panose="02010600030101010101" pitchFamily="2" charset="-122"/>
                <a:ea typeface="宋体" panose="02010600030101010101" pitchFamily="2" charset="-122"/>
              </a:rPr>
              <a:t>03</a:t>
            </a:r>
            <a:r>
              <a:rPr lang="zh-CN" altLang="en-US" sz="4000">
                <a:solidFill>
                  <a:srgbClr val="292929"/>
                </a:solidFill>
                <a:latin typeface="宋体" panose="02010600030101010101" pitchFamily="2" charset="-122"/>
                <a:ea typeface="宋体" panose="02010600030101010101" pitchFamily="2" charset="-122"/>
              </a:rPr>
              <a:t>点击添加标题</a:t>
            </a:r>
            <a:endParaRPr lang="zh-CN" altLang="en-US" sz="4000">
              <a:solidFill>
                <a:srgbClr val="292929"/>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nodeType="afterGroup">
                            <p:stCondLst>
                              <p:cond delay="1000"/>
                            </p:stCondLst>
                            <p:childTnLst>
                              <p:par>
                                <p:cTn id="16" presetID="5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Scale>
                                      <p:cBhvr>
                                        <p:cTn id="1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9" dur="1000" decel="50000" fill="hold">
                                          <p:stCondLst>
                                            <p:cond delay="0"/>
                                          </p:stCondLst>
                                        </p:cTn>
                                        <p:tgtEl>
                                          <p:spTgt spid="19"/>
                                        </p:tgtEl>
                                        <p:attrNameLst>
                                          <p:attrName>ppt_x</p:attrName>
                                          <p:attrName>ppt_y</p:attrName>
                                        </p:attrNameLst>
                                      </p:cBhvr>
                                    </p:animMotion>
                                    <p:animEffect transition="in" filter="fade">
                                      <p:cBhvr>
                                        <p:cTn id="20" dur="1000"/>
                                        <p:tgtEl>
                                          <p:spTgt spid="19"/>
                                        </p:tgtEl>
                                      </p:cBhvr>
                                    </p:animEffect>
                                  </p:childTnLst>
                                </p:cTn>
                              </p:par>
                            </p:childTnLst>
                          </p:cTn>
                        </p:par>
                        <p:par>
                          <p:cTn id="21" fill="hold" nodeType="afterGroup">
                            <p:stCondLst>
                              <p:cond delay="2000"/>
                            </p:stCondLst>
                            <p:childTnLst>
                              <p:par>
                                <p:cTn id="22" presetID="22" presetClass="entr" presetSubtype="4"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par>
                          <p:cTn id="25" fill="hold" nodeType="afterGroup">
                            <p:stCondLst>
                              <p:cond delay="2500"/>
                            </p:stCondLst>
                            <p:childTnLst>
                              <p:par>
                                <p:cTn id="26" presetID="22" presetClass="entr" presetSubtype="4"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nodeType="afterGroup">
                            <p:stCondLst>
                              <p:cond delay="300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14" y="111967"/>
            <a:ext cx="4850807" cy="6466114"/>
          </a:xfrm>
          <a:prstGeom prst="rect">
            <a:avLst/>
          </a:prstGeom>
        </p:spPr>
      </p:pic>
      <p:pic>
        <p:nvPicPr>
          <p:cNvPr id="6" name="内容占位符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a:solidFill>
                  <a:srgbClr val="292929"/>
                </a:solidFill>
                <a:latin typeface="宋体" panose="02010600030101010101" pitchFamily="2" charset="-122"/>
                <a:ea typeface="宋体" panose="02010600030101010101" pitchFamily="2" charset="-122"/>
              </a:rPr>
              <a:t>03</a:t>
            </a:r>
            <a:r>
              <a:rPr lang="zh-CN" altLang="en-US" sz="2400">
                <a:solidFill>
                  <a:srgbClr val="292929"/>
                </a:solidFill>
                <a:latin typeface="宋体" panose="02010600030101010101" pitchFamily="2" charset="-122"/>
                <a:ea typeface="宋体" panose="02010600030101010101" pitchFamily="2" charset="-122"/>
              </a:rPr>
              <a:t>点击添加标题</a:t>
            </a:r>
            <a:endParaRPr lang="zh-CN" altLang="en-US" sz="2400">
              <a:solidFill>
                <a:srgbClr val="292929"/>
              </a:solidFill>
              <a:latin typeface="宋体" panose="02010600030101010101" pitchFamily="2" charset="-122"/>
              <a:ea typeface="宋体" panose="02010600030101010101" pitchFamily="2" charset="-122"/>
            </a:endParaRPr>
          </a:p>
        </p:txBody>
      </p:sp>
      <p:sp>
        <p:nvSpPr>
          <p:cNvPr id="15" name="文本框 14"/>
          <p:cNvSpPr txBox="1"/>
          <p:nvPr/>
        </p:nvSpPr>
        <p:spPr>
          <a:xfrm>
            <a:off x="6167536" y="1933067"/>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16" name="文本框 15"/>
          <p:cNvSpPr txBox="1"/>
          <p:nvPr/>
        </p:nvSpPr>
        <p:spPr>
          <a:xfrm>
            <a:off x="6167535" y="2333745"/>
            <a:ext cx="4198775"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p:txBody>
      </p:sp>
      <p:sp>
        <p:nvSpPr>
          <p:cNvPr id="17" name="文本框 16"/>
          <p:cNvSpPr txBox="1"/>
          <p:nvPr/>
        </p:nvSpPr>
        <p:spPr>
          <a:xfrm>
            <a:off x="6167536" y="3802224"/>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18" name="文本框 17"/>
          <p:cNvSpPr txBox="1"/>
          <p:nvPr/>
        </p:nvSpPr>
        <p:spPr>
          <a:xfrm>
            <a:off x="6167535" y="4202902"/>
            <a:ext cx="4198775"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000"/>
                            </p:stCondLst>
                            <p:childTnLst>
                              <p:par>
                                <p:cTn id="11" presetID="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par>
                                <p:cTn id="20" presetID="49" presetClass="entr" presetSubtype="0"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 calcmode="lin" valueType="num">
                                      <p:cBhvr>
                                        <p:cTn id="30" dur="500" fill="hold"/>
                                        <p:tgtEl>
                                          <p:spTgt spid="16"/>
                                        </p:tgtEl>
                                        <p:attrNameLst>
                                          <p:attrName>style.rotation</p:attrName>
                                        </p:attrNameLst>
                                      </p:cBhvr>
                                      <p:tavLst>
                                        <p:tav tm="0">
                                          <p:val>
                                            <p:fltVal val="360"/>
                                          </p:val>
                                        </p:tav>
                                        <p:tav tm="100000">
                                          <p:val>
                                            <p:fltVal val="0"/>
                                          </p:val>
                                        </p:tav>
                                      </p:tavLst>
                                    </p:anim>
                                    <p:animEffect transition="in" filter="fade">
                                      <p:cBhvr>
                                        <p:cTn id="31" dur="500"/>
                                        <p:tgtEl>
                                          <p:spTgt spid="16"/>
                                        </p:tgtEl>
                                      </p:cBhvr>
                                    </p:animEffect>
                                  </p:childTnLst>
                                </p:cTn>
                              </p:par>
                            </p:childTnLst>
                          </p:cTn>
                        </p:par>
                        <p:par>
                          <p:cTn id="32" fill="hold" nodeType="afterGroup">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 calcmode="lin" valueType="num">
                                      <p:cBhvr>
                                        <p:cTn id="43" dur="500" fill="hold"/>
                                        <p:tgtEl>
                                          <p:spTgt spid="18"/>
                                        </p:tgtEl>
                                        <p:attrNameLst>
                                          <p:attrName>style.rotation</p:attrName>
                                        </p:attrNameLst>
                                      </p:cBhvr>
                                      <p:tavLst>
                                        <p:tav tm="0">
                                          <p:val>
                                            <p:fltVal val="360"/>
                                          </p:val>
                                        </p:tav>
                                        <p:tav tm="100000">
                                          <p:val>
                                            <p:fltVal val="0"/>
                                          </p:val>
                                        </p:tav>
                                      </p:tavLst>
                                    </p:anim>
                                    <p:animEffect transition="in" filter="fade">
                                      <p:cBhvr>
                                        <p:cTn id="44" dur="500"/>
                                        <p:tgtEl>
                                          <p:spTgt spid="18"/>
                                        </p:tgtEl>
                                      </p:cBhvr>
                                    </p:animEffect>
                                  </p:childTnLst>
                                </p:cTn>
                              </p:par>
                              <p:par>
                                <p:cTn id="45" presetID="15"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anim calcmode="lin" valueType="num">
                                      <p:cBhvr>
                                        <p:cTn id="4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a:solidFill>
                  <a:srgbClr val="292929"/>
                </a:solidFill>
                <a:latin typeface="宋体" panose="02010600030101010101" pitchFamily="2" charset="-122"/>
                <a:ea typeface="宋体" panose="02010600030101010101" pitchFamily="2" charset="-122"/>
              </a:rPr>
              <a:t>03</a:t>
            </a:r>
            <a:r>
              <a:rPr lang="zh-CN" altLang="en-US" sz="2400">
                <a:solidFill>
                  <a:srgbClr val="292929"/>
                </a:solidFill>
                <a:latin typeface="宋体" panose="02010600030101010101" pitchFamily="2" charset="-122"/>
                <a:ea typeface="宋体" panose="02010600030101010101" pitchFamily="2" charset="-122"/>
              </a:rPr>
              <a:t>点击添加标题</a:t>
            </a:r>
            <a:endParaRPr lang="zh-CN" altLang="en-US" sz="2400">
              <a:solidFill>
                <a:srgbClr val="292929"/>
              </a:solidFill>
              <a:latin typeface="宋体" panose="02010600030101010101" pitchFamily="2" charset="-122"/>
              <a:ea typeface="宋体" panose="02010600030101010101" pitchFamily="2" charset="-122"/>
            </a:endParaRPr>
          </a:p>
        </p:txBody>
      </p:sp>
      <p:sp>
        <p:nvSpPr>
          <p:cNvPr id="15" name="文本框 14"/>
          <p:cNvSpPr txBox="1"/>
          <p:nvPr/>
        </p:nvSpPr>
        <p:spPr>
          <a:xfrm>
            <a:off x="1384041" y="4010828"/>
            <a:ext cx="2668555" cy="369332"/>
          </a:xfrm>
          <a:prstGeom prst="rect">
            <a:avLst/>
          </a:prstGeom>
          <a:noFill/>
        </p:spPr>
        <p:txBody>
          <a:bodyPr wrap="square" rtlCol="0">
            <a:spAutoFit/>
          </a:bodyPr>
          <a:lstStyle/>
          <a:p>
            <a:pPr algn="ctr"/>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16" name="文本框 15"/>
          <p:cNvSpPr txBox="1"/>
          <p:nvPr/>
        </p:nvSpPr>
        <p:spPr>
          <a:xfrm>
            <a:off x="1384041" y="4386209"/>
            <a:ext cx="2668555" cy="1358577"/>
          </a:xfrm>
          <a:prstGeom prst="rect">
            <a:avLst/>
          </a:prstGeom>
          <a:noFill/>
        </p:spPr>
        <p:txBody>
          <a:bodyPr wrap="square" rtlCol="0">
            <a:spAutoFit/>
          </a:bodyPr>
          <a:lstStyle/>
          <a:p>
            <a:pPr algn="ct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p:txBody>
      </p:sp>
      <p:sp>
        <p:nvSpPr>
          <p:cNvPr id="7" name="椭圆 6"/>
          <p:cNvSpPr/>
          <p:nvPr/>
        </p:nvSpPr>
        <p:spPr>
          <a:xfrm>
            <a:off x="1794587" y="1950099"/>
            <a:ext cx="1847461" cy="1847461"/>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49" name="文本框 48"/>
          <p:cNvSpPr txBox="1"/>
          <p:nvPr/>
        </p:nvSpPr>
        <p:spPr>
          <a:xfrm>
            <a:off x="4761723" y="4010828"/>
            <a:ext cx="2668555" cy="369332"/>
          </a:xfrm>
          <a:prstGeom prst="rect">
            <a:avLst/>
          </a:prstGeom>
          <a:noFill/>
        </p:spPr>
        <p:txBody>
          <a:bodyPr wrap="square" rtlCol="0">
            <a:spAutoFit/>
          </a:bodyPr>
          <a:lstStyle/>
          <a:p>
            <a:pPr algn="ctr"/>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50" name="文本框 49"/>
          <p:cNvSpPr txBox="1"/>
          <p:nvPr/>
        </p:nvSpPr>
        <p:spPr>
          <a:xfrm>
            <a:off x="4761723" y="4386209"/>
            <a:ext cx="2668555" cy="1358577"/>
          </a:xfrm>
          <a:prstGeom prst="rect">
            <a:avLst/>
          </a:prstGeom>
          <a:noFill/>
        </p:spPr>
        <p:txBody>
          <a:bodyPr wrap="square" rtlCol="0">
            <a:spAutoFit/>
          </a:bodyPr>
          <a:lstStyle/>
          <a:p>
            <a:pPr algn="ct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p:txBody>
      </p:sp>
      <p:sp>
        <p:nvSpPr>
          <p:cNvPr id="51" name="椭圆 50"/>
          <p:cNvSpPr/>
          <p:nvPr/>
        </p:nvSpPr>
        <p:spPr>
          <a:xfrm>
            <a:off x="5172269" y="1950099"/>
            <a:ext cx="1847461" cy="1847461"/>
          </a:xfrm>
          <a:prstGeom prst="ellipse">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55" name="文本框 54"/>
          <p:cNvSpPr txBox="1"/>
          <p:nvPr/>
        </p:nvSpPr>
        <p:spPr>
          <a:xfrm>
            <a:off x="8139405" y="4010828"/>
            <a:ext cx="2668555" cy="369332"/>
          </a:xfrm>
          <a:prstGeom prst="rect">
            <a:avLst/>
          </a:prstGeom>
          <a:noFill/>
        </p:spPr>
        <p:txBody>
          <a:bodyPr wrap="square" rtlCol="0">
            <a:spAutoFit/>
          </a:bodyPr>
          <a:lstStyle/>
          <a:p>
            <a:pPr algn="ctr"/>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56" name="文本框 55"/>
          <p:cNvSpPr txBox="1"/>
          <p:nvPr/>
        </p:nvSpPr>
        <p:spPr>
          <a:xfrm>
            <a:off x="8139405" y="4386209"/>
            <a:ext cx="2668555" cy="1358577"/>
          </a:xfrm>
          <a:prstGeom prst="rect">
            <a:avLst/>
          </a:prstGeom>
          <a:noFill/>
        </p:spPr>
        <p:txBody>
          <a:bodyPr wrap="square" rtlCol="0">
            <a:spAutoFit/>
          </a:bodyPr>
          <a:lstStyle/>
          <a:p>
            <a:pPr algn="ct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p:txBody>
      </p:sp>
      <p:sp>
        <p:nvSpPr>
          <p:cNvPr id="57" name="椭圆 56"/>
          <p:cNvSpPr/>
          <p:nvPr/>
        </p:nvSpPr>
        <p:spPr>
          <a:xfrm>
            <a:off x="8549951" y="1950099"/>
            <a:ext cx="1847461" cy="1847461"/>
          </a:xfrm>
          <a:prstGeom prst="ellipse">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nodeType="afterGroup">
                            <p:stCondLst>
                              <p:cond delay="50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par>
                          <p:cTn id="29" fill="hold" nodeType="afterGroup">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animEffect transition="in" filter="fade">
                                      <p:cBhvr>
                                        <p:cTn id="34" dur="500"/>
                                        <p:tgtEl>
                                          <p:spTgt spid="5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dissolve">
                                      <p:cBhvr>
                                        <p:cTn id="37" dur="500"/>
                                        <p:tgtEl>
                                          <p:spTgt spid="4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dissolve">
                                      <p:cBhvr>
                                        <p:cTn id="40" dur="500"/>
                                        <p:tgtEl>
                                          <p:spTgt spid="50"/>
                                        </p:tgtEl>
                                      </p:cBhvr>
                                    </p:animEffect>
                                  </p:childTnLst>
                                </p:cTn>
                              </p:par>
                            </p:childTnLst>
                          </p:cTn>
                        </p:par>
                        <p:par>
                          <p:cTn id="41" fill="hold" nodeType="afterGroup">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animEffect transition="in" filter="fade">
                                      <p:cBhvr>
                                        <p:cTn id="46" dur="500"/>
                                        <p:tgtEl>
                                          <p:spTgt spid="57"/>
                                        </p:tgtEl>
                                      </p:cBhvr>
                                    </p:animEffect>
                                  </p:childTnLst>
                                </p:cTn>
                              </p:par>
                            </p:childTnLst>
                          </p:cTn>
                        </p:par>
                        <p:par>
                          <p:cTn id="47" fill="hold" nodeType="afterGroup">
                            <p:stCondLst>
                              <p:cond delay="2500"/>
                            </p:stCondLst>
                            <p:childTnLst>
                              <p:par>
                                <p:cTn id="48" presetID="9"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dissolve">
                                      <p:cBhvr>
                                        <p:cTn id="50" dur="500"/>
                                        <p:tgtEl>
                                          <p:spTgt spid="5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dissolve">
                                      <p:cBhvr>
                                        <p:cTn id="5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7" grpId="0" animBg="1"/>
      <p:bldP spid="49" grpId="0"/>
      <p:bldP spid="50" grpId="0"/>
      <p:bldP spid="51" grpId="0" animBg="1"/>
      <p:bldP spid="55" grpId="0"/>
      <p:bldP spid="56" grpId="0"/>
      <p:bldP spid="57"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779" y="647651"/>
            <a:ext cx="701352" cy="701352"/>
          </a:xfr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文本框 16"/>
          <p:cNvSpPr txBox="1"/>
          <p:nvPr/>
        </p:nvSpPr>
        <p:spPr>
          <a:xfrm>
            <a:off x="3547965" y="2145876"/>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18" name="文本框 17"/>
          <p:cNvSpPr txBox="1"/>
          <p:nvPr/>
        </p:nvSpPr>
        <p:spPr>
          <a:xfrm>
            <a:off x="3547965" y="2658519"/>
            <a:ext cx="3552631" cy="3518912"/>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p:txBody>
      </p:sp>
      <p:sp>
        <p:nvSpPr>
          <p:cNvPr id="4" name="标题 1"/>
          <p:cNvSpPr>
            <a:spLocks noGrp="1"/>
          </p:cNvSpPr>
          <p:nvPr>
            <p:ph type="title"/>
          </p:nvPr>
        </p:nvSpPr>
        <p:spPr>
          <a:xfrm>
            <a:off x="1838131" y="783674"/>
            <a:ext cx="3323254" cy="429306"/>
          </a:xfrm>
        </p:spPr>
        <p:txBody>
          <a:bodyPr>
            <a:normAutofit/>
          </a:bodyPr>
          <a:lstStyle/>
          <a:p>
            <a:r>
              <a:rPr lang="en-US" altLang="zh-CN" sz="2400">
                <a:solidFill>
                  <a:srgbClr val="292929"/>
                </a:solidFill>
                <a:latin typeface="宋体" panose="02010600030101010101" pitchFamily="2" charset="-122"/>
                <a:ea typeface="宋体" panose="02010600030101010101" pitchFamily="2" charset="-122"/>
              </a:rPr>
              <a:t>03</a:t>
            </a:r>
            <a:r>
              <a:rPr lang="zh-CN" altLang="en-US" sz="2400">
                <a:solidFill>
                  <a:srgbClr val="292929"/>
                </a:solidFill>
                <a:latin typeface="宋体" panose="02010600030101010101" pitchFamily="2" charset="-122"/>
                <a:ea typeface="宋体" panose="02010600030101010101" pitchFamily="2" charset="-122"/>
              </a:rPr>
              <a:t>点击添加标题</a:t>
            </a:r>
            <a:endParaRPr lang="zh-CN" altLang="en-US" sz="2400">
              <a:solidFill>
                <a:srgbClr val="292929"/>
              </a:solidFill>
              <a:latin typeface="宋体" panose="02010600030101010101" pitchFamily="2" charset="-122"/>
              <a:ea typeface="宋体" panose="02010600030101010101" pitchFamily="2" charset="-122"/>
            </a:endParaRPr>
          </a:p>
        </p:txBody>
      </p:sp>
      <p:graphicFrame>
        <p:nvGraphicFramePr>
          <p:cNvPr id="19" name="图表 18"/>
          <p:cNvGraphicFramePr/>
          <p:nvPr/>
        </p:nvGraphicFramePr>
        <p:xfrm>
          <a:off x="6762620" y="2067338"/>
          <a:ext cx="5322720" cy="3548480"/>
        </p:xfrm>
        <a:graphic>
          <a:graphicData uri="http://schemas.openxmlformats.org/drawingml/2006/chart">
            <c:chart xmlns:c="http://schemas.openxmlformats.org/drawingml/2006/chart" r:id="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6"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80">
                                          <p:stCondLst>
                                            <p:cond delay="0"/>
                                          </p:stCondLst>
                                        </p:cTn>
                                        <p:tgtEl>
                                          <p:spTgt spid="17"/>
                                        </p:tgtEl>
                                      </p:cBhvr>
                                    </p:animEffect>
                                    <p:anim calcmode="lin" valueType="num">
                                      <p:cBhvr>
                                        <p:cTn id="2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0" dur="26">
                                          <p:stCondLst>
                                            <p:cond delay="650"/>
                                          </p:stCondLst>
                                        </p:cTn>
                                        <p:tgtEl>
                                          <p:spTgt spid="17"/>
                                        </p:tgtEl>
                                      </p:cBhvr>
                                      <p:to x="100000" y="60000"/>
                                    </p:animScale>
                                    <p:animScale>
                                      <p:cBhvr>
                                        <p:cTn id="31" dur="166" decel="50000">
                                          <p:stCondLst>
                                            <p:cond delay="676"/>
                                          </p:stCondLst>
                                        </p:cTn>
                                        <p:tgtEl>
                                          <p:spTgt spid="17"/>
                                        </p:tgtEl>
                                      </p:cBhvr>
                                      <p:to x="100000" y="100000"/>
                                    </p:animScale>
                                    <p:animScale>
                                      <p:cBhvr>
                                        <p:cTn id="32" dur="26">
                                          <p:stCondLst>
                                            <p:cond delay="1312"/>
                                          </p:stCondLst>
                                        </p:cTn>
                                        <p:tgtEl>
                                          <p:spTgt spid="17"/>
                                        </p:tgtEl>
                                      </p:cBhvr>
                                      <p:to x="100000" y="80000"/>
                                    </p:animScale>
                                    <p:animScale>
                                      <p:cBhvr>
                                        <p:cTn id="33" dur="166" decel="50000">
                                          <p:stCondLst>
                                            <p:cond delay="1338"/>
                                          </p:stCondLst>
                                        </p:cTn>
                                        <p:tgtEl>
                                          <p:spTgt spid="17"/>
                                        </p:tgtEl>
                                      </p:cBhvr>
                                      <p:to x="100000" y="100000"/>
                                    </p:animScale>
                                    <p:animScale>
                                      <p:cBhvr>
                                        <p:cTn id="34" dur="26">
                                          <p:stCondLst>
                                            <p:cond delay="1642"/>
                                          </p:stCondLst>
                                        </p:cTn>
                                        <p:tgtEl>
                                          <p:spTgt spid="17"/>
                                        </p:tgtEl>
                                      </p:cBhvr>
                                      <p:to x="100000" y="90000"/>
                                    </p:animScale>
                                    <p:animScale>
                                      <p:cBhvr>
                                        <p:cTn id="35" dur="166" decel="50000">
                                          <p:stCondLst>
                                            <p:cond delay="1668"/>
                                          </p:stCondLst>
                                        </p:cTn>
                                        <p:tgtEl>
                                          <p:spTgt spid="17"/>
                                        </p:tgtEl>
                                      </p:cBhvr>
                                      <p:to x="100000" y="100000"/>
                                    </p:animScale>
                                    <p:animScale>
                                      <p:cBhvr>
                                        <p:cTn id="36" dur="26">
                                          <p:stCondLst>
                                            <p:cond delay="1808"/>
                                          </p:stCondLst>
                                        </p:cTn>
                                        <p:tgtEl>
                                          <p:spTgt spid="17"/>
                                        </p:tgtEl>
                                      </p:cBhvr>
                                      <p:to x="100000" y="95000"/>
                                    </p:animScale>
                                    <p:animScale>
                                      <p:cBhvr>
                                        <p:cTn id="37" dur="166" decel="50000">
                                          <p:stCondLst>
                                            <p:cond delay="1834"/>
                                          </p:stCondLst>
                                        </p:cTn>
                                        <p:tgtEl>
                                          <p:spTgt spid="17"/>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80">
                                          <p:stCondLst>
                                            <p:cond delay="0"/>
                                          </p:stCondLst>
                                        </p:cTn>
                                        <p:tgtEl>
                                          <p:spTgt spid="18"/>
                                        </p:tgtEl>
                                      </p:cBhvr>
                                    </p:animEffect>
                                    <p:anim calcmode="lin" valueType="num">
                                      <p:cBhvr>
                                        <p:cTn id="4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6" dur="26">
                                          <p:stCondLst>
                                            <p:cond delay="650"/>
                                          </p:stCondLst>
                                        </p:cTn>
                                        <p:tgtEl>
                                          <p:spTgt spid="18"/>
                                        </p:tgtEl>
                                      </p:cBhvr>
                                      <p:to x="100000" y="60000"/>
                                    </p:animScale>
                                    <p:animScale>
                                      <p:cBhvr>
                                        <p:cTn id="47" dur="166" decel="50000">
                                          <p:stCondLst>
                                            <p:cond delay="676"/>
                                          </p:stCondLst>
                                        </p:cTn>
                                        <p:tgtEl>
                                          <p:spTgt spid="18"/>
                                        </p:tgtEl>
                                      </p:cBhvr>
                                      <p:to x="100000" y="100000"/>
                                    </p:animScale>
                                    <p:animScale>
                                      <p:cBhvr>
                                        <p:cTn id="48" dur="26">
                                          <p:stCondLst>
                                            <p:cond delay="1312"/>
                                          </p:stCondLst>
                                        </p:cTn>
                                        <p:tgtEl>
                                          <p:spTgt spid="18"/>
                                        </p:tgtEl>
                                      </p:cBhvr>
                                      <p:to x="100000" y="80000"/>
                                    </p:animScale>
                                    <p:animScale>
                                      <p:cBhvr>
                                        <p:cTn id="49" dur="166" decel="50000">
                                          <p:stCondLst>
                                            <p:cond delay="1338"/>
                                          </p:stCondLst>
                                        </p:cTn>
                                        <p:tgtEl>
                                          <p:spTgt spid="18"/>
                                        </p:tgtEl>
                                      </p:cBhvr>
                                      <p:to x="100000" y="100000"/>
                                    </p:animScale>
                                    <p:animScale>
                                      <p:cBhvr>
                                        <p:cTn id="50" dur="26">
                                          <p:stCondLst>
                                            <p:cond delay="1642"/>
                                          </p:stCondLst>
                                        </p:cTn>
                                        <p:tgtEl>
                                          <p:spTgt spid="18"/>
                                        </p:tgtEl>
                                      </p:cBhvr>
                                      <p:to x="100000" y="90000"/>
                                    </p:animScale>
                                    <p:animScale>
                                      <p:cBhvr>
                                        <p:cTn id="51" dur="166" decel="50000">
                                          <p:stCondLst>
                                            <p:cond delay="1668"/>
                                          </p:stCondLst>
                                        </p:cTn>
                                        <p:tgtEl>
                                          <p:spTgt spid="18"/>
                                        </p:tgtEl>
                                      </p:cBhvr>
                                      <p:to x="100000" y="100000"/>
                                    </p:animScale>
                                    <p:animScale>
                                      <p:cBhvr>
                                        <p:cTn id="52" dur="26">
                                          <p:stCondLst>
                                            <p:cond delay="1808"/>
                                          </p:stCondLst>
                                        </p:cTn>
                                        <p:tgtEl>
                                          <p:spTgt spid="18"/>
                                        </p:tgtEl>
                                      </p:cBhvr>
                                      <p:to x="100000" y="95000"/>
                                    </p:animScale>
                                    <p:animScale>
                                      <p:cBhvr>
                                        <p:cTn id="53" dur="166" decel="50000">
                                          <p:stCondLst>
                                            <p:cond delay="1834"/>
                                          </p:stCondLst>
                                        </p:cTn>
                                        <p:tgtEl>
                                          <p:spTgt spid="18"/>
                                        </p:tgtEl>
                                      </p:cBhvr>
                                      <p:to x="100000" y="100000"/>
                                    </p:animScale>
                                  </p:childTnLst>
                                </p:cTn>
                              </p:par>
                              <p:par>
                                <p:cTn id="54" presetID="17" presetClass="entr" presetSubtype="1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4" grpId="0"/>
      <p:bldGraphic spid="19" grpId="0">
        <p:bldAsOne/>
      </p:bldGraphic>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779" y="647651"/>
            <a:ext cx="701352" cy="701352"/>
          </a:xfr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标题 1"/>
          <p:cNvSpPr>
            <a:spLocks noGrp="1"/>
          </p:cNvSpPr>
          <p:nvPr>
            <p:ph type="title"/>
          </p:nvPr>
        </p:nvSpPr>
        <p:spPr>
          <a:xfrm>
            <a:off x="1838131" y="783674"/>
            <a:ext cx="3323254" cy="429306"/>
          </a:xfrm>
        </p:spPr>
        <p:txBody>
          <a:bodyPr>
            <a:normAutofit/>
          </a:bodyPr>
          <a:lstStyle/>
          <a:p>
            <a:r>
              <a:rPr lang="en-US" altLang="zh-CN" sz="2400">
                <a:solidFill>
                  <a:srgbClr val="292929"/>
                </a:solidFill>
                <a:latin typeface="宋体" panose="02010600030101010101" pitchFamily="2" charset="-122"/>
                <a:ea typeface="宋体" panose="02010600030101010101" pitchFamily="2" charset="-122"/>
              </a:rPr>
              <a:t>03</a:t>
            </a:r>
            <a:r>
              <a:rPr lang="zh-CN" altLang="en-US" sz="2400">
                <a:solidFill>
                  <a:srgbClr val="292929"/>
                </a:solidFill>
                <a:latin typeface="宋体" panose="02010600030101010101" pitchFamily="2" charset="-122"/>
                <a:ea typeface="宋体" panose="02010600030101010101" pitchFamily="2" charset="-122"/>
              </a:rPr>
              <a:t>点击添加标题</a:t>
            </a:r>
            <a:endParaRPr lang="zh-CN" altLang="en-US" sz="2400">
              <a:solidFill>
                <a:srgbClr val="292929"/>
              </a:solidFill>
              <a:latin typeface="宋体" panose="02010600030101010101" pitchFamily="2" charset="-122"/>
              <a:ea typeface="宋体" panose="02010600030101010101" pitchFamily="2" charset="-122"/>
            </a:endParaRPr>
          </a:p>
        </p:txBody>
      </p:sp>
      <p:sp>
        <p:nvSpPr>
          <p:cNvPr id="7" name="椭圆 6"/>
          <p:cNvSpPr/>
          <p:nvPr/>
        </p:nvSpPr>
        <p:spPr>
          <a:xfrm>
            <a:off x="1838130" y="2136840"/>
            <a:ext cx="1046591" cy="1046591"/>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9" name="文本框 8"/>
          <p:cNvSpPr txBox="1"/>
          <p:nvPr/>
        </p:nvSpPr>
        <p:spPr>
          <a:xfrm>
            <a:off x="2971794" y="1938919"/>
            <a:ext cx="188789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点击添加标题</a:t>
            </a:r>
            <a:endParaRPr lang="zh-CN" altLang="en-US">
              <a:solidFill>
                <a:srgbClr val="292929"/>
              </a:solidFill>
              <a:latin typeface="宋体" panose="02010600030101010101" pitchFamily="2" charset="-122"/>
              <a:ea typeface="宋体" panose="02010600030101010101" pitchFamily="2" charset="-122"/>
            </a:endParaRPr>
          </a:p>
        </p:txBody>
      </p:sp>
      <p:sp>
        <p:nvSpPr>
          <p:cNvPr id="10" name="文本框 9"/>
          <p:cNvSpPr txBox="1"/>
          <p:nvPr/>
        </p:nvSpPr>
        <p:spPr>
          <a:xfrm>
            <a:off x="2971794" y="2308251"/>
            <a:ext cx="4530018"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sp>
        <p:nvSpPr>
          <p:cNvPr id="11" name="椭圆 10"/>
          <p:cNvSpPr/>
          <p:nvPr/>
        </p:nvSpPr>
        <p:spPr>
          <a:xfrm>
            <a:off x="1838131" y="4259841"/>
            <a:ext cx="1046591" cy="1046591"/>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12" name="文本框 11"/>
          <p:cNvSpPr txBox="1"/>
          <p:nvPr/>
        </p:nvSpPr>
        <p:spPr>
          <a:xfrm>
            <a:off x="2971795" y="4061920"/>
            <a:ext cx="188789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点击添加标题</a:t>
            </a:r>
            <a:endParaRPr lang="zh-CN" altLang="en-US">
              <a:solidFill>
                <a:srgbClr val="292929"/>
              </a:solidFill>
              <a:latin typeface="宋体" panose="02010600030101010101" pitchFamily="2" charset="-122"/>
              <a:ea typeface="宋体" panose="02010600030101010101" pitchFamily="2" charset="-122"/>
            </a:endParaRPr>
          </a:p>
        </p:txBody>
      </p:sp>
      <p:sp>
        <p:nvSpPr>
          <p:cNvPr id="13" name="文本框 12"/>
          <p:cNvSpPr txBox="1"/>
          <p:nvPr/>
        </p:nvSpPr>
        <p:spPr>
          <a:xfrm>
            <a:off x="2971794" y="4431252"/>
            <a:ext cx="4530017"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nodeType="afterGroup">
                            <p:stCondLst>
                              <p:cond delay="1000"/>
                            </p:stCondLst>
                            <p:childTnLst>
                              <p:par>
                                <p:cTn id="16" presetID="2"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nodeType="afterGroup">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500"/>
                            </p:stCondLst>
                            <p:childTnLst>
                              <p:par>
                                <p:cTn id="42" presetID="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P spid="10" grpId="0"/>
      <p:bldP spid="11" grpId="0" animBg="1"/>
      <p:bldP spid="12" grpId="0"/>
      <p:bldP spid="1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97FAFE"/>
        </a:soli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4365170" y="2912065"/>
            <a:ext cx="3677817" cy="1077218"/>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4365170" y="2072328"/>
            <a:ext cx="4330960" cy="765093"/>
          </a:xfrm>
        </p:spPr>
        <p:txBody>
          <a:bodyPr>
            <a:normAutofit/>
          </a:bodyPr>
          <a:lstStyle/>
          <a:p>
            <a:r>
              <a:rPr lang="en-US" altLang="zh-CN" sz="4000">
                <a:solidFill>
                  <a:srgbClr val="292929"/>
                </a:solidFill>
                <a:latin typeface="宋体" panose="02010600030101010101" pitchFamily="2" charset="-122"/>
                <a:ea typeface="宋体" panose="02010600030101010101" pitchFamily="2" charset="-122"/>
              </a:rPr>
              <a:t>04</a:t>
            </a:r>
            <a:r>
              <a:rPr lang="zh-CN" altLang="en-US" sz="4000">
                <a:solidFill>
                  <a:srgbClr val="292929"/>
                </a:solidFill>
                <a:latin typeface="宋体" panose="02010600030101010101" pitchFamily="2" charset="-122"/>
                <a:ea typeface="宋体" panose="02010600030101010101" pitchFamily="2" charset="-122"/>
              </a:rPr>
              <a:t>点击添加标题</a:t>
            </a:r>
            <a:endParaRPr lang="zh-CN" altLang="en-US" sz="4000">
              <a:solidFill>
                <a:srgbClr val="292929"/>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nodeType="afterGroup">
                            <p:stCondLst>
                              <p:cond delay="500"/>
                            </p:stCondLst>
                            <p:childTnLst>
                              <p:par>
                                <p:cTn id="12" presetID="5" presetClass="entr" presetSubtype="1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heckerboard(across)">
                                      <p:cBhvr>
                                        <p:cTn id="14" dur="500"/>
                                        <p:tgtEl>
                                          <p:spTgt spid="19"/>
                                        </p:tgtEl>
                                      </p:cBhvr>
                                    </p:animEffect>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24" name="直接连接符 23"/>
          <p:cNvCxnSpPr/>
          <p:nvPr/>
        </p:nvCxnSpPr>
        <p:spPr>
          <a:xfrm flipH="1">
            <a:off x="1533530" y="4966997"/>
            <a:ext cx="0" cy="877082"/>
          </a:xfrm>
          <a:prstGeom prst="line">
            <a:avLst/>
          </a:prstGeom>
          <a:ln w="12700">
            <a:solidFill>
              <a:srgbClr val="40B6A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272073" y="4851919"/>
            <a:ext cx="9647853" cy="0"/>
          </a:xfrm>
          <a:prstGeom prst="line">
            <a:avLst/>
          </a:prstGeom>
          <a:ln w="50800" cap="rnd" cmpd="sng">
            <a:solidFill>
              <a:schemeClr val="bg1">
                <a:lumMod val="75000"/>
              </a:schemeClr>
            </a:solidFill>
            <a:prstDash val="sysDot"/>
          </a:ln>
        </p:spPr>
        <p:style>
          <a:lnRef idx="1">
            <a:schemeClr val="accent3"/>
          </a:lnRef>
          <a:fillRef idx="0">
            <a:schemeClr val="accent3"/>
          </a:fillRef>
          <a:effectRef idx="0">
            <a:schemeClr val="accent3"/>
          </a:effectRef>
          <a:fontRef idx="minor">
            <a:schemeClr val="tx1"/>
          </a:fontRef>
        </p:style>
      </p:cxnSp>
      <p:sp>
        <p:nvSpPr>
          <p:cNvPr id="26" name="椭圆 25"/>
          <p:cNvSpPr/>
          <p:nvPr/>
        </p:nvSpPr>
        <p:spPr>
          <a:xfrm>
            <a:off x="1415340" y="4736840"/>
            <a:ext cx="230157" cy="230157"/>
          </a:xfrm>
          <a:prstGeom prst="ellipse">
            <a:avLst/>
          </a:prstGeom>
          <a:solidFill>
            <a:srgbClr val="40B6AB"/>
          </a:solidFill>
          <a:ln w="38100">
            <a:solidFill>
              <a:srgbClr val="8AD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7" name="文本框 26"/>
          <p:cNvSpPr txBox="1"/>
          <p:nvPr/>
        </p:nvSpPr>
        <p:spPr>
          <a:xfrm>
            <a:off x="1545964" y="5013648"/>
            <a:ext cx="1875454" cy="307777"/>
          </a:xfrm>
          <a:prstGeom prst="rect">
            <a:avLst/>
          </a:prstGeom>
          <a:noFill/>
        </p:spPr>
        <p:txBody>
          <a:bodyPr wrap="square" rtlCol="0">
            <a:spAutoFit/>
          </a:bodyPr>
          <a:lstStyle/>
          <a:p>
            <a:r>
              <a:rPr lang="en-US" altLang="zh-CN" sz="1400">
                <a:latin typeface="宋体" panose="02010600030101010101" pitchFamily="2" charset="-122"/>
                <a:ea typeface="宋体" panose="02010600030101010101" pitchFamily="2" charset="-122"/>
              </a:rPr>
              <a:t>2016</a:t>
            </a:r>
            <a:r>
              <a:rPr lang="zh-CN" altLang="en-US" sz="1400">
                <a:latin typeface="宋体" panose="02010600030101010101" pitchFamily="2" charset="-122"/>
                <a:ea typeface="宋体" panose="02010600030101010101" pitchFamily="2" charset="-122"/>
              </a:rPr>
              <a:t>年</a:t>
            </a:r>
            <a:endParaRPr lang="zh-CN" altLang="en-US" sz="1400">
              <a:latin typeface="宋体" panose="02010600030101010101" pitchFamily="2" charset="-122"/>
              <a:ea typeface="宋体" panose="02010600030101010101" pitchFamily="2" charset="-122"/>
            </a:endParaRPr>
          </a:p>
        </p:txBody>
      </p:sp>
      <p:sp>
        <p:nvSpPr>
          <p:cNvPr id="28" name="文本框 27"/>
          <p:cNvSpPr txBox="1"/>
          <p:nvPr/>
        </p:nvSpPr>
        <p:spPr>
          <a:xfrm>
            <a:off x="1545964" y="5293570"/>
            <a:ext cx="2233128" cy="623697"/>
          </a:xfrm>
          <a:prstGeom prst="rect">
            <a:avLst/>
          </a:prstGeom>
          <a:noFill/>
        </p:spPr>
        <p:txBody>
          <a:bodyPr wrap="square" rtlCol="0">
            <a:spAutoFit/>
          </a:bodyPr>
          <a:lstStyle/>
          <a:p>
            <a:pPr>
              <a:lnSpc>
                <a:spcPts val="1400"/>
              </a:lnSpc>
            </a:pPr>
            <a:r>
              <a:rPr lang="zh-CN" altLang="en-US" sz="10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添加描述添加描述添加描述添加描述添加描述添加描述添加描述添加描述添添加描述添加描述</a:t>
            </a:r>
            <a:endParaRPr lang="zh-CN" altLang="en-US" sz="1000">
              <a:solidFill>
                <a:srgbClr val="4D4D4D"/>
              </a:solidFill>
              <a:latin typeface="宋体" panose="02010600030101010101" pitchFamily="2" charset="-122"/>
              <a:ea typeface="宋体" panose="02010600030101010101" pitchFamily="2" charset="-122"/>
            </a:endParaRPr>
          </a:p>
        </p:txBody>
      </p:sp>
      <p:cxnSp>
        <p:nvCxnSpPr>
          <p:cNvPr id="29" name="直接连接符 28"/>
          <p:cNvCxnSpPr/>
          <p:nvPr/>
        </p:nvCxnSpPr>
        <p:spPr>
          <a:xfrm flipH="1">
            <a:off x="3889835" y="3974837"/>
            <a:ext cx="0" cy="877082"/>
          </a:xfrm>
          <a:prstGeom prst="line">
            <a:avLst/>
          </a:prstGeom>
          <a:ln w="12700">
            <a:solidFill>
              <a:srgbClr val="40B6AB"/>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768953" y="4743055"/>
            <a:ext cx="230157" cy="230157"/>
          </a:xfrm>
          <a:prstGeom prst="ellipse">
            <a:avLst/>
          </a:prstGeom>
          <a:solidFill>
            <a:srgbClr val="40B6AB"/>
          </a:solidFill>
          <a:ln w="38100">
            <a:solidFill>
              <a:srgbClr val="8AD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31" name="文本框 30"/>
          <p:cNvSpPr txBox="1"/>
          <p:nvPr/>
        </p:nvSpPr>
        <p:spPr>
          <a:xfrm>
            <a:off x="3899577" y="3862112"/>
            <a:ext cx="1875454" cy="307777"/>
          </a:xfrm>
          <a:prstGeom prst="rect">
            <a:avLst/>
          </a:prstGeom>
          <a:noFill/>
        </p:spPr>
        <p:txBody>
          <a:bodyPr wrap="square" rtlCol="0">
            <a:spAutoFit/>
          </a:bodyPr>
          <a:lstStyle/>
          <a:p>
            <a:r>
              <a:rPr lang="en-US" altLang="zh-CN" sz="1400">
                <a:latin typeface="宋体" panose="02010600030101010101" pitchFamily="2" charset="-122"/>
                <a:ea typeface="宋体" panose="02010600030101010101" pitchFamily="2" charset="-122"/>
              </a:rPr>
              <a:t>2017</a:t>
            </a:r>
            <a:r>
              <a:rPr lang="zh-CN" altLang="en-US" sz="1400">
                <a:latin typeface="宋体" panose="02010600030101010101" pitchFamily="2" charset="-122"/>
                <a:ea typeface="宋体" panose="02010600030101010101" pitchFamily="2" charset="-122"/>
              </a:rPr>
              <a:t>年</a:t>
            </a:r>
            <a:endParaRPr lang="zh-CN" altLang="en-US" sz="1400">
              <a:latin typeface="宋体" panose="02010600030101010101" pitchFamily="2" charset="-122"/>
              <a:ea typeface="宋体" panose="02010600030101010101" pitchFamily="2" charset="-122"/>
            </a:endParaRPr>
          </a:p>
        </p:txBody>
      </p:sp>
      <p:sp>
        <p:nvSpPr>
          <p:cNvPr id="40" name="文本框 39"/>
          <p:cNvSpPr txBox="1"/>
          <p:nvPr/>
        </p:nvSpPr>
        <p:spPr>
          <a:xfrm>
            <a:off x="3899577" y="4142034"/>
            <a:ext cx="2233128" cy="623697"/>
          </a:xfrm>
          <a:prstGeom prst="rect">
            <a:avLst/>
          </a:prstGeom>
          <a:noFill/>
        </p:spPr>
        <p:txBody>
          <a:bodyPr wrap="square" rtlCol="0">
            <a:spAutoFit/>
          </a:bodyPr>
          <a:lstStyle/>
          <a:p>
            <a:pPr>
              <a:lnSpc>
                <a:spcPts val="1400"/>
              </a:lnSpc>
            </a:pPr>
            <a:r>
              <a:rPr lang="zh-CN" altLang="en-US" sz="10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添加描述添加描述添加描述添加描述添加描述添加描述添加描述添加描述添添加描述添加描述</a:t>
            </a:r>
            <a:endParaRPr lang="zh-CN" altLang="en-US" sz="1000">
              <a:solidFill>
                <a:srgbClr val="4D4D4D"/>
              </a:solidFill>
              <a:latin typeface="宋体" panose="02010600030101010101" pitchFamily="2" charset="-122"/>
              <a:ea typeface="宋体" panose="02010600030101010101" pitchFamily="2" charset="-122"/>
            </a:endParaRPr>
          </a:p>
        </p:txBody>
      </p:sp>
      <p:cxnSp>
        <p:nvCxnSpPr>
          <p:cNvPr id="41" name="直接连接符 40"/>
          <p:cNvCxnSpPr/>
          <p:nvPr/>
        </p:nvCxnSpPr>
        <p:spPr>
          <a:xfrm flipH="1">
            <a:off x="6319018" y="4973212"/>
            <a:ext cx="0" cy="877082"/>
          </a:xfrm>
          <a:prstGeom prst="line">
            <a:avLst/>
          </a:prstGeom>
          <a:ln w="12700">
            <a:solidFill>
              <a:srgbClr val="40B6AB"/>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6200828" y="4743055"/>
            <a:ext cx="230157" cy="230157"/>
          </a:xfrm>
          <a:prstGeom prst="ellipse">
            <a:avLst/>
          </a:prstGeom>
          <a:solidFill>
            <a:srgbClr val="40B6AB"/>
          </a:solidFill>
          <a:ln w="38100">
            <a:solidFill>
              <a:srgbClr val="8AD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43" name="文本框 42"/>
          <p:cNvSpPr txBox="1"/>
          <p:nvPr/>
        </p:nvSpPr>
        <p:spPr>
          <a:xfrm>
            <a:off x="6331452" y="5019863"/>
            <a:ext cx="1875454" cy="307777"/>
          </a:xfrm>
          <a:prstGeom prst="rect">
            <a:avLst/>
          </a:prstGeom>
          <a:noFill/>
        </p:spPr>
        <p:txBody>
          <a:bodyPr wrap="square" rtlCol="0">
            <a:spAutoFit/>
          </a:bodyPr>
          <a:lstStyle/>
          <a:p>
            <a:r>
              <a:rPr lang="en-US" altLang="zh-CN" sz="1400">
                <a:latin typeface="宋体" panose="02010600030101010101" pitchFamily="2" charset="-122"/>
                <a:ea typeface="宋体" panose="02010600030101010101" pitchFamily="2" charset="-122"/>
              </a:rPr>
              <a:t>2018</a:t>
            </a:r>
            <a:r>
              <a:rPr lang="zh-CN" altLang="en-US" sz="1400">
                <a:latin typeface="宋体" panose="02010600030101010101" pitchFamily="2" charset="-122"/>
                <a:ea typeface="宋体" panose="02010600030101010101" pitchFamily="2" charset="-122"/>
              </a:rPr>
              <a:t>年</a:t>
            </a:r>
            <a:endParaRPr lang="zh-CN" altLang="en-US" sz="1400">
              <a:latin typeface="宋体" panose="02010600030101010101" pitchFamily="2" charset="-122"/>
              <a:ea typeface="宋体" panose="02010600030101010101" pitchFamily="2" charset="-122"/>
            </a:endParaRPr>
          </a:p>
        </p:txBody>
      </p:sp>
      <p:sp>
        <p:nvSpPr>
          <p:cNvPr id="44" name="文本框 43"/>
          <p:cNvSpPr txBox="1"/>
          <p:nvPr/>
        </p:nvSpPr>
        <p:spPr>
          <a:xfrm>
            <a:off x="6331452" y="5299785"/>
            <a:ext cx="2233128" cy="623697"/>
          </a:xfrm>
          <a:prstGeom prst="rect">
            <a:avLst/>
          </a:prstGeom>
          <a:noFill/>
        </p:spPr>
        <p:txBody>
          <a:bodyPr wrap="square" rtlCol="0">
            <a:spAutoFit/>
          </a:bodyPr>
          <a:lstStyle/>
          <a:p>
            <a:pPr>
              <a:lnSpc>
                <a:spcPts val="1400"/>
              </a:lnSpc>
            </a:pPr>
            <a:r>
              <a:rPr lang="zh-CN" altLang="en-US" sz="10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添加描述添加描述添加描述添加描述添加描述添加描述添加描述添加描述添添加描述添加描述</a:t>
            </a:r>
            <a:endParaRPr lang="zh-CN" altLang="en-US" sz="1000">
              <a:solidFill>
                <a:srgbClr val="4D4D4D"/>
              </a:solidFill>
              <a:latin typeface="宋体" panose="02010600030101010101" pitchFamily="2" charset="-122"/>
              <a:ea typeface="宋体" panose="02010600030101010101" pitchFamily="2" charset="-122"/>
            </a:endParaRPr>
          </a:p>
        </p:txBody>
      </p:sp>
      <p:cxnSp>
        <p:nvCxnSpPr>
          <p:cNvPr id="45" name="直接连接符 44"/>
          <p:cNvCxnSpPr/>
          <p:nvPr/>
        </p:nvCxnSpPr>
        <p:spPr>
          <a:xfrm flipH="1">
            <a:off x="8583901" y="3974837"/>
            <a:ext cx="0" cy="877082"/>
          </a:xfrm>
          <a:prstGeom prst="line">
            <a:avLst/>
          </a:prstGeom>
          <a:ln w="12700">
            <a:solidFill>
              <a:srgbClr val="40B6AB"/>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8463019" y="4743055"/>
            <a:ext cx="230157" cy="230157"/>
          </a:xfrm>
          <a:prstGeom prst="ellipse">
            <a:avLst/>
          </a:prstGeom>
          <a:solidFill>
            <a:srgbClr val="40B6AB"/>
          </a:solidFill>
          <a:ln w="38100">
            <a:solidFill>
              <a:srgbClr val="8AD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47" name="文本框 46"/>
          <p:cNvSpPr txBox="1"/>
          <p:nvPr/>
        </p:nvSpPr>
        <p:spPr>
          <a:xfrm>
            <a:off x="8593643" y="3862112"/>
            <a:ext cx="1875454" cy="307777"/>
          </a:xfrm>
          <a:prstGeom prst="rect">
            <a:avLst/>
          </a:prstGeom>
          <a:noFill/>
        </p:spPr>
        <p:txBody>
          <a:bodyPr wrap="square" rtlCol="0">
            <a:spAutoFit/>
          </a:bodyPr>
          <a:lstStyle/>
          <a:p>
            <a:r>
              <a:rPr lang="en-US" altLang="zh-CN" sz="1400">
                <a:latin typeface="宋体" panose="02010600030101010101" pitchFamily="2" charset="-122"/>
                <a:ea typeface="宋体" panose="02010600030101010101" pitchFamily="2" charset="-122"/>
              </a:rPr>
              <a:t>2019</a:t>
            </a:r>
            <a:r>
              <a:rPr lang="zh-CN" altLang="en-US" sz="1400">
                <a:latin typeface="宋体" panose="02010600030101010101" pitchFamily="2" charset="-122"/>
                <a:ea typeface="宋体" panose="02010600030101010101" pitchFamily="2" charset="-122"/>
              </a:rPr>
              <a:t>年</a:t>
            </a:r>
            <a:endParaRPr lang="zh-CN" altLang="en-US" sz="1400">
              <a:latin typeface="宋体" panose="02010600030101010101" pitchFamily="2" charset="-122"/>
              <a:ea typeface="宋体" panose="02010600030101010101" pitchFamily="2" charset="-122"/>
            </a:endParaRPr>
          </a:p>
        </p:txBody>
      </p:sp>
      <p:sp>
        <p:nvSpPr>
          <p:cNvPr id="48" name="文本框 47"/>
          <p:cNvSpPr txBox="1"/>
          <p:nvPr/>
        </p:nvSpPr>
        <p:spPr>
          <a:xfrm>
            <a:off x="8593643" y="4142034"/>
            <a:ext cx="2233128" cy="623697"/>
          </a:xfrm>
          <a:prstGeom prst="rect">
            <a:avLst/>
          </a:prstGeom>
          <a:noFill/>
        </p:spPr>
        <p:txBody>
          <a:bodyPr wrap="square" rtlCol="0">
            <a:spAutoFit/>
          </a:bodyPr>
          <a:lstStyle/>
          <a:p>
            <a:pPr>
              <a:lnSpc>
                <a:spcPts val="1400"/>
              </a:lnSpc>
            </a:pPr>
            <a:r>
              <a:rPr lang="zh-CN" altLang="en-US" sz="10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添加描述添加描述添加描述添加描述添加描述添加描述添加描述添加描述添添加描述添加描述</a:t>
            </a:r>
            <a:endParaRPr lang="zh-CN" altLang="en-US" sz="1000">
              <a:solidFill>
                <a:srgbClr val="4D4D4D"/>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6"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500"/>
                                        <p:tgtEl>
                                          <p:spTgt spid="9"/>
                                        </p:tgtEl>
                                      </p:cBhvr>
                                    </p:animEffect>
                                  </p:childTnLst>
                                </p:cTn>
                              </p:par>
                            </p:childTnLst>
                          </p:cTn>
                        </p:par>
                        <p:par>
                          <p:cTn id="14" fill="hold" nodeType="afterGroup">
                            <p:stCondLst>
                              <p:cond delay="1000"/>
                            </p:stCondLst>
                            <p:childTnLst>
                              <p:par>
                                <p:cTn id="15" presetID="6"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500"/>
                                        <p:tgtEl>
                                          <p:spTgt spid="11"/>
                                        </p:tgtEl>
                                      </p:cBhvr>
                                    </p:animEffec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nodeType="afterGroup">
                            <p:stCondLst>
                              <p:cond delay="2500"/>
                            </p:stCondLst>
                            <p:childTnLst>
                              <p:par>
                                <p:cTn id="27" presetID="2" presetClass="entr" presetSubtype="4"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2" presetClass="entr" presetSubtype="4"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par>
                          <p:cTn id="59" fill="hold" nodeType="afterGroup">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ppt_x"/>
                                          </p:val>
                                        </p:tav>
                                        <p:tav tm="100000">
                                          <p:val>
                                            <p:strVal val="#ppt_x"/>
                                          </p:val>
                                        </p:tav>
                                      </p:tavLst>
                                    </p:anim>
                                    <p:anim calcmode="lin" valueType="num">
                                      <p:cBhvr additive="base">
                                        <p:cTn id="63" dur="500" fill="hold"/>
                                        <p:tgtEl>
                                          <p:spTgt spid="4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500" fill="hold"/>
                                        <p:tgtEl>
                                          <p:spTgt spid="43"/>
                                        </p:tgtEl>
                                        <p:attrNameLst>
                                          <p:attrName>ppt_x</p:attrName>
                                        </p:attrNameLst>
                                      </p:cBhvr>
                                      <p:tavLst>
                                        <p:tav tm="0">
                                          <p:val>
                                            <p:strVal val="#ppt_x"/>
                                          </p:val>
                                        </p:tav>
                                        <p:tav tm="100000">
                                          <p:val>
                                            <p:strVal val="#ppt_x"/>
                                          </p:val>
                                        </p:tav>
                                      </p:tavLst>
                                    </p:anim>
                                    <p:anim calcmode="lin" valueType="num">
                                      <p:cBhvr additive="base">
                                        <p:cTn id="67" dur="500" fill="hold"/>
                                        <p:tgtEl>
                                          <p:spTgt spid="4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fill="hold"/>
                                        <p:tgtEl>
                                          <p:spTgt spid="41"/>
                                        </p:tgtEl>
                                        <p:attrNameLst>
                                          <p:attrName>ppt_x</p:attrName>
                                        </p:attrNameLst>
                                      </p:cBhvr>
                                      <p:tavLst>
                                        <p:tav tm="0">
                                          <p:val>
                                            <p:strVal val="#ppt_x"/>
                                          </p:val>
                                        </p:tav>
                                        <p:tav tm="100000">
                                          <p:val>
                                            <p:strVal val="#ppt_x"/>
                                          </p:val>
                                        </p:tav>
                                      </p:tavLst>
                                    </p:anim>
                                    <p:anim calcmode="lin" valueType="num">
                                      <p:cBhvr additive="base">
                                        <p:cTn id="71" dur="500" fill="hold"/>
                                        <p:tgtEl>
                                          <p:spTgt spid="41"/>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par>
                          <p:cTn id="76" fill="hold" nodeType="afterGroup">
                            <p:stCondLst>
                              <p:cond delay="5000"/>
                            </p:stCondLst>
                            <p:childTnLst>
                              <p:par>
                                <p:cTn id="77" presetID="2" presetClass="entr" presetSubtype="4"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0" grpId="0" animBg="1"/>
      <p:bldP spid="31" grpId="0"/>
      <p:bldP spid="40" grpId="0"/>
      <p:bldP spid="42" grpId="0" animBg="1"/>
      <p:bldP spid="43" grpId="0"/>
      <p:bldP spid="44" grpId="0"/>
      <p:bldP spid="46" grpId="0" animBg="1"/>
      <p:bldP spid="47" grpId="0"/>
      <p:bldP spid="48"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a:solidFill>
                  <a:srgbClr val="292929"/>
                </a:solidFill>
                <a:latin typeface="宋体" panose="02010600030101010101" pitchFamily="2" charset="-122"/>
                <a:ea typeface="宋体" panose="02010600030101010101" pitchFamily="2" charset="-122"/>
              </a:rPr>
              <a:t>02</a:t>
            </a:r>
            <a:r>
              <a:rPr lang="zh-CN" altLang="en-US" sz="2400">
                <a:solidFill>
                  <a:srgbClr val="292929"/>
                </a:solidFill>
                <a:latin typeface="宋体" panose="02010600030101010101" pitchFamily="2" charset="-122"/>
                <a:ea typeface="宋体" panose="02010600030101010101" pitchFamily="2" charset="-122"/>
              </a:rPr>
              <a:t>点击添加标题</a:t>
            </a:r>
            <a:endParaRPr lang="zh-CN" altLang="en-US" sz="2400">
              <a:solidFill>
                <a:srgbClr val="292929"/>
              </a:solidFill>
              <a:latin typeface="宋体" panose="02010600030101010101" pitchFamily="2" charset="-122"/>
              <a:ea typeface="宋体" panose="02010600030101010101" pitchFamily="2" charset="-122"/>
            </a:endParaRPr>
          </a:p>
        </p:txBody>
      </p:sp>
      <p:sp>
        <p:nvSpPr>
          <p:cNvPr id="8" name="文本框 7"/>
          <p:cNvSpPr txBox="1"/>
          <p:nvPr/>
        </p:nvSpPr>
        <p:spPr>
          <a:xfrm>
            <a:off x="1520891" y="1997363"/>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9" name="文本框 8"/>
          <p:cNvSpPr txBox="1"/>
          <p:nvPr/>
        </p:nvSpPr>
        <p:spPr>
          <a:xfrm>
            <a:off x="1520891" y="2398041"/>
            <a:ext cx="2771192"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p:txBody>
      </p:sp>
      <p:sp>
        <p:nvSpPr>
          <p:cNvPr id="19" name="文本框 18"/>
          <p:cNvSpPr txBox="1"/>
          <p:nvPr/>
        </p:nvSpPr>
        <p:spPr>
          <a:xfrm>
            <a:off x="1520891" y="3919469"/>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20" name="文本框 19"/>
          <p:cNvSpPr txBox="1"/>
          <p:nvPr/>
        </p:nvSpPr>
        <p:spPr>
          <a:xfrm>
            <a:off x="1520891" y="4320147"/>
            <a:ext cx="2771192"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p:txBody>
      </p:sp>
      <p:sp>
        <p:nvSpPr>
          <p:cNvPr id="21" name="文本框 20"/>
          <p:cNvSpPr txBox="1"/>
          <p:nvPr/>
        </p:nvSpPr>
        <p:spPr>
          <a:xfrm>
            <a:off x="8117634" y="1997363"/>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22" name="文本框 21"/>
          <p:cNvSpPr txBox="1"/>
          <p:nvPr/>
        </p:nvSpPr>
        <p:spPr>
          <a:xfrm>
            <a:off x="8117634" y="2398041"/>
            <a:ext cx="2771192"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p:txBody>
      </p:sp>
      <p:sp>
        <p:nvSpPr>
          <p:cNvPr id="23" name="文本框 22"/>
          <p:cNvSpPr txBox="1"/>
          <p:nvPr/>
        </p:nvSpPr>
        <p:spPr>
          <a:xfrm>
            <a:off x="8117634" y="3919469"/>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24" name="文本框 23"/>
          <p:cNvSpPr txBox="1"/>
          <p:nvPr/>
        </p:nvSpPr>
        <p:spPr>
          <a:xfrm>
            <a:off x="8117634" y="4320147"/>
            <a:ext cx="2771192"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485" y="1707503"/>
            <a:ext cx="3507071" cy="386797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nodeType="afterGroup">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nodeType="afterGroup">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9" grpId="0"/>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779" y="647651"/>
            <a:ext cx="701352" cy="701352"/>
          </a:xfr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rcRect t="63793" r="85582"/>
          <a:stretch>
            <a:fillRect/>
          </a:stretch>
        </p:blipFill>
        <p:spPr>
          <a:xfrm>
            <a:off x="0" y="4374930"/>
            <a:ext cx="1757855" cy="2483069"/>
          </a:xfrm>
          <a:prstGeom prst="rect">
            <a:avLst/>
          </a:prstGeom>
        </p:spPr>
      </p:pic>
      <p:sp>
        <p:nvSpPr>
          <p:cNvPr id="4" name="标题 1"/>
          <p:cNvSpPr>
            <a:spLocks noGrp="1"/>
          </p:cNvSpPr>
          <p:nvPr>
            <p:ph type="title"/>
          </p:nvPr>
        </p:nvSpPr>
        <p:spPr>
          <a:xfrm>
            <a:off x="1838131" y="783674"/>
            <a:ext cx="3323254" cy="429306"/>
          </a:xfrm>
        </p:spPr>
        <p:txBody>
          <a:bodyPr>
            <a:normAutofit/>
          </a:bodyPr>
          <a:lstStyle/>
          <a:p>
            <a:r>
              <a:rPr lang="zh-CN" altLang="en-US" sz="2400" b="1">
                <a:solidFill>
                  <a:srgbClr val="C00000"/>
                </a:solidFill>
                <a:latin typeface="宋体" panose="02010600030101010101" pitchFamily="2" charset="-122"/>
                <a:ea typeface="宋体" panose="02010600030101010101" pitchFamily="2" charset="-122"/>
              </a:rPr>
              <a:t>版权声明</a:t>
            </a:r>
            <a:endParaRPr lang="zh-CN" altLang="en-US" sz="2400" b="1">
              <a:solidFill>
                <a:srgbClr val="C00000"/>
              </a:solidFill>
              <a:latin typeface="宋体" panose="02010600030101010101" pitchFamily="2" charset="-122"/>
              <a:ea typeface="宋体" panose="02010600030101010101" pitchFamily="2" charset="-122"/>
            </a:endParaRPr>
          </a:p>
        </p:txBody>
      </p:sp>
      <p:sp>
        <p:nvSpPr>
          <p:cNvPr id="16" name="文本框 15"/>
          <p:cNvSpPr txBox="1"/>
          <p:nvPr/>
        </p:nvSpPr>
        <p:spPr>
          <a:xfrm>
            <a:off x="1757855" y="1671104"/>
            <a:ext cx="8647386" cy="2366866"/>
          </a:xfrm>
          <a:prstGeom prst="rect">
            <a:avLst/>
          </a:prstGeom>
          <a:noFill/>
        </p:spPr>
        <p:txBody>
          <a:bodyPr wrap="square" rtlCol="0">
            <a:spAutoFit/>
          </a:bodyPr>
          <a:lstStyle/>
          <a:p>
            <a:pPr>
              <a:lnSpc>
                <a:spcPts val="2000"/>
              </a:lnSpc>
            </a:pPr>
            <a:r>
              <a:rPr lang="zh-CN" altLang="en-US" sz="1400" b="1">
                <a:solidFill>
                  <a:srgbClr val="C00000"/>
                </a:solidFill>
                <a:latin typeface="宋体" panose="02010600030101010101" pitchFamily="2" charset="-122"/>
                <a:ea typeface="宋体" panose="02010600030101010101" pitchFamily="2" charset="-122"/>
              </a:rPr>
              <a:t>感谢您下载办公资源网平台上提供的</a:t>
            </a:r>
            <a:r>
              <a:rPr lang="en-US" altLang="zh-CN" sz="1400" b="1">
                <a:solidFill>
                  <a:srgbClr val="C00000"/>
                </a:solidFill>
                <a:latin typeface="宋体" panose="02010600030101010101" pitchFamily="2" charset="-122"/>
                <a:ea typeface="宋体" panose="02010600030101010101" pitchFamily="2" charset="-122"/>
              </a:rPr>
              <a:t>PPT</a:t>
            </a:r>
            <a:r>
              <a:rPr lang="zh-CN" altLang="en-US" sz="1400" b="1">
                <a:solidFill>
                  <a:srgbClr val="C00000"/>
                </a:solidFill>
                <a:latin typeface="宋体" panose="02010600030101010101" pitchFamily="2" charset="-122"/>
                <a:ea typeface="宋体" panose="02010600030101010101" pitchFamily="2" charset="-122"/>
              </a:rPr>
              <a:t>作品</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为了您和办公资源以及原创作者的利益</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请勿复制、传播、销售</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否则将承担法律责任</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办公资源将对作品进行维权</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按照传播下载次数进行十倍的索取赔偿</a:t>
            </a:r>
            <a:r>
              <a:rPr lang="en-US" altLang="zh-CN" sz="1400" b="1">
                <a:solidFill>
                  <a:srgbClr val="C00000"/>
                </a:solidFill>
                <a:latin typeface="宋体" panose="02010600030101010101" pitchFamily="2" charset="-122"/>
                <a:ea typeface="宋体" panose="02010600030101010101" pitchFamily="2" charset="-122"/>
              </a:rPr>
              <a:t>!</a:t>
            </a:r>
            <a:endParaRPr lang="en-US" altLang="zh-CN" sz="1400" b="1">
              <a:solidFill>
                <a:srgbClr val="C00000"/>
              </a:solidFill>
              <a:latin typeface="宋体" panose="02010600030101010101" pitchFamily="2" charset="-122"/>
              <a:ea typeface="宋体" panose="02010600030101010101" pitchFamily="2" charset="-122"/>
            </a:endParaRPr>
          </a:p>
          <a:p>
            <a:pPr>
              <a:lnSpc>
                <a:spcPts val="2000"/>
              </a:lnSpc>
            </a:pPr>
            <a:endParaRPr lang="en-US" altLang="zh-CN" sz="1400" b="1">
              <a:solidFill>
                <a:srgbClr val="C00000"/>
              </a:solidFill>
              <a:latin typeface="宋体" panose="02010600030101010101" pitchFamily="2" charset="-122"/>
              <a:ea typeface="宋体" panose="02010600030101010101" pitchFamily="2" charset="-122"/>
            </a:endParaRPr>
          </a:p>
          <a:p>
            <a:pPr marL="342900" indent="-342900">
              <a:lnSpc>
                <a:spcPts val="2000"/>
              </a:lnSpc>
              <a:buAutoNum type="arabicPeriod"/>
            </a:pPr>
            <a:r>
              <a:rPr lang="zh-CN" altLang="en-US" sz="1400" b="1">
                <a:solidFill>
                  <a:srgbClr val="C00000"/>
                </a:solidFill>
                <a:latin typeface="宋体" panose="02010600030101010101" pitchFamily="2" charset="-122"/>
                <a:ea typeface="宋体" panose="02010600030101010101" pitchFamily="2" charset="-122"/>
              </a:rPr>
              <a:t>在办公资源出售的</a:t>
            </a:r>
            <a:r>
              <a:rPr lang="en-US" altLang="zh-CN" sz="1400" b="1">
                <a:solidFill>
                  <a:srgbClr val="C00000"/>
                </a:solidFill>
                <a:latin typeface="宋体" panose="02010600030101010101" pitchFamily="2" charset="-122"/>
                <a:ea typeface="宋体" panose="02010600030101010101" pitchFamily="2" charset="-122"/>
              </a:rPr>
              <a:t>PPT</a:t>
            </a:r>
            <a:r>
              <a:rPr lang="zh-CN" altLang="en-US" sz="1400" b="1">
                <a:solidFill>
                  <a:srgbClr val="C00000"/>
                </a:solidFill>
                <a:latin typeface="宋体" panose="02010600030101010101" pitchFamily="2" charset="-122"/>
                <a:ea typeface="宋体" panose="02010600030101010101" pitchFamily="2" charset="-122"/>
              </a:rPr>
              <a:t>模板是免版税类</a:t>
            </a:r>
            <a:r>
              <a:rPr lang="en-US" altLang="zh-CN" sz="1400" b="1">
                <a:solidFill>
                  <a:srgbClr val="C00000"/>
                </a:solidFill>
                <a:latin typeface="宋体" panose="02010600030101010101" pitchFamily="2" charset="-122"/>
                <a:ea typeface="宋体" panose="02010600030101010101" pitchFamily="2" charset="-122"/>
              </a:rPr>
              <a:t>(RF: Royalty-Free)</a:t>
            </a:r>
            <a:r>
              <a:rPr lang="zh-CN" altLang="en-US" sz="1400" b="1">
                <a:solidFill>
                  <a:srgbClr val="C00000"/>
                </a:solidFill>
                <a:latin typeface="宋体" panose="02010600030101010101" pitchFamily="2" charset="-122"/>
                <a:ea typeface="宋体" panose="02010600030101010101" pitchFamily="2" charset="-122"/>
              </a:rPr>
              <a:t>正版受</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中国人民共和国著作法</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和</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世界版权公约</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的保护</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作品的所有权、版权和著作权归办公资源所有</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您下载的是</a:t>
            </a:r>
            <a:r>
              <a:rPr lang="en-US" altLang="zh-CN" sz="1400" b="1">
                <a:solidFill>
                  <a:srgbClr val="C00000"/>
                </a:solidFill>
                <a:latin typeface="宋体" panose="02010600030101010101" pitchFamily="2" charset="-122"/>
                <a:ea typeface="宋体" panose="02010600030101010101" pitchFamily="2" charset="-122"/>
              </a:rPr>
              <a:t>PPT</a:t>
            </a:r>
            <a:r>
              <a:rPr lang="zh-CN" altLang="en-US" sz="1400" b="1">
                <a:solidFill>
                  <a:srgbClr val="C00000"/>
                </a:solidFill>
                <a:latin typeface="宋体" panose="02010600030101010101" pitchFamily="2" charset="-122"/>
                <a:ea typeface="宋体" panose="02010600030101010101" pitchFamily="2" charset="-122"/>
              </a:rPr>
              <a:t>模板素材的使用权</a:t>
            </a:r>
            <a:r>
              <a:rPr lang="en-US" altLang="zh-CN" sz="1400" b="1">
                <a:solidFill>
                  <a:srgbClr val="C00000"/>
                </a:solidFill>
                <a:latin typeface="宋体" panose="02010600030101010101" pitchFamily="2" charset="-122"/>
                <a:ea typeface="宋体" panose="02010600030101010101" pitchFamily="2" charset="-122"/>
              </a:rPr>
              <a:t>.</a:t>
            </a:r>
            <a:endParaRPr lang="en-US" altLang="zh-CN" sz="1400" b="1">
              <a:solidFill>
                <a:srgbClr val="C00000"/>
              </a:solidFill>
              <a:latin typeface="宋体" panose="02010600030101010101" pitchFamily="2" charset="-122"/>
              <a:ea typeface="宋体" panose="02010600030101010101" pitchFamily="2" charset="-122"/>
            </a:endParaRPr>
          </a:p>
          <a:p>
            <a:pPr marL="342900" indent="-342900">
              <a:lnSpc>
                <a:spcPts val="2000"/>
              </a:lnSpc>
              <a:buAutoNum type="arabicPeriod"/>
            </a:pPr>
            <a:endParaRPr lang="en-US" altLang="zh-CN" sz="1400" b="1">
              <a:solidFill>
                <a:srgbClr val="C00000"/>
              </a:solidFill>
              <a:latin typeface="宋体" panose="02010600030101010101" pitchFamily="2" charset="-122"/>
              <a:ea typeface="宋体" panose="02010600030101010101" pitchFamily="2" charset="-122"/>
            </a:endParaRPr>
          </a:p>
          <a:p>
            <a:pPr>
              <a:lnSpc>
                <a:spcPts val="2000"/>
              </a:lnSpc>
            </a:pPr>
            <a:r>
              <a:rPr lang="en-US" altLang="zh-CN" sz="1400" b="1">
                <a:solidFill>
                  <a:srgbClr val="C00000"/>
                </a:solidFill>
                <a:latin typeface="宋体" panose="02010600030101010101" pitchFamily="2" charset="-122"/>
                <a:ea typeface="宋体" panose="02010600030101010101" pitchFamily="2" charset="-122"/>
              </a:rPr>
              <a:t>2. </a:t>
            </a:r>
            <a:r>
              <a:rPr lang="zh-CN" altLang="en-US" sz="1400" b="1">
                <a:solidFill>
                  <a:srgbClr val="C00000"/>
                </a:solidFill>
                <a:latin typeface="宋体" panose="02010600030101010101" pitchFamily="2" charset="-122"/>
                <a:ea typeface="宋体" panose="02010600030101010101" pitchFamily="2" charset="-122"/>
              </a:rPr>
              <a:t>得将办公资源的</a:t>
            </a:r>
            <a:r>
              <a:rPr lang="en-US" altLang="zh-CN" sz="1400" b="1">
                <a:solidFill>
                  <a:srgbClr val="C00000"/>
                </a:solidFill>
                <a:latin typeface="宋体" panose="02010600030101010101" pitchFamily="2" charset="-122"/>
                <a:ea typeface="宋体" panose="02010600030101010101" pitchFamily="2" charset="-122"/>
              </a:rPr>
              <a:t>PPT</a:t>
            </a:r>
            <a:r>
              <a:rPr lang="zh-CN" altLang="en-US" sz="1400" b="1">
                <a:solidFill>
                  <a:srgbClr val="C00000"/>
                </a:solidFill>
                <a:latin typeface="宋体" panose="02010600030101010101" pitchFamily="2" charset="-122"/>
                <a:ea typeface="宋体" panose="02010600030101010101" pitchFamily="2" charset="-122"/>
              </a:rPr>
              <a:t>模板、</a:t>
            </a:r>
            <a:r>
              <a:rPr lang="en-US" altLang="zh-CN" sz="1400" b="1">
                <a:solidFill>
                  <a:srgbClr val="C00000"/>
                </a:solidFill>
                <a:latin typeface="宋体" panose="02010600030101010101" pitchFamily="2" charset="-122"/>
                <a:ea typeface="宋体" panose="02010600030101010101" pitchFamily="2" charset="-122"/>
              </a:rPr>
              <a:t>PPT</a:t>
            </a:r>
            <a:r>
              <a:rPr lang="zh-CN" altLang="en-US" sz="1400" b="1">
                <a:solidFill>
                  <a:srgbClr val="C00000"/>
                </a:solidFill>
                <a:latin typeface="宋体" panose="02010600030101010101" pitchFamily="2" charset="-122"/>
                <a:ea typeface="宋体" panose="02010600030101010101" pitchFamily="2" charset="-122"/>
              </a:rPr>
              <a:t>素材</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本身用于再出售</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或者出租、出借、转让、分销、发布或者作为礼物供他人使用</a:t>
            </a:r>
            <a:r>
              <a:rPr lang="en-US" altLang="zh-CN" sz="1400" b="1">
                <a:solidFill>
                  <a:srgbClr val="C00000"/>
                </a:solidFill>
                <a:latin typeface="宋体" panose="02010600030101010101" pitchFamily="2" charset="-122"/>
                <a:ea typeface="宋体" panose="02010600030101010101" pitchFamily="2" charset="-122"/>
              </a:rPr>
              <a:t>,</a:t>
            </a:r>
            <a:r>
              <a:rPr lang="zh-CN" altLang="en-US" sz="1400" b="1">
                <a:solidFill>
                  <a:srgbClr val="C00000"/>
                </a:solidFill>
                <a:latin typeface="宋体" panose="02010600030101010101" pitchFamily="2" charset="-122"/>
                <a:ea typeface="宋体" panose="02010600030101010101" pitchFamily="2" charset="-122"/>
              </a:rPr>
              <a:t>不得转授权、出卖、转让本协议或者本协议中的权利</a:t>
            </a:r>
            <a:r>
              <a:rPr lang="en-US" altLang="zh-CN" sz="1400" b="1">
                <a:solidFill>
                  <a:srgbClr val="C00000"/>
                </a:solidFill>
                <a:latin typeface="宋体" panose="02010600030101010101" pitchFamily="2" charset="-122"/>
                <a:ea typeface="宋体" panose="02010600030101010101" pitchFamily="2" charset="-122"/>
              </a:rPr>
              <a:t>.</a:t>
            </a:r>
            <a:endParaRPr lang="en-US" altLang="zh-CN" sz="1400" b="1">
              <a:solidFill>
                <a:srgbClr val="C00000"/>
              </a:solidFill>
              <a:latin typeface="宋体" panose="02010600030101010101" pitchFamily="2" charset="-122"/>
              <a:ea typeface="宋体" panose="02010600030101010101" pitchFamily="2" charset="-122"/>
            </a:endParaRPr>
          </a:p>
          <a:p>
            <a:pPr>
              <a:lnSpc>
                <a:spcPts val="2000"/>
              </a:lnSpc>
            </a:pPr>
            <a:endParaRPr lang="en-US" altLang="zh-CN" sz="1400" b="1">
              <a:solidFill>
                <a:srgbClr val="C0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par>
                          <p:cTn id="10" fill="hold" nodeType="afterGroup">
                            <p:stCondLst>
                              <p:cond delay="1000"/>
                            </p:stCondLst>
                            <p:childTnLst>
                              <p:par>
                                <p:cTn id="11" presetID="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nodeType="afterGroup">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97FAFE"/>
        </a:solidFill>
        <a:effectLst/>
      </p:bgPr>
    </p:bg>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nvPr>
        </p:nvSpPr>
        <p:spPr>
          <a:xfrm>
            <a:off x="1512335" y="729020"/>
            <a:ext cx="2126603" cy="1249070"/>
          </a:xfrm>
        </p:spPr>
        <p:txBody>
          <a:bodyPr>
            <a:normAutofit/>
          </a:bodyPr>
          <a:lstStyle/>
          <a:p>
            <a:r>
              <a:rPr lang="zh-CN" altLang="en-US" sz="5400">
                <a:solidFill>
                  <a:schemeClr val="accent6">
                    <a:lumMod val="50000"/>
                  </a:schemeClr>
                </a:solidFill>
                <a:latin typeface="宋体" panose="02010600030101010101" pitchFamily="2" charset="-122"/>
                <a:ea typeface="宋体" panose="02010600030101010101" pitchFamily="2" charset="-122"/>
              </a:rPr>
              <a:t>目录</a:t>
            </a:r>
            <a:endParaRPr lang="zh-CN" altLang="en-US" sz="5400">
              <a:solidFill>
                <a:schemeClr val="accent6">
                  <a:lumMod val="50000"/>
                </a:schemeClr>
              </a:solidFill>
              <a:latin typeface="宋体" panose="02010600030101010101" pitchFamily="2" charset="-122"/>
              <a:ea typeface="宋体" panose="02010600030101010101" pitchFamily="2" charset="-122"/>
            </a:endParaRPr>
          </a:p>
        </p:txBody>
      </p:sp>
      <p:sp>
        <p:nvSpPr>
          <p:cNvPr id="4" name="椭圆 3"/>
          <p:cNvSpPr/>
          <p:nvPr/>
        </p:nvSpPr>
        <p:spPr>
          <a:xfrm>
            <a:off x="4738392" y="1614809"/>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5" name="文本框 4"/>
          <p:cNvSpPr txBox="1"/>
          <p:nvPr/>
        </p:nvSpPr>
        <p:spPr>
          <a:xfrm>
            <a:off x="4864356" y="1746476"/>
            <a:ext cx="578498" cy="492443"/>
          </a:xfrm>
          <a:prstGeom prst="rect">
            <a:avLst/>
          </a:prstGeom>
          <a:noFill/>
        </p:spPr>
        <p:txBody>
          <a:bodyPr wrap="square" rtlCol="0">
            <a:spAutoFit/>
          </a:bodyPr>
          <a:lstStyle/>
          <a:p>
            <a:r>
              <a:rPr lang="en-US" altLang="zh-CN" sz="2600">
                <a:solidFill>
                  <a:schemeClr val="bg1"/>
                </a:solidFill>
                <a:latin typeface="宋体" panose="02010600030101010101" pitchFamily="2" charset="-122"/>
                <a:ea typeface="宋体" panose="02010600030101010101" pitchFamily="2" charset="-122"/>
              </a:rPr>
              <a:t>01</a:t>
            </a:r>
            <a:endParaRPr lang="zh-CN" altLang="en-US" sz="2600">
              <a:solidFill>
                <a:schemeClr val="bg1"/>
              </a:solidFill>
              <a:latin typeface="宋体" panose="02010600030101010101" pitchFamily="2" charset="-122"/>
              <a:ea typeface="宋体" panose="02010600030101010101" pitchFamily="2" charset="-122"/>
            </a:endParaRPr>
          </a:p>
        </p:txBody>
      </p:sp>
      <p:sp>
        <p:nvSpPr>
          <p:cNvPr id="6" name="文本框 5"/>
          <p:cNvSpPr txBox="1"/>
          <p:nvPr/>
        </p:nvSpPr>
        <p:spPr>
          <a:xfrm>
            <a:off x="5598363" y="1558823"/>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点击此处添加目录</a:t>
            </a:r>
            <a:endParaRPr lang="zh-CN" altLang="en-US">
              <a:solidFill>
                <a:srgbClr val="292929"/>
              </a:solidFill>
              <a:latin typeface="宋体" panose="02010600030101010101" pitchFamily="2" charset="-122"/>
              <a:ea typeface="宋体" panose="02010600030101010101" pitchFamily="2" charset="-122"/>
            </a:endParaRPr>
          </a:p>
        </p:txBody>
      </p:sp>
      <p:sp>
        <p:nvSpPr>
          <p:cNvPr id="7" name="文本框 6"/>
          <p:cNvSpPr txBox="1"/>
          <p:nvPr/>
        </p:nvSpPr>
        <p:spPr>
          <a:xfrm>
            <a:off x="5617025" y="1881500"/>
            <a:ext cx="2034074" cy="589136"/>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sp>
        <p:nvSpPr>
          <p:cNvPr id="16" name="椭圆 15"/>
          <p:cNvSpPr/>
          <p:nvPr/>
        </p:nvSpPr>
        <p:spPr>
          <a:xfrm>
            <a:off x="4738392" y="3348919"/>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17" name="文本框 16"/>
          <p:cNvSpPr txBox="1"/>
          <p:nvPr/>
        </p:nvSpPr>
        <p:spPr>
          <a:xfrm>
            <a:off x="4864356" y="3480586"/>
            <a:ext cx="578498" cy="492443"/>
          </a:xfrm>
          <a:prstGeom prst="rect">
            <a:avLst/>
          </a:prstGeom>
          <a:noFill/>
        </p:spPr>
        <p:txBody>
          <a:bodyPr wrap="square" rtlCol="0">
            <a:spAutoFit/>
          </a:bodyPr>
          <a:lstStyle/>
          <a:p>
            <a:r>
              <a:rPr lang="en-US" altLang="zh-CN" sz="2600">
                <a:solidFill>
                  <a:schemeClr val="bg1"/>
                </a:solidFill>
                <a:latin typeface="宋体" panose="02010600030101010101" pitchFamily="2" charset="-122"/>
                <a:ea typeface="宋体" panose="02010600030101010101" pitchFamily="2" charset="-122"/>
              </a:rPr>
              <a:t>03</a:t>
            </a:r>
            <a:endParaRPr lang="zh-CN" altLang="en-US" sz="2600">
              <a:solidFill>
                <a:schemeClr val="bg1"/>
              </a:solidFill>
              <a:latin typeface="宋体" panose="02010600030101010101" pitchFamily="2" charset="-122"/>
              <a:ea typeface="宋体" panose="02010600030101010101" pitchFamily="2" charset="-122"/>
            </a:endParaRPr>
          </a:p>
        </p:txBody>
      </p:sp>
      <p:sp>
        <p:nvSpPr>
          <p:cNvPr id="18" name="文本框 17"/>
          <p:cNvSpPr txBox="1"/>
          <p:nvPr/>
        </p:nvSpPr>
        <p:spPr>
          <a:xfrm>
            <a:off x="5598363" y="3292933"/>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点击此处添加目录</a:t>
            </a:r>
            <a:endParaRPr lang="zh-CN" altLang="en-US">
              <a:solidFill>
                <a:srgbClr val="292929"/>
              </a:solidFill>
              <a:latin typeface="宋体" panose="02010600030101010101" pitchFamily="2" charset="-122"/>
              <a:ea typeface="宋体" panose="02010600030101010101" pitchFamily="2" charset="-122"/>
            </a:endParaRPr>
          </a:p>
        </p:txBody>
      </p:sp>
      <p:sp>
        <p:nvSpPr>
          <p:cNvPr id="19" name="文本框 18"/>
          <p:cNvSpPr txBox="1"/>
          <p:nvPr/>
        </p:nvSpPr>
        <p:spPr>
          <a:xfrm>
            <a:off x="5617025" y="3615610"/>
            <a:ext cx="2034074" cy="589136"/>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sp>
        <p:nvSpPr>
          <p:cNvPr id="20" name="椭圆 19"/>
          <p:cNvSpPr/>
          <p:nvPr/>
        </p:nvSpPr>
        <p:spPr>
          <a:xfrm>
            <a:off x="8088082" y="1614809"/>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1" name="文本框 20"/>
          <p:cNvSpPr txBox="1"/>
          <p:nvPr/>
        </p:nvSpPr>
        <p:spPr>
          <a:xfrm>
            <a:off x="8214046" y="1746476"/>
            <a:ext cx="578498" cy="492443"/>
          </a:xfrm>
          <a:prstGeom prst="rect">
            <a:avLst/>
          </a:prstGeom>
          <a:noFill/>
        </p:spPr>
        <p:txBody>
          <a:bodyPr wrap="square" rtlCol="0">
            <a:spAutoFit/>
          </a:bodyPr>
          <a:lstStyle/>
          <a:p>
            <a:r>
              <a:rPr lang="en-US" altLang="zh-CN" sz="2600">
                <a:solidFill>
                  <a:schemeClr val="bg1"/>
                </a:solidFill>
                <a:latin typeface="宋体" panose="02010600030101010101" pitchFamily="2" charset="-122"/>
                <a:ea typeface="宋体" panose="02010600030101010101" pitchFamily="2" charset="-122"/>
              </a:rPr>
              <a:t>02</a:t>
            </a:r>
            <a:endParaRPr lang="zh-CN" altLang="en-US" sz="2600">
              <a:solidFill>
                <a:schemeClr val="bg1"/>
              </a:solidFill>
              <a:latin typeface="宋体" panose="02010600030101010101" pitchFamily="2" charset="-122"/>
              <a:ea typeface="宋体" panose="02010600030101010101" pitchFamily="2" charset="-122"/>
            </a:endParaRPr>
          </a:p>
        </p:txBody>
      </p:sp>
      <p:sp>
        <p:nvSpPr>
          <p:cNvPr id="22" name="文本框 21"/>
          <p:cNvSpPr txBox="1"/>
          <p:nvPr/>
        </p:nvSpPr>
        <p:spPr>
          <a:xfrm>
            <a:off x="8948053" y="1558823"/>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点击此处添加目录</a:t>
            </a:r>
            <a:endParaRPr lang="zh-CN" altLang="en-US">
              <a:solidFill>
                <a:srgbClr val="292929"/>
              </a:solidFill>
              <a:latin typeface="宋体" panose="02010600030101010101" pitchFamily="2" charset="-122"/>
              <a:ea typeface="宋体" panose="02010600030101010101" pitchFamily="2" charset="-122"/>
            </a:endParaRPr>
          </a:p>
        </p:txBody>
      </p:sp>
      <p:sp>
        <p:nvSpPr>
          <p:cNvPr id="23" name="文本框 22"/>
          <p:cNvSpPr txBox="1"/>
          <p:nvPr/>
        </p:nvSpPr>
        <p:spPr>
          <a:xfrm>
            <a:off x="8966715" y="1881500"/>
            <a:ext cx="2034074" cy="589136"/>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sp>
        <p:nvSpPr>
          <p:cNvPr id="24" name="椭圆 23"/>
          <p:cNvSpPr/>
          <p:nvPr/>
        </p:nvSpPr>
        <p:spPr>
          <a:xfrm>
            <a:off x="8088082" y="3348919"/>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5" name="文本框 24"/>
          <p:cNvSpPr txBox="1"/>
          <p:nvPr/>
        </p:nvSpPr>
        <p:spPr>
          <a:xfrm>
            <a:off x="8214046" y="3480586"/>
            <a:ext cx="578498" cy="492443"/>
          </a:xfrm>
          <a:prstGeom prst="rect">
            <a:avLst/>
          </a:prstGeom>
          <a:noFill/>
        </p:spPr>
        <p:txBody>
          <a:bodyPr wrap="square" rtlCol="0">
            <a:spAutoFit/>
          </a:bodyPr>
          <a:lstStyle/>
          <a:p>
            <a:r>
              <a:rPr lang="en-US" altLang="zh-CN" sz="2600">
                <a:solidFill>
                  <a:schemeClr val="bg1"/>
                </a:solidFill>
                <a:latin typeface="宋体" panose="02010600030101010101" pitchFamily="2" charset="-122"/>
                <a:ea typeface="宋体" panose="02010600030101010101" pitchFamily="2" charset="-122"/>
              </a:rPr>
              <a:t>04</a:t>
            </a:r>
            <a:endParaRPr lang="zh-CN" altLang="en-US" sz="2600">
              <a:solidFill>
                <a:schemeClr val="bg1"/>
              </a:solidFill>
              <a:latin typeface="宋体" panose="02010600030101010101" pitchFamily="2" charset="-122"/>
              <a:ea typeface="宋体" panose="02010600030101010101" pitchFamily="2" charset="-122"/>
            </a:endParaRPr>
          </a:p>
        </p:txBody>
      </p:sp>
      <p:sp>
        <p:nvSpPr>
          <p:cNvPr id="26" name="文本框 25"/>
          <p:cNvSpPr txBox="1"/>
          <p:nvPr/>
        </p:nvSpPr>
        <p:spPr>
          <a:xfrm>
            <a:off x="8948053" y="3292933"/>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点击此处添加目录</a:t>
            </a:r>
            <a:endParaRPr lang="zh-CN" altLang="en-US">
              <a:solidFill>
                <a:srgbClr val="292929"/>
              </a:solidFill>
              <a:latin typeface="宋体" panose="02010600030101010101" pitchFamily="2" charset="-122"/>
              <a:ea typeface="宋体" panose="02010600030101010101" pitchFamily="2" charset="-122"/>
            </a:endParaRPr>
          </a:p>
        </p:txBody>
      </p:sp>
      <p:sp>
        <p:nvSpPr>
          <p:cNvPr id="27" name="文本框 26"/>
          <p:cNvSpPr txBox="1"/>
          <p:nvPr/>
        </p:nvSpPr>
        <p:spPr>
          <a:xfrm>
            <a:off x="8966715" y="3615610"/>
            <a:ext cx="2034074" cy="589136"/>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500"/>
                            </p:stCondLst>
                            <p:childTnLst>
                              <p:par>
                                <p:cTn id="31" presetID="2" presetClass="entr" presetSubtype="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1+#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1+#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2000"/>
                            </p:stCondLst>
                            <p:childTnLst>
                              <p:par>
                                <p:cTn id="48" presetID="2" presetClass="entr" presetSubtype="2"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1+#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1+#ppt_w/2"/>
                                          </p:val>
                                        </p:tav>
                                        <p:tav tm="100000">
                                          <p:val>
                                            <p:strVal val="#ppt_x"/>
                                          </p:val>
                                        </p:tav>
                                      </p:tavLst>
                                    </p:anim>
                                    <p:anim calcmode="lin" valueType="num">
                                      <p:cBhvr additive="base">
                                        <p:cTn id="63" dur="500" fill="hold"/>
                                        <p:tgtEl>
                                          <p:spTgt spid="19"/>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2500"/>
                            </p:stCondLst>
                            <p:childTnLst>
                              <p:par>
                                <p:cTn id="65" presetID="2" presetClass="entr" presetSubtype="2"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1+#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1+#ppt_w/2"/>
                                          </p:val>
                                        </p:tav>
                                        <p:tav tm="100000">
                                          <p:val>
                                            <p:strVal val="#ppt_x"/>
                                          </p:val>
                                        </p:tav>
                                      </p:tavLst>
                                    </p:anim>
                                    <p:anim calcmode="lin" valueType="num">
                                      <p:cBhvr additive="base">
                                        <p:cTn id="72" dur="500" fill="hold"/>
                                        <p:tgtEl>
                                          <p:spTgt spid="25"/>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1+#ppt_w/2"/>
                                          </p:val>
                                        </p:tav>
                                        <p:tav tm="100000">
                                          <p:val>
                                            <p:strVal val="#ppt_x"/>
                                          </p:val>
                                        </p:tav>
                                      </p:tavLst>
                                    </p:anim>
                                    <p:anim calcmode="lin" valueType="num">
                                      <p:cBhvr additive="base">
                                        <p:cTn id="76" dur="500" fill="hold"/>
                                        <p:tgtEl>
                                          <p:spTgt spid="26"/>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1+#ppt_w/2"/>
                                          </p:val>
                                        </p:tav>
                                        <p:tav tm="100000">
                                          <p:val>
                                            <p:strVal val="#ppt_x"/>
                                          </p:val>
                                        </p:tav>
                                      </p:tavLst>
                                    </p:anim>
                                    <p:anim calcmode="lin" valueType="num">
                                      <p:cBhvr additive="base">
                                        <p:cTn id="8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16" grpId="0" animBg="1"/>
      <p:bldP spid="17" grpId="0"/>
      <p:bldP spid="18" grpId="0"/>
      <p:bldP spid="19" grpId="0"/>
      <p:bldP spid="20" grpId="0" animBg="1"/>
      <p:bldP spid="21" grpId="0"/>
      <p:bldP spid="22" grpId="0"/>
      <p:bldP spid="23" grpId="0"/>
      <p:bldP spid="24" grpId="0" animBg="1"/>
      <p:bldP spid="25" grpId="0"/>
      <p:bldP spid="26" grpId="0"/>
      <p:bldP spid="2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779" y="647651"/>
            <a:ext cx="701352" cy="701352"/>
          </a:xfr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标题 1"/>
          <p:cNvSpPr>
            <a:spLocks noGrp="1"/>
          </p:cNvSpPr>
          <p:nvPr>
            <p:ph type="title"/>
          </p:nvPr>
        </p:nvSpPr>
        <p:spPr>
          <a:xfrm>
            <a:off x="1838131" y="783674"/>
            <a:ext cx="3323254" cy="429306"/>
          </a:xfrm>
        </p:spPr>
        <p:txBody>
          <a:bodyPr>
            <a:normAutofit/>
          </a:bodyPr>
          <a:lstStyle/>
          <a:p>
            <a:r>
              <a:rPr lang="en-US" altLang="zh-CN" sz="2400">
                <a:solidFill>
                  <a:srgbClr val="292929"/>
                </a:solidFill>
                <a:latin typeface="宋体" panose="02010600030101010101" pitchFamily="2" charset="-122"/>
                <a:ea typeface="宋体" panose="02010600030101010101" pitchFamily="2" charset="-122"/>
              </a:rPr>
              <a:t>04</a:t>
            </a:r>
            <a:r>
              <a:rPr lang="zh-CN" altLang="en-US" sz="2400">
                <a:solidFill>
                  <a:srgbClr val="292929"/>
                </a:solidFill>
                <a:latin typeface="宋体" panose="02010600030101010101" pitchFamily="2" charset="-122"/>
                <a:ea typeface="宋体" panose="02010600030101010101" pitchFamily="2" charset="-122"/>
              </a:rPr>
              <a:t>点击添加标题</a:t>
            </a:r>
            <a:endParaRPr lang="zh-CN" altLang="en-US" sz="2400">
              <a:solidFill>
                <a:srgbClr val="292929"/>
              </a:solidFill>
              <a:latin typeface="宋体" panose="02010600030101010101" pitchFamily="2" charset="-122"/>
              <a:ea typeface="宋体" panose="02010600030101010101" pitchFamily="2" charset="-122"/>
            </a:endParaRPr>
          </a:p>
        </p:txBody>
      </p:sp>
      <p:sp>
        <p:nvSpPr>
          <p:cNvPr id="15" name="文本框 14"/>
          <p:cNvSpPr txBox="1"/>
          <p:nvPr/>
        </p:nvSpPr>
        <p:spPr>
          <a:xfrm>
            <a:off x="1838131" y="3942496"/>
            <a:ext cx="188789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点击添加标题</a:t>
            </a:r>
            <a:endParaRPr lang="zh-CN" altLang="en-US">
              <a:solidFill>
                <a:srgbClr val="292929"/>
              </a:solidFill>
              <a:latin typeface="宋体" panose="02010600030101010101" pitchFamily="2" charset="-122"/>
              <a:ea typeface="宋体" panose="02010600030101010101" pitchFamily="2" charset="-122"/>
            </a:endParaRPr>
          </a:p>
        </p:txBody>
      </p:sp>
      <p:sp>
        <p:nvSpPr>
          <p:cNvPr id="16" name="文本框 15"/>
          <p:cNvSpPr txBox="1"/>
          <p:nvPr/>
        </p:nvSpPr>
        <p:spPr>
          <a:xfrm>
            <a:off x="1838130" y="4311828"/>
            <a:ext cx="5762819" cy="1615058"/>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2187" y="883489"/>
            <a:ext cx="4668527" cy="33337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par>
                          <p:cTn id="10" fill="hold" nodeType="afterGroup">
                            <p:stCondLst>
                              <p:cond delay="1000"/>
                            </p:stCondLst>
                            <p:childTnLst>
                              <p:par>
                                <p:cTn id="11" presetID="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500"/>
                            </p:stCondLst>
                            <p:childTnLst>
                              <p:par>
                                <p:cTn id="16" presetID="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8"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amond(in)">
                                      <p:cBhvr>
                                        <p:cTn id="25" dur="500"/>
                                        <p:tgtEl>
                                          <p:spTgt spid="17"/>
                                        </p:tgtEl>
                                      </p:cBhvr>
                                    </p:animEffect>
                                  </p:childTnLst>
                                </p:cTn>
                              </p:par>
                            </p:childTnLst>
                          </p:cTn>
                        </p:par>
                        <p:par>
                          <p:cTn id="26" fill="hold" nodeType="afterGroup">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childTnLst>
                                </p:cTn>
                              </p:par>
                            </p:childTnLst>
                          </p:cTn>
                        </p:par>
                        <p:par>
                          <p:cTn id="31" fill="hold" nodeType="afterGroup">
                            <p:stCondLst>
                              <p:cond delay="2500"/>
                            </p:stCondLst>
                            <p:childTnLst>
                              <p:par>
                                <p:cTn id="32" presetID="2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97FAFE"/>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椭圆 5"/>
          <p:cNvSpPr>
            <a:spLocks noChangeAspect="1"/>
          </p:cNvSpPr>
          <p:nvPr/>
        </p:nvSpPr>
        <p:spPr>
          <a:xfrm>
            <a:off x="4115025" y="909000"/>
            <a:ext cx="3960000" cy="3960000"/>
          </a:xfrm>
          <a:prstGeom prst="ellipse">
            <a:avLst/>
          </a:prstGeom>
          <a:gradFill>
            <a:gsLst>
              <a:gs pos="0">
                <a:schemeClr val="accent1">
                  <a:lumMod val="5000"/>
                  <a:lumOff val="95000"/>
                  <a:alpha val="79000"/>
                </a:schemeClr>
              </a:gs>
              <a:gs pos="100000">
                <a:schemeClr val="bg1">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0" name="文本框 19"/>
          <p:cNvSpPr txBox="1"/>
          <p:nvPr/>
        </p:nvSpPr>
        <p:spPr>
          <a:xfrm>
            <a:off x="3879424" y="1651202"/>
            <a:ext cx="4418865" cy="923330"/>
          </a:xfrm>
          <a:prstGeom prst="rect">
            <a:avLst/>
          </a:prstGeom>
          <a:noFill/>
          <a:effectLst>
            <a:outerShdw dist="25400" dir="5400000" algn="ctr" rotWithShape="0">
              <a:schemeClr val="bg1"/>
            </a:outerShdw>
          </a:effectLst>
        </p:spPr>
        <p:txBody>
          <a:bodyPr wrap="square" rtlCol="0">
            <a:spAutoFit/>
          </a:bodyPr>
          <a:lstStyle/>
          <a:p>
            <a:pPr algn="ctr"/>
            <a:r>
              <a:rPr lang="en-US" altLang="zh-CN" sz="5400" spc="-300">
                <a:gradFill>
                  <a:gsLst>
                    <a:gs pos="0">
                      <a:srgbClr val="F86676"/>
                    </a:gs>
                    <a:gs pos="100000">
                      <a:srgbClr val="F63C52"/>
                    </a:gs>
                  </a:gsLst>
                  <a:lin ang="5400000" scaled="1"/>
                </a:gradFill>
                <a:latin typeface="宋体" panose="02010600030101010101" pitchFamily="2" charset="-122"/>
                <a:ea typeface="宋体" panose="02010600030101010101" pitchFamily="2" charset="-122"/>
                <a:cs typeface="Arial" panose="020b0604020202020204" pitchFamily="34" charset="0"/>
              </a:rPr>
              <a:t>THANK YOU</a:t>
            </a:r>
            <a:endParaRPr lang="zh-CN" altLang="en-US" sz="5400" spc="-300">
              <a:gradFill>
                <a:gsLst>
                  <a:gs pos="0">
                    <a:srgbClr val="F86676"/>
                  </a:gs>
                  <a:gs pos="100000">
                    <a:srgbClr val="F63C52"/>
                  </a:gs>
                </a:gsLst>
                <a:lin ang="5400000" scaled="1"/>
              </a:gradFill>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4268639" y="2196589"/>
            <a:ext cx="3680480" cy="1938992"/>
          </a:xfrm>
          <a:prstGeom prst="rect">
            <a:avLst/>
          </a:prstGeom>
          <a:noFill/>
          <a:effectLst>
            <a:outerShdw dist="25400" dir="5400000" algn="ctr" rotWithShape="0">
              <a:schemeClr val="bg1"/>
            </a:outerShdw>
          </a:effectLst>
        </p:spPr>
        <p:txBody>
          <a:bodyPr wrap="square" rtlCol="0">
            <a:spAutoFit/>
          </a:bodyPr>
          <a:lstStyle/>
          <a:p>
            <a:pPr algn="ctr"/>
            <a:r>
              <a:rPr lang="zh-CN" altLang="en-US" sz="12000" b="1" spc="-300">
                <a:gradFill>
                  <a:gsLst>
                    <a:gs pos="0">
                      <a:srgbClr val="F86676"/>
                    </a:gs>
                    <a:gs pos="100000">
                      <a:srgbClr val="F63C52"/>
                    </a:gs>
                  </a:gsLst>
                  <a:lin ang="5400000" scaled="1"/>
                </a:gradFill>
                <a:latin typeface="宋体" panose="02010600030101010101" pitchFamily="2" charset="-122"/>
                <a:ea typeface="宋体" panose="02010600030101010101" pitchFamily="2" charset="-122"/>
                <a:cs typeface="Arial" panose="020b0604020202020204" pitchFamily="34" charset="0"/>
              </a:rPr>
              <a:t>感谢</a:t>
            </a:r>
            <a:endParaRPr lang="zh-CN" altLang="en-US" sz="12000" b="1" spc="-300">
              <a:gradFill>
                <a:gsLst>
                  <a:gs pos="0">
                    <a:srgbClr val="F86676"/>
                  </a:gs>
                  <a:gs pos="100000">
                    <a:srgbClr val="F63C52"/>
                  </a:gs>
                </a:gsLst>
                <a:lin ang="5400000" scaled="1"/>
              </a:gradFill>
              <a:latin typeface="宋体" panose="02010600030101010101" pitchFamily="2" charset="-122"/>
              <a:ea typeface="宋体" panose="02010600030101010101" pitchFamily="2" charset="-122"/>
              <a:cs typeface="Arial" panose="020b0604020202020204" pitchFamily="34" charset="0"/>
            </a:endParaRP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 y="3765488"/>
            <a:ext cx="2199918" cy="3106799"/>
          </a:xfrm>
          <a:prstGeom prst="rect">
            <a:avLst/>
          </a:prstGeom>
        </p:spPr>
      </p:pic>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9774" y="4587153"/>
            <a:ext cx="2200275" cy="228513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nodeType="afterGroup">
                            <p:stCondLst>
                              <p:cond delay="30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7" presetClass="entr" presetSubtype="1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2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r>
              <a:rPr lang="en-US" altLang="zh-CN" sz="1055" b="1">
                <a:solidFill>
                  <a:srgbClr val="4A452A"/>
                </a:solidFill>
                <a:latin typeface="微软雅黑" panose="020b0503020204020204" charset="-122"/>
                <a:ea typeface="微软雅黑" panose="020b0503020204020204" charset="-122"/>
                <a:hlinkClick r:id="rId7"/>
              </a:rPr>
              <a:t>www.ppthui.com/beijing/</a:t>
            </a: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课件模板：</a:t>
            </a:r>
            <a:r>
              <a:rPr lang="en-US" altLang="zh-CN" sz="1055" b="1">
                <a:solidFill>
                  <a:srgbClr val="4A452A"/>
                </a:solidFill>
                <a:latin typeface="微软雅黑" panose="020b0503020204020204" charset="-122"/>
                <a:ea typeface="微软雅黑" panose="020b0503020204020204" charset="-122"/>
                <a:hlinkClick r:id="rId8"/>
              </a:rPr>
              <a:t>www.ppthui.com/kejian/</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97FAFE"/>
        </a:soli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4365170" y="2912065"/>
            <a:ext cx="3677817" cy="1077218"/>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4365170" y="2072328"/>
            <a:ext cx="4330960" cy="765093"/>
          </a:xfrm>
        </p:spPr>
        <p:txBody>
          <a:bodyPr>
            <a:normAutofit/>
          </a:bodyPr>
          <a:lstStyle/>
          <a:p>
            <a:r>
              <a:rPr lang="en-US" altLang="zh-CN" sz="4000">
                <a:solidFill>
                  <a:srgbClr val="292929"/>
                </a:solidFill>
                <a:latin typeface="宋体" panose="02010600030101010101" pitchFamily="2" charset="-122"/>
                <a:ea typeface="宋体" panose="02010600030101010101" pitchFamily="2" charset="-122"/>
              </a:rPr>
              <a:t>01</a:t>
            </a:r>
            <a:r>
              <a:rPr lang="zh-CN" altLang="en-US" sz="4000">
                <a:solidFill>
                  <a:srgbClr val="292929"/>
                </a:solidFill>
                <a:latin typeface="宋体" panose="02010600030101010101" pitchFamily="2" charset="-122"/>
                <a:ea typeface="宋体" panose="02010600030101010101" pitchFamily="2" charset="-122"/>
              </a:rPr>
              <a:t>点击添加标题</a:t>
            </a:r>
            <a:endParaRPr lang="zh-CN" altLang="en-US" sz="4000">
              <a:solidFill>
                <a:srgbClr val="292929"/>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45"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400"/>
                                        <p:tgtEl>
                                          <p:spTgt spid="19"/>
                                        </p:tgtEl>
                                      </p:cBhvr>
                                    </p:animEffect>
                                    <p:anim calcmode="lin" valueType="num">
                                      <p:cBhvr>
                                        <p:cTn id="12" dur="1400" fill="hold"/>
                                        <p:tgtEl>
                                          <p:spTgt spid="19"/>
                                        </p:tgtEl>
                                        <p:attrNameLst>
                                          <p:attrName>ppt_w</p:attrName>
                                        </p:attrNameLst>
                                      </p:cBhvr>
                                      <p:tavLst>
                                        <p:tav tm="0" fmla="#ppt_w*sin(2.5*pi*$)">
                                          <p:val>
                                            <p:fltVal val="0"/>
                                          </p:val>
                                        </p:tav>
                                        <p:tav tm="100000">
                                          <p:val>
                                            <p:fltVal val="1"/>
                                          </p:val>
                                        </p:tav>
                                      </p:tavLst>
                                    </p:anim>
                                    <p:anim calcmode="lin" valueType="num">
                                      <p:cBhvr>
                                        <p:cTn id="13" dur="1400" fill="hold"/>
                                        <p:tgtEl>
                                          <p:spTgt spid="19"/>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900"/>
                            </p:stCondLst>
                            <p:childTnLst>
                              <p:par>
                                <p:cTn id="15" presetID="2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par>
                          <p:cTn id="18" fill="hold" nodeType="afterGroup">
                            <p:stCondLst>
                              <p:cond delay="2400"/>
                            </p:stCondLst>
                            <p:childTnLst>
                              <p:par>
                                <p:cTn id="19" presetID="2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par>
                          <p:cTn id="22" fill="hold" nodeType="afterGroup">
                            <p:stCondLst>
                              <p:cond delay="2900"/>
                            </p:stCondLst>
                            <p:childTnLst>
                              <p:par>
                                <p:cTn id="23" presetID="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50" presetClass="entr" presetSubtype="0" decel="10000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600" fill="hold"/>
                                        <p:tgtEl>
                                          <p:spTgt spid="2"/>
                                        </p:tgtEl>
                                        <p:attrNameLst>
                                          <p:attrName>ppt_w</p:attrName>
                                        </p:attrNameLst>
                                      </p:cBhvr>
                                      <p:tavLst>
                                        <p:tav tm="0">
                                          <p:val>
                                            <p:strVal val="#ppt_w+.3"/>
                                          </p:val>
                                        </p:tav>
                                        <p:tav tm="100000">
                                          <p:val>
                                            <p:strVal val="#ppt_w"/>
                                          </p:val>
                                        </p:tav>
                                      </p:tavLst>
                                    </p:anim>
                                    <p:anim calcmode="lin" valueType="num">
                                      <p:cBhvr>
                                        <p:cTn id="30" dur="600" fill="hold"/>
                                        <p:tgtEl>
                                          <p:spTgt spid="2"/>
                                        </p:tgtEl>
                                        <p:attrNameLst>
                                          <p:attrName>ppt_h</p:attrName>
                                        </p:attrNameLst>
                                      </p:cBhvr>
                                      <p:tavLst>
                                        <p:tav tm="0">
                                          <p:val>
                                            <p:strVal val="#ppt_h"/>
                                          </p:val>
                                        </p:tav>
                                        <p:tav tm="100000">
                                          <p:val>
                                            <p:strVal val="#ppt_h"/>
                                          </p:val>
                                        </p:tav>
                                      </p:tavLst>
                                    </p:anim>
                                    <p:animEffect transition="in" filter="fade">
                                      <p:cBhvr>
                                        <p:cTn id="31" dur="600"/>
                                        <p:tgtEl>
                                          <p:spTgt spid="2"/>
                                        </p:tgtEl>
                                      </p:cBhvr>
                                    </p:animEffect>
                                  </p:childTnLst>
                                </p:cTn>
                              </p:par>
                            </p:childTnLst>
                          </p:cTn>
                        </p:par>
                        <p:par>
                          <p:cTn id="32" fill="hold" nodeType="afterGroup">
                            <p:stCondLst>
                              <p:cond delay="3500"/>
                            </p:stCondLst>
                            <p:childTnLst>
                              <p:par>
                                <p:cTn id="33" presetID="50" presetClass="entr" presetSubtype="0" decel="10000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700" fill="hold"/>
                                        <p:tgtEl>
                                          <p:spTgt spid="6"/>
                                        </p:tgtEl>
                                        <p:attrNameLst>
                                          <p:attrName>ppt_w</p:attrName>
                                        </p:attrNameLst>
                                      </p:cBhvr>
                                      <p:tavLst>
                                        <p:tav tm="0">
                                          <p:val>
                                            <p:strVal val="#ppt_w+.3"/>
                                          </p:val>
                                        </p:tav>
                                        <p:tav tm="100000">
                                          <p:val>
                                            <p:strVal val="#ppt_w"/>
                                          </p:val>
                                        </p:tav>
                                      </p:tavLst>
                                    </p:anim>
                                    <p:anim calcmode="lin" valueType="num">
                                      <p:cBhvr>
                                        <p:cTn id="36" dur="700" fill="hold"/>
                                        <p:tgtEl>
                                          <p:spTgt spid="6"/>
                                        </p:tgtEl>
                                        <p:attrNameLst>
                                          <p:attrName>ppt_h</p:attrName>
                                        </p:attrNameLst>
                                      </p:cBhvr>
                                      <p:tavLst>
                                        <p:tav tm="0">
                                          <p:val>
                                            <p:strVal val="#ppt_h"/>
                                          </p:val>
                                        </p:tav>
                                        <p:tav tm="100000">
                                          <p:val>
                                            <p:strVal val="#ppt_h"/>
                                          </p:val>
                                        </p:tav>
                                      </p:tavLst>
                                    </p:anim>
                                    <p:animEffect transition="in" filter="fade">
                                      <p:cBhvr>
                                        <p:cTn id="37" dur="7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a:solidFill>
                  <a:srgbClr val="292929"/>
                </a:solidFill>
                <a:latin typeface="宋体" panose="02010600030101010101" pitchFamily="2" charset="-122"/>
                <a:ea typeface="宋体" panose="02010600030101010101" pitchFamily="2" charset="-122"/>
              </a:rPr>
              <a:t>01</a:t>
            </a:r>
            <a:r>
              <a:rPr lang="zh-CN" altLang="en-US" sz="2400">
                <a:solidFill>
                  <a:srgbClr val="292929"/>
                </a:solidFill>
                <a:latin typeface="宋体" panose="02010600030101010101" pitchFamily="2" charset="-122"/>
                <a:ea typeface="宋体" panose="02010600030101010101" pitchFamily="2" charset="-122"/>
              </a:rPr>
              <a:t>点击添加标题</a:t>
            </a:r>
            <a:endParaRPr lang="zh-CN" altLang="en-US" sz="2400">
              <a:solidFill>
                <a:srgbClr val="292929"/>
              </a:solidFill>
              <a:latin typeface="宋体" panose="02010600030101010101" pitchFamily="2" charset="-122"/>
              <a:ea typeface="宋体" panose="02010600030101010101" pitchFamily="2" charset="-122"/>
            </a:endParaRPr>
          </a:p>
        </p:txBody>
      </p:sp>
      <p:sp>
        <p:nvSpPr>
          <p:cNvPr id="8" name="文本框 7"/>
          <p:cNvSpPr txBox="1"/>
          <p:nvPr/>
        </p:nvSpPr>
        <p:spPr>
          <a:xfrm>
            <a:off x="1520891" y="1997363"/>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9" name="文本框 8"/>
          <p:cNvSpPr txBox="1"/>
          <p:nvPr/>
        </p:nvSpPr>
        <p:spPr>
          <a:xfrm>
            <a:off x="1520890" y="2398041"/>
            <a:ext cx="4198775"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p:txBody>
      </p:sp>
      <p:sp>
        <p:nvSpPr>
          <p:cNvPr id="10" name="文本框 9"/>
          <p:cNvSpPr txBox="1"/>
          <p:nvPr/>
        </p:nvSpPr>
        <p:spPr>
          <a:xfrm>
            <a:off x="1520891" y="3785773"/>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11" name="文本框 10"/>
          <p:cNvSpPr txBox="1"/>
          <p:nvPr/>
        </p:nvSpPr>
        <p:spPr>
          <a:xfrm>
            <a:off x="1520891" y="4186451"/>
            <a:ext cx="4198774" cy="1102097"/>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017" y="760347"/>
            <a:ext cx="4579773" cy="560461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600"/>
                                        <p:tgtEl>
                                          <p:spTgt spid="3"/>
                                        </p:tgtEl>
                                      </p:cBhvr>
                                    </p:animEffect>
                                  </p:childTnLst>
                                </p:cTn>
                              </p:par>
                            </p:childTnLst>
                          </p:cTn>
                        </p:par>
                        <p:par>
                          <p:cTn id="8" fill="hold" nodeType="afterGroup">
                            <p:stCondLst>
                              <p:cond delay="60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1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600" fill="hold"/>
                                        <p:tgtEl>
                                          <p:spTgt spid="13"/>
                                        </p:tgtEl>
                                        <p:attrNameLst>
                                          <p:attrName>ppt_w</p:attrName>
                                        </p:attrNameLst>
                                      </p:cBhvr>
                                      <p:tavLst>
                                        <p:tav tm="0">
                                          <p:val>
                                            <p:fltVal val="0"/>
                                          </p:val>
                                        </p:tav>
                                        <p:tav tm="100000">
                                          <p:val>
                                            <p:strVal val="#ppt_w"/>
                                          </p:val>
                                        </p:tav>
                                      </p:tavLst>
                                    </p:anim>
                                    <p:anim calcmode="lin" valueType="num">
                                      <p:cBhvr>
                                        <p:cTn id="21" dur="600" fill="hold"/>
                                        <p:tgtEl>
                                          <p:spTgt spid="13"/>
                                        </p:tgtEl>
                                        <p:attrNameLst>
                                          <p:attrName>ppt_h</p:attrName>
                                        </p:attrNameLst>
                                      </p:cBhvr>
                                      <p:tavLst>
                                        <p:tav tm="0">
                                          <p:val>
                                            <p:fltVal val="0"/>
                                          </p:val>
                                        </p:tav>
                                        <p:tav tm="100000">
                                          <p:val>
                                            <p:strVal val="#ppt_h"/>
                                          </p:val>
                                        </p:tav>
                                      </p:tavLst>
                                    </p:anim>
                                    <p:anim calcmode="lin" valueType="num">
                                      <p:cBhvr>
                                        <p:cTn id="22" dur="600" fill="hold"/>
                                        <p:tgtEl>
                                          <p:spTgt spid="13"/>
                                        </p:tgtEl>
                                        <p:attrNameLst>
                                          <p:attrName>style.rotation</p:attrName>
                                        </p:attrNameLst>
                                      </p:cBhvr>
                                      <p:tavLst>
                                        <p:tav tm="0">
                                          <p:val>
                                            <p:fltVal val="90"/>
                                          </p:val>
                                        </p:tav>
                                        <p:tav tm="100000">
                                          <p:val>
                                            <p:fltVal val="0"/>
                                          </p:val>
                                        </p:tav>
                                      </p:tavLst>
                                    </p:anim>
                                    <p:animEffect transition="in" filter="fade">
                                      <p:cBhvr>
                                        <p:cTn id="23" dur="6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a:solidFill>
                  <a:srgbClr val="292929"/>
                </a:solidFill>
                <a:latin typeface="宋体" panose="02010600030101010101" pitchFamily="2" charset="-122"/>
                <a:ea typeface="宋体" panose="02010600030101010101" pitchFamily="2" charset="-122"/>
              </a:rPr>
              <a:t>01</a:t>
            </a:r>
            <a:r>
              <a:rPr lang="zh-CN" altLang="en-US" sz="2400">
                <a:solidFill>
                  <a:srgbClr val="292929"/>
                </a:solidFill>
                <a:latin typeface="宋体" panose="02010600030101010101" pitchFamily="2" charset="-122"/>
                <a:ea typeface="宋体" panose="02010600030101010101" pitchFamily="2" charset="-122"/>
              </a:rPr>
              <a:t>点击添加标题</a:t>
            </a:r>
            <a:endParaRPr lang="zh-CN" altLang="en-US" sz="2400">
              <a:solidFill>
                <a:srgbClr val="292929"/>
              </a:solidFill>
              <a:latin typeface="宋体" panose="02010600030101010101" pitchFamily="2" charset="-122"/>
              <a:ea typeface="宋体" panose="02010600030101010101" pitchFamily="2" charset="-122"/>
            </a:endParaRPr>
          </a:p>
        </p:txBody>
      </p:sp>
      <p:sp>
        <p:nvSpPr>
          <p:cNvPr id="3" name="矩形: 圆角 2"/>
          <p:cNvSpPr/>
          <p:nvPr/>
        </p:nvSpPr>
        <p:spPr>
          <a:xfrm>
            <a:off x="1838131" y="2071397"/>
            <a:ext cx="4833258" cy="914400"/>
          </a:xfrm>
          <a:prstGeom prst="roundRect">
            <a:avLst>
              <a:gd name="adj" fmla="val 50000"/>
            </a:avLst>
          </a:prstGeom>
          <a:solidFill>
            <a:srgbClr val="A6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5" name="椭圆 4"/>
          <p:cNvSpPr/>
          <p:nvPr/>
        </p:nvSpPr>
        <p:spPr>
          <a:xfrm>
            <a:off x="5798976" y="2136710"/>
            <a:ext cx="779106" cy="77910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15" name="文本框 14"/>
          <p:cNvSpPr txBox="1"/>
          <p:nvPr/>
        </p:nvSpPr>
        <p:spPr>
          <a:xfrm>
            <a:off x="2614123" y="2183198"/>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16" name="文本框 15"/>
          <p:cNvSpPr txBox="1"/>
          <p:nvPr/>
        </p:nvSpPr>
        <p:spPr>
          <a:xfrm>
            <a:off x="2614122" y="2527890"/>
            <a:ext cx="4198775" cy="523220"/>
          </a:xfrm>
          <a:prstGeom prst="rect">
            <a:avLst/>
          </a:prstGeom>
          <a:noFill/>
        </p:spPr>
        <p:txBody>
          <a:bodyPr wrap="square" rtlCol="0">
            <a:spAutoFit/>
          </a:bodyPr>
          <a:lstStyle/>
          <a:p>
            <a:r>
              <a:rPr lang="zh-CN" altLang="en-US" sz="1400">
                <a:solidFill>
                  <a:srgbClr val="4D4D4D"/>
                </a:solidFill>
                <a:latin typeface="宋体" panose="02010600030101010101" pitchFamily="2" charset="-122"/>
                <a:ea typeface="宋体" panose="02010600030101010101" pitchFamily="2" charset="-122"/>
              </a:rPr>
              <a:t>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p:txBody>
      </p:sp>
      <p:sp>
        <p:nvSpPr>
          <p:cNvPr id="7" name="文本框 6"/>
          <p:cNvSpPr txBox="1"/>
          <p:nvPr/>
        </p:nvSpPr>
        <p:spPr>
          <a:xfrm>
            <a:off x="2127377" y="2211353"/>
            <a:ext cx="561390" cy="584775"/>
          </a:xfrm>
          <a:prstGeom prst="rect">
            <a:avLst/>
          </a:prstGeom>
          <a:noFill/>
        </p:spPr>
        <p:txBody>
          <a:bodyPr wrap="square" rtlCol="0">
            <a:spAutoFit/>
          </a:bodyPr>
          <a:lstStyle/>
          <a:p>
            <a:r>
              <a:rPr lang="en-US" altLang="zh-CN" sz="3200">
                <a:solidFill>
                  <a:srgbClr val="328286"/>
                </a:solidFill>
                <a:latin typeface="Arial" panose="020b0604020202020204" pitchFamily="34" charset="0"/>
                <a:ea typeface="宋体" panose="02010600030101010101" pitchFamily="2" charset="-122"/>
                <a:cs typeface="Arial" panose="020b0604020202020204" pitchFamily="34" charset="0"/>
              </a:rPr>
              <a:t>A</a:t>
            </a:r>
            <a:endParaRPr lang="zh-CN" altLang="en-US" sz="3200">
              <a:solidFill>
                <a:srgbClr val="328286"/>
              </a:solidFill>
              <a:latin typeface="Arial" panose="020b0604020202020204" pitchFamily="34" charset="0"/>
              <a:ea typeface="宋体" panose="02010600030101010101" pitchFamily="2" charset="-122"/>
              <a:cs typeface="Arial" panose="020b0604020202020204" pitchFamily="34" charset="0"/>
            </a:endParaRPr>
          </a:p>
        </p:txBody>
      </p:sp>
      <p:sp>
        <p:nvSpPr>
          <p:cNvPr id="17" name="矩形: 圆角 16"/>
          <p:cNvSpPr/>
          <p:nvPr/>
        </p:nvSpPr>
        <p:spPr>
          <a:xfrm>
            <a:off x="1838131" y="3302334"/>
            <a:ext cx="4833258" cy="914400"/>
          </a:xfrm>
          <a:prstGeom prst="roundRect">
            <a:avLst>
              <a:gd name="adj" fmla="val 50000"/>
            </a:avLst>
          </a:prstGeom>
          <a:solidFill>
            <a:srgbClr val="A6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18" name="椭圆 17"/>
          <p:cNvSpPr/>
          <p:nvPr/>
        </p:nvSpPr>
        <p:spPr>
          <a:xfrm>
            <a:off x="5798976" y="3367647"/>
            <a:ext cx="779106" cy="77910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19" name="文本框 18"/>
          <p:cNvSpPr txBox="1"/>
          <p:nvPr/>
        </p:nvSpPr>
        <p:spPr>
          <a:xfrm>
            <a:off x="2614123" y="3414135"/>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20" name="文本框 19"/>
          <p:cNvSpPr txBox="1"/>
          <p:nvPr/>
        </p:nvSpPr>
        <p:spPr>
          <a:xfrm>
            <a:off x="2614122" y="3758827"/>
            <a:ext cx="4198775" cy="523220"/>
          </a:xfrm>
          <a:prstGeom prst="rect">
            <a:avLst/>
          </a:prstGeom>
          <a:noFill/>
        </p:spPr>
        <p:txBody>
          <a:bodyPr wrap="square" rtlCol="0">
            <a:spAutoFit/>
          </a:bodyPr>
          <a:lstStyle/>
          <a:p>
            <a:r>
              <a:rPr lang="zh-CN" altLang="en-US" sz="1400">
                <a:solidFill>
                  <a:srgbClr val="4D4D4D"/>
                </a:solidFill>
                <a:latin typeface="宋体" panose="02010600030101010101" pitchFamily="2" charset="-122"/>
                <a:ea typeface="宋体" panose="02010600030101010101" pitchFamily="2" charset="-122"/>
              </a:rPr>
              <a:t>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p:txBody>
      </p:sp>
      <p:sp>
        <p:nvSpPr>
          <p:cNvPr id="21" name="文本框 20"/>
          <p:cNvSpPr txBox="1"/>
          <p:nvPr/>
        </p:nvSpPr>
        <p:spPr>
          <a:xfrm>
            <a:off x="2127377" y="3442290"/>
            <a:ext cx="561390" cy="584775"/>
          </a:xfrm>
          <a:prstGeom prst="rect">
            <a:avLst/>
          </a:prstGeom>
          <a:noFill/>
        </p:spPr>
        <p:txBody>
          <a:bodyPr wrap="square" rtlCol="0">
            <a:spAutoFit/>
          </a:bodyPr>
          <a:lstStyle/>
          <a:p>
            <a:r>
              <a:rPr lang="en-US" altLang="zh-CN" sz="3200">
                <a:solidFill>
                  <a:srgbClr val="328286"/>
                </a:solidFill>
                <a:latin typeface="Arial" panose="020b0604020202020204" pitchFamily="34" charset="0"/>
                <a:ea typeface="宋体" panose="02010600030101010101" pitchFamily="2" charset="-122"/>
                <a:cs typeface="Arial" panose="020b0604020202020204" pitchFamily="34" charset="0"/>
              </a:rPr>
              <a:t>B</a:t>
            </a:r>
            <a:endParaRPr lang="zh-CN" altLang="en-US" sz="3200">
              <a:solidFill>
                <a:srgbClr val="328286"/>
              </a:solidFill>
              <a:latin typeface="Arial" panose="020b0604020202020204" pitchFamily="34" charset="0"/>
              <a:ea typeface="宋体" panose="02010600030101010101" pitchFamily="2" charset="-122"/>
              <a:cs typeface="Arial" panose="020b0604020202020204" pitchFamily="34" charset="0"/>
            </a:endParaRPr>
          </a:p>
        </p:txBody>
      </p:sp>
      <p:sp>
        <p:nvSpPr>
          <p:cNvPr id="22" name="矩形: 圆角 21"/>
          <p:cNvSpPr/>
          <p:nvPr/>
        </p:nvSpPr>
        <p:spPr>
          <a:xfrm>
            <a:off x="1838131" y="4533271"/>
            <a:ext cx="4833258" cy="914400"/>
          </a:xfrm>
          <a:prstGeom prst="roundRect">
            <a:avLst>
              <a:gd name="adj" fmla="val 50000"/>
            </a:avLst>
          </a:prstGeom>
          <a:solidFill>
            <a:srgbClr val="A6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3" name="椭圆 22"/>
          <p:cNvSpPr/>
          <p:nvPr/>
        </p:nvSpPr>
        <p:spPr>
          <a:xfrm>
            <a:off x="5798976" y="4598584"/>
            <a:ext cx="779106" cy="77910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4" name="文本框 23"/>
          <p:cNvSpPr txBox="1"/>
          <p:nvPr/>
        </p:nvSpPr>
        <p:spPr>
          <a:xfrm>
            <a:off x="2614123" y="4645072"/>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25" name="文本框 24"/>
          <p:cNvSpPr txBox="1"/>
          <p:nvPr/>
        </p:nvSpPr>
        <p:spPr>
          <a:xfrm>
            <a:off x="2614122" y="4989764"/>
            <a:ext cx="4198775" cy="523220"/>
          </a:xfrm>
          <a:prstGeom prst="rect">
            <a:avLst/>
          </a:prstGeom>
          <a:noFill/>
        </p:spPr>
        <p:txBody>
          <a:bodyPr wrap="square" rtlCol="0">
            <a:spAutoFit/>
          </a:bodyPr>
          <a:lstStyle/>
          <a:p>
            <a:r>
              <a:rPr lang="zh-CN" altLang="en-US" sz="1400">
                <a:solidFill>
                  <a:srgbClr val="4D4D4D"/>
                </a:solidFill>
                <a:latin typeface="宋体" panose="02010600030101010101" pitchFamily="2" charset="-122"/>
                <a:ea typeface="宋体" panose="02010600030101010101" pitchFamily="2" charset="-122"/>
              </a:rPr>
              <a:t>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p:txBody>
      </p:sp>
      <p:sp>
        <p:nvSpPr>
          <p:cNvPr id="26" name="文本框 25"/>
          <p:cNvSpPr txBox="1"/>
          <p:nvPr/>
        </p:nvSpPr>
        <p:spPr>
          <a:xfrm>
            <a:off x="2127377" y="4673227"/>
            <a:ext cx="561390" cy="584775"/>
          </a:xfrm>
          <a:prstGeom prst="rect">
            <a:avLst/>
          </a:prstGeom>
          <a:noFill/>
        </p:spPr>
        <p:txBody>
          <a:bodyPr wrap="square" rtlCol="0">
            <a:spAutoFit/>
          </a:bodyPr>
          <a:lstStyle/>
          <a:p>
            <a:r>
              <a:rPr lang="en-US" altLang="zh-CN" sz="3200">
                <a:solidFill>
                  <a:srgbClr val="328286"/>
                </a:solidFill>
                <a:latin typeface="Arial" panose="020b0604020202020204" pitchFamily="34" charset="0"/>
                <a:ea typeface="宋体" panose="02010600030101010101" pitchFamily="2" charset="-122"/>
                <a:cs typeface="Arial" panose="020b0604020202020204" pitchFamily="34" charset="0"/>
              </a:rPr>
              <a:t>C</a:t>
            </a:r>
            <a:endParaRPr lang="zh-CN" altLang="en-US" sz="3200">
              <a:solidFill>
                <a:srgbClr val="328286"/>
              </a:solidFill>
              <a:latin typeface="Arial" panose="020b0604020202020204" pitchFamily="34" charset="0"/>
              <a:ea typeface="宋体" panose="02010600030101010101" pitchFamily="2" charset="-122"/>
              <a:cs typeface="Arial" panose="020b0604020202020204" pitchFamily="34" charset="0"/>
            </a:endParaRP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100"/>
                                        <p:tgtEl>
                                          <p:spTgt spid="8"/>
                                        </p:tgtEl>
                                      </p:cBhvr>
                                    </p:animEffect>
                                  </p:childTnLst>
                                </p:cTn>
                              </p:par>
                            </p:childTnLst>
                          </p:cTn>
                        </p:par>
                        <p:par>
                          <p:cTn id="8" fill="hold" nodeType="afterGroup">
                            <p:stCondLst>
                              <p:cond delay="110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6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nodeType="afterGroup">
                            <p:stCondLst>
                              <p:cond delay="2100"/>
                            </p:stCondLst>
                            <p:childTnLst>
                              <p:par>
                                <p:cTn id="22" presetID="5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Scale>
                                      <p:cBhvr>
                                        <p:cTn id="2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5" dur="1000" decel="50000" fill="hold">
                                          <p:stCondLst>
                                            <p:cond delay="0"/>
                                          </p:stCondLst>
                                        </p:cTn>
                                        <p:tgtEl>
                                          <p:spTgt spid="3"/>
                                        </p:tgtEl>
                                        <p:attrNameLst>
                                          <p:attrName>ppt_x</p:attrName>
                                          <p:attrName>ppt_y</p:attrName>
                                        </p:attrNameLst>
                                      </p:cBhvr>
                                    </p:animMotion>
                                    <p:animEffect transition="in" filter="fade">
                                      <p:cBhvr>
                                        <p:cTn id="26" dur="1000"/>
                                        <p:tgtEl>
                                          <p:spTgt spid="3"/>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Scale>
                                      <p:cBhvr>
                                        <p:cTn id="3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5" dur="1000" decel="50000" fill="hold">
                                          <p:stCondLst>
                                            <p:cond delay="0"/>
                                          </p:stCondLst>
                                        </p:cTn>
                                        <p:tgtEl>
                                          <p:spTgt spid="15"/>
                                        </p:tgtEl>
                                        <p:attrNameLst>
                                          <p:attrName>ppt_x</p:attrName>
                                          <p:attrName>ppt_y</p:attrName>
                                        </p:attrNameLst>
                                      </p:cBhvr>
                                    </p:animMotion>
                                    <p:animEffect transition="in" filter="fade">
                                      <p:cBhvr>
                                        <p:cTn id="36" dur="1000"/>
                                        <p:tgtEl>
                                          <p:spTgt spid="15"/>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Scale>
                                      <p:cBhvr>
                                        <p:cTn id="3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0" dur="1000" decel="50000" fill="hold">
                                          <p:stCondLst>
                                            <p:cond delay="0"/>
                                          </p:stCondLst>
                                        </p:cTn>
                                        <p:tgtEl>
                                          <p:spTgt spid="16"/>
                                        </p:tgtEl>
                                        <p:attrNameLst>
                                          <p:attrName>ppt_x</p:attrName>
                                          <p:attrName>ppt_y</p:attrName>
                                        </p:attrNameLst>
                                      </p:cBhvr>
                                    </p:animMotion>
                                    <p:animEffect transition="in" filter="fade">
                                      <p:cBhvr>
                                        <p:cTn id="41" dur="1000"/>
                                        <p:tgtEl>
                                          <p:spTgt spid="16"/>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Scale>
                                      <p:cBhvr>
                                        <p:cTn id="4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5" dur="1000" decel="50000" fill="hold">
                                          <p:stCondLst>
                                            <p:cond delay="0"/>
                                          </p:stCondLst>
                                        </p:cTn>
                                        <p:tgtEl>
                                          <p:spTgt spid="5"/>
                                        </p:tgtEl>
                                        <p:attrNameLst>
                                          <p:attrName>ppt_x</p:attrName>
                                          <p:attrName>ppt_y</p:attrName>
                                        </p:attrNameLst>
                                      </p:cBhvr>
                                    </p:animMotion>
                                    <p:animEffect transition="in" filter="fade">
                                      <p:cBhvr>
                                        <p:cTn id="46" dur="1000"/>
                                        <p:tgtEl>
                                          <p:spTgt spid="5"/>
                                        </p:tgtEl>
                                      </p:cBhvr>
                                    </p:animEffect>
                                  </p:childTnLst>
                                </p:cTn>
                              </p:par>
                            </p:childTnLst>
                          </p:cTn>
                        </p:par>
                        <p:par>
                          <p:cTn id="47" fill="hold" nodeType="afterGroup">
                            <p:stCondLst>
                              <p:cond delay="3100"/>
                            </p:stCondLst>
                            <p:childTnLst>
                              <p:par>
                                <p:cTn id="48" presetID="52"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Scale>
                                      <p:cBhvr>
                                        <p:cTn id="5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1" dur="1000" decel="50000" fill="hold">
                                          <p:stCondLst>
                                            <p:cond delay="0"/>
                                          </p:stCondLst>
                                        </p:cTn>
                                        <p:tgtEl>
                                          <p:spTgt spid="17"/>
                                        </p:tgtEl>
                                        <p:attrNameLst>
                                          <p:attrName>ppt_x</p:attrName>
                                          <p:attrName>ppt_y</p:attrName>
                                        </p:attrNameLst>
                                      </p:cBhvr>
                                    </p:animMotion>
                                    <p:animEffect transition="in" filter="fade">
                                      <p:cBhvr>
                                        <p:cTn id="52" dur="1000"/>
                                        <p:tgtEl>
                                          <p:spTgt spid="17"/>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Scale>
                                      <p:cBhvr>
                                        <p:cTn id="5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6" dur="1000" decel="50000" fill="hold">
                                          <p:stCondLst>
                                            <p:cond delay="0"/>
                                          </p:stCondLst>
                                        </p:cTn>
                                        <p:tgtEl>
                                          <p:spTgt spid="21"/>
                                        </p:tgtEl>
                                        <p:attrNameLst>
                                          <p:attrName>ppt_x</p:attrName>
                                          <p:attrName>ppt_y</p:attrName>
                                        </p:attrNameLst>
                                      </p:cBhvr>
                                    </p:animMotion>
                                    <p:animEffect transition="in" filter="fade">
                                      <p:cBhvr>
                                        <p:cTn id="57" dur="1000"/>
                                        <p:tgtEl>
                                          <p:spTgt spid="21"/>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Scale>
                                      <p:cBhvr>
                                        <p:cTn id="6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1" dur="1000" decel="50000" fill="hold">
                                          <p:stCondLst>
                                            <p:cond delay="0"/>
                                          </p:stCondLst>
                                        </p:cTn>
                                        <p:tgtEl>
                                          <p:spTgt spid="19"/>
                                        </p:tgtEl>
                                        <p:attrNameLst>
                                          <p:attrName>ppt_x</p:attrName>
                                          <p:attrName>ppt_y</p:attrName>
                                        </p:attrNameLst>
                                      </p:cBhvr>
                                    </p:animMotion>
                                    <p:animEffect transition="in" filter="fade">
                                      <p:cBhvr>
                                        <p:cTn id="62" dur="1000"/>
                                        <p:tgtEl>
                                          <p:spTgt spid="19"/>
                                        </p:tgtEl>
                                      </p:cBhvr>
                                    </p:animEffect>
                                  </p:childTnLst>
                                </p:cTn>
                              </p:par>
                              <p:par>
                                <p:cTn id="63" presetID="52"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Scale>
                                      <p:cBhvr>
                                        <p:cTn id="65"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6" dur="1000" decel="50000" fill="hold">
                                          <p:stCondLst>
                                            <p:cond delay="0"/>
                                          </p:stCondLst>
                                        </p:cTn>
                                        <p:tgtEl>
                                          <p:spTgt spid="20"/>
                                        </p:tgtEl>
                                        <p:attrNameLst>
                                          <p:attrName>ppt_x</p:attrName>
                                          <p:attrName>ppt_y</p:attrName>
                                        </p:attrNameLst>
                                      </p:cBhvr>
                                    </p:animMotion>
                                    <p:animEffect transition="in" filter="fade">
                                      <p:cBhvr>
                                        <p:cTn id="67" dur="1000"/>
                                        <p:tgtEl>
                                          <p:spTgt spid="20"/>
                                        </p:tgtEl>
                                      </p:cBhvr>
                                    </p:animEffect>
                                  </p:childTnLst>
                                </p:cTn>
                              </p:par>
                              <p:par>
                                <p:cTn id="68" presetID="5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Scale>
                                      <p:cBhvr>
                                        <p:cTn id="7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1" dur="1000" decel="50000" fill="hold">
                                          <p:stCondLst>
                                            <p:cond delay="0"/>
                                          </p:stCondLst>
                                        </p:cTn>
                                        <p:tgtEl>
                                          <p:spTgt spid="18"/>
                                        </p:tgtEl>
                                        <p:attrNameLst>
                                          <p:attrName>ppt_x</p:attrName>
                                          <p:attrName>ppt_y</p:attrName>
                                        </p:attrNameLst>
                                      </p:cBhvr>
                                    </p:animMotion>
                                    <p:animEffect transition="in" filter="fade">
                                      <p:cBhvr>
                                        <p:cTn id="72" dur="1000"/>
                                        <p:tgtEl>
                                          <p:spTgt spid="18"/>
                                        </p:tgtEl>
                                      </p:cBhvr>
                                    </p:animEffect>
                                  </p:childTnLst>
                                </p:cTn>
                              </p:par>
                            </p:childTnLst>
                          </p:cTn>
                        </p:par>
                        <p:par>
                          <p:cTn id="73" fill="hold" nodeType="afterGroup">
                            <p:stCondLst>
                              <p:cond delay="4100"/>
                            </p:stCondLst>
                            <p:childTnLst>
                              <p:par>
                                <p:cTn id="74" presetID="52"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Scale>
                                      <p:cBhvr>
                                        <p:cTn id="7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7" dur="1000" decel="50000" fill="hold">
                                          <p:stCondLst>
                                            <p:cond delay="0"/>
                                          </p:stCondLst>
                                        </p:cTn>
                                        <p:tgtEl>
                                          <p:spTgt spid="22"/>
                                        </p:tgtEl>
                                        <p:attrNameLst>
                                          <p:attrName>ppt_x</p:attrName>
                                          <p:attrName>ppt_y</p:attrName>
                                        </p:attrNameLst>
                                      </p:cBhvr>
                                    </p:animMotion>
                                    <p:animEffect transition="in" filter="fade">
                                      <p:cBhvr>
                                        <p:cTn id="78" dur="1000"/>
                                        <p:tgtEl>
                                          <p:spTgt spid="22"/>
                                        </p:tgtEl>
                                      </p:cBhvr>
                                    </p:animEffect>
                                  </p:childTnLst>
                                </p:cTn>
                              </p:par>
                              <p:par>
                                <p:cTn id="79" presetID="5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Scale>
                                      <p:cBhvr>
                                        <p:cTn id="81"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2" dur="1000" decel="50000" fill="hold">
                                          <p:stCondLst>
                                            <p:cond delay="0"/>
                                          </p:stCondLst>
                                        </p:cTn>
                                        <p:tgtEl>
                                          <p:spTgt spid="26"/>
                                        </p:tgtEl>
                                        <p:attrNameLst>
                                          <p:attrName>ppt_x</p:attrName>
                                          <p:attrName>ppt_y</p:attrName>
                                        </p:attrNameLst>
                                      </p:cBhvr>
                                    </p:animMotion>
                                    <p:animEffect transition="in" filter="fade">
                                      <p:cBhvr>
                                        <p:cTn id="83" dur="1000"/>
                                        <p:tgtEl>
                                          <p:spTgt spid="2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Scale>
                                      <p:cBhvr>
                                        <p:cTn id="86"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7" dur="1000" decel="50000" fill="hold">
                                          <p:stCondLst>
                                            <p:cond delay="0"/>
                                          </p:stCondLst>
                                        </p:cTn>
                                        <p:tgtEl>
                                          <p:spTgt spid="24"/>
                                        </p:tgtEl>
                                        <p:attrNameLst>
                                          <p:attrName>ppt_x</p:attrName>
                                          <p:attrName>ppt_y</p:attrName>
                                        </p:attrNameLst>
                                      </p:cBhvr>
                                    </p:animMotion>
                                    <p:animEffect transition="in" filter="fade">
                                      <p:cBhvr>
                                        <p:cTn id="88" dur="1000"/>
                                        <p:tgtEl>
                                          <p:spTgt spid="24"/>
                                        </p:tgtEl>
                                      </p:cBhvr>
                                    </p:animEffect>
                                  </p:childTnLst>
                                </p:cTn>
                              </p:par>
                              <p:par>
                                <p:cTn id="89" presetID="52"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Scale>
                                      <p:cBhvr>
                                        <p:cTn id="9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92" dur="1000" decel="50000" fill="hold">
                                          <p:stCondLst>
                                            <p:cond delay="0"/>
                                          </p:stCondLst>
                                        </p:cTn>
                                        <p:tgtEl>
                                          <p:spTgt spid="25"/>
                                        </p:tgtEl>
                                        <p:attrNameLst>
                                          <p:attrName>ppt_x</p:attrName>
                                          <p:attrName>ppt_y</p:attrName>
                                        </p:attrNameLst>
                                      </p:cBhvr>
                                    </p:animMotion>
                                    <p:animEffect transition="in" filter="fade">
                                      <p:cBhvr>
                                        <p:cTn id="93" dur="1000"/>
                                        <p:tgtEl>
                                          <p:spTgt spid="25"/>
                                        </p:tgtEl>
                                      </p:cBhvr>
                                    </p:animEffect>
                                  </p:childTnLst>
                                </p:cTn>
                              </p:par>
                              <p:par>
                                <p:cTn id="94" presetID="5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Scale>
                                      <p:cBhvr>
                                        <p:cTn id="96"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97" dur="1000" decel="50000" fill="hold">
                                          <p:stCondLst>
                                            <p:cond delay="0"/>
                                          </p:stCondLst>
                                        </p:cTn>
                                        <p:tgtEl>
                                          <p:spTgt spid="23"/>
                                        </p:tgtEl>
                                        <p:attrNameLst>
                                          <p:attrName>ppt_x</p:attrName>
                                          <p:attrName>ppt_y</p:attrName>
                                        </p:attrNameLst>
                                      </p:cBhvr>
                                    </p:animMotion>
                                    <p:animEffect transition="in" filter="fade">
                                      <p:cBhvr>
                                        <p:cTn id="9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15" grpId="0"/>
      <p:bldP spid="16" grpId="0"/>
      <p:bldP spid="7" grpId="0"/>
      <p:bldP spid="17" grpId="0" animBg="1"/>
      <p:bldP spid="18" grpId="0" animBg="1"/>
      <p:bldP spid="19" grpId="0"/>
      <p:bldP spid="20" grpId="0"/>
      <p:bldP spid="21" grpId="0"/>
      <p:bldP spid="22" grpId="0" animBg="1"/>
      <p:bldP spid="23" grpId="0" animBg="1"/>
      <p:bldP spid="24" grpId="0"/>
      <p:bldP spid="25" grpId="0"/>
      <p:bldP spid="2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椭圆 3"/>
          <p:cNvSpPr/>
          <p:nvPr/>
        </p:nvSpPr>
        <p:spPr>
          <a:xfrm>
            <a:off x="1537990" y="3863488"/>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5" name="文本框 4"/>
          <p:cNvSpPr txBox="1"/>
          <p:nvPr/>
        </p:nvSpPr>
        <p:spPr>
          <a:xfrm>
            <a:off x="1635961" y="4004486"/>
            <a:ext cx="578498" cy="492443"/>
          </a:xfrm>
          <a:prstGeom prst="rect">
            <a:avLst/>
          </a:prstGeom>
          <a:noFill/>
        </p:spPr>
        <p:txBody>
          <a:bodyPr wrap="square" rtlCol="0">
            <a:spAutoFit/>
          </a:bodyPr>
          <a:lstStyle/>
          <a:p>
            <a:pPr algn="ctr"/>
            <a:r>
              <a:rPr lang="en-US" altLang="zh-CN" sz="2600">
                <a:solidFill>
                  <a:schemeClr val="bg1"/>
                </a:solidFill>
                <a:latin typeface="宋体" panose="02010600030101010101" pitchFamily="2" charset="-122"/>
                <a:ea typeface="宋体" panose="02010600030101010101" pitchFamily="2" charset="-122"/>
              </a:rPr>
              <a:t>A</a:t>
            </a:r>
            <a:endParaRPr lang="zh-CN" altLang="en-US" sz="2600">
              <a:solidFill>
                <a:schemeClr val="bg1"/>
              </a:solidFill>
              <a:latin typeface="宋体" panose="02010600030101010101" pitchFamily="2" charset="-122"/>
              <a:ea typeface="宋体" panose="02010600030101010101" pitchFamily="2" charset="-122"/>
            </a:endParaRPr>
          </a:p>
        </p:txBody>
      </p:sp>
      <p:sp>
        <p:nvSpPr>
          <p:cNvPr id="6" name="文本框 5"/>
          <p:cNvSpPr txBox="1"/>
          <p:nvPr/>
        </p:nvSpPr>
        <p:spPr>
          <a:xfrm>
            <a:off x="936166" y="4769596"/>
            <a:ext cx="1887895" cy="369332"/>
          </a:xfrm>
          <a:prstGeom prst="rect">
            <a:avLst/>
          </a:prstGeom>
          <a:noFill/>
        </p:spPr>
        <p:txBody>
          <a:bodyPr wrap="square" rtlCol="0">
            <a:spAutoFit/>
          </a:bodyPr>
          <a:lstStyle/>
          <a:p>
            <a:pPr algn="ctr"/>
            <a:r>
              <a:rPr lang="zh-CN" altLang="en-US">
                <a:solidFill>
                  <a:srgbClr val="292929"/>
                </a:solidFill>
                <a:latin typeface="宋体" panose="02010600030101010101" pitchFamily="2" charset="-122"/>
                <a:ea typeface="宋体" panose="02010600030101010101" pitchFamily="2" charset="-122"/>
              </a:rPr>
              <a:t>点击添加标题</a:t>
            </a:r>
            <a:endParaRPr lang="zh-CN" altLang="en-US">
              <a:solidFill>
                <a:srgbClr val="292929"/>
              </a:solidFill>
              <a:latin typeface="宋体" panose="02010600030101010101" pitchFamily="2" charset="-122"/>
              <a:ea typeface="宋体" panose="02010600030101010101" pitchFamily="2" charset="-122"/>
            </a:endParaRPr>
          </a:p>
        </p:txBody>
      </p:sp>
      <p:sp>
        <p:nvSpPr>
          <p:cNvPr id="7" name="文本框 6"/>
          <p:cNvSpPr txBox="1"/>
          <p:nvPr/>
        </p:nvSpPr>
        <p:spPr>
          <a:xfrm>
            <a:off x="863076" y="5184380"/>
            <a:ext cx="2034074" cy="845616"/>
          </a:xfrm>
          <a:prstGeom prst="rect">
            <a:avLst/>
          </a:prstGeom>
          <a:noFill/>
        </p:spPr>
        <p:txBody>
          <a:bodyPr wrap="square" rtlCol="0">
            <a:spAutoFit/>
          </a:bodyPr>
          <a:lstStyle/>
          <a:p>
            <a:pPr algn="ct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sp>
        <p:nvSpPr>
          <p:cNvPr id="20" name="椭圆 19"/>
          <p:cNvSpPr/>
          <p:nvPr/>
        </p:nvSpPr>
        <p:spPr>
          <a:xfrm>
            <a:off x="4365165" y="3863488"/>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21" name="文本框 20"/>
          <p:cNvSpPr txBox="1"/>
          <p:nvPr/>
        </p:nvSpPr>
        <p:spPr>
          <a:xfrm>
            <a:off x="4463136" y="4004486"/>
            <a:ext cx="578498" cy="492443"/>
          </a:xfrm>
          <a:prstGeom prst="rect">
            <a:avLst/>
          </a:prstGeom>
          <a:noFill/>
        </p:spPr>
        <p:txBody>
          <a:bodyPr wrap="square" rtlCol="0">
            <a:spAutoFit/>
          </a:bodyPr>
          <a:lstStyle/>
          <a:p>
            <a:pPr algn="ctr"/>
            <a:r>
              <a:rPr lang="en-US" altLang="zh-CN" sz="2600">
                <a:solidFill>
                  <a:schemeClr val="bg1"/>
                </a:solidFill>
                <a:latin typeface="宋体" panose="02010600030101010101" pitchFamily="2" charset="-122"/>
                <a:ea typeface="宋体" panose="02010600030101010101" pitchFamily="2" charset="-122"/>
              </a:rPr>
              <a:t>B</a:t>
            </a:r>
            <a:endParaRPr lang="zh-CN" altLang="en-US" sz="2600">
              <a:solidFill>
                <a:schemeClr val="bg1"/>
              </a:solidFill>
              <a:latin typeface="宋体" panose="02010600030101010101" pitchFamily="2" charset="-122"/>
              <a:ea typeface="宋体" panose="02010600030101010101" pitchFamily="2" charset="-122"/>
            </a:endParaRPr>
          </a:p>
        </p:txBody>
      </p:sp>
      <p:sp>
        <p:nvSpPr>
          <p:cNvPr id="22" name="文本框 21"/>
          <p:cNvSpPr txBox="1"/>
          <p:nvPr/>
        </p:nvSpPr>
        <p:spPr>
          <a:xfrm>
            <a:off x="3763341" y="4769596"/>
            <a:ext cx="1887895" cy="369332"/>
          </a:xfrm>
          <a:prstGeom prst="rect">
            <a:avLst/>
          </a:prstGeom>
          <a:noFill/>
        </p:spPr>
        <p:txBody>
          <a:bodyPr wrap="square" rtlCol="0">
            <a:spAutoFit/>
          </a:bodyPr>
          <a:lstStyle/>
          <a:p>
            <a:pPr algn="ctr"/>
            <a:r>
              <a:rPr lang="zh-CN" altLang="en-US">
                <a:solidFill>
                  <a:srgbClr val="292929"/>
                </a:solidFill>
                <a:latin typeface="宋体" panose="02010600030101010101" pitchFamily="2" charset="-122"/>
                <a:ea typeface="宋体" panose="02010600030101010101" pitchFamily="2" charset="-122"/>
              </a:rPr>
              <a:t>点击添加标题</a:t>
            </a:r>
            <a:endParaRPr lang="zh-CN" altLang="en-US">
              <a:solidFill>
                <a:srgbClr val="292929"/>
              </a:solidFill>
              <a:latin typeface="宋体" panose="02010600030101010101" pitchFamily="2" charset="-122"/>
              <a:ea typeface="宋体" panose="02010600030101010101" pitchFamily="2" charset="-122"/>
            </a:endParaRPr>
          </a:p>
        </p:txBody>
      </p:sp>
      <p:sp>
        <p:nvSpPr>
          <p:cNvPr id="23" name="文本框 22"/>
          <p:cNvSpPr txBox="1"/>
          <p:nvPr/>
        </p:nvSpPr>
        <p:spPr>
          <a:xfrm>
            <a:off x="3690251" y="5184380"/>
            <a:ext cx="2034074" cy="845616"/>
          </a:xfrm>
          <a:prstGeom prst="rect">
            <a:avLst/>
          </a:prstGeom>
          <a:noFill/>
        </p:spPr>
        <p:txBody>
          <a:bodyPr wrap="square" rtlCol="0">
            <a:spAutoFit/>
          </a:bodyPr>
          <a:lstStyle/>
          <a:p>
            <a:pPr algn="ct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sp>
        <p:nvSpPr>
          <p:cNvPr id="32" name="椭圆 31"/>
          <p:cNvSpPr/>
          <p:nvPr/>
        </p:nvSpPr>
        <p:spPr>
          <a:xfrm>
            <a:off x="7192340" y="3863488"/>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33" name="文本框 32"/>
          <p:cNvSpPr txBox="1"/>
          <p:nvPr/>
        </p:nvSpPr>
        <p:spPr>
          <a:xfrm>
            <a:off x="7290311" y="4004486"/>
            <a:ext cx="578498" cy="492443"/>
          </a:xfrm>
          <a:prstGeom prst="rect">
            <a:avLst/>
          </a:prstGeom>
          <a:noFill/>
        </p:spPr>
        <p:txBody>
          <a:bodyPr wrap="square" rtlCol="0">
            <a:spAutoFit/>
          </a:bodyPr>
          <a:lstStyle/>
          <a:p>
            <a:pPr algn="ctr"/>
            <a:r>
              <a:rPr lang="en-US" altLang="zh-CN" sz="2600">
                <a:solidFill>
                  <a:schemeClr val="bg1"/>
                </a:solidFill>
                <a:latin typeface="宋体" panose="02010600030101010101" pitchFamily="2" charset="-122"/>
                <a:ea typeface="宋体" panose="02010600030101010101" pitchFamily="2" charset="-122"/>
              </a:rPr>
              <a:t>C</a:t>
            </a:r>
            <a:endParaRPr lang="zh-CN" altLang="en-US" sz="2600">
              <a:solidFill>
                <a:schemeClr val="bg1"/>
              </a:solidFill>
              <a:latin typeface="宋体" panose="02010600030101010101" pitchFamily="2" charset="-122"/>
              <a:ea typeface="宋体" panose="02010600030101010101" pitchFamily="2" charset="-122"/>
            </a:endParaRPr>
          </a:p>
        </p:txBody>
      </p:sp>
      <p:sp>
        <p:nvSpPr>
          <p:cNvPr id="34" name="文本框 33"/>
          <p:cNvSpPr txBox="1"/>
          <p:nvPr/>
        </p:nvSpPr>
        <p:spPr>
          <a:xfrm>
            <a:off x="6590516" y="4769596"/>
            <a:ext cx="1887895" cy="369332"/>
          </a:xfrm>
          <a:prstGeom prst="rect">
            <a:avLst/>
          </a:prstGeom>
          <a:noFill/>
        </p:spPr>
        <p:txBody>
          <a:bodyPr wrap="square" rtlCol="0">
            <a:spAutoFit/>
          </a:bodyPr>
          <a:lstStyle/>
          <a:p>
            <a:pPr algn="ctr"/>
            <a:r>
              <a:rPr lang="zh-CN" altLang="en-US">
                <a:solidFill>
                  <a:srgbClr val="292929"/>
                </a:solidFill>
                <a:latin typeface="宋体" panose="02010600030101010101" pitchFamily="2" charset="-122"/>
                <a:ea typeface="宋体" panose="02010600030101010101" pitchFamily="2" charset="-122"/>
              </a:rPr>
              <a:t>点击添加标题</a:t>
            </a:r>
            <a:endParaRPr lang="zh-CN" altLang="en-US">
              <a:solidFill>
                <a:srgbClr val="292929"/>
              </a:solidFill>
              <a:latin typeface="宋体" panose="02010600030101010101" pitchFamily="2" charset="-122"/>
              <a:ea typeface="宋体" panose="02010600030101010101" pitchFamily="2" charset="-122"/>
            </a:endParaRPr>
          </a:p>
        </p:txBody>
      </p:sp>
      <p:sp>
        <p:nvSpPr>
          <p:cNvPr id="35" name="文本框 34"/>
          <p:cNvSpPr txBox="1"/>
          <p:nvPr/>
        </p:nvSpPr>
        <p:spPr>
          <a:xfrm>
            <a:off x="6562523" y="5184380"/>
            <a:ext cx="2034074" cy="845616"/>
          </a:xfrm>
          <a:prstGeom prst="rect">
            <a:avLst/>
          </a:prstGeom>
          <a:noFill/>
        </p:spPr>
        <p:txBody>
          <a:bodyPr wrap="square" rtlCol="0">
            <a:spAutoFit/>
          </a:bodyPr>
          <a:lstStyle/>
          <a:p>
            <a:pPr algn="ct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sp>
        <p:nvSpPr>
          <p:cNvPr id="36" name="椭圆 35"/>
          <p:cNvSpPr/>
          <p:nvPr/>
        </p:nvSpPr>
        <p:spPr>
          <a:xfrm>
            <a:off x="10019515" y="3863488"/>
            <a:ext cx="774441" cy="774441"/>
          </a:xfrm>
          <a:prstGeom prst="ellipse">
            <a:avLst/>
          </a:prstGeom>
          <a:solidFill>
            <a:srgbClr val="328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37" name="文本框 36"/>
          <p:cNvSpPr txBox="1"/>
          <p:nvPr/>
        </p:nvSpPr>
        <p:spPr>
          <a:xfrm>
            <a:off x="10117486" y="4004486"/>
            <a:ext cx="578498" cy="492443"/>
          </a:xfrm>
          <a:prstGeom prst="rect">
            <a:avLst/>
          </a:prstGeom>
          <a:noFill/>
        </p:spPr>
        <p:txBody>
          <a:bodyPr wrap="square" rtlCol="0">
            <a:spAutoFit/>
          </a:bodyPr>
          <a:lstStyle/>
          <a:p>
            <a:pPr algn="ctr"/>
            <a:r>
              <a:rPr lang="en-US" altLang="zh-CN" sz="2600">
                <a:solidFill>
                  <a:schemeClr val="bg1"/>
                </a:solidFill>
                <a:latin typeface="宋体" panose="02010600030101010101" pitchFamily="2" charset="-122"/>
                <a:ea typeface="宋体" panose="02010600030101010101" pitchFamily="2" charset="-122"/>
              </a:rPr>
              <a:t>D</a:t>
            </a:r>
            <a:endParaRPr lang="zh-CN" altLang="en-US" sz="2600">
              <a:solidFill>
                <a:schemeClr val="bg1"/>
              </a:solidFill>
              <a:latin typeface="宋体" panose="02010600030101010101" pitchFamily="2" charset="-122"/>
              <a:ea typeface="宋体" panose="02010600030101010101" pitchFamily="2" charset="-122"/>
            </a:endParaRPr>
          </a:p>
        </p:txBody>
      </p:sp>
      <p:sp>
        <p:nvSpPr>
          <p:cNvPr id="38" name="文本框 37"/>
          <p:cNvSpPr txBox="1"/>
          <p:nvPr/>
        </p:nvSpPr>
        <p:spPr>
          <a:xfrm>
            <a:off x="9417691" y="4769596"/>
            <a:ext cx="1887895" cy="369332"/>
          </a:xfrm>
          <a:prstGeom prst="rect">
            <a:avLst/>
          </a:prstGeom>
          <a:noFill/>
        </p:spPr>
        <p:txBody>
          <a:bodyPr wrap="square" rtlCol="0">
            <a:spAutoFit/>
          </a:bodyPr>
          <a:lstStyle/>
          <a:p>
            <a:pPr algn="ctr"/>
            <a:r>
              <a:rPr lang="zh-CN" altLang="en-US">
                <a:solidFill>
                  <a:srgbClr val="292929"/>
                </a:solidFill>
                <a:latin typeface="宋体" panose="02010600030101010101" pitchFamily="2" charset="-122"/>
                <a:ea typeface="宋体" panose="02010600030101010101" pitchFamily="2" charset="-122"/>
              </a:rPr>
              <a:t>点击添加标题</a:t>
            </a:r>
            <a:endParaRPr lang="zh-CN" altLang="en-US">
              <a:solidFill>
                <a:srgbClr val="292929"/>
              </a:solidFill>
              <a:latin typeface="宋体" panose="02010600030101010101" pitchFamily="2" charset="-122"/>
              <a:ea typeface="宋体" panose="02010600030101010101" pitchFamily="2" charset="-122"/>
            </a:endParaRPr>
          </a:p>
        </p:txBody>
      </p:sp>
      <p:sp>
        <p:nvSpPr>
          <p:cNvPr id="39" name="文本框 38"/>
          <p:cNvSpPr txBox="1"/>
          <p:nvPr/>
        </p:nvSpPr>
        <p:spPr>
          <a:xfrm>
            <a:off x="9344601" y="5184380"/>
            <a:ext cx="2034074" cy="845616"/>
          </a:xfrm>
          <a:prstGeom prst="rect">
            <a:avLst/>
          </a:prstGeom>
          <a:noFill/>
        </p:spPr>
        <p:txBody>
          <a:bodyPr wrap="square" rtlCol="0">
            <a:spAutoFit/>
          </a:bodyPr>
          <a:lstStyle/>
          <a:p>
            <a:pPr algn="ct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nodeType="afterGroup">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000"/>
                            </p:stCondLst>
                            <p:childTnLst>
                              <p:par>
                                <p:cTn id="35" presetID="2"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0-#ppt_h/2"/>
                                          </p:val>
                                        </p:tav>
                                        <p:tav tm="100000">
                                          <p:val>
                                            <p:strVal val="#ppt_y"/>
                                          </p:val>
                                        </p:tav>
                                      </p:tavLst>
                                    </p:anim>
                                  </p:childTnLst>
                                </p:cTn>
                              </p:par>
                            </p:childTnLst>
                          </p:cTn>
                        </p:par>
                        <p:par>
                          <p:cTn id="51" fill="hold" nodeType="afterGroup">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ppt_x"/>
                                          </p:val>
                                        </p:tav>
                                        <p:tav tm="100000">
                                          <p:val>
                                            <p:strVal val="#ppt_x"/>
                                          </p:val>
                                        </p:tav>
                                      </p:tavLst>
                                    </p:anim>
                                    <p:anim calcmode="lin" valueType="num">
                                      <p:cBhvr additive="base">
                                        <p:cTn id="59" dur="500" fill="hold"/>
                                        <p:tgtEl>
                                          <p:spTgt spid="3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ppt_x"/>
                                          </p:val>
                                        </p:tav>
                                        <p:tav tm="100000">
                                          <p:val>
                                            <p:strVal val="#ppt_x"/>
                                          </p:val>
                                        </p:tav>
                                      </p:tavLst>
                                    </p:anim>
                                    <p:anim calcmode="lin" valueType="num">
                                      <p:cBhvr additive="base">
                                        <p:cTn id="63" dur="500" fill="hold"/>
                                        <p:tgtEl>
                                          <p:spTgt spid="3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3000"/>
                            </p:stCondLst>
                            <p:childTnLst>
                              <p:par>
                                <p:cTn id="69" presetID="2" presetClass="entr" presetSubtype="1"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ppt_x"/>
                                          </p:val>
                                        </p:tav>
                                        <p:tav tm="100000">
                                          <p:val>
                                            <p:strVal val="#ppt_x"/>
                                          </p:val>
                                        </p:tav>
                                      </p:tavLst>
                                    </p:anim>
                                    <p:anim calcmode="lin" valueType="num">
                                      <p:cBhvr additive="base">
                                        <p:cTn id="76" dur="500" fill="hold"/>
                                        <p:tgtEl>
                                          <p:spTgt spid="37"/>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20" grpId="0" animBg="1"/>
      <p:bldP spid="21" grpId="0"/>
      <p:bldP spid="22" grpId="0"/>
      <p:bldP spid="23" grpId="0"/>
      <p:bldP spid="32" grpId="0" animBg="1"/>
      <p:bldP spid="33" grpId="0"/>
      <p:bldP spid="34" grpId="0"/>
      <p:bldP spid="35" grpId="0"/>
      <p:bldP spid="36" grpId="0" animBg="1"/>
      <p:bldP spid="37" grpId="0"/>
      <p:bldP spid="38" grpId="0"/>
      <p:bldP spid="3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97FAFE"/>
        </a:soli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4365170" y="2912065"/>
            <a:ext cx="3677817" cy="1077218"/>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4365170" y="2072328"/>
            <a:ext cx="4330960" cy="765093"/>
          </a:xfrm>
        </p:spPr>
        <p:txBody>
          <a:bodyPr>
            <a:normAutofit/>
          </a:bodyPr>
          <a:lstStyle/>
          <a:p>
            <a:r>
              <a:rPr lang="en-US" altLang="zh-CN" sz="4000">
                <a:solidFill>
                  <a:srgbClr val="292929"/>
                </a:solidFill>
                <a:latin typeface="宋体" panose="02010600030101010101" pitchFamily="2" charset="-122"/>
                <a:ea typeface="宋体" panose="02010600030101010101" pitchFamily="2" charset="-122"/>
              </a:rPr>
              <a:t>02</a:t>
            </a:r>
            <a:r>
              <a:rPr lang="zh-CN" altLang="en-US" sz="4000">
                <a:solidFill>
                  <a:srgbClr val="292929"/>
                </a:solidFill>
                <a:latin typeface="宋体" panose="02010600030101010101" pitchFamily="2" charset="-122"/>
                <a:ea typeface="宋体" panose="02010600030101010101" pitchFamily="2" charset="-122"/>
              </a:rPr>
              <a:t>点击添加标题</a:t>
            </a:r>
            <a:endParaRPr lang="zh-CN" altLang="en-US" sz="4000">
              <a:solidFill>
                <a:srgbClr val="292929"/>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par>
                          <p:cTn id="16" fill="hold" nodeType="afterGroup">
                            <p:stCondLst>
                              <p:cond delay="1500"/>
                            </p:stCondLst>
                            <p:childTnLst>
                              <p:par>
                                <p:cTn id="17" presetID="6"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600"/>
                                        <p:tgtEl>
                                          <p:spTgt spid="21"/>
                                        </p:tgtEl>
                                      </p:cBhvr>
                                    </p:animEffect>
                                  </p:childTnLst>
                                </p:cTn>
                              </p:par>
                              <p:par>
                                <p:cTn id="20" presetID="6"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600"/>
                                        <p:tgtEl>
                                          <p:spTgt spid="23"/>
                                        </p:tgtEl>
                                      </p:cBhvr>
                                    </p:animEffect>
                                  </p:childTnLst>
                                </p:cTn>
                              </p:par>
                            </p:childTnLst>
                          </p:cTn>
                        </p:par>
                        <p:par>
                          <p:cTn id="23" fill="hold" nodeType="afterGroup">
                            <p:stCondLst>
                              <p:cond delay="21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nodeType="afterGroup">
                            <p:stCondLst>
                              <p:cond delay="2600"/>
                            </p:stCondLst>
                            <p:childTnLst>
                              <p:par>
                                <p:cTn id="28" presetID="45"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900"/>
                                        <p:tgtEl>
                                          <p:spTgt spid="2"/>
                                        </p:tgtEl>
                                      </p:cBhvr>
                                    </p:animEffect>
                                    <p:anim calcmode="lin" valueType="num">
                                      <p:cBhvr>
                                        <p:cTn id="31" dur="900" fill="hold"/>
                                        <p:tgtEl>
                                          <p:spTgt spid="2"/>
                                        </p:tgtEl>
                                        <p:attrNameLst>
                                          <p:attrName>ppt_w</p:attrName>
                                        </p:attrNameLst>
                                      </p:cBhvr>
                                      <p:tavLst>
                                        <p:tav tm="0" fmla="#ppt_w*sin(2.5*pi*$)">
                                          <p:val>
                                            <p:fltVal val="0"/>
                                          </p:val>
                                        </p:tav>
                                        <p:tav tm="100000">
                                          <p:val>
                                            <p:fltVal val="1"/>
                                          </p:val>
                                        </p:tav>
                                      </p:tavLst>
                                    </p:anim>
                                    <p:anim calcmode="lin" valueType="num">
                                      <p:cBhvr>
                                        <p:cTn id="32" dur="900" fill="hold"/>
                                        <p:tgtEl>
                                          <p:spTgt spid="2"/>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3500"/>
                            </p:stCondLst>
                            <p:childTnLst>
                              <p:par>
                                <p:cTn id="34" presetID="45"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ppt_w</p:attrName>
                                        </p:attrNameLst>
                                      </p:cBhvr>
                                      <p:tavLst>
                                        <p:tav tm="0" fmla="#ppt_w*sin(2.5*pi*$)">
                                          <p:val>
                                            <p:fltVal val="0"/>
                                          </p:val>
                                        </p:tav>
                                        <p:tav tm="100000">
                                          <p:val>
                                            <p:fltVal val="1"/>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a:solidFill>
                  <a:srgbClr val="292929"/>
                </a:solidFill>
                <a:latin typeface="宋体" panose="02010600030101010101" pitchFamily="2" charset="-122"/>
                <a:ea typeface="宋体" panose="02010600030101010101" pitchFamily="2" charset="-122"/>
              </a:rPr>
              <a:t>04</a:t>
            </a:r>
            <a:r>
              <a:rPr lang="zh-CN" altLang="en-US" sz="2400">
                <a:solidFill>
                  <a:srgbClr val="292929"/>
                </a:solidFill>
                <a:latin typeface="宋体" panose="02010600030101010101" pitchFamily="2" charset="-122"/>
                <a:ea typeface="宋体" panose="02010600030101010101" pitchFamily="2" charset="-122"/>
              </a:rPr>
              <a:t>点击添加标题</a:t>
            </a:r>
            <a:endParaRPr lang="zh-CN" altLang="en-US" sz="2400">
              <a:solidFill>
                <a:srgbClr val="292929"/>
              </a:solidFill>
              <a:latin typeface="宋体" panose="02010600030101010101" pitchFamily="2" charset="-122"/>
              <a:ea typeface="宋体" panose="02010600030101010101" pitchFamily="2" charset="-122"/>
            </a:endParaRPr>
          </a:p>
        </p:txBody>
      </p:sp>
      <p:sp>
        <p:nvSpPr>
          <p:cNvPr id="10" name="文本框 9"/>
          <p:cNvSpPr txBox="1"/>
          <p:nvPr/>
        </p:nvSpPr>
        <p:spPr>
          <a:xfrm>
            <a:off x="7616306" y="1796533"/>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11" name="文本框 10"/>
          <p:cNvSpPr txBox="1"/>
          <p:nvPr/>
        </p:nvSpPr>
        <p:spPr>
          <a:xfrm>
            <a:off x="7616306" y="2171914"/>
            <a:ext cx="3032644" cy="3666901"/>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添加正文内容</a:t>
            </a:r>
            <a:endParaRPr lang="zh-CN" altLang="en-US" sz="1400">
              <a:solidFill>
                <a:srgbClr val="4D4D4D"/>
              </a:solidFill>
              <a:latin typeface="宋体" panose="02010600030101010101" pitchFamily="2" charset="-122"/>
              <a:ea typeface="宋体" panose="02010600030101010101" pitchFamily="2" charset="-122"/>
            </a:endParaRPr>
          </a:p>
          <a:p>
            <a:pPr>
              <a:lnSpc>
                <a:spcPts val="2000"/>
              </a:lnSpc>
            </a:pPr>
            <a:endParaRPr lang="zh-CN" altLang="en-US" sz="1400">
              <a:solidFill>
                <a:srgbClr val="4D4D4D"/>
              </a:solidFill>
              <a:latin typeface="宋体" panose="02010600030101010101" pitchFamily="2" charset="-122"/>
              <a:ea typeface="宋体" panose="02010600030101010101" pitchFamily="2" charset="-122"/>
            </a:endParaRPr>
          </a:p>
          <a:p>
            <a:pPr>
              <a:lnSpc>
                <a:spcPts val="2000"/>
              </a:lnSpc>
            </a:pPr>
            <a:endParaRPr lang="zh-CN" altLang="en-US" sz="1400">
              <a:solidFill>
                <a:srgbClr val="4D4D4D"/>
              </a:solidFill>
              <a:latin typeface="宋体" panose="02010600030101010101" pitchFamily="2" charset="-122"/>
              <a:ea typeface="宋体" panose="02010600030101010101" pitchFamily="2" charset="-122"/>
            </a:endParaRPr>
          </a:p>
        </p:txBody>
      </p:sp>
      <p:graphicFrame>
        <p:nvGraphicFramePr>
          <p:cNvPr id="12" name="图表 11"/>
          <p:cNvGraphicFramePr/>
          <p:nvPr/>
        </p:nvGraphicFramePr>
        <p:xfrm>
          <a:off x="1635643" y="1876424"/>
          <a:ext cx="5124191" cy="3547533"/>
        </p:xfrm>
        <a:graphic>
          <a:graphicData uri="http://schemas.openxmlformats.org/drawingml/2006/chart">
            <c:chart xmlns:c="http://schemas.openxmlformats.org/drawingml/2006/chart" r:id="rId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nodeType="afterGroup">
                            <p:stCondLst>
                              <p:cond delay="50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Graphic spid="12" grpId="0">
        <p:bldAsOne/>
      </p:bldGraphic>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779" y="647651"/>
            <a:ext cx="701352" cy="701352"/>
          </a:xfrm>
        </p:spPr>
      </p:pic>
      <p:sp>
        <p:nvSpPr>
          <p:cNvPr id="4" name="标题 1"/>
          <p:cNvSpPr>
            <a:spLocks noGrp="1"/>
          </p:cNvSpPr>
          <p:nvPr>
            <p:ph type="title"/>
          </p:nvPr>
        </p:nvSpPr>
        <p:spPr>
          <a:xfrm>
            <a:off x="1838131" y="783674"/>
            <a:ext cx="3323254" cy="429306"/>
          </a:xfrm>
        </p:spPr>
        <p:txBody>
          <a:bodyPr>
            <a:normAutofit/>
          </a:bodyPr>
          <a:lstStyle/>
          <a:p>
            <a:r>
              <a:rPr lang="en-US" altLang="zh-CN" sz="2400">
                <a:solidFill>
                  <a:srgbClr val="292929"/>
                </a:solidFill>
                <a:latin typeface="宋体" panose="02010600030101010101" pitchFamily="2" charset="-122"/>
                <a:ea typeface="宋体" panose="02010600030101010101" pitchFamily="2" charset="-122"/>
              </a:rPr>
              <a:t>02</a:t>
            </a:r>
            <a:r>
              <a:rPr lang="zh-CN" altLang="en-US" sz="2400">
                <a:solidFill>
                  <a:srgbClr val="292929"/>
                </a:solidFill>
                <a:latin typeface="宋体" panose="02010600030101010101" pitchFamily="2" charset="-122"/>
                <a:ea typeface="宋体" panose="02010600030101010101" pitchFamily="2" charset="-122"/>
              </a:rPr>
              <a:t>点击添加标题</a:t>
            </a:r>
            <a:endParaRPr lang="zh-CN" altLang="en-US" sz="2400">
              <a:solidFill>
                <a:srgbClr val="292929"/>
              </a:solidFill>
              <a:latin typeface="宋体" panose="02010600030101010101" pitchFamily="2" charset="-122"/>
              <a:ea typeface="宋体" panose="02010600030101010101" pitchFamily="2" charset="-122"/>
            </a:endParaRPr>
          </a:p>
        </p:txBody>
      </p:sp>
      <p:sp>
        <p:nvSpPr>
          <p:cNvPr id="5" name="椭圆 4"/>
          <p:cNvSpPr/>
          <p:nvPr/>
        </p:nvSpPr>
        <p:spPr>
          <a:xfrm>
            <a:off x="9214760" y="1921941"/>
            <a:ext cx="1067574" cy="1067574"/>
          </a:xfrm>
          <a:prstGeom prst="ellipse">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15" name="文本框 14"/>
          <p:cNvSpPr txBox="1"/>
          <p:nvPr/>
        </p:nvSpPr>
        <p:spPr>
          <a:xfrm>
            <a:off x="4070479" y="1847296"/>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16" name="文本框 15"/>
          <p:cNvSpPr txBox="1"/>
          <p:nvPr/>
        </p:nvSpPr>
        <p:spPr>
          <a:xfrm>
            <a:off x="4070477" y="2191988"/>
            <a:ext cx="4933563" cy="1508105"/>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p:txBody>
      </p:sp>
      <p:sp>
        <p:nvSpPr>
          <p:cNvPr id="30" name="椭圆 29"/>
          <p:cNvSpPr/>
          <p:nvPr/>
        </p:nvSpPr>
        <p:spPr>
          <a:xfrm>
            <a:off x="9214760" y="3306936"/>
            <a:ext cx="1067574" cy="1067574"/>
          </a:xfrm>
          <a:prstGeom prst="ellipse">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31" name="文本框 30"/>
          <p:cNvSpPr txBox="1"/>
          <p:nvPr/>
        </p:nvSpPr>
        <p:spPr>
          <a:xfrm>
            <a:off x="4070479" y="3232291"/>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32" name="文本框 31"/>
          <p:cNvSpPr txBox="1"/>
          <p:nvPr/>
        </p:nvSpPr>
        <p:spPr>
          <a:xfrm>
            <a:off x="4070478" y="3576983"/>
            <a:ext cx="4933562" cy="1508105"/>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p:txBody>
      </p:sp>
      <p:sp>
        <p:nvSpPr>
          <p:cNvPr id="33" name="椭圆 32"/>
          <p:cNvSpPr/>
          <p:nvPr/>
        </p:nvSpPr>
        <p:spPr>
          <a:xfrm>
            <a:off x="9214760" y="4716571"/>
            <a:ext cx="1067574" cy="1067574"/>
          </a:xfrm>
          <a:prstGeom prst="ellipse">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34" name="文本框 33"/>
          <p:cNvSpPr txBox="1"/>
          <p:nvPr/>
        </p:nvSpPr>
        <p:spPr>
          <a:xfrm>
            <a:off x="4070479" y="4641926"/>
            <a:ext cx="2668555" cy="369332"/>
          </a:xfrm>
          <a:prstGeom prst="rect">
            <a:avLst/>
          </a:prstGeom>
          <a:noFill/>
        </p:spPr>
        <p:txBody>
          <a:bodyPr wrap="square" rtlCol="0">
            <a:spAutoFit/>
          </a:bodyPr>
          <a:lstStyle/>
          <a:p>
            <a:r>
              <a:rPr lang="zh-CN" altLang="en-US">
                <a:solidFill>
                  <a:srgbClr val="292929"/>
                </a:solidFill>
                <a:latin typeface="宋体" panose="02010600030101010101" pitchFamily="2" charset="-122"/>
                <a:ea typeface="宋体" panose="02010600030101010101" pitchFamily="2" charset="-122"/>
              </a:rPr>
              <a:t>点击此处添加副标题</a:t>
            </a:r>
            <a:endParaRPr lang="zh-CN" altLang="en-US">
              <a:solidFill>
                <a:srgbClr val="292929"/>
              </a:solidFill>
              <a:latin typeface="宋体" panose="02010600030101010101" pitchFamily="2" charset="-122"/>
              <a:ea typeface="宋体" panose="02010600030101010101" pitchFamily="2" charset="-122"/>
            </a:endParaRPr>
          </a:p>
        </p:txBody>
      </p:sp>
      <p:sp>
        <p:nvSpPr>
          <p:cNvPr id="35" name="文本框 34"/>
          <p:cNvSpPr txBox="1"/>
          <p:nvPr/>
        </p:nvSpPr>
        <p:spPr>
          <a:xfrm>
            <a:off x="4070478" y="4986618"/>
            <a:ext cx="4858918" cy="1508105"/>
          </a:xfrm>
          <a:prstGeom prst="rect">
            <a:avLst/>
          </a:prstGeom>
          <a:noFill/>
        </p:spPr>
        <p:txBody>
          <a:bodyPr wrap="square" rtlCol="0">
            <a:spAutoFit/>
          </a:bodyPr>
          <a:lstStyle/>
          <a:p>
            <a:pPr>
              <a:lnSpc>
                <a:spcPts val="2000"/>
              </a:lnSpc>
            </a:pPr>
            <a:r>
              <a:rPr lang="zh-CN" altLang="en-US" sz="1400">
                <a:solidFill>
                  <a:srgbClr val="4D4D4D"/>
                </a:solidFill>
                <a:latin typeface="宋体" panose="02010600030101010101" pitchFamily="2" charset="-122"/>
                <a:ea typeface="宋体" panose="02010600030101010101" pitchFamily="2" charset="-122"/>
              </a:rPr>
              <a:t>添加描述添加描述添加描述添加描述添加描述添加描述添加描述添加描述添加描述添加描述添加描述添加描述添加描述添加描述</a:t>
            </a:r>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a:p>
            <a:endParaRPr lang="zh-CN" altLang="en-US" sz="1400">
              <a:solidFill>
                <a:srgbClr val="4D4D4D"/>
              </a:solidFill>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nodeType="afterGroup">
                            <p:stCondLst>
                              <p:cond delay="1000"/>
                            </p:stCondLst>
                            <p:childTnLst>
                              <p:par>
                                <p:cTn id="12" presetID="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par>
                          <p:cTn id="31" fill="hold" nodeType="afterGroup">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childTnLst>
                          </p:cTn>
                        </p:par>
                        <p:par>
                          <p:cTn id="41" fill="hold" nodeType="afterGroup">
                            <p:stCondLst>
                              <p:cond delay="3000"/>
                            </p:stCondLst>
                            <p:childTnLst>
                              <p:par>
                                <p:cTn id="42" presetID="14" presetClass="entr" presetSubtype="1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randombar(horizontal)">
                                      <p:cBhvr>
                                        <p:cTn id="44" dur="500"/>
                                        <p:tgtEl>
                                          <p:spTgt spid="3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randombar(horizontal)">
                                      <p:cBhvr>
                                        <p:cTn id="47" dur="500"/>
                                        <p:tgtEl>
                                          <p:spTgt spid="3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par>
                                <p:cTn id="51" presetID="21" presetClass="entr" presetSubtype="1"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heel(1)">
                                      <p:cBhvr>
                                        <p:cTn id="53"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5" grpId="0"/>
      <p:bldP spid="16" grpId="0"/>
      <p:bldP spid="30" grpId="0" animBg="1"/>
      <p:bldP spid="31" grpId="0"/>
      <p:bldP spid="32" grpId="0"/>
      <p:bldP spid="33" grpId="0" animBg="1"/>
      <p:bldP spid="34" grpId="0"/>
      <p:bldP spid="3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125</Paragraphs>
  <Slides>23</Slides>
  <Notes>2</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23</vt:i4>
      </vt:variant>
    </vt:vector>
  </HeadingPairs>
  <TitlesOfParts>
    <vt:vector baseType="lpstr" size="33">
      <vt:lpstr>Arial</vt:lpstr>
      <vt:lpstr>等线 Light</vt:lpstr>
      <vt:lpstr>等线</vt:lpstr>
      <vt:lpstr>宋体</vt:lpstr>
      <vt:lpstr>黑体</vt:lpstr>
      <vt:lpstr>微软雅黑</vt:lpstr>
      <vt:lpstr>Meiryo</vt:lpstr>
      <vt:lpstr>Calibri</vt:lpstr>
      <vt:lpstr>Wingdings</vt:lpstr>
      <vt:lpstr>办公资源网：www.bangongziyuan.com​​</vt:lpstr>
      <vt:lpstr>PowerPoint Presentation</vt:lpstr>
      <vt:lpstr>目录</vt:lpstr>
      <vt:lpstr>01点击添加标题</vt:lpstr>
      <vt:lpstr>01点击添加标题</vt:lpstr>
      <vt:lpstr>01点击添加标题</vt:lpstr>
      <vt:lpstr>PowerPoint Presentation</vt:lpstr>
      <vt:lpstr>02点击添加标题</vt:lpstr>
      <vt:lpstr>04点击添加标题</vt:lpstr>
      <vt:lpstr>02点击添加标题</vt:lpstr>
      <vt:lpstr>PowerPoint Presentation</vt:lpstr>
      <vt:lpstr>03点击添加标题</vt:lpstr>
      <vt:lpstr>03点击添加标题</vt:lpstr>
      <vt:lpstr>03点击添加标题</vt:lpstr>
      <vt:lpstr>03点击添加标题</vt:lpstr>
      <vt:lpstr>03点击添加标题</vt:lpstr>
      <vt:lpstr>04点击添加标题</vt:lpstr>
      <vt:lpstr>PowerPoint Presentation</vt:lpstr>
      <vt:lpstr>02点击添加标题</vt:lpstr>
      <vt:lpstr>版权声明</vt:lpstr>
      <vt:lpstr>04点击添加标题</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cp:category>PPT模板</cp:category>
  <dc:creator>PPT汇_www.ppthui.com</dc:creator>
  <cp:keywords>办公资源网:www.bangongziyuan.com</cp:keywords>
  <cp:lastModifiedBy>xiaoke</cp:lastModifiedBy>
  <cp:revision>198</cp:revision>
  <dcterms:created xsi:type="dcterms:W3CDTF">2019-05-29T01:51:00Z</dcterms:created>
  <dcterms:modified xsi:type="dcterms:W3CDTF">2023-05-08T03:49:11Z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