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262" r:id="rId4"/>
    <p:sldId id="302" r:id="rId5"/>
    <p:sldId id="303" r:id="rId6"/>
    <p:sldId id="291" r:id="rId7"/>
    <p:sldId id="313" r:id="rId8"/>
    <p:sldId id="309" r:id="rId9"/>
    <p:sldId id="312" r:id="rId10"/>
    <p:sldId id="292" r:id="rId11"/>
    <p:sldId id="306" r:id="rId12"/>
    <p:sldId id="296" r:id="rId13"/>
    <p:sldId id="288" r:id="rId14"/>
    <p:sldId id="294" r:id="rId15"/>
    <p:sldId id="287" r:id="rId16"/>
    <p:sldId id="272" r:id="rId17"/>
    <p:sldId id="304" r:id="rId18"/>
    <p:sldId id="293" r:id="rId19"/>
    <p:sldId id="314" r:id="rId20"/>
    <p:sldId id="301" r:id="rId21"/>
    <p:sldId id="280" r:id="rId22"/>
    <p:sldId id="311" r:id="rId23"/>
    <p:sldId id="305" r:id="rId24"/>
    <p:sldId id="310" r:id="rId25"/>
    <p:sldId id="307" r:id="rId26"/>
    <p:sldId id="289" r:id="rId27"/>
    <p:sldId id="297" r:id="rId28"/>
    <p:sldId id="273" r:id="rId29"/>
    <p:sldId id="308" r:id="rId30"/>
    <p:sldId id="337" r:id="rId31"/>
    <p:sldId id="362" r:id="rId32"/>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BE559B08-A1FE-4070-A49B-B99D7CD6EBEE}">
          <p14:sldIdLst>
            <p14:sldId id="262"/>
            <p14:sldId id="302"/>
            <p14:sldId id="303"/>
            <p14:sldId id="291"/>
            <p14:sldId id="313"/>
            <p14:sldId id="309"/>
            <p14:sldId id="312"/>
            <p14:sldId id="292"/>
            <p14:sldId id="306"/>
            <p14:sldId id="296"/>
            <p14:sldId id="288"/>
            <p14:sldId id="294"/>
            <p14:sldId id="287"/>
            <p14:sldId id="272"/>
            <p14:sldId id="304"/>
            <p14:sldId id="293"/>
            <p14:sldId id="314"/>
            <p14:sldId id="301"/>
            <p14:sldId id="280"/>
            <p14:sldId id="311"/>
            <p14:sldId id="305"/>
            <p14:sldId id="310"/>
            <p14:sldId id="307"/>
            <p14:sldId id="289"/>
            <p14:sldId id="297"/>
            <p14:sldId id="273"/>
            <p14:sldId id="308"/>
            <p14:sldId id="337"/>
            <p14:sldId id="362"/>
          </p14:sldIdLst>
        </p14:section>
        <p14:section name="无标题节" id="{9E26A47E-63D4-4748-88EA-FCC8142116DA}">
          <p14:sldIdLst/>
        </p14:section>
      </p14:sectionLst>
    </p:ext>
  </p:extLst>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p:scale>
          <a:sx n="100" d="100"/>
          <a:sy n="100" d="100"/>
        </p:scale>
        <p:origin x="876" y="40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tags" Target="tags/tag64.xml" /><Relationship Id="rId34" Type="http://schemas.openxmlformats.org/officeDocument/2006/relationships/presProps" Target="presProps.xml" /><Relationship Id="rId35" Type="http://schemas.openxmlformats.org/officeDocument/2006/relationships/viewProps" Target="viewProps.xml" /><Relationship Id="rId36" Type="http://schemas.openxmlformats.org/officeDocument/2006/relationships/theme" Target="theme/theme1.xml" /><Relationship Id="rId37"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Sales</c:v>
                </c:pt>
              </c:strCache>
            </c:strRef>
          </c:tx>
          <c:dPt>
            <c:idx val="0"/>
            <c:invertIfNegative val="1"/>
            <c:spPr>
              <a:solidFill>
                <a:schemeClr val="bg1">
                  <a:lumMod val="50000"/>
                </a:schemeClr>
              </a:solidFill>
            </c:spPr>
          </c:dPt>
          <c:dPt>
            <c:idx val="1"/>
            <c:invertIfNegative val="1"/>
            <c:spPr>
              <a:solidFill>
                <a:schemeClr val="bg1">
                  <a:lumMod val="85000"/>
                </a:schemeClr>
              </a:solidFill>
            </c:spPr>
          </c:dPt>
          <c:dPt>
            <c:idx val="2"/>
            <c:invertIfNegative val="1"/>
            <c:spPr>
              <a:solidFill>
                <a:srgbClr val="B9D51F"/>
              </a:solidFill>
            </c:spPr>
          </c:dPt>
          <c:dPt>
            <c:idx val="3"/>
            <c:invertIfNegative val="1"/>
            <c:spPr>
              <a:solidFill>
                <a:srgbClr val="45C1A4"/>
              </a:solidFill>
            </c:spPr>
          </c:dPt>
          <c:dLbls>
            <c:delete val="1"/>
            <c:extLst>
              <c:ext xmlns:c15="http://schemas.microsoft.com/office/drawing/2012/chart" uri="{CE6537A1-D6FC-4f65-9D91-7224C49458BB}">
                <c15:showLeaderLines val="1"/>
              </c:ext>
            </c:extLst>
          </c:dLbls>
          <c:cat>
            <c:strRef>
              <c:f>Sheet1!$A$2:$A$5</c:f>
              <c:strCache>
                <c:ptCount val="2"/>
                <c:pt idx="0">
                  <c:v>1st Qtr</c:v>
                </c:pt>
                <c:pt idx="1">
                  <c:v>2nd Qtr</c:v>
                </c:pt>
              </c:strCache>
            </c:strRef>
          </c:cat>
          <c:val>
            <c:numRef>
              <c:f>Sheet1!$B$2:$B$5</c:f>
              <c:numCache>
                <c:formatCode>General</c:formatCode>
                <c:ptCount val="4"/>
                <c:pt idx="0">
                  <c:v>6</c:v>
                </c:pt>
                <c:pt idx="1">
                  <c:v>4</c:v>
                </c:pt>
              </c:numCache>
            </c:numRef>
          </c:val>
        </c:ser>
        <c:dLbls>
          <c:showLegendKey val="0"/>
          <c:showVal val="0"/>
          <c:showCatName val="0"/>
          <c:showSerName val="0"/>
          <c:showPercent val="0"/>
          <c:showBubbleSize val="0"/>
          <c:showLeaderLines val="0"/>
        </c:dLbls>
        <c:firstSliceAng/>
        <c:holeSize val="83"/>
      </c:doughnutChart>
      <c:spPr>
        <a:noFill/>
        <a:ln w="25330">
          <a:noFill/>
        </a:ln>
      </c:spPr>
    </c:plotArea>
    <c:plotVisOnly val="1"/>
    <c:dispBlanksAs val="gap"/>
    <c:showDLblsOverMax val="0"/>
  </c:chart>
  <c:txPr>
    <a:bodyPr/>
    <a:p>
      <a:pPr>
        <a:defRPr lang="zh-CN" sz="1795" smtId="4294967295"/>
      </a:pPr>
      <a:endParaRPr lang="zh-CN" sz="1795" smtId="4294967295"/>
    </a:p>
  </c:txPr>
  <c:externalData r:id="rId1">
    <c:autoUpdate val="0"/>
  </c:externalData>
</c:chartSpace>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AF8541-98E5-487F-9A32-AB7C2FD2713D}"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B35033-9E06-4070-9FF3-EAD79ACF0233}"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BDDE87-AA80-41EF-8019-4082FC283165}" type="slidenum">
              <a:rPr lang="zh-CN" altLang="en-US" smtClean="0"/>
              <a:t>14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2DDED-3E2C-4902-B6AF-83316DAF6D0D}" type="slidenum">
              <a:rPr lang="en-US" smtClean="0"/>
              <a:t>18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19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89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89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A8934317-5774-4D68-A7F3-FAAB7CBB51D7}" type="slidenum">
              <a:rPr lang="en-US" altLang="zh-CN"/>
              <a:t>26</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28</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29</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AEDA5356-3145-4407-9B71-7EA1CE5D3AE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59374C-2C4E-45DF-9F3B-35209A3EA2CE}"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EDA5356-3145-4407-9B71-7EA1CE5D3AE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59374C-2C4E-45DF-9F3B-35209A3EA2CE}"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EDA5356-3145-4407-9B71-7EA1CE5D3AE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59374C-2C4E-45DF-9F3B-35209A3EA2CE}"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EDA5356-3145-4407-9B71-7EA1CE5D3AE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59374C-2C4E-45DF-9F3B-35209A3EA2CE}"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AEDA5356-3145-4407-9B71-7EA1CE5D3AE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59374C-2C4E-45DF-9F3B-35209A3EA2CE}"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AEDA5356-3145-4407-9B71-7EA1CE5D3AE0}"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659374C-2C4E-45DF-9F3B-35209A3EA2CE}"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AEDA5356-3145-4407-9B71-7EA1CE5D3AE0}"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659374C-2C4E-45DF-9F3B-35209A3EA2CE}"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EDA5356-3145-4407-9B71-7EA1CE5D3AE0}"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659374C-2C4E-45DF-9F3B-35209A3EA2CE}"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AEDA5356-3145-4407-9B71-7EA1CE5D3AE0}"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659374C-2C4E-45DF-9F3B-35209A3EA2CE}"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EDA5356-3145-4407-9B71-7EA1CE5D3AE0}"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659374C-2C4E-45DF-9F3B-35209A3EA2CE}"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EDA5356-3145-4407-9B71-7EA1CE5D3AE0}"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659374C-2C4E-45DF-9F3B-35209A3EA2CE}"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1.jpeg" /><Relationship Id="rId13" Type="http://schemas.openxmlformats.org/officeDocument/2006/relationships/image" Target="../media/image2.png" /><Relationship Id="rId14"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3">
            <a:lum/>
          </a:blip>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A5356-3145-4407-9B71-7EA1CE5D3AE0}"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59374C-2C4E-45DF-9F3B-35209A3EA2CE}" type="slidenum">
              <a:rPr lang="zh-CN" altLang="en-US" smtClean="0"/>
              <a:t/>
            </a:fld>
            <a:endParaRPr lang="zh-CN" altLang="en-US"/>
          </a:p>
        </p:txBody>
      </p:sp>
      <p:pic>
        <p:nvPicPr>
          <p:cNvPr id="7" name="图片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image" Target="../media/image4.png" /><Relationship Id="rId4" Type="http://schemas.openxmlformats.org/officeDocument/2006/relationships/image" Target="../media/image5.png" /><Relationship Id="rId5" Type="http://schemas.openxmlformats.org/officeDocument/2006/relationships/image" Target="../media/image6.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png" /><Relationship Id="rId3" Type="http://schemas.openxmlformats.org/officeDocument/2006/relationships/image" Target="../media/image3.jpeg" /><Relationship Id="rId4" Type="http://schemas.openxmlformats.org/officeDocument/2006/relationships/image" Target="../media/image8.png" /><Relationship Id="rId5" Type="http://schemas.openxmlformats.org/officeDocument/2006/relationships/image" Target="../media/image9.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xml" /><Relationship Id="rId3" Type="http://schemas.openxmlformats.org/officeDocument/2006/relationships/tags" Target="../tags/tag61.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image" Target="../media/image10.png" /><Relationship Id="rId4" Type="http://schemas.openxmlformats.org/officeDocument/2006/relationships/chart" Target="../charts/chart1.xml" /><Relationship Id="rId5" Type="http://schemas.openxmlformats.org/officeDocument/2006/relationships/image" Target="../media/image11.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jpe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63.xml" /><Relationship Id="rId2" Type="http://schemas.openxmlformats.org/officeDocument/2006/relationships/notesSlide" Target="../notesSlides/notesSlide5.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image" Target="../media/image12.png" /><Relationship Id="rId8" Type="http://schemas.openxmlformats.org/officeDocument/2006/relationships/tags" Target="../tags/tag62.xml" /><Relationship Id="rId9" Type="http://schemas.openxmlformats.org/officeDocument/2006/relationships/image" Target="../media/image13.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12.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6.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0" name="组合 19"/>
          <p:cNvGrpSpPr/>
          <p:nvPr/>
        </p:nvGrpSpPr>
        <p:grpSpPr>
          <a:xfrm>
            <a:off x="3683794" y="564357"/>
            <a:ext cx="4824413" cy="5729286"/>
            <a:chOff x="3683794" y="715965"/>
            <a:chExt cx="4824413" cy="5729286"/>
          </a:xfrm>
        </p:grpSpPr>
        <p:grpSp>
          <p:nvGrpSpPr>
            <p:cNvPr id="8" name="Group 4"/>
            <p:cNvGrpSpPr>
              <a:grpSpLocks noChangeAspect="1"/>
            </p:cNvGrpSpPr>
            <p:nvPr/>
          </p:nvGrpSpPr>
          <p:grpSpPr>
            <a:xfrm>
              <a:off x="3683794" y="715965"/>
              <a:ext cx="4824413" cy="2105161"/>
              <a:chOff x="2585" y="1339"/>
              <a:chExt cx="2759" cy="1204"/>
            </a:xfrm>
            <a:solidFill>
              <a:srgbClr val="F1E2D4"/>
            </a:solidFill>
          </p:grpSpPr>
          <p:sp>
            <p:nvSpPr>
              <p:cNvPr id="9" name="Freeform 5"/>
              <p:cNvSpPr>
                <a:spLocks noEditPoints="1"/>
              </p:cNvSpPr>
              <p:nvPr/>
            </p:nvSpPr>
            <p:spPr bwMode="auto">
              <a:xfrm>
                <a:off x="2585" y="1668"/>
                <a:ext cx="1056" cy="875"/>
              </a:xfrm>
              <a:custGeom>
                <a:gdLst>
                  <a:gd name="T0" fmla="*/ 95 w 233"/>
                  <a:gd name="T1" fmla="*/ 163 h 192"/>
                  <a:gd name="T2" fmla="*/ 95 w 233"/>
                  <a:gd name="T3" fmla="*/ 163 h 192"/>
                  <a:gd name="T4" fmla="*/ 126 w 233"/>
                  <a:gd name="T5" fmla="*/ 111 h 192"/>
                  <a:gd name="T6" fmla="*/ 148 w 233"/>
                  <a:gd name="T7" fmla="*/ 31 h 192"/>
                  <a:gd name="T8" fmla="*/ 163 w 233"/>
                  <a:gd name="T9" fmla="*/ 9 h 192"/>
                  <a:gd name="T10" fmla="*/ 189 w 233"/>
                  <a:gd name="T11" fmla="*/ 0 h 192"/>
                  <a:gd name="T12" fmla="*/ 225 w 233"/>
                  <a:gd name="T13" fmla="*/ 16 h 192"/>
                  <a:gd name="T14" fmla="*/ 215 w 233"/>
                  <a:gd name="T15" fmla="*/ 66 h 192"/>
                  <a:gd name="T16" fmla="*/ 192 w 233"/>
                  <a:gd name="T17" fmla="*/ 71 h 192"/>
                  <a:gd name="T18" fmla="*/ 210 w 233"/>
                  <a:gd name="T19" fmla="*/ 65 h 192"/>
                  <a:gd name="T20" fmla="*/ 225 w 233"/>
                  <a:gd name="T21" fmla="*/ 47 h 192"/>
                  <a:gd name="T22" fmla="*/ 225 w 233"/>
                  <a:gd name="T23" fmla="*/ 23 h 192"/>
                  <a:gd name="T24" fmla="*/ 207 w 233"/>
                  <a:gd name="T25" fmla="*/ 4 h 192"/>
                  <a:gd name="T26" fmla="*/ 182 w 233"/>
                  <a:gd name="T27" fmla="*/ 2 h 192"/>
                  <a:gd name="T28" fmla="*/ 170 w 233"/>
                  <a:gd name="T29" fmla="*/ 7 h 192"/>
                  <a:gd name="T30" fmla="*/ 143 w 233"/>
                  <a:gd name="T31" fmla="*/ 59 h 192"/>
                  <a:gd name="T32" fmla="*/ 102 w 233"/>
                  <a:gd name="T33" fmla="*/ 159 h 192"/>
                  <a:gd name="T34" fmla="*/ 91 w 233"/>
                  <a:gd name="T35" fmla="*/ 172 h 192"/>
                  <a:gd name="T36" fmla="*/ 71 w 233"/>
                  <a:gd name="T37" fmla="*/ 169 h 192"/>
                  <a:gd name="T38" fmla="*/ 53 w 233"/>
                  <a:gd name="T39" fmla="*/ 185 h 192"/>
                  <a:gd name="T40" fmla="*/ 4 w 233"/>
                  <a:gd name="T41" fmla="*/ 178 h 192"/>
                  <a:gd name="T42" fmla="*/ 31 w 233"/>
                  <a:gd name="T43" fmla="*/ 114 h 192"/>
                  <a:gd name="T44" fmla="*/ 51 w 233"/>
                  <a:gd name="T45" fmla="*/ 105 h 192"/>
                  <a:gd name="T46" fmla="*/ 8 w 233"/>
                  <a:gd name="T47" fmla="*/ 151 h 192"/>
                  <a:gd name="T48" fmla="*/ 11 w 233"/>
                  <a:gd name="T49" fmla="*/ 174 h 192"/>
                  <a:gd name="T50" fmla="*/ 52 w 233"/>
                  <a:gd name="T51" fmla="*/ 183 h 192"/>
                  <a:gd name="T52" fmla="*/ 70 w 233"/>
                  <a:gd name="T53" fmla="*/ 168 h 192"/>
                  <a:gd name="T54" fmla="*/ 65 w 233"/>
                  <a:gd name="T55" fmla="*/ 163 h 192"/>
                  <a:gd name="T56" fmla="*/ 62 w 233"/>
                  <a:gd name="T57" fmla="*/ 140 h 192"/>
                  <a:gd name="T58" fmla="*/ 66 w 233"/>
                  <a:gd name="T59" fmla="*/ 136 h 192"/>
                  <a:gd name="T60" fmla="*/ 80 w 233"/>
                  <a:gd name="T61" fmla="*/ 140 h 192"/>
                  <a:gd name="T62" fmla="*/ 73 w 233"/>
                  <a:gd name="T63" fmla="*/ 167 h 192"/>
                  <a:gd name="T64" fmla="*/ 107 w 233"/>
                  <a:gd name="T65" fmla="*/ 163 h 192"/>
                  <a:gd name="T66" fmla="*/ 134 w 233"/>
                  <a:gd name="T67" fmla="*/ 122 h 192"/>
                  <a:gd name="T68" fmla="*/ 151 w 233"/>
                  <a:gd name="T69" fmla="*/ 51 h 192"/>
                  <a:gd name="T70" fmla="*/ 172 w 233"/>
                  <a:gd name="T71" fmla="*/ 19 h 192"/>
                  <a:gd name="T72" fmla="*/ 209 w 233"/>
                  <a:gd name="T73" fmla="*/ 25 h 192"/>
                  <a:gd name="T74" fmla="*/ 200 w 233"/>
                  <a:gd name="T75" fmla="*/ 57 h 192"/>
                  <a:gd name="T76" fmla="*/ 188 w 233"/>
                  <a:gd name="T77" fmla="*/ 62 h 192"/>
                  <a:gd name="T78" fmla="*/ 193 w 233"/>
                  <a:gd name="T79" fmla="*/ 60 h 192"/>
                  <a:gd name="T80" fmla="*/ 204 w 233"/>
                  <a:gd name="T81" fmla="*/ 26 h 192"/>
                  <a:gd name="T82" fmla="*/ 172 w 233"/>
                  <a:gd name="T83" fmla="*/ 20 h 192"/>
                  <a:gd name="T84" fmla="*/ 157 w 233"/>
                  <a:gd name="T85" fmla="*/ 40 h 192"/>
                  <a:gd name="T86" fmla="*/ 146 w 233"/>
                  <a:gd name="T87" fmla="*/ 95 h 192"/>
                  <a:gd name="T88" fmla="*/ 109 w 233"/>
                  <a:gd name="T89" fmla="*/ 166 h 192"/>
                  <a:gd name="T90" fmla="*/ 90 w 233"/>
                  <a:gd name="T91" fmla="*/ 153 h 192"/>
                  <a:gd name="T92" fmla="*/ 104 w 233"/>
                  <a:gd name="T93" fmla="*/ 134 h 192"/>
                  <a:gd name="T94" fmla="*/ 122 w 233"/>
                  <a:gd name="T95" fmla="*/ 77 h 192"/>
                  <a:gd name="T96" fmla="*/ 143 w 233"/>
                  <a:gd name="T97" fmla="*/ 18 h 192"/>
                  <a:gd name="T98" fmla="*/ 158 w 233"/>
                  <a:gd name="T99" fmla="*/ 5 h 192"/>
                  <a:gd name="T100" fmla="*/ 158 w 233"/>
                  <a:gd name="T101" fmla="*/ 5 h 192"/>
                  <a:gd name="T102" fmla="*/ 129 w 233"/>
                  <a:gd name="T103" fmla="*/ 66 h 192"/>
                  <a:gd name="T104" fmla="*/ 118 w 233"/>
                  <a:gd name="T105" fmla="*/ 115 h 192"/>
                  <a:gd name="T106" fmla="*/ 93 w 233"/>
                  <a:gd name="T107" fmla="*/ 152 h 192"/>
                  <a:gd name="T108" fmla="*/ 78 w 233"/>
                  <a:gd name="T109" fmla="*/ 141 h 192"/>
                  <a:gd name="T110" fmla="*/ 66 w 233"/>
                  <a:gd name="T111" fmla="*/ 138 h 192"/>
                  <a:gd name="T112" fmla="*/ 64 w 233"/>
                  <a:gd name="T113" fmla="*/ 160 h 192"/>
                  <a:gd name="T114" fmla="*/ 79 w 233"/>
                  <a:gd name="T115" fmla="*/ 141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3" h="192">
                    <a:moveTo>
                      <a:pt x="102" y="159"/>
                    </a:moveTo>
                    <a:cubicBezTo>
                      <a:pt x="95" y="163"/>
                      <a:pt x="95" y="163"/>
                      <a:pt x="95" y="163"/>
                    </a:cubicBezTo>
                    <a:cubicBezTo>
                      <a:pt x="94" y="163"/>
                      <a:pt x="94" y="163"/>
                      <a:pt x="94" y="163"/>
                    </a:cubicBezTo>
                    <a:cubicBezTo>
                      <a:pt x="95" y="163"/>
                      <a:pt x="95" y="163"/>
                      <a:pt x="95" y="163"/>
                    </a:cubicBezTo>
                    <a:cubicBezTo>
                      <a:pt x="103" y="157"/>
                      <a:pt x="111" y="148"/>
                      <a:pt x="118" y="134"/>
                    </a:cubicBezTo>
                    <a:cubicBezTo>
                      <a:pt x="121" y="128"/>
                      <a:pt x="124" y="120"/>
                      <a:pt x="126" y="111"/>
                    </a:cubicBezTo>
                    <a:cubicBezTo>
                      <a:pt x="138" y="60"/>
                      <a:pt x="138" y="60"/>
                      <a:pt x="138" y="60"/>
                    </a:cubicBezTo>
                    <a:cubicBezTo>
                      <a:pt x="142" y="47"/>
                      <a:pt x="145" y="37"/>
                      <a:pt x="148" y="31"/>
                    </a:cubicBezTo>
                    <a:cubicBezTo>
                      <a:pt x="150" y="25"/>
                      <a:pt x="153" y="21"/>
                      <a:pt x="155" y="17"/>
                    </a:cubicBezTo>
                    <a:cubicBezTo>
                      <a:pt x="159" y="13"/>
                      <a:pt x="161" y="10"/>
                      <a:pt x="163" y="9"/>
                    </a:cubicBezTo>
                    <a:cubicBezTo>
                      <a:pt x="167" y="7"/>
                      <a:pt x="167" y="7"/>
                      <a:pt x="167" y="7"/>
                    </a:cubicBezTo>
                    <a:cubicBezTo>
                      <a:pt x="172" y="4"/>
                      <a:pt x="179" y="1"/>
                      <a:pt x="189" y="0"/>
                    </a:cubicBezTo>
                    <a:cubicBezTo>
                      <a:pt x="193" y="0"/>
                      <a:pt x="198" y="0"/>
                      <a:pt x="205" y="2"/>
                    </a:cubicBezTo>
                    <a:cubicBezTo>
                      <a:pt x="214" y="5"/>
                      <a:pt x="221" y="10"/>
                      <a:pt x="225" y="16"/>
                    </a:cubicBezTo>
                    <a:cubicBezTo>
                      <a:pt x="231" y="27"/>
                      <a:pt x="233" y="37"/>
                      <a:pt x="230" y="47"/>
                    </a:cubicBezTo>
                    <a:cubicBezTo>
                      <a:pt x="227" y="55"/>
                      <a:pt x="222" y="61"/>
                      <a:pt x="215" y="66"/>
                    </a:cubicBezTo>
                    <a:cubicBezTo>
                      <a:pt x="214" y="67"/>
                      <a:pt x="214" y="67"/>
                      <a:pt x="214" y="67"/>
                    </a:cubicBezTo>
                    <a:cubicBezTo>
                      <a:pt x="207" y="71"/>
                      <a:pt x="200" y="72"/>
                      <a:pt x="192" y="71"/>
                    </a:cubicBezTo>
                    <a:cubicBezTo>
                      <a:pt x="193" y="71"/>
                      <a:pt x="193" y="71"/>
                      <a:pt x="193" y="71"/>
                    </a:cubicBezTo>
                    <a:cubicBezTo>
                      <a:pt x="198" y="70"/>
                      <a:pt x="204" y="68"/>
                      <a:pt x="210" y="65"/>
                    </a:cubicBezTo>
                    <a:cubicBezTo>
                      <a:pt x="212" y="63"/>
                      <a:pt x="212" y="63"/>
                      <a:pt x="212" y="63"/>
                    </a:cubicBezTo>
                    <a:cubicBezTo>
                      <a:pt x="218" y="59"/>
                      <a:pt x="223" y="53"/>
                      <a:pt x="225" y="47"/>
                    </a:cubicBezTo>
                    <a:cubicBezTo>
                      <a:pt x="227" y="41"/>
                      <a:pt x="228" y="37"/>
                      <a:pt x="228" y="35"/>
                    </a:cubicBezTo>
                    <a:cubicBezTo>
                      <a:pt x="228" y="30"/>
                      <a:pt x="227" y="26"/>
                      <a:pt x="225" y="23"/>
                    </a:cubicBezTo>
                    <a:cubicBezTo>
                      <a:pt x="223" y="18"/>
                      <a:pt x="223" y="18"/>
                      <a:pt x="223" y="18"/>
                    </a:cubicBezTo>
                    <a:cubicBezTo>
                      <a:pt x="219" y="12"/>
                      <a:pt x="214" y="8"/>
                      <a:pt x="207" y="4"/>
                    </a:cubicBezTo>
                    <a:cubicBezTo>
                      <a:pt x="201" y="2"/>
                      <a:pt x="198" y="1"/>
                      <a:pt x="197" y="1"/>
                    </a:cubicBezTo>
                    <a:cubicBezTo>
                      <a:pt x="192" y="1"/>
                      <a:pt x="187" y="1"/>
                      <a:pt x="182" y="2"/>
                    </a:cubicBezTo>
                    <a:cubicBezTo>
                      <a:pt x="178" y="3"/>
                      <a:pt x="175" y="4"/>
                      <a:pt x="173" y="5"/>
                    </a:cubicBezTo>
                    <a:cubicBezTo>
                      <a:pt x="170" y="7"/>
                      <a:pt x="170" y="7"/>
                      <a:pt x="170" y="7"/>
                    </a:cubicBezTo>
                    <a:cubicBezTo>
                      <a:pt x="162" y="12"/>
                      <a:pt x="157" y="19"/>
                      <a:pt x="153" y="29"/>
                    </a:cubicBezTo>
                    <a:cubicBezTo>
                      <a:pt x="151" y="33"/>
                      <a:pt x="147" y="43"/>
                      <a:pt x="143" y="59"/>
                    </a:cubicBezTo>
                    <a:cubicBezTo>
                      <a:pt x="134" y="101"/>
                      <a:pt x="128" y="123"/>
                      <a:pt x="128" y="124"/>
                    </a:cubicBezTo>
                    <a:cubicBezTo>
                      <a:pt x="122" y="141"/>
                      <a:pt x="113" y="153"/>
                      <a:pt x="102" y="159"/>
                    </a:cubicBezTo>
                    <a:close/>
                    <a:moveTo>
                      <a:pt x="109" y="166"/>
                    </a:moveTo>
                    <a:cubicBezTo>
                      <a:pt x="103" y="169"/>
                      <a:pt x="97" y="171"/>
                      <a:pt x="91" y="172"/>
                    </a:cubicBezTo>
                    <a:cubicBezTo>
                      <a:pt x="87" y="172"/>
                      <a:pt x="81" y="172"/>
                      <a:pt x="75" y="170"/>
                    </a:cubicBezTo>
                    <a:cubicBezTo>
                      <a:pt x="71" y="169"/>
                      <a:pt x="71" y="169"/>
                      <a:pt x="71" y="169"/>
                    </a:cubicBezTo>
                    <a:cubicBezTo>
                      <a:pt x="67" y="175"/>
                      <a:pt x="61" y="180"/>
                      <a:pt x="55" y="184"/>
                    </a:cubicBezTo>
                    <a:cubicBezTo>
                      <a:pt x="53" y="185"/>
                      <a:pt x="53" y="185"/>
                      <a:pt x="53" y="185"/>
                    </a:cubicBezTo>
                    <a:cubicBezTo>
                      <a:pt x="47" y="188"/>
                      <a:pt x="40" y="191"/>
                      <a:pt x="31" y="192"/>
                    </a:cubicBezTo>
                    <a:cubicBezTo>
                      <a:pt x="19" y="192"/>
                      <a:pt x="10" y="187"/>
                      <a:pt x="4" y="178"/>
                    </a:cubicBezTo>
                    <a:cubicBezTo>
                      <a:pt x="1" y="173"/>
                      <a:pt x="0" y="167"/>
                      <a:pt x="0" y="159"/>
                    </a:cubicBezTo>
                    <a:cubicBezTo>
                      <a:pt x="0" y="142"/>
                      <a:pt x="10" y="127"/>
                      <a:pt x="31" y="114"/>
                    </a:cubicBezTo>
                    <a:cubicBezTo>
                      <a:pt x="37" y="111"/>
                      <a:pt x="43" y="108"/>
                      <a:pt x="51" y="105"/>
                    </a:cubicBezTo>
                    <a:cubicBezTo>
                      <a:pt x="51" y="105"/>
                      <a:pt x="51" y="105"/>
                      <a:pt x="51" y="105"/>
                    </a:cubicBezTo>
                    <a:cubicBezTo>
                      <a:pt x="47" y="107"/>
                      <a:pt x="44" y="108"/>
                      <a:pt x="41" y="110"/>
                    </a:cubicBezTo>
                    <a:cubicBezTo>
                      <a:pt x="22" y="122"/>
                      <a:pt x="11" y="136"/>
                      <a:pt x="8" y="151"/>
                    </a:cubicBezTo>
                    <a:cubicBezTo>
                      <a:pt x="6" y="160"/>
                      <a:pt x="8" y="168"/>
                      <a:pt x="11" y="174"/>
                    </a:cubicBezTo>
                    <a:cubicBezTo>
                      <a:pt x="11" y="174"/>
                      <a:pt x="11" y="174"/>
                      <a:pt x="11" y="174"/>
                    </a:cubicBezTo>
                    <a:cubicBezTo>
                      <a:pt x="17" y="183"/>
                      <a:pt x="24" y="187"/>
                      <a:pt x="34" y="188"/>
                    </a:cubicBezTo>
                    <a:cubicBezTo>
                      <a:pt x="42" y="187"/>
                      <a:pt x="48" y="185"/>
                      <a:pt x="52" y="183"/>
                    </a:cubicBezTo>
                    <a:cubicBezTo>
                      <a:pt x="55" y="181"/>
                      <a:pt x="55" y="181"/>
                      <a:pt x="55" y="181"/>
                    </a:cubicBezTo>
                    <a:cubicBezTo>
                      <a:pt x="60" y="178"/>
                      <a:pt x="65" y="173"/>
                      <a:pt x="70" y="168"/>
                    </a:cubicBezTo>
                    <a:cubicBezTo>
                      <a:pt x="70" y="167"/>
                      <a:pt x="70" y="167"/>
                      <a:pt x="70" y="167"/>
                    </a:cubicBezTo>
                    <a:cubicBezTo>
                      <a:pt x="69" y="167"/>
                      <a:pt x="67" y="165"/>
                      <a:pt x="65" y="163"/>
                    </a:cubicBezTo>
                    <a:cubicBezTo>
                      <a:pt x="63" y="160"/>
                      <a:pt x="63" y="160"/>
                      <a:pt x="63" y="160"/>
                    </a:cubicBezTo>
                    <a:cubicBezTo>
                      <a:pt x="59" y="154"/>
                      <a:pt x="59" y="147"/>
                      <a:pt x="62" y="140"/>
                    </a:cubicBezTo>
                    <a:cubicBezTo>
                      <a:pt x="64" y="138"/>
                      <a:pt x="65" y="137"/>
                      <a:pt x="65" y="137"/>
                    </a:cubicBezTo>
                    <a:cubicBezTo>
                      <a:pt x="66" y="136"/>
                      <a:pt x="66" y="136"/>
                      <a:pt x="66" y="136"/>
                    </a:cubicBezTo>
                    <a:cubicBezTo>
                      <a:pt x="69" y="134"/>
                      <a:pt x="73" y="135"/>
                      <a:pt x="77" y="137"/>
                    </a:cubicBezTo>
                    <a:cubicBezTo>
                      <a:pt x="78" y="138"/>
                      <a:pt x="79" y="139"/>
                      <a:pt x="80" y="140"/>
                    </a:cubicBezTo>
                    <a:cubicBezTo>
                      <a:pt x="82" y="143"/>
                      <a:pt x="82" y="148"/>
                      <a:pt x="80" y="155"/>
                    </a:cubicBezTo>
                    <a:cubicBezTo>
                      <a:pt x="78" y="159"/>
                      <a:pt x="76" y="163"/>
                      <a:pt x="73" y="167"/>
                    </a:cubicBezTo>
                    <a:cubicBezTo>
                      <a:pt x="73" y="168"/>
                      <a:pt x="73" y="168"/>
                      <a:pt x="73" y="168"/>
                    </a:cubicBezTo>
                    <a:cubicBezTo>
                      <a:pt x="85" y="171"/>
                      <a:pt x="96" y="170"/>
                      <a:pt x="107" y="163"/>
                    </a:cubicBezTo>
                    <a:cubicBezTo>
                      <a:pt x="114" y="158"/>
                      <a:pt x="121" y="151"/>
                      <a:pt x="127" y="140"/>
                    </a:cubicBezTo>
                    <a:cubicBezTo>
                      <a:pt x="130" y="134"/>
                      <a:pt x="132" y="128"/>
                      <a:pt x="134" y="122"/>
                    </a:cubicBezTo>
                    <a:cubicBezTo>
                      <a:pt x="137" y="112"/>
                      <a:pt x="140" y="99"/>
                      <a:pt x="143" y="82"/>
                    </a:cubicBezTo>
                    <a:cubicBezTo>
                      <a:pt x="147" y="64"/>
                      <a:pt x="150" y="53"/>
                      <a:pt x="151" y="51"/>
                    </a:cubicBezTo>
                    <a:cubicBezTo>
                      <a:pt x="156" y="35"/>
                      <a:pt x="163" y="24"/>
                      <a:pt x="171" y="19"/>
                    </a:cubicBezTo>
                    <a:cubicBezTo>
                      <a:pt x="172" y="19"/>
                      <a:pt x="172" y="19"/>
                      <a:pt x="172" y="19"/>
                    </a:cubicBezTo>
                    <a:cubicBezTo>
                      <a:pt x="178" y="15"/>
                      <a:pt x="184" y="14"/>
                      <a:pt x="190" y="14"/>
                    </a:cubicBezTo>
                    <a:cubicBezTo>
                      <a:pt x="198" y="15"/>
                      <a:pt x="205" y="18"/>
                      <a:pt x="209" y="25"/>
                    </a:cubicBezTo>
                    <a:cubicBezTo>
                      <a:pt x="212" y="31"/>
                      <a:pt x="213" y="37"/>
                      <a:pt x="211" y="45"/>
                    </a:cubicBezTo>
                    <a:cubicBezTo>
                      <a:pt x="209" y="50"/>
                      <a:pt x="205" y="54"/>
                      <a:pt x="200" y="57"/>
                    </a:cubicBezTo>
                    <a:cubicBezTo>
                      <a:pt x="198" y="58"/>
                      <a:pt x="198" y="58"/>
                      <a:pt x="198" y="58"/>
                    </a:cubicBezTo>
                    <a:cubicBezTo>
                      <a:pt x="196" y="59"/>
                      <a:pt x="193" y="61"/>
                      <a:pt x="188" y="62"/>
                    </a:cubicBezTo>
                    <a:cubicBezTo>
                      <a:pt x="188" y="62"/>
                      <a:pt x="188" y="62"/>
                      <a:pt x="188" y="62"/>
                    </a:cubicBezTo>
                    <a:cubicBezTo>
                      <a:pt x="193" y="60"/>
                      <a:pt x="193" y="60"/>
                      <a:pt x="193" y="60"/>
                    </a:cubicBezTo>
                    <a:cubicBezTo>
                      <a:pt x="200" y="56"/>
                      <a:pt x="205" y="49"/>
                      <a:pt x="207" y="41"/>
                    </a:cubicBezTo>
                    <a:cubicBezTo>
                      <a:pt x="207" y="36"/>
                      <a:pt x="206" y="31"/>
                      <a:pt x="204" y="26"/>
                    </a:cubicBezTo>
                    <a:cubicBezTo>
                      <a:pt x="201" y="21"/>
                      <a:pt x="196" y="18"/>
                      <a:pt x="189" y="17"/>
                    </a:cubicBezTo>
                    <a:cubicBezTo>
                      <a:pt x="182" y="17"/>
                      <a:pt x="176" y="18"/>
                      <a:pt x="172" y="20"/>
                    </a:cubicBezTo>
                    <a:cubicBezTo>
                      <a:pt x="171" y="21"/>
                      <a:pt x="171" y="21"/>
                      <a:pt x="171" y="21"/>
                    </a:cubicBezTo>
                    <a:cubicBezTo>
                      <a:pt x="165" y="25"/>
                      <a:pt x="160" y="31"/>
                      <a:pt x="157" y="40"/>
                    </a:cubicBezTo>
                    <a:cubicBezTo>
                      <a:pt x="157" y="41"/>
                      <a:pt x="155" y="47"/>
                      <a:pt x="152" y="59"/>
                    </a:cubicBezTo>
                    <a:cubicBezTo>
                      <a:pt x="149" y="70"/>
                      <a:pt x="147" y="82"/>
                      <a:pt x="146" y="95"/>
                    </a:cubicBezTo>
                    <a:cubicBezTo>
                      <a:pt x="142" y="112"/>
                      <a:pt x="139" y="125"/>
                      <a:pt x="136" y="133"/>
                    </a:cubicBezTo>
                    <a:cubicBezTo>
                      <a:pt x="131" y="147"/>
                      <a:pt x="122" y="158"/>
                      <a:pt x="109" y="166"/>
                    </a:cubicBezTo>
                    <a:close/>
                    <a:moveTo>
                      <a:pt x="93" y="152"/>
                    </a:moveTo>
                    <a:cubicBezTo>
                      <a:pt x="90" y="153"/>
                      <a:pt x="90" y="153"/>
                      <a:pt x="90" y="153"/>
                    </a:cubicBezTo>
                    <a:cubicBezTo>
                      <a:pt x="90" y="153"/>
                      <a:pt x="90" y="153"/>
                      <a:pt x="90" y="153"/>
                    </a:cubicBezTo>
                    <a:cubicBezTo>
                      <a:pt x="92" y="151"/>
                      <a:pt x="97" y="145"/>
                      <a:pt x="104" y="134"/>
                    </a:cubicBezTo>
                    <a:cubicBezTo>
                      <a:pt x="109" y="125"/>
                      <a:pt x="113" y="115"/>
                      <a:pt x="116" y="104"/>
                    </a:cubicBezTo>
                    <a:cubicBezTo>
                      <a:pt x="118" y="96"/>
                      <a:pt x="120" y="87"/>
                      <a:pt x="122" y="77"/>
                    </a:cubicBezTo>
                    <a:cubicBezTo>
                      <a:pt x="123" y="69"/>
                      <a:pt x="126" y="60"/>
                      <a:pt x="129" y="49"/>
                    </a:cubicBezTo>
                    <a:cubicBezTo>
                      <a:pt x="133" y="35"/>
                      <a:pt x="138" y="25"/>
                      <a:pt x="143" y="18"/>
                    </a:cubicBezTo>
                    <a:cubicBezTo>
                      <a:pt x="147" y="13"/>
                      <a:pt x="150" y="9"/>
                      <a:pt x="154" y="7"/>
                    </a:cubicBezTo>
                    <a:cubicBezTo>
                      <a:pt x="158" y="5"/>
                      <a:pt x="158" y="5"/>
                      <a:pt x="158" y="5"/>
                    </a:cubicBezTo>
                    <a:cubicBezTo>
                      <a:pt x="159" y="5"/>
                      <a:pt x="159" y="5"/>
                      <a:pt x="159" y="5"/>
                    </a:cubicBezTo>
                    <a:cubicBezTo>
                      <a:pt x="158" y="5"/>
                      <a:pt x="158" y="5"/>
                      <a:pt x="158" y="5"/>
                    </a:cubicBezTo>
                    <a:cubicBezTo>
                      <a:pt x="150" y="12"/>
                      <a:pt x="142" y="25"/>
                      <a:pt x="135" y="44"/>
                    </a:cubicBezTo>
                    <a:cubicBezTo>
                      <a:pt x="133" y="50"/>
                      <a:pt x="131" y="58"/>
                      <a:pt x="129" y="66"/>
                    </a:cubicBezTo>
                    <a:cubicBezTo>
                      <a:pt x="127" y="73"/>
                      <a:pt x="125" y="82"/>
                      <a:pt x="124" y="93"/>
                    </a:cubicBezTo>
                    <a:cubicBezTo>
                      <a:pt x="122" y="103"/>
                      <a:pt x="120" y="110"/>
                      <a:pt x="118" y="115"/>
                    </a:cubicBezTo>
                    <a:cubicBezTo>
                      <a:pt x="114" y="127"/>
                      <a:pt x="109" y="136"/>
                      <a:pt x="103" y="143"/>
                    </a:cubicBezTo>
                    <a:cubicBezTo>
                      <a:pt x="99" y="147"/>
                      <a:pt x="96" y="150"/>
                      <a:pt x="93" y="152"/>
                    </a:cubicBezTo>
                    <a:close/>
                    <a:moveTo>
                      <a:pt x="79" y="141"/>
                    </a:moveTo>
                    <a:cubicBezTo>
                      <a:pt x="78" y="141"/>
                      <a:pt x="78" y="141"/>
                      <a:pt x="78" y="141"/>
                    </a:cubicBezTo>
                    <a:cubicBezTo>
                      <a:pt x="76" y="136"/>
                      <a:pt x="72" y="135"/>
                      <a:pt x="67" y="137"/>
                    </a:cubicBezTo>
                    <a:cubicBezTo>
                      <a:pt x="66" y="138"/>
                      <a:pt x="66" y="138"/>
                      <a:pt x="66" y="138"/>
                    </a:cubicBezTo>
                    <a:cubicBezTo>
                      <a:pt x="64" y="139"/>
                      <a:pt x="62" y="142"/>
                      <a:pt x="61" y="147"/>
                    </a:cubicBezTo>
                    <a:cubicBezTo>
                      <a:pt x="61" y="152"/>
                      <a:pt x="62" y="156"/>
                      <a:pt x="64" y="160"/>
                    </a:cubicBezTo>
                    <a:cubicBezTo>
                      <a:pt x="66" y="163"/>
                      <a:pt x="69" y="165"/>
                      <a:pt x="71" y="167"/>
                    </a:cubicBezTo>
                    <a:cubicBezTo>
                      <a:pt x="80" y="155"/>
                      <a:pt x="82" y="147"/>
                      <a:pt x="79" y="1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solidFill>
                    <a:schemeClr val="bg1"/>
                  </a:solidFill>
                </a:endParaRPr>
              </a:p>
            </p:txBody>
          </p:sp>
          <p:sp>
            <p:nvSpPr>
              <p:cNvPr id="10" name="Freeform 6"/>
              <p:cNvSpPr>
                <a:spLocks noEditPoints="1"/>
              </p:cNvSpPr>
              <p:nvPr/>
            </p:nvSpPr>
            <p:spPr bwMode="auto">
              <a:xfrm>
                <a:off x="4288" y="1668"/>
                <a:ext cx="1056" cy="875"/>
              </a:xfrm>
              <a:custGeom>
                <a:gdLst>
                  <a:gd name="T0" fmla="*/ 89 w 233"/>
                  <a:gd name="T1" fmla="*/ 59 h 192"/>
                  <a:gd name="T2" fmla="*/ 63 w 233"/>
                  <a:gd name="T3" fmla="*/ 7 h 192"/>
                  <a:gd name="T4" fmla="*/ 50 w 233"/>
                  <a:gd name="T5" fmla="*/ 2 h 192"/>
                  <a:gd name="T6" fmla="*/ 26 w 233"/>
                  <a:gd name="T7" fmla="*/ 4 h 192"/>
                  <a:gd name="T8" fmla="*/ 7 w 233"/>
                  <a:gd name="T9" fmla="*/ 23 h 192"/>
                  <a:gd name="T10" fmla="*/ 7 w 233"/>
                  <a:gd name="T11" fmla="*/ 47 h 192"/>
                  <a:gd name="T12" fmla="*/ 23 w 233"/>
                  <a:gd name="T13" fmla="*/ 65 h 192"/>
                  <a:gd name="T14" fmla="*/ 40 w 233"/>
                  <a:gd name="T15" fmla="*/ 71 h 192"/>
                  <a:gd name="T16" fmla="*/ 18 w 233"/>
                  <a:gd name="T17" fmla="*/ 66 h 192"/>
                  <a:gd name="T18" fmla="*/ 8 w 233"/>
                  <a:gd name="T19" fmla="*/ 16 h 192"/>
                  <a:gd name="T20" fmla="*/ 44 w 233"/>
                  <a:gd name="T21" fmla="*/ 0 h 192"/>
                  <a:gd name="T22" fmla="*/ 70 w 233"/>
                  <a:gd name="T23" fmla="*/ 9 h 192"/>
                  <a:gd name="T24" fmla="*/ 85 w 233"/>
                  <a:gd name="T25" fmla="*/ 31 h 192"/>
                  <a:gd name="T26" fmla="*/ 107 w 233"/>
                  <a:gd name="T27" fmla="*/ 111 h 192"/>
                  <a:gd name="T28" fmla="*/ 138 w 233"/>
                  <a:gd name="T29" fmla="*/ 163 h 192"/>
                  <a:gd name="T30" fmla="*/ 138 w 233"/>
                  <a:gd name="T31" fmla="*/ 163 h 192"/>
                  <a:gd name="T32" fmla="*/ 105 w 233"/>
                  <a:gd name="T33" fmla="*/ 124 h 192"/>
                  <a:gd name="T34" fmla="*/ 87 w 233"/>
                  <a:gd name="T35" fmla="*/ 95 h 192"/>
                  <a:gd name="T36" fmla="*/ 75 w 233"/>
                  <a:gd name="T37" fmla="*/ 40 h 192"/>
                  <a:gd name="T38" fmla="*/ 60 w 233"/>
                  <a:gd name="T39" fmla="*/ 20 h 192"/>
                  <a:gd name="T40" fmla="*/ 29 w 233"/>
                  <a:gd name="T41" fmla="*/ 26 h 192"/>
                  <a:gd name="T42" fmla="*/ 40 w 233"/>
                  <a:gd name="T43" fmla="*/ 60 h 192"/>
                  <a:gd name="T44" fmla="*/ 44 w 233"/>
                  <a:gd name="T45" fmla="*/ 62 h 192"/>
                  <a:gd name="T46" fmla="*/ 32 w 233"/>
                  <a:gd name="T47" fmla="*/ 57 h 192"/>
                  <a:gd name="T48" fmla="*/ 24 w 233"/>
                  <a:gd name="T49" fmla="*/ 25 h 192"/>
                  <a:gd name="T50" fmla="*/ 61 w 233"/>
                  <a:gd name="T51" fmla="*/ 19 h 192"/>
                  <a:gd name="T52" fmla="*/ 81 w 233"/>
                  <a:gd name="T53" fmla="*/ 51 h 192"/>
                  <a:gd name="T54" fmla="*/ 98 w 233"/>
                  <a:gd name="T55" fmla="*/ 122 h 192"/>
                  <a:gd name="T56" fmla="*/ 125 w 233"/>
                  <a:gd name="T57" fmla="*/ 163 h 192"/>
                  <a:gd name="T58" fmla="*/ 160 w 233"/>
                  <a:gd name="T59" fmla="*/ 167 h 192"/>
                  <a:gd name="T60" fmla="*/ 153 w 233"/>
                  <a:gd name="T61" fmla="*/ 140 h 192"/>
                  <a:gd name="T62" fmla="*/ 167 w 233"/>
                  <a:gd name="T63" fmla="*/ 136 h 192"/>
                  <a:gd name="T64" fmla="*/ 170 w 233"/>
                  <a:gd name="T65" fmla="*/ 140 h 192"/>
                  <a:gd name="T66" fmla="*/ 168 w 233"/>
                  <a:gd name="T67" fmla="*/ 163 h 192"/>
                  <a:gd name="T68" fmla="*/ 163 w 233"/>
                  <a:gd name="T69" fmla="*/ 168 h 192"/>
                  <a:gd name="T70" fmla="*/ 180 w 233"/>
                  <a:gd name="T71" fmla="*/ 183 h 192"/>
                  <a:gd name="T72" fmla="*/ 221 w 233"/>
                  <a:gd name="T73" fmla="*/ 174 h 192"/>
                  <a:gd name="T74" fmla="*/ 225 w 233"/>
                  <a:gd name="T75" fmla="*/ 151 h 192"/>
                  <a:gd name="T76" fmla="*/ 182 w 233"/>
                  <a:gd name="T77" fmla="*/ 105 h 192"/>
                  <a:gd name="T78" fmla="*/ 202 w 233"/>
                  <a:gd name="T79" fmla="*/ 114 h 192"/>
                  <a:gd name="T80" fmla="*/ 228 w 233"/>
                  <a:gd name="T81" fmla="*/ 178 h 192"/>
                  <a:gd name="T82" fmla="*/ 179 w 233"/>
                  <a:gd name="T83" fmla="*/ 185 h 192"/>
                  <a:gd name="T84" fmla="*/ 162 w 233"/>
                  <a:gd name="T85" fmla="*/ 169 h 192"/>
                  <a:gd name="T86" fmla="*/ 142 w 233"/>
                  <a:gd name="T87" fmla="*/ 172 h 192"/>
                  <a:gd name="T88" fmla="*/ 96 w 233"/>
                  <a:gd name="T89" fmla="*/ 133 h 192"/>
                  <a:gd name="T90" fmla="*/ 114 w 233"/>
                  <a:gd name="T91" fmla="*/ 115 h 192"/>
                  <a:gd name="T92" fmla="*/ 103 w 233"/>
                  <a:gd name="T93" fmla="*/ 66 h 192"/>
                  <a:gd name="T94" fmla="*/ 74 w 233"/>
                  <a:gd name="T95" fmla="*/ 5 h 192"/>
                  <a:gd name="T96" fmla="*/ 74 w 233"/>
                  <a:gd name="T97" fmla="*/ 5 h 192"/>
                  <a:gd name="T98" fmla="*/ 89 w 233"/>
                  <a:gd name="T99" fmla="*/ 18 h 192"/>
                  <a:gd name="T100" fmla="*/ 111 w 233"/>
                  <a:gd name="T101" fmla="*/ 77 h 192"/>
                  <a:gd name="T102" fmla="*/ 129 w 233"/>
                  <a:gd name="T103" fmla="*/ 134 h 192"/>
                  <a:gd name="T104" fmla="*/ 142 w 233"/>
                  <a:gd name="T105" fmla="*/ 153 h 192"/>
                  <a:gd name="T106" fmla="*/ 130 w 233"/>
                  <a:gd name="T107" fmla="*/ 143 h 192"/>
                  <a:gd name="T108" fmla="*/ 168 w 233"/>
                  <a:gd name="T109" fmla="*/ 160 h 192"/>
                  <a:gd name="T110" fmla="*/ 167 w 233"/>
                  <a:gd name="T111" fmla="*/ 138 h 192"/>
                  <a:gd name="T112" fmla="*/ 154 w 233"/>
                  <a:gd name="T113" fmla="*/ 141 h 192"/>
                  <a:gd name="T114" fmla="*/ 161 w 233"/>
                  <a:gd name="T115" fmla="*/ 167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3" h="192">
                    <a:moveTo>
                      <a:pt x="105" y="124"/>
                    </a:moveTo>
                    <a:cubicBezTo>
                      <a:pt x="104" y="123"/>
                      <a:pt x="99" y="101"/>
                      <a:pt x="89" y="59"/>
                    </a:cubicBezTo>
                    <a:cubicBezTo>
                      <a:pt x="85" y="43"/>
                      <a:pt x="82" y="33"/>
                      <a:pt x="80" y="29"/>
                    </a:cubicBezTo>
                    <a:cubicBezTo>
                      <a:pt x="76" y="19"/>
                      <a:pt x="70" y="12"/>
                      <a:pt x="63" y="7"/>
                    </a:cubicBezTo>
                    <a:cubicBezTo>
                      <a:pt x="59" y="5"/>
                      <a:pt x="59" y="5"/>
                      <a:pt x="59" y="5"/>
                    </a:cubicBezTo>
                    <a:cubicBezTo>
                      <a:pt x="57" y="4"/>
                      <a:pt x="54" y="3"/>
                      <a:pt x="50" y="2"/>
                    </a:cubicBezTo>
                    <a:cubicBezTo>
                      <a:pt x="45" y="1"/>
                      <a:pt x="41" y="1"/>
                      <a:pt x="36" y="1"/>
                    </a:cubicBezTo>
                    <a:cubicBezTo>
                      <a:pt x="35" y="1"/>
                      <a:pt x="31" y="2"/>
                      <a:pt x="26" y="4"/>
                    </a:cubicBezTo>
                    <a:cubicBezTo>
                      <a:pt x="19" y="8"/>
                      <a:pt x="13" y="12"/>
                      <a:pt x="9" y="18"/>
                    </a:cubicBezTo>
                    <a:cubicBezTo>
                      <a:pt x="7" y="23"/>
                      <a:pt x="7" y="23"/>
                      <a:pt x="7" y="23"/>
                    </a:cubicBezTo>
                    <a:cubicBezTo>
                      <a:pt x="6" y="26"/>
                      <a:pt x="5" y="30"/>
                      <a:pt x="5" y="35"/>
                    </a:cubicBezTo>
                    <a:cubicBezTo>
                      <a:pt x="4" y="37"/>
                      <a:pt x="5" y="41"/>
                      <a:pt x="7" y="47"/>
                    </a:cubicBezTo>
                    <a:cubicBezTo>
                      <a:pt x="10" y="53"/>
                      <a:pt x="14" y="59"/>
                      <a:pt x="20" y="63"/>
                    </a:cubicBezTo>
                    <a:cubicBezTo>
                      <a:pt x="23" y="65"/>
                      <a:pt x="23" y="65"/>
                      <a:pt x="23" y="65"/>
                    </a:cubicBezTo>
                    <a:cubicBezTo>
                      <a:pt x="29" y="68"/>
                      <a:pt x="34" y="70"/>
                      <a:pt x="40" y="71"/>
                    </a:cubicBezTo>
                    <a:cubicBezTo>
                      <a:pt x="40" y="71"/>
                      <a:pt x="40" y="71"/>
                      <a:pt x="40" y="71"/>
                    </a:cubicBezTo>
                    <a:cubicBezTo>
                      <a:pt x="32" y="72"/>
                      <a:pt x="25" y="71"/>
                      <a:pt x="19" y="67"/>
                    </a:cubicBezTo>
                    <a:cubicBezTo>
                      <a:pt x="18" y="66"/>
                      <a:pt x="18" y="66"/>
                      <a:pt x="18" y="66"/>
                    </a:cubicBezTo>
                    <a:cubicBezTo>
                      <a:pt x="10" y="61"/>
                      <a:pt x="5" y="55"/>
                      <a:pt x="2" y="47"/>
                    </a:cubicBezTo>
                    <a:cubicBezTo>
                      <a:pt x="0" y="37"/>
                      <a:pt x="1" y="27"/>
                      <a:pt x="8" y="16"/>
                    </a:cubicBezTo>
                    <a:cubicBezTo>
                      <a:pt x="12" y="10"/>
                      <a:pt x="18" y="5"/>
                      <a:pt x="28" y="2"/>
                    </a:cubicBezTo>
                    <a:cubicBezTo>
                      <a:pt x="34" y="0"/>
                      <a:pt x="39" y="0"/>
                      <a:pt x="44" y="0"/>
                    </a:cubicBezTo>
                    <a:cubicBezTo>
                      <a:pt x="53" y="1"/>
                      <a:pt x="60" y="4"/>
                      <a:pt x="65" y="7"/>
                    </a:cubicBezTo>
                    <a:cubicBezTo>
                      <a:pt x="70" y="9"/>
                      <a:pt x="70" y="9"/>
                      <a:pt x="70" y="9"/>
                    </a:cubicBezTo>
                    <a:cubicBezTo>
                      <a:pt x="72" y="10"/>
                      <a:pt x="74" y="13"/>
                      <a:pt x="77" y="17"/>
                    </a:cubicBezTo>
                    <a:cubicBezTo>
                      <a:pt x="80" y="21"/>
                      <a:pt x="82" y="25"/>
                      <a:pt x="85" y="31"/>
                    </a:cubicBezTo>
                    <a:cubicBezTo>
                      <a:pt x="88" y="37"/>
                      <a:pt x="91" y="47"/>
                      <a:pt x="95" y="60"/>
                    </a:cubicBezTo>
                    <a:cubicBezTo>
                      <a:pt x="107" y="111"/>
                      <a:pt x="107" y="111"/>
                      <a:pt x="107" y="111"/>
                    </a:cubicBezTo>
                    <a:cubicBezTo>
                      <a:pt x="109" y="120"/>
                      <a:pt x="112" y="128"/>
                      <a:pt x="115" y="134"/>
                    </a:cubicBezTo>
                    <a:cubicBezTo>
                      <a:pt x="122" y="148"/>
                      <a:pt x="129" y="157"/>
                      <a:pt x="138" y="163"/>
                    </a:cubicBezTo>
                    <a:cubicBezTo>
                      <a:pt x="138" y="163"/>
                      <a:pt x="138" y="163"/>
                      <a:pt x="138" y="163"/>
                    </a:cubicBezTo>
                    <a:cubicBezTo>
                      <a:pt x="138" y="163"/>
                      <a:pt x="138" y="163"/>
                      <a:pt x="138" y="163"/>
                    </a:cubicBezTo>
                    <a:cubicBezTo>
                      <a:pt x="131" y="159"/>
                      <a:pt x="131" y="159"/>
                      <a:pt x="131" y="159"/>
                    </a:cubicBezTo>
                    <a:cubicBezTo>
                      <a:pt x="119" y="153"/>
                      <a:pt x="111" y="141"/>
                      <a:pt x="105" y="124"/>
                    </a:cubicBezTo>
                    <a:close/>
                    <a:moveTo>
                      <a:pt x="96" y="133"/>
                    </a:moveTo>
                    <a:cubicBezTo>
                      <a:pt x="93" y="125"/>
                      <a:pt x="90" y="112"/>
                      <a:pt x="87" y="95"/>
                    </a:cubicBezTo>
                    <a:cubicBezTo>
                      <a:pt x="85" y="82"/>
                      <a:pt x="83" y="70"/>
                      <a:pt x="81" y="59"/>
                    </a:cubicBezTo>
                    <a:cubicBezTo>
                      <a:pt x="78" y="47"/>
                      <a:pt x="76" y="41"/>
                      <a:pt x="75" y="40"/>
                    </a:cubicBezTo>
                    <a:cubicBezTo>
                      <a:pt x="72" y="31"/>
                      <a:pt x="67" y="25"/>
                      <a:pt x="61" y="21"/>
                    </a:cubicBezTo>
                    <a:cubicBezTo>
                      <a:pt x="60" y="20"/>
                      <a:pt x="60" y="20"/>
                      <a:pt x="60" y="20"/>
                    </a:cubicBezTo>
                    <a:cubicBezTo>
                      <a:pt x="56" y="18"/>
                      <a:pt x="51" y="17"/>
                      <a:pt x="44" y="17"/>
                    </a:cubicBezTo>
                    <a:cubicBezTo>
                      <a:pt x="37" y="18"/>
                      <a:pt x="32" y="21"/>
                      <a:pt x="29" y="26"/>
                    </a:cubicBezTo>
                    <a:cubicBezTo>
                      <a:pt x="26" y="31"/>
                      <a:pt x="25" y="36"/>
                      <a:pt x="26" y="41"/>
                    </a:cubicBezTo>
                    <a:cubicBezTo>
                      <a:pt x="28" y="49"/>
                      <a:pt x="32" y="56"/>
                      <a:pt x="40" y="60"/>
                    </a:cubicBezTo>
                    <a:cubicBezTo>
                      <a:pt x="44" y="62"/>
                      <a:pt x="44" y="62"/>
                      <a:pt x="44" y="62"/>
                    </a:cubicBezTo>
                    <a:cubicBezTo>
                      <a:pt x="44" y="62"/>
                      <a:pt x="44" y="62"/>
                      <a:pt x="44" y="62"/>
                    </a:cubicBezTo>
                    <a:cubicBezTo>
                      <a:pt x="40" y="61"/>
                      <a:pt x="36" y="59"/>
                      <a:pt x="34" y="58"/>
                    </a:cubicBezTo>
                    <a:cubicBezTo>
                      <a:pt x="32" y="57"/>
                      <a:pt x="32" y="57"/>
                      <a:pt x="32" y="57"/>
                    </a:cubicBezTo>
                    <a:cubicBezTo>
                      <a:pt x="28" y="54"/>
                      <a:pt x="24" y="50"/>
                      <a:pt x="21" y="45"/>
                    </a:cubicBezTo>
                    <a:cubicBezTo>
                      <a:pt x="19" y="37"/>
                      <a:pt x="20" y="31"/>
                      <a:pt x="24" y="25"/>
                    </a:cubicBezTo>
                    <a:cubicBezTo>
                      <a:pt x="28" y="18"/>
                      <a:pt x="34" y="15"/>
                      <a:pt x="43" y="14"/>
                    </a:cubicBezTo>
                    <a:cubicBezTo>
                      <a:pt x="49" y="14"/>
                      <a:pt x="55" y="15"/>
                      <a:pt x="61" y="19"/>
                    </a:cubicBezTo>
                    <a:cubicBezTo>
                      <a:pt x="61" y="19"/>
                      <a:pt x="61" y="19"/>
                      <a:pt x="61" y="19"/>
                    </a:cubicBezTo>
                    <a:cubicBezTo>
                      <a:pt x="70" y="24"/>
                      <a:pt x="76" y="35"/>
                      <a:pt x="81" y="51"/>
                    </a:cubicBezTo>
                    <a:cubicBezTo>
                      <a:pt x="83" y="53"/>
                      <a:pt x="85" y="64"/>
                      <a:pt x="89" y="82"/>
                    </a:cubicBezTo>
                    <a:cubicBezTo>
                      <a:pt x="92" y="99"/>
                      <a:pt x="96" y="112"/>
                      <a:pt x="98" y="122"/>
                    </a:cubicBezTo>
                    <a:cubicBezTo>
                      <a:pt x="100" y="128"/>
                      <a:pt x="103" y="134"/>
                      <a:pt x="106" y="140"/>
                    </a:cubicBezTo>
                    <a:cubicBezTo>
                      <a:pt x="112" y="151"/>
                      <a:pt x="118" y="158"/>
                      <a:pt x="125" y="163"/>
                    </a:cubicBezTo>
                    <a:cubicBezTo>
                      <a:pt x="136" y="170"/>
                      <a:pt x="148" y="171"/>
                      <a:pt x="160" y="168"/>
                    </a:cubicBezTo>
                    <a:cubicBezTo>
                      <a:pt x="160" y="167"/>
                      <a:pt x="160" y="167"/>
                      <a:pt x="160" y="167"/>
                    </a:cubicBezTo>
                    <a:cubicBezTo>
                      <a:pt x="157" y="163"/>
                      <a:pt x="155" y="159"/>
                      <a:pt x="153" y="155"/>
                    </a:cubicBezTo>
                    <a:cubicBezTo>
                      <a:pt x="151" y="148"/>
                      <a:pt x="151" y="143"/>
                      <a:pt x="153" y="140"/>
                    </a:cubicBezTo>
                    <a:cubicBezTo>
                      <a:pt x="153" y="139"/>
                      <a:pt x="154" y="138"/>
                      <a:pt x="155" y="137"/>
                    </a:cubicBezTo>
                    <a:cubicBezTo>
                      <a:pt x="160" y="135"/>
                      <a:pt x="163" y="134"/>
                      <a:pt x="167" y="136"/>
                    </a:cubicBezTo>
                    <a:cubicBezTo>
                      <a:pt x="167" y="137"/>
                      <a:pt x="167" y="137"/>
                      <a:pt x="167" y="137"/>
                    </a:cubicBezTo>
                    <a:cubicBezTo>
                      <a:pt x="168" y="137"/>
                      <a:pt x="169" y="138"/>
                      <a:pt x="170" y="140"/>
                    </a:cubicBezTo>
                    <a:cubicBezTo>
                      <a:pt x="174" y="147"/>
                      <a:pt x="174" y="154"/>
                      <a:pt x="170" y="160"/>
                    </a:cubicBezTo>
                    <a:cubicBezTo>
                      <a:pt x="168" y="163"/>
                      <a:pt x="168" y="163"/>
                      <a:pt x="168" y="163"/>
                    </a:cubicBezTo>
                    <a:cubicBezTo>
                      <a:pt x="165" y="165"/>
                      <a:pt x="164" y="167"/>
                      <a:pt x="163" y="167"/>
                    </a:cubicBezTo>
                    <a:cubicBezTo>
                      <a:pt x="163" y="168"/>
                      <a:pt x="163" y="168"/>
                      <a:pt x="163" y="168"/>
                    </a:cubicBezTo>
                    <a:cubicBezTo>
                      <a:pt x="167" y="173"/>
                      <a:pt x="172" y="178"/>
                      <a:pt x="178" y="181"/>
                    </a:cubicBezTo>
                    <a:cubicBezTo>
                      <a:pt x="180" y="183"/>
                      <a:pt x="180" y="183"/>
                      <a:pt x="180" y="183"/>
                    </a:cubicBezTo>
                    <a:cubicBezTo>
                      <a:pt x="184" y="185"/>
                      <a:pt x="190" y="187"/>
                      <a:pt x="198" y="188"/>
                    </a:cubicBezTo>
                    <a:cubicBezTo>
                      <a:pt x="208" y="187"/>
                      <a:pt x="216" y="183"/>
                      <a:pt x="221" y="174"/>
                    </a:cubicBezTo>
                    <a:cubicBezTo>
                      <a:pt x="221" y="174"/>
                      <a:pt x="221" y="174"/>
                      <a:pt x="221" y="174"/>
                    </a:cubicBezTo>
                    <a:cubicBezTo>
                      <a:pt x="225" y="168"/>
                      <a:pt x="226" y="160"/>
                      <a:pt x="225" y="151"/>
                    </a:cubicBezTo>
                    <a:cubicBezTo>
                      <a:pt x="222" y="136"/>
                      <a:pt x="211" y="122"/>
                      <a:pt x="192" y="110"/>
                    </a:cubicBezTo>
                    <a:cubicBezTo>
                      <a:pt x="189" y="108"/>
                      <a:pt x="185" y="107"/>
                      <a:pt x="182" y="105"/>
                    </a:cubicBezTo>
                    <a:cubicBezTo>
                      <a:pt x="182" y="105"/>
                      <a:pt x="182" y="105"/>
                      <a:pt x="182" y="105"/>
                    </a:cubicBezTo>
                    <a:cubicBezTo>
                      <a:pt x="189" y="108"/>
                      <a:pt x="196" y="111"/>
                      <a:pt x="202" y="114"/>
                    </a:cubicBezTo>
                    <a:cubicBezTo>
                      <a:pt x="222" y="127"/>
                      <a:pt x="233" y="142"/>
                      <a:pt x="233" y="159"/>
                    </a:cubicBezTo>
                    <a:cubicBezTo>
                      <a:pt x="233" y="167"/>
                      <a:pt x="231" y="173"/>
                      <a:pt x="228" y="178"/>
                    </a:cubicBezTo>
                    <a:cubicBezTo>
                      <a:pt x="222" y="187"/>
                      <a:pt x="213" y="192"/>
                      <a:pt x="201" y="192"/>
                    </a:cubicBezTo>
                    <a:cubicBezTo>
                      <a:pt x="193" y="191"/>
                      <a:pt x="185" y="188"/>
                      <a:pt x="179" y="185"/>
                    </a:cubicBezTo>
                    <a:cubicBezTo>
                      <a:pt x="177" y="184"/>
                      <a:pt x="177" y="184"/>
                      <a:pt x="177" y="184"/>
                    </a:cubicBezTo>
                    <a:cubicBezTo>
                      <a:pt x="171" y="180"/>
                      <a:pt x="166" y="175"/>
                      <a:pt x="162" y="169"/>
                    </a:cubicBezTo>
                    <a:cubicBezTo>
                      <a:pt x="157" y="170"/>
                      <a:pt x="157" y="170"/>
                      <a:pt x="157" y="170"/>
                    </a:cubicBezTo>
                    <a:cubicBezTo>
                      <a:pt x="151" y="172"/>
                      <a:pt x="146" y="172"/>
                      <a:pt x="142" y="172"/>
                    </a:cubicBezTo>
                    <a:cubicBezTo>
                      <a:pt x="135" y="171"/>
                      <a:pt x="129" y="169"/>
                      <a:pt x="124" y="166"/>
                    </a:cubicBezTo>
                    <a:cubicBezTo>
                      <a:pt x="111" y="158"/>
                      <a:pt x="101" y="147"/>
                      <a:pt x="96" y="133"/>
                    </a:cubicBezTo>
                    <a:close/>
                    <a:moveTo>
                      <a:pt x="130" y="143"/>
                    </a:moveTo>
                    <a:cubicBezTo>
                      <a:pt x="124" y="136"/>
                      <a:pt x="118" y="127"/>
                      <a:pt x="114" y="115"/>
                    </a:cubicBezTo>
                    <a:cubicBezTo>
                      <a:pt x="113" y="110"/>
                      <a:pt x="111" y="103"/>
                      <a:pt x="109" y="93"/>
                    </a:cubicBezTo>
                    <a:cubicBezTo>
                      <a:pt x="107" y="82"/>
                      <a:pt x="105" y="73"/>
                      <a:pt x="103" y="66"/>
                    </a:cubicBezTo>
                    <a:cubicBezTo>
                      <a:pt x="102" y="58"/>
                      <a:pt x="99" y="50"/>
                      <a:pt x="97" y="44"/>
                    </a:cubicBezTo>
                    <a:cubicBezTo>
                      <a:pt x="90" y="25"/>
                      <a:pt x="82" y="12"/>
                      <a:pt x="74" y="5"/>
                    </a:cubicBezTo>
                    <a:cubicBezTo>
                      <a:pt x="74" y="5"/>
                      <a:pt x="74" y="5"/>
                      <a:pt x="74" y="5"/>
                    </a:cubicBezTo>
                    <a:cubicBezTo>
                      <a:pt x="74" y="5"/>
                      <a:pt x="74" y="5"/>
                      <a:pt x="74" y="5"/>
                    </a:cubicBezTo>
                    <a:cubicBezTo>
                      <a:pt x="78" y="7"/>
                      <a:pt x="78" y="7"/>
                      <a:pt x="78" y="7"/>
                    </a:cubicBezTo>
                    <a:cubicBezTo>
                      <a:pt x="82" y="9"/>
                      <a:pt x="86" y="13"/>
                      <a:pt x="89" y="18"/>
                    </a:cubicBezTo>
                    <a:cubicBezTo>
                      <a:pt x="94" y="25"/>
                      <a:pt x="99" y="35"/>
                      <a:pt x="104" y="49"/>
                    </a:cubicBezTo>
                    <a:cubicBezTo>
                      <a:pt x="107" y="60"/>
                      <a:pt x="109" y="69"/>
                      <a:pt x="111" y="77"/>
                    </a:cubicBezTo>
                    <a:cubicBezTo>
                      <a:pt x="112" y="87"/>
                      <a:pt x="114" y="96"/>
                      <a:pt x="116" y="104"/>
                    </a:cubicBezTo>
                    <a:cubicBezTo>
                      <a:pt x="119" y="115"/>
                      <a:pt x="124" y="125"/>
                      <a:pt x="129" y="134"/>
                    </a:cubicBezTo>
                    <a:cubicBezTo>
                      <a:pt x="136" y="145"/>
                      <a:pt x="140" y="151"/>
                      <a:pt x="142" y="153"/>
                    </a:cubicBezTo>
                    <a:cubicBezTo>
                      <a:pt x="142" y="153"/>
                      <a:pt x="142" y="153"/>
                      <a:pt x="142" y="153"/>
                    </a:cubicBezTo>
                    <a:cubicBezTo>
                      <a:pt x="139" y="152"/>
                      <a:pt x="139" y="152"/>
                      <a:pt x="139" y="152"/>
                    </a:cubicBezTo>
                    <a:cubicBezTo>
                      <a:pt x="137" y="150"/>
                      <a:pt x="133" y="147"/>
                      <a:pt x="130" y="143"/>
                    </a:cubicBezTo>
                    <a:close/>
                    <a:moveTo>
                      <a:pt x="161" y="167"/>
                    </a:moveTo>
                    <a:cubicBezTo>
                      <a:pt x="164" y="165"/>
                      <a:pt x="166" y="163"/>
                      <a:pt x="168" y="160"/>
                    </a:cubicBezTo>
                    <a:cubicBezTo>
                      <a:pt x="170" y="156"/>
                      <a:pt x="171" y="152"/>
                      <a:pt x="171" y="147"/>
                    </a:cubicBezTo>
                    <a:cubicBezTo>
                      <a:pt x="170" y="142"/>
                      <a:pt x="169" y="139"/>
                      <a:pt x="167" y="138"/>
                    </a:cubicBezTo>
                    <a:cubicBezTo>
                      <a:pt x="166" y="137"/>
                      <a:pt x="166" y="137"/>
                      <a:pt x="166" y="137"/>
                    </a:cubicBezTo>
                    <a:cubicBezTo>
                      <a:pt x="161" y="135"/>
                      <a:pt x="157" y="136"/>
                      <a:pt x="154" y="141"/>
                    </a:cubicBezTo>
                    <a:cubicBezTo>
                      <a:pt x="154" y="141"/>
                      <a:pt x="154" y="141"/>
                      <a:pt x="154" y="141"/>
                    </a:cubicBezTo>
                    <a:cubicBezTo>
                      <a:pt x="150" y="147"/>
                      <a:pt x="153" y="155"/>
                      <a:pt x="161" y="1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solidFill>
                    <a:schemeClr val="bg1"/>
                  </a:solidFill>
                </a:endParaRPr>
              </a:p>
            </p:txBody>
          </p:sp>
          <p:sp>
            <p:nvSpPr>
              <p:cNvPr id="11" name="Freeform 7"/>
              <p:cNvSpPr/>
              <p:nvPr/>
            </p:nvSpPr>
            <p:spPr bwMode="auto">
              <a:xfrm>
                <a:off x="3731" y="1339"/>
                <a:ext cx="462" cy="498"/>
              </a:xfrm>
              <a:custGeom>
                <a:gdLst>
                  <a:gd name="T0" fmla="*/ 59 w 102"/>
                  <a:gd name="T1" fmla="*/ 10 h 109"/>
                  <a:gd name="T2" fmla="*/ 50 w 102"/>
                  <a:gd name="T3" fmla="*/ 18 h 109"/>
                  <a:gd name="T4" fmla="*/ 50 w 102"/>
                  <a:gd name="T5" fmla="*/ 8 h 109"/>
                  <a:gd name="T6" fmla="*/ 47 w 102"/>
                  <a:gd name="T7" fmla="*/ 12 h 109"/>
                  <a:gd name="T8" fmla="*/ 56 w 102"/>
                  <a:gd name="T9" fmla="*/ 10 h 109"/>
                  <a:gd name="T10" fmla="*/ 48 w 102"/>
                  <a:gd name="T11" fmla="*/ 3 h 109"/>
                  <a:gd name="T12" fmla="*/ 51 w 102"/>
                  <a:gd name="T13" fmla="*/ 31 h 109"/>
                  <a:gd name="T14" fmla="*/ 65 w 102"/>
                  <a:gd name="T15" fmla="*/ 61 h 109"/>
                  <a:gd name="T16" fmla="*/ 31 w 102"/>
                  <a:gd name="T17" fmla="*/ 72 h 109"/>
                  <a:gd name="T18" fmla="*/ 35 w 102"/>
                  <a:gd name="T19" fmla="*/ 90 h 109"/>
                  <a:gd name="T20" fmla="*/ 10 w 102"/>
                  <a:gd name="T21" fmla="*/ 87 h 109"/>
                  <a:gd name="T22" fmla="*/ 19 w 102"/>
                  <a:gd name="T23" fmla="*/ 78 h 109"/>
                  <a:gd name="T24" fmla="*/ 22 w 102"/>
                  <a:gd name="T25" fmla="*/ 90 h 109"/>
                  <a:gd name="T26" fmla="*/ 19 w 102"/>
                  <a:gd name="T27" fmla="*/ 88 h 109"/>
                  <a:gd name="T28" fmla="*/ 19 w 102"/>
                  <a:gd name="T29" fmla="*/ 82 h 109"/>
                  <a:gd name="T30" fmla="*/ 15 w 102"/>
                  <a:gd name="T31" fmla="*/ 90 h 109"/>
                  <a:gd name="T32" fmla="*/ 24 w 102"/>
                  <a:gd name="T33" fmla="*/ 94 h 109"/>
                  <a:gd name="T34" fmla="*/ 31 w 102"/>
                  <a:gd name="T35" fmla="*/ 82 h 109"/>
                  <a:gd name="T36" fmla="*/ 14 w 102"/>
                  <a:gd name="T37" fmla="*/ 73 h 109"/>
                  <a:gd name="T38" fmla="*/ 6 w 102"/>
                  <a:gd name="T39" fmla="*/ 96 h 109"/>
                  <a:gd name="T40" fmla="*/ 53 w 102"/>
                  <a:gd name="T41" fmla="*/ 86 h 109"/>
                  <a:gd name="T42" fmla="*/ 95 w 102"/>
                  <a:gd name="T43" fmla="*/ 77 h 109"/>
                  <a:gd name="T44" fmla="*/ 100 w 102"/>
                  <a:gd name="T45" fmla="*/ 104 h 109"/>
                  <a:gd name="T46" fmla="*/ 100 w 102"/>
                  <a:gd name="T47" fmla="*/ 109 h 109"/>
                  <a:gd name="T48" fmla="*/ 95 w 102"/>
                  <a:gd name="T49" fmla="*/ 105 h 109"/>
                  <a:gd name="T50" fmla="*/ 76 w 102"/>
                  <a:gd name="T51" fmla="*/ 107 h 109"/>
                  <a:gd name="T52" fmla="*/ 81 w 102"/>
                  <a:gd name="T53" fmla="*/ 81 h 109"/>
                  <a:gd name="T54" fmla="*/ 92 w 102"/>
                  <a:gd name="T55" fmla="*/ 91 h 109"/>
                  <a:gd name="T56" fmla="*/ 82 w 102"/>
                  <a:gd name="T57" fmla="*/ 100 h 109"/>
                  <a:gd name="T58" fmla="*/ 81 w 102"/>
                  <a:gd name="T59" fmla="*/ 88 h 109"/>
                  <a:gd name="T60" fmla="*/ 85 w 102"/>
                  <a:gd name="T61" fmla="*/ 91 h 109"/>
                  <a:gd name="T62" fmla="*/ 83 w 102"/>
                  <a:gd name="T63" fmla="*/ 96 h 109"/>
                  <a:gd name="T64" fmla="*/ 81 w 102"/>
                  <a:gd name="T65" fmla="*/ 84 h 109"/>
                  <a:gd name="T66" fmla="*/ 74 w 102"/>
                  <a:gd name="T67" fmla="*/ 100 h 109"/>
                  <a:gd name="T68" fmla="*/ 97 w 102"/>
                  <a:gd name="T69" fmla="*/ 91 h 109"/>
                  <a:gd name="T70" fmla="*/ 71 w 102"/>
                  <a:gd name="T71" fmla="*/ 77 h 109"/>
                  <a:gd name="T72" fmla="*/ 11 w 102"/>
                  <a:gd name="T73" fmla="*/ 106 h 109"/>
                  <a:gd name="T74" fmla="*/ 1 w 102"/>
                  <a:gd name="T75" fmla="*/ 80 h 109"/>
                  <a:gd name="T76" fmla="*/ 44 w 102"/>
                  <a:gd name="T77" fmla="*/ 69 h 109"/>
                  <a:gd name="T78" fmla="*/ 63 w 102"/>
                  <a:gd name="T79" fmla="*/ 52 h 109"/>
                  <a:gd name="T80" fmla="*/ 50 w 102"/>
                  <a:gd name="T81" fmla="*/ 40 h 109"/>
                  <a:gd name="T82" fmla="*/ 48 w 102"/>
                  <a:gd name="T83" fmla="*/ 58 h 109"/>
                  <a:gd name="T84" fmla="*/ 54 w 102"/>
                  <a:gd name="T85" fmla="*/ 52 h 109"/>
                  <a:gd name="T86" fmla="*/ 48 w 102"/>
                  <a:gd name="T87" fmla="*/ 52 h 109"/>
                  <a:gd name="T88" fmla="*/ 52 w 102"/>
                  <a:gd name="T89" fmla="*/ 46 h 109"/>
                  <a:gd name="T90" fmla="*/ 48 w 102"/>
                  <a:gd name="T91" fmla="*/ 60 h 109"/>
                  <a:gd name="T92" fmla="*/ 48 w 102"/>
                  <a:gd name="T93" fmla="*/ 38 h 109"/>
                  <a:gd name="T94" fmla="*/ 45 w 102"/>
                  <a:gd name="T95" fmla="*/ 30 h 109"/>
                  <a:gd name="T96" fmla="*/ 48 w 102"/>
                  <a:gd name="T97" fmla="*/ 0 h 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 h="109">
                    <a:moveTo>
                      <a:pt x="51" y="0"/>
                    </a:moveTo>
                    <a:cubicBezTo>
                      <a:pt x="56" y="2"/>
                      <a:pt x="59" y="5"/>
                      <a:pt x="59" y="10"/>
                    </a:cubicBezTo>
                    <a:cubicBezTo>
                      <a:pt x="59" y="10"/>
                      <a:pt x="59" y="10"/>
                      <a:pt x="59" y="10"/>
                    </a:cubicBezTo>
                    <a:cubicBezTo>
                      <a:pt x="58" y="12"/>
                      <a:pt x="58" y="12"/>
                      <a:pt x="58" y="12"/>
                    </a:cubicBezTo>
                    <a:cubicBezTo>
                      <a:pt x="57" y="16"/>
                      <a:pt x="55" y="18"/>
                      <a:pt x="51" y="18"/>
                    </a:cubicBezTo>
                    <a:cubicBezTo>
                      <a:pt x="50" y="18"/>
                      <a:pt x="50" y="18"/>
                      <a:pt x="50" y="18"/>
                    </a:cubicBezTo>
                    <a:cubicBezTo>
                      <a:pt x="46" y="17"/>
                      <a:pt x="44" y="15"/>
                      <a:pt x="44" y="12"/>
                    </a:cubicBezTo>
                    <a:cubicBezTo>
                      <a:pt x="44" y="10"/>
                      <a:pt x="46" y="8"/>
                      <a:pt x="49" y="7"/>
                    </a:cubicBezTo>
                    <a:cubicBezTo>
                      <a:pt x="49" y="7"/>
                      <a:pt x="50" y="8"/>
                      <a:pt x="50" y="8"/>
                    </a:cubicBezTo>
                    <a:cubicBezTo>
                      <a:pt x="50" y="9"/>
                      <a:pt x="50" y="9"/>
                      <a:pt x="50" y="9"/>
                    </a:cubicBezTo>
                    <a:cubicBezTo>
                      <a:pt x="48" y="10"/>
                      <a:pt x="47" y="10"/>
                      <a:pt x="47" y="11"/>
                    </a:cubicBezTo>
                    <a:cubicBezTo>
                      <a:pt x="47" y="12"/>
                      <a:pt x="47" y="12"/>
                      <a:pt x="47" y="12"/>
                    </a:cubicBezTo>
                    <a:cubicBezTo>
                      <a:pt x="47" y="14"/>
                      <a:pt x="48" y="14"/>
                      <a:pt x="51" y="15"/>
                    </a:cubicBezTo>
                    <a:cubicBezTo>
                      <a:pt x="51" y="15"/>
                      <a:pt x="51" y="15"/>
                      <a:pt x="51" y="15"/>
                    </a:cubicBezTo>
                    <a:cubicBezTo>
                      <a:pt x="54" y="15"/>
                      <a:pt x="55" y="13"/>
                      <a:pt x="56" y="10"/>
                    </a:cubicBezTo>
                    <a:cubicBezTo>
                      <a:pt x="56" y="8"/>
                      <a:pt x="56" y="8"/>
                      <a:pt x="56" y="8"/>
                    </a:cubicBezTo>
                    <a:cubicBezTo>
                      <a:pt x="55" y="5"/>
                      <a:pt x="52" y="3"/>
                      <a:pt x="49" y="3"/>
                    </a:cubicBezTo>
                    <a:cubicBezTo>
                      <a:pt x="48" y="3"/>
                      <a:pt x="48" y="3"/>
                      <a:pt x="48" y="3"/>
                    </a:cubicBezTo>
                    <a:cubicBezTo>
                      <a:pt x="42" y="4"/>
                      <a:pt x="39" y="8"/>
                      <a:pt x="39" y="13"/>
                    </a:cubicBezTo>
                    <a:cubicBezTo>
                      <a:pt x="39" y="14"/>
                      <a:pt x="39" y="14"/>
                      <a:pt x="39" y="14"/>
                    </a:cubicBezTo>
                    <a:cubicBezTo>
                      <a:pt x="39" y="19"/>
                      <a:pt x="43" y="25"/>
                      <a:pt x="51" y="31"/>
                    </a:cubicBezTo>
                    <a:cubicBezTo>
                      <a:pt x="61" y="38"/>
                      <a:pt x="67" y="45"/>
                      <a:pt x="67" y="51"/>
                    </a:cubicBezTo>
                    <a:cubicBezTo>
                      <a:pt x="67" y="53"/>
                      <a:pt x="67" y="53"/>
                      <a:pt x="67" y="53"/>
                    </a:cubicBezTo>
                    <a:cubicBezTo>
                      <a:pt x="67" y="55"/>
                      <a:pt x="66" y="58"/>
                      <a:pt x="65" y="61"/>
                    </a:cubicBezTo>
                    <a:cubicBezTo>
                      <a:pt x="60" y="68"/>
                      <a:pt x="53" y="72"/>
                      <a:pt x="43" y="72"/>
                    </a:cubicBezTo>
                    <a:cubicBezTo>
                      <a:pt x="32" y="72"/>
                      <a:pt x="32" y="72"/>
                      <a:pt x="32" y="72"/>
                    </a:cubicBezTo>
                    <a:cubicBezTo>
                      <a:pt x="31" y="72"/>
                      <a:pt x="31" y="72"/>
                      <a:pt x="31" y="72"/>
                    </a:cubicBezTo>
                    <a:cubicBezTo>
                      <a:pt x="31" y="73"/>
                      <a:pt x="31" y="73"/>
                      <a:pt x="31" y="73"/>
                    </a:cubicBezTo>
                    <a:cubicBezTo>
                      <a:pt x="34" y="77"/>
                      <a:pt x="36" y="80"/>
                      <a:pt x="36" y="84"/>
                    </a:cubicBezTo>
                    <a:cubicBezTo>
                      <a:pt x="36" y="86"/>
                      <a:pt x="35" y="88"/>
                      <a:pt x="35" y="90"/>
                    </a:cubicBezTo>
                    <a:cubicBezTo>
                      <a:pt x="32" y="95"/>
                      <a:pt x="28" y="98"/>
                      <a:pt x="22" y="98"/>
                    </a:cubicBezTo>
                    <a:cubicBezTo>
                      <a:pt x="21" y="98"/>
                      <a:pt x="19" y="98"/>
                      <a:pt x="17" y="97"/>
                    </a:cubicBezTo>
                    <a:cubicBezTo>
                      <a:pt x="13" y="95"/>
                      <a:pt x="10" y="91"/>
                      <a:pt x="10" y="87"/>
                    </a:cubicBezTo>
                    <a:cubicBezTo>
                      <a:pt x="11" y="85"/>
                      <a:pt x="11" y="85"/>
                      <a:pt x="11" y="85"/>
                    </a:cubicBezTo>
                    <a:cubicBezTo>
                      <a:pt x="12" y="80"/>
                      <a:pt x="15" y="78"/>
                      <a:pt x="19" y="78"/>
                    </a:cubicBezTo>
                    <a:cubicBezTo>
                      <a:pt x="19" y="78"/>
                      <a:pt x="19" y="78"/>
                      <a:pt x="19" y="78"/>
                    </a:cubicBezTo>
                    <a:cubicBezTo>
                      <a:pt x="20" y="78"/>
                      <a:pt x="21" y="78"/>
                      <a:pt x="23" y="79"/>
                    </a:cubicBezTo>
                    <a:cubicBezTo>
                      <a:pt x="25" y="81"/>
                      <a:pt x="26" y="82"/>
                      <a:pt x="26" y="84"/>
                    </a:cubicBezTo>
                    <a:cubicBezTo>
                      <a:pt x="26" y="88"/>
                      <a:pt x="25" y="90"/>
                      <a:pt x="22" y="90"/>
                    </a:cubicBezTo>
                    <a:cubicBezTo>
                      <a:pt x="22" y="90"/>
                      <a:pt x="22" y="90"/>
                      <a:pt x="22" y="90"/>
                    </a:cubicBezTo>
                    <a:cubicBezTo>
                      <a:pt x="20" y="90"/>
                      <a:pt x="19" y="89"/>
                      <a:pt x="19" y="88"/>
                    </a:cubicBezTo>
                    <a:cubicBezTo>
                      <a:pt x="19" y="88"/>
                      <a:pt x="19" y="88"/>
                      <a:pt x="19" y="88"/>
                    </a:cubicBezTo>
                    <a:cubicBezTo>
                      <a:pt x="21" y="86"/>
                      <a:pt x="22" y="85"/>
                      <a:pt x="22" y="85"/>
                    </a:cubicBezTo>
                    <a:cubicBezTo>
                      <a:pt x="22" y="84"/>
                      <a:pt x="22" y="84"/>
                      <a:pt x="22" y="84"/>
                    </a:cubicBezTo>
                    <a:cubicBezTo>
                      <a:pt x="22" y="83"/>
                      <a:pt x="21" y="82"/>
                      <a:pt x="19" y="82"/>
                    </a:cubicBezTo>
                    <a:cubicBezTo>
                      <a:pt x="17" y="82"/>
                      <a:pt x="15" y="83"/>
                      <a:pt x="14" y="86"/>
                    </a:cubicBezTo>
                    <a:cubicBezTo>
                      <a:pt x="14" y="88"/>
                      <a:pt x="14" y="88"/>
                      <a:pt x="14" y="88"/>
                    </a:cubicBezTo>
                    <a:cubicBezTo>
                      <a:pt x="15" y="90"/>
                      <a:pt x="15" y="90"/>
                      <a:pt x="15" y="90"/>
                    </a:cubicBezTo>
                    <a:cubicBezTo>
                      <a:pt x="16" y="93"/>
                      <a:pt x="19" y="94"/>
                      <a:pt x="22" y="94"/>
                    </a:cubicBezTo>
                    <a:cubicBezTo>
                      <a:pt x="22" y="94"/>
                      <a:pt x="22" y="94"/>
                      <a:pt x="22" y="94"/>
                    </a:cubicBezTo>
                    <a:cubicBezTo>
                      <a:pt x="23" y="94"/>
                      <a:pt x="24" y="94"/>
                      <a:pt x="24" y="94"/>
                    </a:cubicBezTo>
                    <a:cubicBezTo>
                      <a:pt x="29" y="92"/>
                      <a:pt x="31" y="89"/>
                      <a:pt x="31" y="85"/>
                    </a:cubicBezTo>
                    <a:cubicBezTo>
                      <a:pt x="31" y="84"/>
                      <a:pt x="31" y="84"/>
                      <a:pt x="31" y="84"/>
                    </a:cubicBezTo>
                    <a:cubicBezTo>
                      <a:pt x="31" y="82"/>
                      <a:pt x="31" y="82"/>
                      <a:pt x="31" y="82"/>
                    </a:cubicBezTo>
                    <a:cubicBezTo>
                      <a:pt x="29" y="76"/>
                      <a:pt x="25" y="72"/>
                      <a:pt x="19" y="72"/>
                    </a:cubicBezTo>
                    <a:cubicBezTo>
                      <a:pt x="18" y="72"/>
                      <a:pt x="18" y="72"/>
                      <a:pt x="18" y="72"/>
                    </a:cubicBezTo>
                    <a:cubicBezTo>
                      <a:pt x="17" y="72"/>
                      <a:pt x="15" y="73"/>
                      <a:pt x="14" y="73"/>
                    </a:cubicBezTo>
                    <a:cubicBezTo>
                      <a:pt x="7" y="76"/>
                      <a:pt x="3" y="81"/>
                      <a:pt x="3" y="87"/>
                    </a:cubicBezTo>
                    <a:cubicBezTo>
                      <a:pt x="3" y="89"/>
                      <a:pt x="3" y="89"/>
                      <a:pt x="3" y="89"/>
                    </a:cubicBezTo>
                    <a:cubicBezTo>
                      <a:pt x="3" y="90"/>
                      <a:pt x="4" y="93"/>
                      <a:pt x="6" y="96"/>
                    </a:cubicBezTo>
                    <a:cubicBezTo>
                      <a:pt x="10" y="102"/>
                      <a:pt x="16" y="104"/>
                      <a:pt x="23" y="104"/>
                    </a:cubicBezTo>
                    <a:cubicBezTo>
                      <a:pt x="25" y="104"/>
                      <a:pt x="29" y="104"/>
                      <a:pt x="33" y="102"/>
                    </a:cubicBezTo>
                    <a:cubicBezTo>
                      <a:pt x="37" y="100"/>
                      <a:pt x="44" y="95"/>
                      <a:pt x="53" y="86"/>
                    </a:cubicBezTo>
                    <a:cubicBezTo>
                      <a:pt x="63" y="76"/>
                      <a:pt x="72" y="71"/>
                      <a:pt x="80" y="71"/>
                    </a:cubicBezTo>
                    <a:cubicBezTo>
                      <a:pt x="82" y="71"/>
                      <a:pt x="82" y="71"/>
                      <a:pt x="82" y="71"/>
                    </a:cubicBezTo>
                    <a:cubicBezTo>
                      <a:pt x="86" y="71"/>
                      <a:pt x="91" y="73"/>
                      <a:pt x="95" y="77"/>
                    </a:cubicBezTo>
                    <a:cubicBezTo>
                      <a:pt x="100" y="81"/>
                      <a:pt x="102" y="85"/>
                      <a:pt x="102" y="90"/>
                    </a:cubicBezTo>
                    <a:cubicBezTo>
                      <a:pt x="102" y="92"/>
                      <a:pt x="101" y="96"/>
                      <a:pt x="100" y="103"/>
                    </a:cubicBezTo>
                    <a:cubicBezTo>
                      <a:pt x="100" y="104"/>
                      <a:pt x="100" y="104"/>
                      <a:pt x="100" y="104"/>
                    </a:cubicBezTo>
                    <a:cubicBezTo>
                      <a:pt x="102" y="106"/>
                      <a:pt x="102" y="106"/>
                      <a:pt x="102" y="107"/>
                    </a:cubicBezTo>
                    <a:cubicBezTo>
                      <a:pt x="102" y="107"/>
                      <a:pt x="102" y="107"/>
                      <a:pt x="102" y="107"/>
                    </a:cubicBezTo>
                    <a:cubicBezTo>
                      <a:pt x="101" y="108"/>
                      <a:pt x="101" y="109"/>
                      <a:pt x="100" y="109"/>
                    </a:cubicBezTo>
                    <a:cubicBezTo>
                      <a:pt x="99" y="109"/>
                      <a:pt x="99" y="109"/>
                      <a:pt x="99" y="109"/>
                    </a:cubicBezTo>
                    <a:cubicBezTo>
                      <a:pt x="98" y="109"/>
                      <a:pt x="97" y="108"/>
                      <a:pt x="95" y="105"/>
                    </a:cubicBezTo>
                    <a:cubicBezTo>
                      <a:pt x="95" y="105"/>
                      <a:pt x="95" y="105"/>
                      <a:pt x="95" y="105"/>
                    </a:cubicBezTo>
                    <a:cubicBezTo>
                      <a:pt x="91" y="108"/>
                      <a:pt x="88" y="109"/>
                      <a:pt x="85" y="109"/>
                    </a:cubicBezTo>
                    <a:cubicBezTo>
                      <a:pt x="82" y="109"/>
                      <a:pt x="82" y="109"/>
                      <a:pt x="82" y="109"/>
                    </a:cubicBezTo>
                    <a:cubicBezTo>
                      <a:pt x="81" y="109"/>
                      <a:pt x="79" y="108"/>
                      <a:pt x="76" y="107"/>
                    </a:cubicBezTo>
                    <a:cubicBezTo>
                      <a:pt x="71" y="104"/>
                      <a:pt x="68" y="100"/>
                      <a:pt x="68" y="95"/>
                    </a:cubicBezTo>
                    <a:cubicBezTo>
                      <a:pt x="68" y="90"/>
                      <a:pt x="68" y="90"/>
                      <a:pt x="68" y="90"/>
                    </a:cubicBezTo>
                    <a:cubicBezTo>
                      <a:pt x="71" y="84"/>
                      <a:pt x="75" y="81"/>
                      <a:pt x="81" y="81"/>
                    </a:cubicBezTo>
                    <a:cubicBezTo>
                      <a:pt x="81" y="81"/>
                      <a:pt x="81" y="81"/>
                      <a:pt x="81" y="81"/>
                    </a:cubicBezTo>
                    <a:cubicBezTo>
                      <a:pt x="84" y="81"/>
                      <a:pt x="84" y="81"/>
                      <a:pt x="84" y="81"/>
                    </a:cubicBezTo>
                    <a:cubicBezTo>
                      <a:pt x="89" y="83"/>
                      <a:pt x="92" y="86"/>
                      <a:pt x="92" y="91"/>
                    </a:cubicBezTo>
                    <a:cubicBezTo>
                      <a:pt x="92" y="93"/>
                      <a:pt x="92" y="93"/>
                      <a:pt x="92" y="93"/>
                    </a:cubicBezTo>
                    <a:cubicBezTo>
                      <a:pt x="91" y="98"/>
                      <a:pt x="88" y="100"/>
                      <a:pt x="85" y="100"/>
                    </a:cubicBezTo>
                    <a:cubicBezTo>
                      <a:pt x="82" y="100"/>
                      <a:pt x="82" y="100"/>
                      <a:pt x="82" y="100"/>
                    </a:cubicBezTo>
                    <a:cubicBezTo>
                      <a:pt x="79" y="99"/>
                      <a:pt x="77" y="96"/>
                      <a:pt x="77" y="93"/>
                    </a:cubicBezTo>
                    <a:cubicBezTo>
                      <a:pt x="77" y="93"/>
                      <a:pt x="77" y="93"/>
                      <a:pt x="77" y="93"/>
                    </a:cubicBezTo>
                    <a:cubicBezTo>
                      <a:pt x="77" y="91"/>
                      <a:pt x="78" y="89"/>
                      <a:pt x="81" y="88"/>
                    </a:cubicBezTo>
                    <a:cubicBezTo>
                      <a:pt x="82" y="88"/>
                      <a:pt x="82" y="88"/>
                      <a:pt x="82" y="88"/>
                    </a:cubicBezTo>
                    <a:cubicBezTo>
                      <a:pt x="84" y="89"/>
                      <a:pt x="85" y="89"/>
                      <a:pt x="85" y="90"/>
                    </a:cubicBezTo>
                    <a:cubicBezTo>
                      <a:pt x="85" y="91"/>
                      <a:pt x="85" y="91"/>
                      <a:pt x="85" y="91"/>
                    </a:cubicBezTo>
                    <a:cubicBezTo>
                      <a:pt x="84" y="91"/>
                      <a:pt x="84" y="91"/>
                      <a:pt x="84" y="91"/>
                    </a:cubicBezTo>
                    <a:cubicBezTo>
                      <a:pt x="82" y="91"/>
                      <a:pt x="81" y="92"/>
                      <a:pt x="81" y="94"/>
                    </a:cubicBezTo>
                    <a:cubicBezTo>
                      <a:pt x="81" y="95"/>
                      <a:pt x="82" y="96"/>
                      <a:pt x="83" y="96"/>
                    </a:cubicBezTo>
                    <a:cubicBezTo>
                      <a:pt x="86" y="96"/>
                      <a:pt x="88" y="95"/>
                      <a:pt x="88" y="91"/>
                    </a:cubicBezTo>
                    <a:cubicBezTo>
                      <a:pt x="88" y="90"/>
                      <a:pt x="88" y="90"/>
                      <a:pt x="88" y="90"/>
                    </a:cubicBezTo>
                    <a:cubicBezTo>
                      <a:pt x="87" y="86"/>
                      <a:pt x="85" y="84"/>
                      <a:pt x="81" y="84"/>
                    </a:cubicBezTo>
                    <a:cubicBezTo>
                      <a:pt x="79" y="84"/>
                      <a:pt x="79" y="84"/>
                      <a:pt x="79" y="84"/>
                    </a:cubicBezTo>
                    <a:cubicBezTo>
                      <a:pt x="74" y="86"/>
                      <a:pt x="72" y="89"/>
                      <a:pt x="72" y="94"/>
                    </a:cubicBezTo>
                    <a:cubicBezTo>
                      <a:pt x="72" y="96"/>
                      <a:pt x="72" y="98"/>
                      <a:pt x="74" y="100"/>
                    </a:cubicBezTo>
                    <a:cubicBezTo>
                      <a:pt x="77" y="104"/>
                      <a:pt x="80" y="105"/>
                      <a:pt x="83" y="105"/>
                    </a:cubicBezTo>
                    <a:cubicBezTo>
                      <a:pt x="84" y="105"/>
                      <a:pt x="86" y="105"/>
                      <a:pt x="87" y="105"/>
                    </a:cubicBezTo>
                    <a:cubicBezTo>
                      <a:pt x="94" y="102"/>
                      <a:pt x="97" y="97"/>
                      <a:pt x="97" y="91"/>
                    </a:cubicBezTo>
                    <a:cubicBezTo>
                      <a:pt x="97" y="88"/>
                      <a:pt x="96" y="84"/>
                      <a:pt x="94" y="81"/>
                    </a:cubicBezTo>
                    <a:cubicBezTo>
                      <a:pt x="90" y="77"/>
                      <a:pt x="86" y="75"/>
                      <a:pt x="81" y="75"/>
                    </a:cubicBezTo>
                    <a:cubicBezTo>
                      <a:pt x="78" y="75"/>
                      <a:pt x="75" y="76"/>
                      <a:pt x="71" y="77"/>
                    </a:cubicBezTo>
                    <a:cubicBezTo>
                      <a:pt x="68" y="78"/>
                      <a:pt x="62" y="83"/>
                      <a:pt x="54" y="91"/>
                    </a:cubicBezTo>
                    <a:cubicBezTo>
                      <a:pt x="43" y="103"/>
                      <a:pt x="32" y="109"/>
                      <a:pt x="22" y="109"/>
                    </a:cubicBezTo>
                    <a:cubicBezTo>
                      <a:pt x="19" y="109"/>
                      <a:pt x="15" y="108"/>
                      <a:pt x="11" y="106"/>
                    </a:cubicBezTo>
                    <a:cubicBezTo>
                      <a:pt x="3" y="102"/>
                      <a:pt x="0" y="96"/>
                      <a:pt x="0" y="89"/>
                    </a:cubicBezTo>
                    <a:cubicBezTo>
                      <a:pt x="0" y="85"/>
                      <a:pt x="0" y="85"/>
                      <a:pt x="0" y="85"/>
                    </a:cubicBezTo>
                    <a:cubicBezTo>
                      <a:pt x="0" y="84"/>
                      <a:pt x="0" y="82"/>
                      <a:pt x="1" y="80"/>
                    </a:cubicBezTo>
                    <a:cubicBezTo>
                      <a:pt x="5" y="72"/>
                      <a:pt x="12" y="67"/>
                      <a:pt x="22" y="67"/>
                    </a:cubicBezTo>
                    <a:cubicBezTo>
                      <a:pt x="26" y="67"/>
                      <a:pt x="32" y="68"/>
                      <a:pt x="39" y="69"/>
                    </a:cubicBezTo>
                    <a:cubicBezTo>
                      <a:pt x="44" y="69"/>
                      <a:pt x="44" y="69"/>
                      <a:pt x="44" y="69"/>
                    </a:cubicBezTo>
                    <a:cubicBezTo>
                      <a:pt x="47" y="69"/>
                      <a:pt x="51" y="68"/>
                      <a:pt x="54" y="66"/>
                    </a:cubicBezTo>
                    <a:cubicBezTo>
                      <a:pt x="60" y="63"/>
                      <a:pt x="63" y="58"/>
                      <a:pt x="63" y="53"/>
                    </a:cubicBezTo>
                    <a:cubicBezTo>
                      <a:pt x="63" y="52"/>
                      <a:pt x="63" y="52"/>
                      <a:pt x="63" y="52"/>
                    </a:cubicBezTo>
                    <a:cubicBezTo>
                      <a:pt x="63" y="49"/>
                      <a:pt x="63" y="49"/>
                      <a:pt x="63" y="49"/>
                    </a:cubicBezTo>
                    <a:cubicBezTo>
                      <a:pt x="61" y="43"/>
                      <a:pt x="57" y="40"/>
                      <a:pt x="52" y="40"/>
                    </a:cubicBezTo>
                    <a:cubicBezTo>
                      <a:pt x="50" y="40"/>
                      <a:pt x="50" y="40"/>
                      <a:pt x="50" y="40"/>
                    </a:cubicBezTo>
                    <a:cubicBezTo>
                      <a:pt x="44" y="42"/>
                      <a:pt x="41" y="45"/>
                      <a:pt x="41" y="50"/>
                    </a:cubicBezTo>
                    <a:cubicBezTo>
                      <a:pt x="41" y="50"/>
                      <a:pt x="41" y="50"/>
                      <a:pt x="41" y="50"/>
                    </a:cubicBezTo>
                    <a:cubicBezTo>
                      <a:pt x="41" y="54"/>
                      <a:pt x="43" y="57"/>
                      <a:pt x="48" y="58"/>
                    </a:cubicBezTo>
                    <a:cubicBezTo>
                      <a:pt x="49" y="58"/>
                      <a:pt x="49" y="58"/>
                      <a:pt x="49" y="58"/>
                    </a:cubicBezTo>
                    <a:cubicBezTo>
                      <a:pt x="53" y="57"/>
                      <a:pt x="54" y="55"/>
                      <a:pt x="54" y="53"/>
                    </a:cubicBezTo>
                    <a:cubicBezTo>
                      <a:pt x="54" y="52"/>
                      <a:pt x="54" y="52"/>
                      <a:pt x="54" y="52"/>
                    </a:cubicBezTo>
                    <a:cubicBezTo>
                      <a:pt x="54" y="50"/>
                      <a:pt x="53" y="49"/>
                      <a:pt x="52" y="49"/>
                    </a:cubicBezTo>
                    <a:cubicBezTo>
                      <a:pt x="51" y="49"/>
                      <a:pt x="51" y="49"/>
                      <a:pt x="51" y="49"/>
                    </a:cubicBezTo>
                    <a:cubicBezTo>
                      <a:pt x="50" y="49"/>
                      <a:pt x="49" y="50"/>
                      <a:pt x="48" y="52"/>
                    </a:cubicBezTo>
                    <a:cubicBezTo>
                      <a:pt x="47" y="52"/>
                      <a:pt x="47" y="51"/>
                      <a:pt x="46" y="50"/>
                    </a:cubicBezTo>
                    <a:cubicBezTo>
                      <a:pt x="46" y="48"/>
                      <a:pt x="48" y="47"/>
                      <a:pt x="51" y="46"/>
                    </a:cubicBezTo>
                    <a:cubicBezTo>
                      <a:pt x="52" y="46"/>
                      <a:pt x="52" y="46"/>
                      <a:pt x="52" y="46"/>
                    </a:cubicBezTo>
                    <a:cubicBezTo>
                      <a:pt x="56" y="47"/>
                      <a:pt x="57" y="49"/>
                      <a:pt x="57" y="53"/>
                    </a:cubicBezTo>
                    <a:cubicBezTo>
                      <a:pt x="57" y="57"/>
                      <a:pt x="55" y="60"/>
                      <a:pt x="49" y="60"/>
                    </a:cubicBezTo>
                    <a:cubicBezTo>
                      <a:pt x="48" y="60"/>
                      <a:pt x="48" y="60"/>
                      <a:pt x="48" y="60"/>
                    </a:cubicBezTo>
                    <a:cubicBezTo>
                      <a:pt x="46" y="60"/>
                      <a:pt x="46" y="60"/>
                      <a:pt x="46" y="60"/>
                    </a:cubicBezTo>
                    <a:cubicBezTo>
                      <a:pt x="41" y="58"/>
                      <a:pt x="38" y="55"/>
                      <a:pt x="38" y="50"/>
                    </a:cubicBezTo>
                    <a:cubicBezTo>
                      <a:pt x="38" y="44"/>
                      <a:pt x="41" y="40"/>
                      <a:pt x="48" y="38"/>
                    </a:cubicBezTo>
                    <a:cubicBezTo>
                      <a:pt x="51" y="37"/>
                      <a:pt x="53" y="37"/>
                      <a:pt x="53" y="37"/>
                    </a:cubicBezTo>
                    <a:cubicBezTo>
                      <a:pt x="53" y="36"/>
                      <a:pt x="53" y="36"/>
                      <a:pt x="53" y="36"/>
                    </a:cubicBezTo>
                    <a:cubicBezTo>
                      <a:pt x="45" y="30"/>
                      <a:pt x="45" y="30"/>
                      <a:pt x="45" y="30"/>
                    </a:cubicBezTo>
                    <a:cubicBezTo>
                      <a:pt x="39" y="24"/>
                      <a:pt x="36" y="19"/>
                      <a:pt x="36" y="14"/>
                    </a:cubicBezTo>
                    <a:cubicBezTo>
                      <a:pt x="36" y="11"/>
                      <a:pt x="37" y="9"/>
                      <a:pt x="37" y="8"/>
                    </a:cubicBezTo>
                    <a:cubicBezTo>
                      <a:pt x="40" y="3"/>
                      <a:pt x="44" y="0"/>
                      <a:pt x="48" y="0"/>
                    </a:cubicBezTo>
                    <a:lnTo>
                      <a:pt x="5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solidFill>
                    <a:schemeClr val="bg1"/>
                  </a:solidFill>
                </a:endParaRPr>
              </a:p>
            </p:txBody>
          </p:sp>
        </p:grpSp>
        <p:grpSp>
          <p:nvGrpSpPr>
            <p:cNvPr id="12" name="Group 10"/>
            <p:cNvGrpSpPr>
              <a:grpSpLocks noChangeAspect="1"/>
            </p:cNvGrpSpPr>
            <p:nvPr/>
          </p:nvGrpSpPr>
          <p:grpSpPr>
            <a:xfrm>
              <a:off x="4625316" y="5054728"/>
              <a:ext cx="2977883" cy="1390523"/>
              <a:chOff x="3005" y="1772"/>
              <a:chExt cx="1666" cy="778"/>
            </a:xfrm>
            <a:solidFill>
              <a:srgbClr val="F1E2D4"/>
            </a:solidFill>
          </p:grpSpPr>
          <p:sp>
            <p:nvSpPr>
              <p:cNvPr id="13" name="Freeform 11"/>
              <p:cNvSpPr>
                <a:spLocks noEditPoints="1"/>
              </p:cNvSpPr>
              <p:nvPr/>
            </p:nvSpPr>
            <p:spPr bwMode="auto">
              <a:xfrm>
                <a:off x="4118" y="1772"/>
                <a:ext cx="553" cy="461"/>
              </a:xfrm>
              <a:custGeom>
                <a:gdLst>
                  <a:gd name="T0" fmla="*/ 138 w 233"/>
                  <a:gd name="T1" fmla="*/ 29 h 193"/>
                  <a:gd name="T2" fmla="*/ 138 w 233"/>
                  <a:gd name="T3" fmla="*/ 30 h 193"/>
                  <a:gd name="T4" fmla="*/ 107 w 233"/>
                  <a:gd name="T5" fmla="*/ 81 h 193"/>
                  <a:gd name="T6" fmla="*/ 85 w 233"/>
                  <a:gd name="T7" fmla="*/ 161 h 193"/>
                  <a:gd name="T8" fmla="*/ 70 w 233"/>
                  <a:gd name="T9" fmla="*/ 183 h 193"/>
                  <a:gd name="T10" fmla="*/ 44 w 233"/>
                  <a:gd name="T11" fmla="*/ 192 h 193"/>
                  <a:gd name="T12" fmla="*/ 8 w 233"/>
                  <a:gd name="T13" fmla="*/ 176 h 193"/>
                  <a:gd name="T14" fmla="*/ 18 w 233"/>
                  <a:gd name="T15" fmla="*/ 126 h 193"/>
                  <a:gd name="T16" fmla="*/ 40 w 233"/>
                  <a:gd name="T17" fmla="*/ 121 h 193"/>
                  <a:gd name="T18" fmla="*/ 23 w 233"/>
                  <a:gd name="T19" fmla="*/ 127 h 193"/>
                  <a:gd name="T20" fmla="*/ 7 w 233"/>
                  <a:gd name="T21" fmla="*/ 145 h 193"/>
                  <a:gd name="T22" fmla="*/ 7 w 233"/>
                  <a:gd name="T23" fmla="*/ 170 h 193"/>
                  <a:gd name="T24" fmla="*/ 26 w 233"/>
                  <a:gd name="T25" fmla="*/ 188 h 193"/>
                  <a:gd name="T26" fmla="*/ 50 w 233"/>
                  <a:gd name="T27" fmla="*/ 190 h 193"/>
                  <a:gd name="T28" fmla="*/ 63 w 233"/>
                  <a:gd name="T29" fmla="*/ 185 h 193"/>
                  <a:gd name="T30" fmla="*/ 89 w 233"/>
                  <a:gd name="T31" fmla="*/ 134 h 193"/>
                  <a:gd name="T32" fmla="*/ 131 w 233"/>
                  <a:gd name="T33" fmla="*/ 33 h 193"/>
                  <a:gd name="T34" fmla="*/ 142 w 233"/>
                  <a:gd name="T35" fmla="*/ 20 h 193"/>
                  <a:gd name="T36" fmla="*/ 162 w 233"/>
                  <a:gd name="T37" fmla="*/ 24 h 193"/>
                  <a:gd name="T38" fmla="*/ 180 w 233"/>
                  <a:gd name="T39" fmla="*/ 7 h 193"/>
                  <a:gd name="T40" fmla="*/ 228 w 233"/>
                  <a:gd name="T41" fmla="*/ 14 h 193"/>
                  <a:gd name="T42" fmla="*/ 202 w 233"/>
                  <a:gd name="T43" fmla="*/ 78 h 193"/>
                  <a:gd name="T44" fmla="*/ 182 w 233"/>
                  <a:gd name="T45" fmla="*/ 87 h 193"/>
                  <a:gd name="T46" fmla="*/ 225 w 233"/>
                  <a:gd name="T47" fmla="*/ 41 h 193"/>
                  <a:gd name="T48" fmla="*/ 221 w 233"/>
                  <a:gd name="T49" fmla="*/ 18 h 193"/>
                  <a:gd name="T50" fmla="*/ 180 w 233"/>
                  <a:gd name="T51" fmla="*/ 9 h 193"/>
                  <a:gd name="T52" fmla="*/ 163 w 233"/>
                  <a:gd name="T53" fmla="*/ 25 h 193"/>
                  <a:gd name="T54" fmla="*/ 168 w 233"/>
                  <a:gd name="T55" fmla="*/ 29 h 193"/>
                  <a:gd name="T56" fmla="*/ 170 w 233"/>
                  <a:gd name="T57" fmla="*/ 53 h 193"/>
                  <a:gd name="T58" fmla="*/ 167 w 233"/>
                  <a:gd name="T59" fmla="*/ 56 h 193"/>
                  <a:gd name="T60" fmla="*/ 153 w 233"/>
                  <a:gd name="T61" fmla="*/ 52 h 193"/>
                  <a:gd name="T62" fmla="*/ 160 w 233"/>
                  <a:gd name="T63" fmla="*/ 25 h 193"/>
                  <a:gd name="T64" fmla="*/ 126 w 233"/>
                  <a:gd name="T65" fmla="*/ 29 h 193"/>
                  <a:gd name="T66" fmla="*/ 99 w 233"/>
                  <a:gd name="T67" fmla="*/ 71 h 193"/>
                  <a:gd name="T68" fmla="*/ 81 w 233"/>
                  <a:gd name="T69" fmla="*/ 141 h 193"/>
                  <a:gd name="T70" fmla="*/ 61 w 233"/>
                  <a:gd name="T71" fmla="*/ 173 h 193"/>
                  <a:gd name="T72" fmla="*/ 24 w 233"/>
                  <a:gd name="T73" fmla="*/ 167 h 193"/>
                  <a:gd name="T74" fmla="*/ 33 w 233"/>
                  <a:gd name="T75" fmla="*/ 135 h 193"/>
                  <a:gd name="T76" fmla="*/ 44 w 233"/>
                  <a:gd name="T77" fmla="*/ 130 h 193"/>
                  <a:gd name="T78" fmla="*/ 40 w 233"/>
                  <a:gd name="T79" fmla="*/ 132 h 193"/>
                  <a:gd name="T80" fmla="*/ 29 w 233"/>
                  <a:gd name="T81" fmla="*/ 166 h 193"/>
                  <a:gd name="T82" fmla="*/ 61 w 233"/>
                  <a:gd name="T83" fmla="*/ 172 h 193"/>
                  <a:gd name="T84" fmla="*/ 75 w 233"/>
                  <a:gd name="T85" fmla="*/ 152 h 193"/>
                  <a:gd name="T86" fmla="*/ 87 w 233"/>
                  <a:gd name="T87" fmla="*/ 98 h 193"/>
                  <a:gd name="T88" fmla="*/ 124 w 233"/>
                  <a:gd name="T89" fmla="*/ 26 h 193"/>
                  <a:gd name="T90" fmla="*/ 142 w 233"/>
                  <a:gd name="T91" fmla="*/ 39 h 193"/>
                  <a:gd name="T92" fmla="*/ 129 w 233"/>
                  <a:gd name="T93" fmla="*/ 59 h 193"/>
                  <a:gd name="T94" fmla="*/ 111 w 233"/>
                  <a:gd name="T95" fmla="*/ 115 h 193"/>
                  <a:gd name="T96" fmla="*/ 89 w 233"/>
                  <a:gd name="T97" fmla="*/ 174 h 193"/>
                  <a:gd name="T98" fmla="*/ 74 w 233"/>
                  <a:gd name="T99" fmla="*/ 187 h 193"/>
                  <a:gd name="T100" fmla="*/ 74 w 233"/>
                  <a:gd name="T101" fmla="*/ 187 h 193"/>
                  <a:gd name="T102" fmla="*/ 104 w 233"/>
                  <a:gd name="T103" fmla="*/ 126 h 193"/>
                  <a:gd name="T104" fmla="*/ 114 w 233"/>
                  <a:gd name="T105" fmla="*/ 77 h 193"/>
                  <a:gd name="T106" fmla="*/ 139 w 233"/>
                  <a:gd name="T107" fmla="*/ 41 h 193"/>
                  <a:gd name="T108" fmla="*/ 154 w 233"/>
                  <a:gd name="T109" fmla="*/ 51 h 193"/>
                  <a:gd name="T110" fmla="*/ 167 w 233"/>
                  <a:gd name="T111" fmla="*/ 54 h 193"/>
                  <a:gd name="T112" fmla="*/ 168 w 233"/>
                  <a:gd name="T113" fmla="*/ 32 h 193"/>
                  <a:gd name="T114" fmla="*/ 154 w 233"/>
                  <a:gd name="T115" fmla="*/ 51 h 1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3" h="193">
                    <a:moveTo>
                      <a:pt x="131" y="33"/>
                    </a:moveTo>
                    <a:cubicBezTo>
                      <a:pt x="138" y="29"/>
                      <a:pt x="138" y="29"/>
                      <a:pt x="138" y="29"/>
                    </a:cubicBezTo>
                    <a:cubicBezTo>
                      <a:pt x="138" y="29"/>
                      <a:pt x="138" y="29"/>
                      <a:pt x="138" y="29"/>
                    </a:cubicBezTo>
                    <a:cubicBezTo>
                      <a:pt x="138" y="30"/>
                      <a:pt x="138" y="30"/>
                      <a:pt x="138" y="30"/>
                    </a:cubicBezTo>
                    <a:cubicBezTo>
                      <a:pt x="129" y="35"/>
                      <a:pt x="122" y="44"/>
                      <a:pt x="115" y="58"/>
                    </a:cubicBezTo>
                    <a:cubicBezTo>
                      <a:pt x="112" y="64"/>
                      <a:pt x="109" y="72"/>
                      <a:pt x="107" y="81"/>
                    </a:cubicBezTo>
                    <a:cubicBezTo>
                      <a:pt x="95" y="132"/>
                      <a:pt x="95" y="132"/>
                      <a:pt x="95" y="132"/>
                    </a:cubicBezTo>
                    <a:cubicBezTo>
                      <a:pt x="91" y="146"/>
                      <a:pt x="88" y="155"/>
                      <a:pt x="85" y="161"/>
                    </a:cubicBezTo>
                    <a:cubicBezTo>
                      <a:pt x="82" y="167"/>
                      <a:pt x="80" y="171"/>
                      <a:pt x="77" y="175"/>
                    </a:cubicBezTo>
                    <a:cubicBezTo>
                      <a:pt x="74" y="179"/>
                      <a:pt x="72" y="182"/>
                      <a:pt x="70" y="183"/>
                    </a:cubicBezTo>
                    <a:cubicBezTo>
                      <a:pt x="66" y="185"/>
                      <a:pt x="66" y="185"/>
                      <a:pt x="66" y="185"/>
                    </a:cubicBezTo>
                    <a:cubicBezTo>
                      <a:pt x="60" y="189"/>
                      <a:pt x="53" y="191"/>
                      <a:pt x="44" y="192"/>
                    </a:cubicBezTo>
                    <a:cubicBezTo>
                      <a:pt x="40" y="193"/>
                      <a:pt x="34" y="192"/>
                      <a:pt x="28" y="191"/>
                    </a:cubicBezTo>
                    <a:cubicBezTo>
                      <a:pt x="18" y="187"/>
                      <a:pt x="12" y="182"/>
                      <a:pt x="8" y="176"/>
                    </a:cubicBezTo>
                    <a:cubicBezTo>
                      <a:pt x="1" y="166"/>
                      <a:pt x="0" y="155"/>
                      <a:pt x="2" y="145"/>
                    </a:cubicBezTo>
                    <a:cubicBezTo>
                      <a:pt x="5" y="137"/>
                      <a:pt x="10" y="131"/>
                      <a:pt x="18" y="126"/>
                    </a:cubicBezTo>
                    <a:cubicBezTo>
                      <a:pt x="19" y="126"/>
                      <a:pt x="19" y="126"/>
                      <a:pt x="19" y="126"/>
                    </a:cubicBezTo>
                    <a:cubicBezTo>
                      <a:pt x="25" y="122"/>
                      <a:pt x="32" y="120"/>
                      <a:pt x="40" y="121"/>
                    </a:cubicBezTo>
                    <a:cubicBezTo>
                      <a:pt x="40" y="121"/>
                      <a:pt x="40" y="121"/>
                      <a:pt x="40" y="121"/>
                    </a:cubicBezTo>
                    <a:cubicBezTo>
                      <a:pt x="34" y="122"/>
                      <a:pt x="29" y="124"/>
                      <a:pt x="23" y="127"/>
                    </a:cubicBezTo>
                    <a:cubicBezTo>
                      <a:pt x="20" y="129"/>
                      <a:pt x="20" y="129"/>
                      <a:pt x="20" y="129"/>
                    </a:cubicBezTo>
                    <a:cubicBezTo>
                      <a:pt x="14" y="133"/>
                      <a:pt x="10" y="139"/>
                      <a:pt x="7" y="145"/>
                    </a:cubicBezTo>
                    <a:cubicBezTo>
                      <a:pt x="5" y="151"/>
                      <a:pt x="4" y="155"/>
                      <a:pt x="5" y="157"/>
                    </a:cubicBezTo>
                    <a:cubicBezTo>
                      <a:pt x="5" y="162"/>
                      <a:pt x="6" y="166"/>
                      <a:pt x="7" y="170"/>
                    </a:cubicBezTo>
                    <a:cubicBezTo>
                      <a:pt x="9" y="174"/>
                      <a:pt x="9" y="174"/>
                      <a:pt x="9" y="174"/>
                    </a:cubicBezTo>
                    <a:cubicBezTo>
                      <a:pt x="13" y="180"/>
                      <a:pt x="19" y="185"/>
                      <a:pt x="26" y="188"/>
                    </a:cubicBezTo>
                    <a:cubicBezTo>
                      <a:pt x="31" y="190"/>
                      <a:pt x="35" y="191"/>
                      <a:pt x="36" y="191"/>
                    </a:cubicBezTo>
                    <a:cubicBezTo>
                      <a:pt x="41" y="192"/>
                      <a:pt x="45" y="191"/>
                      <a:pt x="50" y="190"/>
                    </a:cubicBezTo>
                    <a:cubicBezTo>
                      <a:pt x="54" y="189"/>
                      <a:pt x="58" y="188"/>
                      <a:pt x="59" y="187"/>
                    </a:cubicBezTo>
                    <a:cubicBezTo>
                      <a:pt x="63" y="185"/>
                      <a:pt x="63" y="185"/>
                      <a:pt x="63" y="185"/>
                    </a:cubicBezTo>
                    <a:cubicBezTo>
                      <a:pt x="70" y="180"/>
                      <a:pt x="76" y="173"/>
                      <a:pt x="80" y="163"/>
                    </a:cubicBezTo>
                    <a:cubicBezTo>
                      <a:pt x="82" y="159"/>
                      <a:pt x="85" y="149"/>
                      <a:pt x="89" y="134"/>
                    </a:cubicBezTo>
                    <a:cubicBezTo>
                      <a:pt x="99" y="91"/>
                      <a:pt x="104" y="69"/>
                      <a:pt x="105" y="68"/>
                    </a:cubicBezTo>
                    <a:cubicBezTo>
                      <a:pt x="111" y="51"/>
                      <a:pt x="120" y="40"/>
                      <a:pt x="131" y="33"/>
                    </a:cubicBezTo>
                    <a:close/>
                    <a:moveTo>
                      <a:pt x="124" y="26"/>
                    </a:moveTo>
                    <a:cubicBezTo>
                      <a:pt x="129" y="23"/>
                      <a:pt x="135" y="21"/>
                      <a:pt x="142" y="20"/>
                    </a:cubicBezTo>
                    <a:cubicBezTo>
                      <a:pt x="146" y="20"/>
                      <a:pt x="151" y="20"/>
                      <a:pt x="157" y="22"/>
                    </a:cubicBezTo>
                    <a:cubicBezTo>
                      <a:pt x="162" y="24"/>
                      <a:pt x="162" y="24"/>
                      <a:pt x="162" y="24"/>
                    </a:cubicBezTo>
                    <a:cubicBezTo>
                      <a:pt x="166" y="17"/>
                      <a:pt x="171" y="12"/>
                      <a:pt x="178" y="9"/>
                    </a:cubicBezTo>
                    <a:cubicBezTo>
                      <a:pt x="180" y="7"/>
                      <a:pt x="180" y="7"/>
                      <a:pt x="180" y="7"/>
                    </a:cubicBezTo>
                    <a:cubicBezTo>
                      <a:pt x="185" y="4"/>
                      <a:pt x="193" y="2"/>
                      <a:pt x="201" y="1"/>
                    </a:cubicBezTo>
                    <a:cubicBezTo>
                      <a:pt x="214" y="0"/>
                      <a:pt x="222" y="5"/>
                      <a:pt x="228" y="14"/>
                    </a:cubicBezTo>
                    <a:cubicBezTo>
                      <a:pt x="231" y="19"/>
                      <a:pt x="233" y="25"/>
                      <a:pt x="233" y="33"/>
                    </a:cubicBezTo>
                    <a:cubicBezTo>
                      <a:pt x="233" y="50"/>
                      <a:pt x="222" y="65"/>
                      <a:pt x="202" y="78"/>
                    </a:cubicBezTo>
                    <a:cubicBezTo>
                      <a:pt x="196" y="81"/>
                      <a:pt x="189" y="85"/>
                      <a:pt x="182" y="87"/>
                    </a:cubicBezTo>
                    <a:cubicBezTo>
                      <a:pt x="182" y="87"/>
                      <a:pt x="182" y="87"/>
                      <a:pt x="182" y="87"/>
                    </a:cubicBezTo>
                    <a:cubicBezTo>
                      <a:pt x="185" y="86"/>
                      <a:pt x="189" y="84"/>
                      <a:pt x="192" y="82"/>
                    </a:cubicBezTo>
                    <a:cubicBezTo>
                      <a:pt x="211" y="70"/>
                      <a:pt x="222" y="57"/>
                      <a:pt x="225" y="41"/>
                    </a:cubicBezTo>
                    <a:cubicBezTo>
                      <a:pt x="226" y="32"/>
                      <a:pt x="225" y="24"/>
                      <a:pt x="221" y="18"/>
                    </a:cubicBezTo>
                    <a:cubicBezTo>
                      <a:pt x="221" y="18"/>
                      <a:pt x="221" y="18"/>
                      <a:pt x="221" y="18"/>
                    </a:cubicBezTo>
                    <a:cubicBezTo>
                      <a:pt x="216" y="9"/>
                      <a:pt x="208" y="5"/>
                      <a:pt x="198" y="5"/>
                    </a:cubicBezTo>
                    <a:cubicBezTo>
                      <a:pt x="190" y="5"/>
                      <a:pt x="184" y="7"/>
                      <a:pt x="180" y="9"/>
                    </a:cubicBezTo>
                    <a:cubicBezTo>
                      <a:pt x="178" y="11"/>
                      <a:pt x="178" y="11"/>
                      <a:pt x="178" y="11"/>
                    </a:cubicBezTo>
                    <a:cubicBezTo>
                      <a:pt x="172" y="14"/>
                      <a:pt x="167" y="19"/>
                      <a:pt x="163" y="25"/>
                    </a:cubicBezTo>
                    <a:cubicBezTo>
                      <a:pt x="163" y="25"/>
                      <a:pt x="163" y="25"/>
                      <a:pt x="163" y="25"/>
                    </a:cubicBezTo>
                    <a:cubicBezTo>
                      <a:pt x="164" y="25"/>
                      <a:pt x="166" y="27"/>
                      <a:pt x="168" y="29"/>
                    </a:cubicBezTo>
                    <a:cubicBezTo>
                      <a:pt x="170" y="32"/>
                      <a:pt x="170" y="32"/>
                      <a:pt x="170" y="32"/>
                    </a:cubicBezTo>
                    <a:cubicBezTo>
                      <a:pt x="174" y="38"/>
                      <a:pt x="174" y="45"/>
                      <a:pt x="170" y="53"/>
                    </a:cubicBezTo>
                    <a:cubicBezTo>
                      <a:pt x="169" y="54"/>
                      <a:pt x="168" y="55"/>
                      <a:pt x="167" y="55"/>
                    </a:cubicBezTo>
                    <a:cubicBezTo>
                      <a:pt x="167" y="56"/>
                      <a:pt x="167" y="56"/>
                      <a:pt x="167" y="56"/>
                    </a:cubicBezTo>
                    <a:cubicBezTo>
                      <a:pt x="163" y="58"/>
                      <a:pt x="160" y="58"/>
                      <a:pt x="155" y="55"/>
                    </a:cubicBezTo>
                    <a:cubicBezTo>
                      <a:pt x="154" y="54"/>
                      <a:pt x="153" y="53"/>
                      <a:pt x="153" y="52"/>
                    </a:cubicBezTo>
                    <a:cubicBezTo>
                      <a:pt x="151" y="49"/>
                      <a:pt x="151" y="44"/>
                      <a:pt x="153" y="37"/>
                    </a:cubicBezTo>
                    <a:cubicBezTo>
                      <a:pt x="155" y="33"/>
                      <a:pt x="157" y="29"/>
                      <a:pt x="160" y="25"/>
                    </a:cubicBezTo>
                    <a:cubicBezTo>
                      <a:pt x="160" y="25"/>
                      <a:pt x="160" y="25"/>
                      <a:pt x="160" y="25"/>
                    </a:cubicBezTo>
                    <a:cubicBezTo>
                      <a:pt x="148" y="21"/>
                      <a:pt x="136" y="23"/>
                      <a:pt x="126" y="29"/>
                    </a:cubicBezTo>
                    <a:cubicBezTo>
                      <a:pt x="118" y="34"/>
                      <a:pt x="112" y="41"/>
                      <a:pt x="106" y="52"/>
                    </a:cubicBezTo>
                    <a:cubicBezTo>
                      <a:pt x="103" y="58"/>
                      <a:pt x="100" y="64"/>
                      <a:pt x="99" y="71"/>
                    </a:cubicBezTo>
                    <a:cubicBezTo>
                      <a:pt x="96" y="80"/>
                      <a:pt x="93" y="93"/>
                      <a:pt x="89" y="110"/>
                    </a:cubicBezTo>
                    <a:cubicBezTo>
                      <a:pt x="85" y="129"/>
                      <a:pt x="83" y="139"/>
                      <a:pt x="81" y="141"/>
                    </a:cubicBezTo>
                    <a:cubicBezTo>
                      <a:pt x="76" y="157"/>
                      <a:pt x="70" y="168"/>
                      <a:pt x="61" y="173"/>
                    </a:cubicBezTo>
                    <a:cubicBezTo>
                      <a:pt x="61" y="173"/>
                      <a:pt x="61" y="173"/>
                      <a:pt x="61" y="173"/>
                    </a:cubicBezTo>
                    <a:cubicBezTo>
                      <a:pt x="55" y="177"/>
                      <a:pt x="49" y="179"/>
                      <a:pt x="43" y="178"/>
                    </a:cubicBezTo>
                    <a:cubicBezTo>
                      <a:pt x="34" y="178"/>
                      <a:pt x="28" y="174"/>
                      <a:pt x="24" y="167"/>
                    </a:cubicBezTo>
                    <a:cubicBezTo>
                      <a:pt x="20" y="161"/>
                      <a:pt x="19" y="155"/>
                      <a:pt x="22" y="148"/>
                    </a:cubicBezTo>
                    <a:cubicBezTo>
                      <a:pt x="24" y="142"/>
                      <a:pt x="28" y="138"/>
                      <a:pt x="33" y="135"/>
                    </a:cubicBezTo>
                    <a:cubicBezTo>
                      <a:pt x="34" y="134"/>
                      <a:pt x="34" y="134"/>
                      <a:pt x="34" y="134"/>
                    </a:cubicBezTo>
                    <a:cubicBezTo>
                      <a:pt x="37" y="133"/>
                      <a:pt x="40" y="131"/>
                      <a:pt x="44" y="130"/>
                    </a:cubicBezTo>
                    <a:cubicBezTo>
                      <a:pt x="45" y="130"/>
                      <a:pt x="45" y="130"/>
                      <a:pt x="45" y="130"/>
                    </a:cubicBezTo>
                    <a:cubicBezTo>
                      <a:pt x="40" y="132"/>
                      <a:pt x="40" y="132"/>
                      <a:pt x="40" y="132"/>
                    </a:cubicBezTo>
                    <a:cubicBezTo>
                      <a:pt x="33" y="137"/>
                      <a:pt x="28" y="143"/>
                      <a:pt x="26" y="151"/>
                    </a:cubicBezTo>
                    <a:cubicBezTo>
                      <a:pt x="25" y="156"/>
                      <a:pt x="26" y="161"/>
                      <a:pt x="29" y="166"/>
                    </a:cubicBezTo>
                    <a:cubicBezTo>
                      <a:pt x="32" y="171"/>
                      <a:pt x="37" y="174"/>
                      <a:pt x="44" y="175"/>
                    </a:cubicBezTo>
                    <a:cubicBezTo>
                      <a:pt x="51" y="175"/>
                      <a:pt x="56" y="174"/>
                      <a:pt x="61" y="172"/>
                    </a:cubicBezTo>
                    <a:cubicBezTo>
                      <a:pt x="61" y="171"/>
                      <a:pt x="61" y="171"/>
                      <a:pt x="61" y="171"/>
                    </a:cubicBezTo>
                    <a:cubicBezTo>
                      <a:pt x="67" y="168"/>
                      <a:pt x="72" y="161"/>
                      <a:pt x="75" y="152"/>
                    </a:cubicBezTo>
                    <a:cubicBezTo>
                      <a:pt x="76" y="152"/>
                      <a:pt x="78" y="145"/>
                      <a:pt x="81" y="134"/>
                    </a:cubicBezTo>
                    <a:cubicBezTo>
                      <a:pt x="83" y="122"/>
                      <a:pt x="85" y="110"/>
                      <a:pt x="87" y="98"/>
                    </a:cubicBezTo>
                    <a:cubicBezTo>
                      <a:pt x="90" y="80"/>
                      <a:pt x="93" y="68"/>
                      <a:pt x="96" y="59"/>
                    </a:cubicBezTo>
                    <a:cubicBezTo>
                      <a:pt x="102" y="45"/>
                      <a:pt x="111" y="34"/>
                      <a:pt x="124" y="26"/>
                    </a:cubicBezTo>
                    <a:close/>
                    <a:moveTo>
                      <a:pt x="139" y="41"/>
                    </a:moveTo>
                    <a:cubicBezTo>
                      <a:pt x="142" y="39"/>
                      <a:pt x="142" y="39"/>
                      <a:pt x="142" y="39"/>
                    </a:cubicBezTo>
                    <a:cubicBezTo>
                      <a:pt x="142" y="40"/>
                      <a:pt x="142" y="40"/>
                      <a:pt x="142" y="40"/>
                    </a:cubicBezTo>
                    <a:cubicBezTo>
                      <a:pt x="140" y="41"/>
                      <a:pt x="136" y="47"/>
                      <a:pt x="129" y="59"/>
                    </a:cubicBezTo>
                    <a:cubicBezTo>
                      <a:pt x="124" y="67"/>
                      <a:pt x="120" y="77"/>
                      <a:pt x="116" y="88"/>
                    </a:cubicBezTo>
                    <a:cubicBezTo>
                      <a:pt x="114" y="96"/>
                      <a:pt x="112" y="105"/>
                      <a:pt x="111" y="115"/>
                    </a:cubicBezTo>
                    <a:cubicBezTo>
                      <a:pt x="109" y="123"/>
                      <a:pt x="107" y="132"/>
                      <a:pt x="104" y="143"/>
                    </a:cubicBezTo>
                    <a:cubicBezTo>
                      <a:pt x="99" y="157"/>
                      <a:pt x="94" y="168"/>
                      <a:pt x="89" y="174"/>
                    </a:cubicBezTo>
                    <a:cubicBezTo>
                      <a:pt x="86" y="179"/>
                      <a:pt x="82" y="183"/>
                      <a:pt x="78" y="186"/>
                    </a:cubicBezTo>
                    <a:cubicBezTo>
                      <a:pt x="74" y="187"/>
                      <a:pt x="74" y="187"/>
                      <a:pt x="74" y="187"/>
                    </a:cubicBezTo>
                    <a:cubicBezTo>
                      <a:pt x="74" y="187"/>
                      <a:pt x="74" y="187"/>
                      <a:pt x="74" y="187"/>
                    </a:cubicBezTo>
                    <a:cubicBezTo>
                      <a:pt x="74" y="187"/>
                      <a:pt x="74" y="187"/>
                      <a:pt x="74" y="187"/>
                    </a:cubicBezTo>
                    <a:cubicBezTo>
                      <a:pt x="83" y="180"/>
                      <a:pt x="90" y="167"/>
                      <a:pt x="97" y="149"/>
                    </a:cubicBezTo>
                    <a:cubicBezTo>
                      <a:pt x="100" y="142"/>
                      <a:pt x="102" y="134"/>
                      <a:pt x="104" y="126"/>
                    </a:cubicBezTo>
                    <a:cubicBezTo>
                      <a:pt x="105" y="119"/>
                      <a:pt x="107" y="110"/>
                      <a:pt x="109" y="99"/>
                    </a:cubicBezTo>
                    <a:cubicBezTo>
                      <a:pt x="111" y="89"/>
                      <a:pt x="113" y="82"/>
                      <a:pt x="114" y="77"/>
                    </a:cubicBezTo>
                    <a:cubicBezTo>
                      <a:pt x="119" y="65"/>
                      <a:pt x="124" y="56"/>
                      <a:pt x="130" y="49"/>
                    </a:cubicBezTo>
                    <a:cubicBezTo>
                      <a:pt x="134" y="45"/>
                      <a:pt x="137" y="42"/>
                      <a:pt x="139" y="41"/>
                    </a:cubicBezTo>
                    <a:close/>
                    <a:moveTo>
                      <a:pt x="154" y="51"/>
                    </a:moveTo>
                    <a:cubicBezTo>
                      <a:pt x="154" y="51"/>
                      <a:pt x="154" y="51"/>
                      <a:pt x="154" y="51"/>
                    </a:cubicBezTo>
                    <a:cubicBezTo>
                      <a:pt x="157" y="56"/>
                      <a:pt x="161" y="57"/>
                      <a:pt x="166" y="55"/>
                    </a:cubicBezTo>
                    <a:cubicBezTo>
                      <a:pt x="167" y="54"/>
                      <a:pt x="167" y="54"/>
                      <a:pt x="167" y="54"/>
                    </a:cubicBezTo>
                    <a:cubicBezTo>
                      <a:pt x="169" y="53"/>
                      <a:pt x="170" y="50"/>
                      <a:pt x="171" y="45"/>
                    </a:cubicBezTo>
                    <a:cubicBezTo>
                      <a:pt x="172" y="40"/>
                      <a:pt x="171" y="36"/>
                      <a:pt x="168" y="32"/>
                    </a:cubicBezTo>
                    <a:cubicBezTo>
                      <a:pt x="166" y="29"/>
                      <a:pt x="164" y="27"/>
                      <a:pt x="161" y="26"/>
                    </a:cubicBezTo>
                    <a:cubicBezTo>
                      <a:pt x="153" y="37"/>
                      <a:pt x="150" y="45"/>
                      <a:pt x="154" y="51"/>
                    </a:cubicBezTo>
                    <a:close/>
                  </a:path>
                </a:pathLst>
              </a:custGeom>
              <a:grpFill/>
              <a:ln w="9525">
                <a:noFill/>
                <a:round/>
              </a:ln>
            </p:spPr>
            <p:txBody>
              <a:bodyPr/>
              <a:lstStyle/>
              <a:p>
                <a:pPr>
                  <a:defRPr/>
                </a:pPr>
                <a:endParaRPr lang="zh-CN" altLang="en-US" sz="1350">
                  <a:solidFill>
                    <a:schemeClr val="bg1"/>
                  </a:solidFill>
                </a:endParaRPr>
              </a:p>
            </p:txBody>
          </p:sp>
          <p:sp>
            <p:nvSpPr>
              <p:cNvPr id="14" name="Freeform 12"/>
              <p:cNvSpPr>
                <a:spLocks noEditPoints="1"/>
              </p:cNvSpPr>
              <p:nvPr/>
            </p:nvSpPr>
            <p:spPr bwMode="auto">
              <a:xfrm>
                <a:off x="3005" y="1772"/>
                <a:ext cx="555" cy="458"/>
              </a:xfrm>
              <a:custGeom>
                <a:gdLst>
                  <a:gd name="T0" fmla="*/ 144 w 234"/>
                  <a:gd name="T1" fmla="*/ 133 h 192"/>
                  <a:gd name="T2" fmla="*/ 171 w 234"/>
                  <a:gd name="T3" fmla="*/ 184 h 192"/>
                  <a:gd name="T4" fmla="*/ 183 w 234"/>
                  <a:gd name="T5" fmla="*/ 189 h 192"/>
                  <a:gd name="T6" fmla="*/ 207 w 234"/>
                  <a:gd name="T7" fmla="*/ 187 h 192"/>
                  <a:gd name="T8" fmla="*/ 226 w 234"/>
                  <a:gd name="T9" fmla="*/ 169 h 192"/>
                  <a:gd name="T10" fmla="*/ 226 w 234"/>
                  <a:gd name="T11" fmla="*/ 144 h 192"/>
                  <a:gd name="T12" fmla="*/ 211 w 234"/>
                  <a:gd name="T13" fmla="*/ 126 h 192"/>
                  <a:gd name="T14" fmla="*/ 193 w 234"/>
                  <a:gd name="T15" fmla="*/ 120 h 192"/>
                  <a:gd name="T16" fmla="*/ 215 w 234"/>
                  <a:gd name="T17" fmla="*/ 125 h 192"/>
                  <a:gd name="T18" fmla="*/ 226 w 234"/>
                  <a:gd name="T19" fmla="*/ 175 h 192"/>
                  <a:gd name="T20" fmla="*/ 190 w 234"/>
                  <a:gd name="T21" fmla="*/ 191 h 192"/>
                  <a:gd name="T22" fmla="*/ 163 w 234"/>
                  <a:gd name="T23" fmla="*/ 182 h 192"/>
                  <a:gd name="T24" fmla="*/ 148 w 234"/>
                  <a:gd name="T25" fmla="*/ 160 h 192"/>
                  <a:gd name="T26" fmla="*/ 127 w 234"/>
                  <a:gd name="T27" fmla="*/ 80 h 192"/>
                  <a:gd name="T28" fmla="*/ 95 w 234"/>
                  <a:gd name="T29" fmla="*/ 29 h 192"/>
                  <a:gd name="T30" fmla="*/ 95 w 234"/>
                  <a:gd name="T31" fmla="*/ 28 h 192"/>
                  <a:gd name="T32" fmla="*/ 128 w 234"/>
                  <a:gd name="T33" fmla="*/ 67 h 192"/>
                  <a:gd name="T34" fmla="*/ 146 w 234"/>
                  <a:gd name="T35" fmla="*/ 97 h 192"/>
                  <a:gd name="T36" fmla="*/ 158 w 234"/>
                  <a:gd name="T37" fmla="*/ 151 h 192"/>
                  <a:gd name="T38" fmla="*/ 173 w 234"/>
                  <a:gd name="T39" fmla="*/ 171 h 192"/>
                  <a:gd name="T40" fmla="*/ 205 w 234"/>
                  <a:gd name="T41" fmla="*/ 165 h 192"/>
                  <a:gd name="T42" fmla="*/ 193 w 234"/>
                  <a:gd name="T43" fmla="*/ 131 h 192"/>
                  <a:gd name="T44" fmla="*/ 189 w 234"/>
                  <a:gd name="T45" fmla="*/ 129 h 192"/>
                  <a:gd name="T46" fmla="*/ 201 w 234"/>
                  <a:gd name="T47" fmla="*/ 134 h 192"/>
                  <a:gd name="T48" fmla="*/ 210 w 234"/>
                  <a:gd name="T49" fmla="*/ 166 h 192"/>
                  <a:gd name="T50" fmla="*/ 173 w 234"/>
                  <a:gd name="T51" fmla="*/ 172 h 192"/>
                  <a:gd name="T52" fmla="*/ 152 w 234"/>
                  <a:gd name="T53" fmla="*/ 140 h 192"/>
                  <a:gd name="T54" fmla="*/ 135 w 234"/>
                  <a:gd name="T55" fmla="*/ 70 h 192"/>
                  <a:gd name="T56" fmla="*/ 108 w 234"/>
                  <a:gd name="T57" fmla="*/ 28 h 192"/>
                  <a:gd name="T58" fmla="*/ 73 w 234"/>
                  <a:gd name="T59" fmla="*/ 24 h 192"/>
                  <a:gd name="T60" fmla="*/ 81 w 234"/>
                  <a:gd name="T61" fmla="*/ 51 h 192"/>
                  <a:gd name="T62" fmla="*/ 67 w 234"/>
                  <a:gd name="T63" fmla="*/ 55 h 192"/>
                  <a:gd name="T64" fmla="*/ 63 w 234"/>
                  <a:gd name="T65" fmla="*/ 52 h 192"/>
                  <a:gd name="T66" fmla="*/ 65 w 234"/>
                  <a:gd name="T67" fmla="*/ 28 h 192"/>
                  <a:gd name="T68" fmla="*/ 71 w 234"/>
                  <a:gd name="T69" fmla="*/ 24 h 192"/>
                  <a:gd name="T70" fmla="*/ 53 w 234"/>
                  <a:gd name="T71" fmla="*/ 8 h 192"/>
                  <a:gd name="T72" fmla="*/ 12 w 234"/>
                  <a:gd name="T73" fmla="*/ 17 h 192"/>
                  <a:gd name="T74" fmla="*/ 8 w 234"/>
                  <a:gd name="T75" fmla="*/ 40 h 192"/>
                  <a:gd name="T76" fmla="*/ 52 w 234"/>
                  <a:gd name="T77" fmla="*/ 86 h 192"/>
                  <a:gd name="T78" fmla="*/ 32 w 234"/>
                  <a:gd name="T79" fmla="*/ 77 h 192"/>
                  <a:gd name="T80" fmla="*/ 5 w 234"/>
                  <a:gd name="T81" fmla="*/ 14 h 192"/>
                  <a:gd name="T82" fmla="*/ 54 w 234"/>
                  <a:gd name="T83" fmla="*/ 7 h 192"/>
                  <a:gd name="T84" fmla="*/ 72 w 234"/>
                  <a:gd name="T85" fmla="*/ 23 h 192"/>
                  <a:gd name="T86" fmla="*/ 92 w 234"/>
                  <a:gd name="T87" fmla="*/ 19 h 192"/>
                  <a:gd name="T88" fmla="*/ 137 w 234"/>
                  <a:gd name="T89" fmla="*/ 58 h 192"/>
                  <a:gd name="T90" fmla="*/ 119 w 234"/>
                  <a:gd name="T91" fmla="*/ 77 h 192"/>
                  <a:gd name="T92" fmla="*/ 130 w 234"/>
                  <a:gd name="T93" fmla="*/ 125 h 192"/>
                  <a:gd name="T94" fmla="*/ 159 w 234"/>
                  <a:gd name="T95" fmla="*/ 186 h 192"/>
                  <a:gd name="T96" fmla="*/ 159 w 234"/>
                  <a:gd name="T97" fmla="*/ 186 h 192"/>
                  <a:gd name="T98" fmla="*/ 144 w 234"/>
                  <a:gd name="T99" fmla="*/ 174 h 192"/>
                  <a:gd name="T100" fmla="*/ 123 w 234"/>
                  <a:gd name="T101" fmla="*/ 114 h 192"/>
                  <a:gd name="T102" fmla="*/ 105 w 234"/>
                  <a:gd name="T103" fmla="*/ 58 h 192"/>
                  <a:gd name="T104" fmla="*/ 91 w 234"/>
                  <a:gd name="T105" fmla="*/ 38 h 192"/>
                  <a:gd name="T106" fmla="*/ 103 w 234"/>
                  <a:gd name="T107" fmla="*/ 48 h 192"/>
                  <a:gd name="T108" fmla="*/ 65 w 234"/>
                  <a:gd name="T109" fmla="*/ 31 h 192"/>
                  <a:gd name="T110" fmla="*/ 67 w 234"/>
                  <a:gd name="T111" fmla="*/ 53 h 192"/>
                  <a:gd name="T112" fmla="*/ 79 w 234"/>
                  <a:gd name="T113" fmla="*/ 50 h 192"/>
                  <a:gd name="T114" fmla="*/ 72 w 234"/>
                  <a:gd name="T115" fmla="*/ 25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4" h="192">
                    <a:moveTo>
                      <a:pt x="128" y="67"/>
                    </a:moveTo>
                    <a:cubicBezTo>
                      <a:pt x="129" y="69"/>
                      <a:pt x="134" y="90"/>
                      <a:pt x="144" y="133"/>
                    </a:cubicBezTo>
                    <a:cubicBezTo>
                      <a:pt x="148" y="148"/>
                      <a:pt x="151" y="158"/>
                      <a:pt x="154" y="162"/>
                    </a:cubicBezTo>
                    <a:cubicBezTo>
                      <a:pt x="158" y="172"/>
                      <a:pt x="163" y="179"/>
                      <a:pt x="171" y="184"/>
                    </a:cubicBezTo>
                    <a:cubicBezTo>
                      <a:pt x="174" y="186"/>
                      <a:pt x="174" y="186"/>
                      <a:pt x="174" y="186"/>
                    </a:cubicBezTo>
                    <a:cubicBezTo>
                      <a:pt x="176" y="187"/>
                      <a:pt x="179" y="188"/>
                      <a:pt x="183" y="189"/>
                    </a:cubicBezTo>
                    <a:cubicBezTo>
                      <a:pt x="188" y="191"/>
                      <a:pt x="193" y="191"/>
                      <a:pt x="197" y="190"/>
                    </a:cubicBezTo>
                    <a:cubicBezTo>
                      <a:pt x="199" y="190"/>
                      <a:pt x="202" y="189"/>
                      <a:pt x="207" y="187"/>
                    </a:cubicBezTo>
                    <a:cubicBezTo>
                      <a:pt x="215" y="184"/>
                      <a:pt x="220" y="179"/>
                      <a:pt x="224" y="173"/>
                    </a:cubicBezTo>
                    <a:cubicBezTo>
                      <a:pt x="226" y="169"/>
                      <a:pt x="226" y="169"/>
                      <a:pt x="226" y="169"/>
                    </a:cubicBezTo>
                    <a:cubicBezTo>
                      <a:pt x="228" y="165"/>
                      <a:pt x="229" y="161"/>
                      <a:pt x="228" y="157"/>
                    </a:cubicBezTo>
                    <a:cubicBezTo>
                      <a:pt x="229" y="155"/>
                      <a:pt x="228" y="151"/>
                      <a:pt x="226" y="144"/>
                    </a:cubicBezTo>
                    <a:cubicBezTo>
                      <a:pt x="223" y="138"/>
                      <a:pt x="219" y="133"/>
                      <a:pt x="213" y="128"/>
                    </a:cubicBezTo>
                    <a:cubicBezTo>
                      <a:pt x="211" y="126"/>
                      <a:pt x="211" y="126"/>
                      <a:pt x="211" y="126"/>
                    </a:cubicBezTo>
                    <a:cubicBezTo>
                      <a:pt x="205" y="123"/>
                      <a:pt x="199" y="121"/>
                      <a:pt x="194" y="120"/>
                    </a:cubicBezTo>
                    <a:cubicBezTo>
                      <a:pt x="193" y="120"/>
                      <a:pt x="193" y="120"/>
                      <a:pt x="193" y="120"/>
                    </a:cubicBezTo>
                    <a:cubicBezTo>
                      <a:pt x="201" y="119"/>
                      <a:pt x="208" y="121"/>
                      <a:pt x="214" y="125"/>
                    </a:cubicBezTo>
                    <a:cubicBezTo>
                      <a:pt x="215" y="125"/>
                      <a:pt x="215" y="125"/>
                      <a:pt x="215" y="125"/>
                    </a:cubicBezTo>
                    <a:cubicBezTo>
                      <a:pt x="223" y="130"/>
                      <a:pt x="228" y="136"/>
                      <a:pt x="231" y="144"/>
                    </a:cubicBezTo>
                    <a:cubicBezTo>
                      <a:pt x="234" y="155"/>
                      <a:pt x="232" y="165"/>
                      <a:pt x="226" y="175"/>
                    </a:cubicBezTo>
                    <a:cubicBezTo>
                      <a:pt x="222" y="181"/>
                      <a:pt x="215" y="186"/>
                      <a:pt x="206" y="190"/>
                    </a:cubicBezTo>
                    <a:cubicBezTo>
                      <a:pt x="199" y="191"/>
                      <a:pt x="194" y="192"/>
                      <a:pt x="190" y="191"/>
                    </a:cubicBezTo>
                    <a:cubicBezTo>
                      <a:pt x="180" y="190"/>
                      <a:pt x="173" y="188"/>
                      <a:pt x="168" y="185"/>
                    </a:cubicBezTo>
                    <a:cubicBezTo>
                      <a:pt x="163" y="182"/>
                      <a:pt x="163" y="182"/>
                      <a:pt x="163" y="182"/>
                    </a:cubicBezTo>
                    <a:cubicBezTo>
                      <a:pt x="162" y="181"/>
                      <a:pt x="159" y="178"/>
                      <a:pt x="156" y="174"/>
                    </a:cubicBezTo>
                    <a:cubicBezTo>
                      <a:pt x="153" y="171"/>
                      <a:pt x="151" y="166"/>
                      <a:pt x="148" y="160"/>
                    </a:cubicBezTo>
                    <a:cubicBezTo>
                      <a:pt x="146" y="155"/>
                      <a:pt x="142" y="145"/>
                      <a:pt x="139" y="131"/>
                    </a:cubicBezTo>
                    <a:cubicBezTo>
                      <a:pt x="127" y="80"/>
                      <a:pt x="127" y="80"/>
                      <a:pt x="127" y="80"/>
                    </a:cubicBezTo>
                    <a:cubicBezTo>
                      <a:pt x="124" y="71"/>
                      <a:pt x="122" y="63"/>
                      <a:pt x="118" y="57"/>
                    </a:cubicBezTo>
                    <a:cubicBezTo>
                      <a:pt x="112" y="43"/>
                      <a:pt x="104" y="34"/>
                      <a:pt x="95" y="29"/>
                    </a:cubicBezTo>
                    <a:cubicBezTo>
                      <a:pt x="95" y="29"/>
                      <a:pt x="95" y="29"/>
                      <a:pt x="95" y="29"/>
                    </a:cubicBezTo>
                    <a:cubicBezTo>
                      <a:pt x="95" y="28"/>
                      <a:pt x="95" y="28"/>
                      <a:pt x="95" y="28"/>
                    </a:cubicBezTo>
                    <a:cubicBezTo>
                      <a:pt x="103" y="32"/>
                      <a:pt x="103" y="32"/>
                      <a:pt x="103" y="32"/>
                    </a:cubicBezTo>
                    <a:cubicBezTo>
                      <a:pt x="114" y="39"/>
                      <a:pt x="122" y="51"/>
                      <a:pt x="128" y="67"/>
                    </a:cubicBezTo>
                    <a:close/>
                    <a:moveTo>
                      <a:pt x="137" y="58"/>
                    </a:moveTo>
                    <a:cubicBezTo>
                      <a:pt x="140" y="67"/>
                      <a:pt x="143" y="80"/>
                      <a:pt x="146" y="97"/>
                    </a:cubicBezTo>
                    <a:cubicBezTo>
                      <a:pt x="148" y="109"/>
                      <a:pt x="150" y="121"/>
                      <a:pt x="153" y="133"/>
                    </a:cubicBezTo>
                    <a:cubicBezTo>
                      <a:pt x="156" y="144"/>
                      <a:pt x="157" y="151"/>
                      <a:pt x="158" y="151"/>
                    </a:cubicBezTo>
                    <a:cubicBezTo>
                      <a:pt x="161" y="160"/>
                      <a:pt x="166" y="167"/>
                      <a:pt x="172" y="170"/>
                    </a:cubicBezTo>
                    <a:cubicBezTo>
                      <a:pt x="173" y="171"/>
                      <a:pt x="173" y="171"/>
                      <a:pt x="173" y="171"/>
                    </a:cubicBezTo>
                    <a:cubicBezTo>
                      <a:pt x="177" y="173"/>
                      <a:pt x="183" y="175"/>
                      <a:pt x="190" y="174"/>
                    </a:cubicBezTo>
                    <a:cubicBezTo>
                      <a:pt x="196" y="173"/>
                      <a:pt x="201" y="170"/>
                      <a:pt x="205" y="165"/>
                    </a:cubicBezTo>
                    <a:cubicBezTo>
                      <a:pt x="207" y="160"/>
                      <a:pt x="208" y="156"/>
                      <a:pt x="207" y="150"/>
                    </a:cubicBezTo>
                    <a:cubicBezTo>
                      <a:pt x="206" y="142"/>
                      <a:pt x="201" y="136"/>
                      <a:pt x="193" y="131"/>
                    </a:cubicBezTo>
                    <a:cubicBezTo>
                      <a:pt x="189" y="129"/>
                      <a:pt x="189" y="129"/>
                      <a:pt x="189" y="129"/>
                    </a:cubicBezTo>
                    <a:cubicBezTo>
                      <a:pt x="189" y="129"/>
                      <a:pt x="189" y="129"/>
                      <a:pt x="189" y="129"/>
                    </a:cubicBezTo>
                    <a:cubicBezTo>
                      <a:pt x="193" y="130"/>
                      <a:pt x="197" y="132"/>
                      <a:pt x="199" y="133"/>
                    </a:cubicBezTo>
                    <a:cubicBezTo>
                      <a:pt x="201" y="134"/>
                      <a:pt x="201" y="134"/>
                      <a:pt x="201" y="134"/>
                    </a:cubicBezTo>
                    <a:cubicBezTo>
                      <a:pt x="206" y="137"/>
                      <a:pt x="209" y="142"/>
                      <a:pt x="212" y="147"/>
                    </a:cubicBezTo>
                    <a:cubicBezTo>
                      <a:pt x="214" y="154"/>
                      <a:pt x="213" y="160"/>
                      <a:pt x="210" y="166"/>
                    </a:cubicBezTo>
                    <a:cubicBezTo>
                      <a:pt x="205" y="173"/>
                      <a:pt x="199" y="177"/>
                      <a:pt x="191" y="178"/>
                    </a:cubicBezTo>
                    <a:cubicBezTo>
                      <a:pt x="184" y="178"/>
                      <a:pt x="178" y="176"/>
                      <a:pt x="173" y="172"/>
                    </a:cubicBezTo>
                    <a:cubicBezTo>
                      <a:pt x="172" y="172"/>
                      <a:pt x="172" y="172"/>
                      <a:pt x="172" y="172"/>
                    </a:cubicBezTo>
                    <a:cubicBezTo>
                      <a:pt x="164" y="167"/>
                      <a:pt x="157" y="156"/>
                      <a:pt x="152" y="140"/>
                    </a:cubicBezTo>
                    <a:cubicBezTo>
                      <a:pt x="151" y="138"/>
                      <a:pt x="148" y="128"/>
                      <a:pt x="144" y="109"/>
                    </a:cubicBezTo>
                    <a:cubicBezTo>
                      <a:pt x="141" y="93"/>
                      <a:pt x="138" y="79"/>
                      <a:pt x="135" y="70"/>
                    </a:cubicBezTo>
                    <a:cubicBezTo>
                      <a:pt x="133" y="64"/>
                      <a:pt x="131" y="57"/>
                      <a:pt x="128" y="51"/>
                    </a:cubicBezTo>
                    <a:cubicBezTo>
                      <a:pt x="122" y="40"/>
                      <a:pt x="115" y="33"/>
                      <a:pt x="108" y="28"/>
                    </a:cubicBezTo>
                    <a:cubicBezTo>
                      <a:pt x="97" y="22"/>
                      <a:pt x="85" y="20"/>
                      <a:pt x="73" y="24"/>
                    </a:cubicBezTo>
                    <a:cubicBezTo>
                      <a:pt x="73" y="24"/>
                      <a:pt x="73" y="24"/>
                      <a:pt x="73" y="24"/>
                    </a:cubicBezTo>
                    <a:cubicBezTo>
                      <a:pt x="76" y="28"/>
                      <a:pt x="79" y="32"/>
                      <a:pt x="81" y="36"/>
                    </a:cubicBezTo>
                    <a:cubicBezTo>
                      <a:pt x="83" y="43"/>
                      <a:pt x="83" y="48"/>
                      <a:pt x="81" y="51"/>
                    </a:cubicBezTo>
                    <a:cubicBezTo>
                      <a:pt x="80" y="52"/>
                      <a:pt x="79" y="53"/>
                      <a:pt x="78" y="54"/>
                    </a:cubicBezTo>
                    <a:cubicBezTo>
                      <a:pt x="74" y="57"/>
                      <a:pt x="70" y="57"/>
                      <a:pt x="67" y="55"/>
                    </a:cubicBezTo>
                    <a:cubicBezTo>
                      <a:pt x="66" y="55"/>
                      <a:pt x="66" y="55"/>
                      <a:pt x="66" y="55"/>
                    </a:cubicBezTo>
                    <a:cubicBezTo>
                      <a:pt x="65" y="54"/>
                      <a:pt x="64" y="53"/>
                      <a:pt x="63" y="52"/>
                    </a:cubicBezTo>
                    <a:cubicBezTo>
                      <a:pt x="59" y="44"/>
                      <a:pt x="60" y="37"/>
                      <a:pt x="64" y="31"/>
                    </a:cubicBezTo>
                    <a:cubicBezTo>
                      <a:pt x="65" y="28"/>
                      <a:pt x="65" y="28"/>
                      <a:pt x="65" y="28"/>
                    </a:cubicBezTo>
                    <a:cubicBezTo>
                      <a:pt x="68" y="26"/>
                      <a:pt x="70" y="24"/>
                      <a:pt x="71" y="24"/>
                    </a:cubicBezTo>
                    <a:cubicBezTo>
                      <a:pt x="71" y="24"/>
                      <a:pt x="71" y="24"/>
                      <a:pt x="71" y="24"/>
                    </a:cubicBezTo>
                    <a:cubicBezTo>
                      <a:pt x="66" y="18"/>
                      <a:pt x="61" y="13"/>
                      <a:pt x="55" y="10"/>
                    </a:cubicBezTo>
                    <a:cubicBezTo>
                      <a:pt x="53" y="8"/>
                      <a:pt x="53" y="8"/>
                      <a:pt x="53" y="8"/>
                    </a:cubicBezTo>
                    <a:cubicBezTo>
                      <a:pt x="49" y="6"/>
                      <a:pt x="43" y="4"/>
                      <a:pt x="35" y="4"/>
                    </a:cubicBezTo>
                    <a:cubicBezTo>
                      <a:pt x="25" y="4"/>
                      <a:pt x="18" y="8"/>
                      <a:pt x="12" y="17"/>
                    </a:cubicBezTo>
                    <a:cubicBezTo>
                      <a:pt x="12" y="17"/>
                      <a:pt x="12" y="17"/>
                      <a:pt x="12" y="17"/>
                    </a:cubicBezTo>
                    <a:cubicBezTo>
                      <a:pt x="8" y="23"/>
                      <a:pt x="7" y="31"/>
                      <a:pt x="8" y="40"/>
                    </a:cubicBezTo>
                    <a:cubicBezTo>
                      <a:pt x="12" y="56"/>
                      <a:pt x="23" y="69"/>
                      <a:pt x="42" y="81"/>
                    </a:cubicBezTo>
                    <a:cubicBezTo>
                      <a:pt x="45" y="83"/>
                      <a:pt x="48" y="85"/>
                      <a:pt x="52" y="86"/>
                    </a:cubicBezTo>
                    <a:cubicBezTo>
                      <a:pt x="52" y="87"/>
                      <a:pt x="52" y="87"/>
                      <a:pt x="52" y="87"/>
                    </a:cubicBezTo>
                    <a:cubicBezTo>
                      <a:pt x="44" y="84"/>
                      <a:pt x="38" y="81"/>
                      <a:pt x="32" y="77"/>
                    </a:cubicBezTo>
                    <a:cubicBezTo>
                      <a:pt x="11" y="64"/>
                      <a:pt x="1" y="49"/>
                      <a:pt x="0" y="32"/>
                    </a:cubicBezTo>
                    <a:cubicBezTo>
                      <a:pt x="1" y="24"/>
                      <a:pt x="2" y="18"/>
                      <a:pt x="5" y="14"/>
                    </a:cubicBezTo>
                    <a:cubicBezTo>
                      <a:pt x="11" y="4"/>
                      <a:pt x="20" y="0"/>
                      <a:pt x="32" y="0"/>
                    </a:cubicBezTo>
                    <a:cubicBezTo>
                      <a:pt x="41" y="1"/>
                      <a:pt x="48" y="3"/>
                      <a:pt x="54" y="7"/>
                    </a:cubicBezTo>
                    <a:cubicBezTo>
                      <a:pt x="56" y="8"/>
                      <a:pt x="56" y="8"/>
                      <a:pt x="56" y="8"/>
                    </a:cubicBezTo>
                    <a:cubicBezTo>
                      <a:pt x="62" y="12"/>
                      <a:pt x="67" y="17"/>
                      <a:pt x="72" y="23"/>
                    </a:cubicBezTo>
                    <a:cubicBezTo>
                      <a:pt x="76" y="21"/>
                      <a:pt x="76" y="21"/>
                      <a:pt x="76" y="21"/>
                    </a:cubicBezTo>
                    <a:cubicBezTo>
                      <a:pt x="82" y="20"/>
                      <a:pt x="87" y="19"/>
                      <a:pt x="92" y="19"/>
                    </a:cubicBezTo>
                    <a:cubicBezTo>
                      <a:pt x="98" y="20"/>
                      <a:pt x="104" y="22"/>
                      <a:pt x="109" y="25"/>
                    </a:cubicBezTo>
                    <a:cubicBezTo>
                      <a:pt x="123" y="33"/>
                      <a:pt x="132" y="44"/>
                      <a:pt x="137" y="58"/>
                    </a:cubicBezTo>
                    <a:close/>
                    <a:moveTo>
                      <a:pt x="103" y="48"/>
                    </a:moveTo>
                    <a:cubicBezTo>
                      <a:pt x="110" y="55"/>
                      <a:pt x="115" y="65"/>
                      <a:pt x="119" y="77"/>
                    </a:cubicBezTo>
                    <a:cubicBezTo>
                      <a:pt x="121" y="81"/>
                      <a:pt x="122" y="88"/>
                      <a:pt x="124" y="98"/>
                    </a:cubicBezTo>
                    <a:cubicBezTo>
                      <a:pt x="126" y="109"/>
                      <a:pt x="128" y="118"/>
                      <a:pt x="130" y="125"/>
                    </a:cubicBezTo>
                    <a:cubicBezTo>
                      <a:pt x="132" y="133"/>
                      <a:pt x="134" y="141"/>
                      <a:pt x="136" y="148"/>
                    </a:cubicBezTo>
                    <a:cubicBezTo>
                      <a:pt x="143" y="166"/>
                      <a:pt x="151" y="179"/>
                      <a:pt x="159" y="186"/>
                    </a:cubicBezTo>
                    <a:cubicBezTo>
                      <a:pt x="159" y="186"/>
                      <a:pt x="159" y="186"/>
                      <a:pt x="159" y="186"/>
                    </a:cubicBezTo>
                    <a:cubicBezTo>
                      <a:pt x="159" y="186"/>
                      <a:pt x="159" y="186"/>
                      <a:pt x="159" y="186"/>
                    </a:cubicBezTo>
                    <a:cubicBezTo>
                      <a:pt x="155" y="185"/>
                      <a:pt x="155" y="185"/>
                      <a:pt x="155" y="185"/>
                    </a:cubicBezTo>
                    <a:cubicBezTo>
                      <a:pt x="151" y="182"/>
                      <a:pt x="147" y="178"/>
                      <a:pt x="144" y="174"/>
                    </a:cubicBezTo>
                    <a:cubicBezTo>
                      <a:pt x="139" y="167"/>
                      <a:pt x="134" y="156"/>
                      <a:pt x="129" y="142"/>
                    </a:cubicBezTo>
                    <a:cubicBezTo>
                      <a:pt x="126" y="131"/>
                      <a:pt x="124" y="122"/>
                      <a:pt x="123" y="114"/>
                    </a:cubicBezTo>
                    <a:cubicBezTo>
                      <a:pt x="121" y="104"/>
                      <a:pt x="119" y="95"/>
                      <a:pt x="117" y="87"/>
                    </a:cubicBezTo>
                    <a:cubicBezTo>
                      <a:pt x="114" y="76"/>
                      <a:pt x="110" y="67"/>
                      <a:pt x="105" y="58"/>
                    </a:cubicBezTo>
                    <a:cubicBezTo>
                      <a:pt x="98" y="47"/>
                      <a:pt x="93" y="40"/>
                      <a:pt x="91" y="39"/>
                    </a:cubicBezTo>
                    <a:cubicBezTo>
                      <a:pt x="91" y="38"/>
                      <a:pt x="91" y="38"/>
                      <a:pt x="91" y="38"/>
                    </a:cubicBezTo>
                    <a:cubicBezTo>
                      <a:pt x="94" y="40"/>
                      <a:pt x="94" y="40"/>
                      <a:pt x="94" y="40"/>
                    </a:cubicBezTo>
                    <a:cubicBezTo>
                      <a:pt x="97" y="41"/>
                      <a:pt x="100" y="44"/>
                      <a:pt x="103" y="48"/>
                    </a:cubicBezTo>
                    <a:close/>
                    <a:moveTo>
                      <a:pt x="72" y="25"/>
                    </a:moveTo>
                    <a:cubicBezTo>
                      <a:pt x="69" y="26"/>
                      <a:pt x="67" y="28"/>
                      <a:pt x="65" y="31"/>
                    </a:cubicBezTo>
                    <a:cubicBezTo>
                      <a:pt x="63" y="35"/>
                      <a:pt x="62" y="40"/>
                      <a:pt x="62" y="44"/>
                    </a:cubicBezTo>
                    <a:cubicBezTo>
                      <a:pt x="63" y="49"/>
                      <a:pt x="64" y="52"/>
                      <a:pt x="67" y="53"/>
                    </a:cubicBezTo>
                    <a:cubicBezTo>
                      <a:pt x="68" y="54"/>
                      <a:pt x="68" y="54"/>
                      <a:pt x="68" y="54"/>
                    </a:cubicBezTo>
                    <a:cubicBezTo>
                      <a:pt x="73" y="56"/>
                      <a:pt x="77" y="55"/>
                      <a:pt x="79" y="50"/>
                    </a:cubicBezTo>
                    <a:cubicBezTo>
                      <a:pt x="79" y="50"/>
                      <a:pt x="79" y="50"/>
                      <a:pt x="79" y="50"/>
                    </a:cubicBezTo>
                    <a:cubicBezTo>
                      <a:pt x="83" y="44"/>
                      <a:pt x="80" y="36"/>
                      <a:pt x="72" y="25"/>
                    </a:cubicBezTo>
                    <a:close/>
                  </a:path>
                </a:pathLst>
              </a:custGeom>
              <a:grpFill/>
              <a:ln w="9525">
                <a:noFill/>
                <a:round/>
              </a:ln>
            </p:spPr>
            <p:txBody>
              <a:bodyPr/>
              <a:lstStyle/>
              <a:p>
                <a:pPr>
                  <a:defRPr/>
                </a:pPr>
                <a:endParaRPr lang="zh-CN" altLang="en-US" sz="1350">
                  <a:solidFill>
                    <a:schemeClr val="bg1"/>
                  </a:solidFill>
                </a:endParaRPr>
              </a:p>
            </p:txBody>
          </p:sp>
          <p:sp>
            <p:nvSpPr>
              <p:cNvPr id="15" name="Freeform 13"/>
              <p:cNvSpPr/>
              <p:nvPr/>
            </p:nvSpPr>
            <p:spPr bwMode="auto">
              <a:xfrm>
                <a:off x="3648" y="2104"/>
                <a:ext cx="417" cy="446"/>
              </a:xfrm>
              <a:custGeom>
                <a:gdLst>
                  <a:gd name="T0" fmla="*/ 74 w 176"/>
                  <a:gd name="T1" fmla="*/ 169 h 187"/>
                  <a:gd name="T2" fmla="*/ 89 w 176"/>
                  <a:gd name="T3" fmla="*/ 156 h 187"/>
                  <a:gd name="T4" fmla="*/ 89 w 176"/>
                  <a:gd name="T5" fmla="*/ 173 h 187"/>
                  <a:gd name="T6" fmla="*/ 94 w 176"/>
                  <a:gd name="T7" fmla="*/ 166 h 187"/>
                  <a:gd name="T8" fmla="*/ 79 w 176"/>
                  <a:gd name="T9" fmla="*/ 169 h 187"/>
                  <a:gd name="T10" fmla="*/ 93 w 176"/>
                  <a:gd name="T11" fmla="*/ 182 h 187"/>
                  <a:gd name="T12" fmla="*/ 88 w 176"/>
                  <a:gd name="T13" fmla="*/ 134 h 187"/>
                  <a:gd name="T14" fmla="*/ 64 w 176"/>
                  <a:gd name="T15" fmla="*/ 82 h 187"/>
                  <a:gd name="T16" fmla="*/ 122 w 176"/>
                  <a:gd name="T17" fmla="*/ 63 h 187"/>
                  <a:gd name="T18" fmla="*/ 115 w 176"/>
                  <a:gd name="T19" fmla="*/ 33 h 187"/>
                  <a:gd name="T20" fmla="*/ 158 w 176"/>
                  <a:gd name="T21" fmla="*/ 37 h 187"/>
                  <a:gd name="T22" fmla="*/ 142 w 176"/>
                  <a:gd name="T23" fmla="*/ 53 h 187"/>
                  <a:gd name="T24" fmla="*/ 137 w 176"/>
                  <a:gd name="T25" fmla="*/ 32 h 187"/>
                  <a:gd name="T26" fmla="*/ 142 w 176"/>
                  <a:gd name="T27" fmla="*/ 36 h 187"/>
                  <a:gd name="T28" fmla="*/ 143 w 176"/>
                  <a:gd name="T29" fmla="*/ 46 h 187"/>
                  <a:gd name="T30" fmla="*/ 150 w 176"/>
                  <a:gd name="T31" fmla="*/ 33 h 187"/>
                  <a:gd name="T32" fmla="*/ 134 w 176"/>
                  <a:gd name="T33" fmla="*/ 25 h 187"/>
                  <a:gd name="T34" fmla="*/ 121 w 176"/>
                  <a:gd name="T35" fmla="*/ 46 h 187"/>
                  <a:gd name="T36" fmla="*/ 152 w 176"/>
                  <a:gd name="T37" fmla="*/ 61 h 187"/>
                  <a:gd name="T38" fmla="*/ 165 w 176"/>
                  <a:gd name="T39" fmla="*/ 21 h 187"/>
                  <a:gd name="T40" fmla="*/ 83 w 176"/>
                  <a:gd name="T41" fmla="*/ 40 h 187"/>
                  <a:gd name="T42" fmla="*/ 11 w 176"/>
                  <a:gd name="T43" fmla="*/ 55 h 187"/>
                  <a:gd name="T44" fmla="*/ 2 w 176"/>
                  <a:gd name="T45" fmla="*/ 7 h 187"/>
                  <a:gd name="T46" fmla="*/ 3 w 176"/>
                  <a:gd name="T47" fmla="*/ 0 h 187"/>
                  <a:gd name="T48" fmla="*/ 12 w 176"/>
                  <a:gd name="T49" fmla="*/ 5 h 187"/>
                  <a:gd name="T50" fmla="*/ 44 w 176"/>
                  <a:gd name="T51" fmla="*/ 2 h 187"/>
                  <a:gd name="T52" fmla="*/ 36 w 176"/>
                  <a:gd name="T53" fmla="*/ 48 h 187"/>
                  <a:gd name="T54" fmla="*/ 17 w 176"/>
                  <a:gd name="T55" fmla="*/ 30 h 187"/>
                  <a:gd name="T56" fmla="*/ 34 w 176"/>
                  <a:gd name="T57" fmla="*/ 15 h 187"/>
                  <a:gd name="T58" fmla="*/ 35 w 176"/>
                  <a:gd name="T59" fmla="*/ 35 h 187"/>
                  <a:gd name="T60" fmla="*/ 29 w 176"/>
                  <a:gd name="T61" fmla="*/ 31 h 187"/>
                  <a:gd name="T62" fmla="*/ 32 w 176"/>
                  <a:gd name="T63" fmla="*/ 21 h 187"/>
                  <a:gd name="T64" fmla="*/ 36 w 176"/>
                  <a:gd name="T65" fmla="*/ 42 h 187"/>
                  <a:gd name="T66" fmla="*/ 48 w 176"/>
                  <a:gd name="T67" fmla="*/ 14 h 187"/>
                  <a:gd name="T68" fmla="*/ 8 w 176"/>
                  <a:gd name="T69" fmla="*/ 31 h 187"/>
                  <a:gd name="T70" fmla="*/ 54 w 176"/>
                  <a:gd name="T71" fmla="*/ 54 h 187"/>
                  <a:gd name="T72" fmla="*/ 156 w 176"/>
                  <a:gd name="T73" fmla="*/ 4 h 187"/>
                  <a:gd name="T74" fmla="*/ 174 w 176"/>
                  <a:gd name="T75" fmla="*/ 49 h 187"/>
                  <a:gd name="T76" fmla="*/ 99 w 176"/>
                  <a:gd name="T77" fmla="*/ 69 h 187"/>
                  <a:gd name="T78" fmla="*/ 66 w 176"/>
                  <a:gd name="T79" fmla="*/ 98 h 187"/>
                  <a:gd name="T80" fmla="*/ 90 w 176"/>
                  <a:gd name="T81" fmla="*/ 117 h 187"/>
                  <a:gd name="T82" fmla="*/ 93 w 176"/>
                  <a:gd name="T83" fmla="*/ 88 h 187"/>
                  <a:gd name="T84" fmla="*/ 82 w 176"/>
                  <a:gd name="T85" fmla="*/ 97 h 187"/>
                  <a:gd name="T86" fmla="*/ 93 w 176"/>
                  <a:gd name="T87" fmla="*/ 98 h 187"/>
                  <a:gd name="T88" fmla="*/ 85 w 176"/>
                  <a:gd name="T89" fmla="*/ 107 h 187"/>
                  <a:gd name="T90" fmla="*/ 93 w 176"/>
                  <a:gd name="T91" fmla="*/ 83 h 187"/>
                  <a:gd name="T92" fmla="*/ 93 w 176"/>
                  <a:gd name="T93" fmla="*/ 122 h 187"/>
                  <a:gd name="T94" fmla="*/ 98 w 176"/>
                  <a:gd name="T95" fmla="*/ 135 h 187"/>
                  <a:gd name="T96" fmla="*/ 92 w 176"/>
                  <a:gd name="T97" fmla="*/ 187 h 1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6" h="187">
                    <a:moveTo>
                      <a:pt x="87" y="186"/>
                    </a:moveTo>
                    <a:cubicBezTo>
                      <a:pt x="79" y="183"/>
                      <a:pt x="74" y="178"/>
                      <a:pt x="74" y="170"/>
                    </a:cubicBezTo>
                    <a:cubicBezTo>
                      <a:pt x="74" y="169"/>
                      <a:pt x="74" y="169"/>
                      <a:pt x="74" y="169"/>
                    </a:cubicBezTo>
                    <a:cubicBezTo>
                      <a:pt x="75" y="166"/>
                      <a:pt x="75" y="166"/>
                      <a:pt x="75" y="166"/>
                    </a:cubicBezTo>
                    <a:cubicBezTo>
                      <a:pt x="77" y="159"/>
                      <a:pt x="81" y="156"/>
                      <a:pt x="87" y="156"/>
                    </a:cubicBezTo>
                    <a:cubicBezTo>
                      <a:pt x="89" y="156"/>
                      <a:pt x="89" y="156"/>
                      <a:pt x="89" y="156"/>
                    </a:cubicBezTo>
                    <a:cubicBezTo>
                      <a:pt x="96" y="158"/>
                      <a:pt x="99" y="161"/>
                      <a:pt x="99" y="166"/>
                    </a:cubicBezTo>
                    <a:cubicBezTo>
                      <a:pt x="99" y="170"/>
                      <a:pt x="97" y="173"/>
                      <a:pt x="92" y="174"/>
                    </a:cubicBezTo>
                    <a:cubicBezTo>
                      <a:pt x="91" y="174"/>
                      <a:pt x="90" y="174"/>
                      <a:pt x="89" y="173"/>
                    </a:cubicBezTo>
                    <a:cubicBezTo>
                      <a:pt x="89" y="171"/>
                      <a:pt x="89" y="171"/>
                      <a:pt x="89" y="171"/>
                    </a:cubicBezTo>
                    <a:cubicBezTo>
                      <a:pt x="92" y="170"/>
                      <a:pt x="94" y="169"/>
                      <a:pt x="94" y="167"/>
                    </a:cubicBezTo>
                    <a:cubicBezTo>
                      <a:pt x="94" y="166"/>
                      <a:pt x="94" y="166"/>
                      <a:pt x="94" y="166"/>
                    </a:cubicBezTo>
                    <a:cubicBezTo>
                      <a:pt x="94" y="163"/>
                      <a:pt x="92" y="162"/>
                      <a:pt x="88" y="161"/>
                    </a:cubicBezTo>
                    <a:cubicBezTo>
                      <a:pt x="87" y="161"/>
                      <a:pt x="87" y="161"/>
                      <a:pt x="87" y="161"/>
                    </a:cubicBezTo>
                    <a:cubicBezTo>
                      <a:pt x="83" y="161"/>
                      <a:pt x="80" y="164"/>
                      <a:pt x="79" y="169"/>
                    </a:cubicBezTo>
                    <a:cubicBezTo>
                      <a:pt x="79" y="173"/>
                      <a:pt x="79" y="173"/>
                      <a:pt x="79" y="173"/>
                    </a:cubicBezTo>
                    <a:cubicBezTo>
                      <a:pt x="81" y="179"/>
                      <a:pt x="85" y="182"/>
                      <a:pt x="91" y="182"/>
                    </a:cubicBezTo>
                    <a:cubicBezTo>
                      <a:pt x="93" y="182"/>
                      <a:pt x="93" y="182"/>
                      <a:pt x="93" y="182"/>
                    </a:cubicBezTo>
                    <a:cubicBezTo>
                      <a:pt x="103" y="180"/>
                      <a:pt x="108" y="174"/>
                      <a:pt x="108" y="164"/>
                    </a:cubicBezTo>
                    <a:cubicBezTo>
                      <a:pt x="108" y="162"/>
                      <a:pt x="108" y="162"/>
                      <a:pt x="108" y="162"/>
                    </a:cubicBezTo>
                    <a:cubicBezTo>
                      <a:pt x="108" y="154"/>
                      <a:pt x="101" y="144"/>
                      <a:pt x="88" y="134"/>
                    </a:cubicBezTo>
                    <a:cubicBezTo>
                      <a:pt x="69" y="122"/>
                      <a:pt x="60" y="110"/>
                      <a:pt x="60" y="99"/>
                    </a:cubicBezTo>
                    <a:cubicBezTo>
                      <a:pt x="60" y="96"/>
                      <a:pt x="60" y="96"/>
                      <a:pt x="60" y="96"/>
                    </a:cubicBezTo>
                    <a:cubicBezTo>
                      <a:pt x="60" y="92"/>
                      <a:pt x="61" y="87"/>
                      <a:pt x="64" y="82"/>
                    </a:cubicBezTo>
                    <a:cubicBezTo>
                      <a:pt x="72" y="69"/>
                      <a:pt x="85" y="63"/>
                      <a:pt x="101" y="63"/>
                    </a:cubicBezTo>
                    <a:cubicBezTo>
                      <a:pt x="120" y="63"/>
                      <a:pt x="120" y="63"/>
                      <a:pt x="120" y="63"/>
                    </a:cubicBezTo>
                    <a:cubicBezTo>
                      <a:pt x="122" y="63"/>
                      <a:pt x="122" y="63"/>
                      <a:pt x="122" y="63"/>
                    </a:cubicBezTo>
                    <a:cubicBezTo>
                      <a:pt x="122" y="62"/>
                      <a:pt x="122" y="62"/>
                      <a:pt x="122" y="62"/>
                    </a:cubicBezTo>
                    <a:cubicBezTo>
                      <a:pt x="117" y="55"/>
                      <a:pt x="114" y="49"/>
                      <a:pt x="114" y="42"/>
                    </a:cubicBezTo>
                    <a:cubicBezTo>
                      <a:pt x="114" y="39"/>
                      <a:pt x="114" y="36"/>
                      <a:pt x="115" y="33"/>
                    </a:cubicBezTo>
                    <a:cubicBezTo>
                      <a:pt x="120" y="23"/>
                      <a:pt x="127" y="17"/>
                      <a:pt x="137" y="17"/>
                    </a:cubicBezTo>
                    <a:cubicBezTo>
                      <a:pt x="139" y="18"/>
                      <a:pt x="142" y="18"/>
                      <a:pt x="145" y="19"/>
                    </a:cubicBezTo>
                    <a:cubicBezTo>
                      <a:pt x="153" y="24"/>
                      <a:pt x="158" y="30"/>
                      <a:pt x="158" y="37"/>
                    </a:cubicBezTo>
                    <a:cubicBezTo>
                      <a:pt x="157" y="41"/>
                      <a:pt x="157" y="41"/>
                      <a:pt x="157" y="41"/>
                    </a:cubicBezTo>
                    <a:cubicBezTo>
                      <a:pt x="154" y="49"/>
                      <a:pt x="149" y="53"/>
                      <a:pt x="142" y="53"/>
                    </a:cubicBezTo>
                    <a:cubicBezTo>
                      <a:pt x="142" y="53"/>
                      <a:pt x="142" y="53"/>
                      <a:pt x="142" y="53"/>
                    </a:cubicBezTo>
                    <a:cubicBezTo>
                      <a:pt x="140" y="53"/>
                      <a:pt x="138" y="53"/>
                      <a:pt x="136" y="51"/>
                    </a:cubicBezTo>
                    <a:cubicBezTo>
                      <a:pt x="132" y="48"/>
                      <a:pt x="130" y="45"/>
                      <a:pt x="130" y="42"/>
                    </a:cubicBezTo>
                    <a:cubicBezTo>
                      <a:pt x="130" y="35"/>
                      <a:pt x="133" y="32"/>
                      <a:pt x="137" y="32"/>
                    </a:cubicBezTo>
                    <a:cubicBezTo>
                      <a:pt x="138" y="32"/>
                      <a:pt x="138" y="32"/>
                      <a:pt x="138" y="32"/>
                    </a:cubicBezTo>
                    <a:cubicBezTo>
                      <a:pt x="141" y="33"/>
                      <a:pt x="142" y="33"/>
                      <a:pt x="142" y="35"/>
                    </a:cubicBezTo>
                    <a:cubicBezTo>
                      <a:pt x="142" y="36"/>
                      <a:pt x="142" y="36"/>
                      <a:pt x="142" y="36"/>
                    </a:cubicBezTo>
                    <a:cubicBezTo>
                      <a:pt x="139" y="38"/>
                      <a:pt x="137" y="40"/>
                      <a:pt x="137" y="41"/>
                    </a:cubicBezTo>
                    <a:cubicBezTo>
                      <a:pt x="137" y="42"/>
                      <a:pt x="137" y="42"/>
                      <a:pt x="137" y="42"/>
                    </a:cubicBezTo>
                    <a:cubicBezTo>
                      <a:pt x="137" y="45"/>
                      <a:pt x="139" y="46"/>
                      <a:pt x="143" y="46"/>
                    </a:cubicBezTo>
                    <a:cubicBezTo>
                      <a:pt x="147" y="46"/>
                      <a:pt x="149" y="44"/>
                      <a:pt x="150" y="39"/>
                    </a:cubicBezTo>
                    <a:cubicBezTo>
                      <a:pt x="150" y="35"/>
                      <a:pt x="150" y="35"/>
                      <a:pt x="150" y="35"/>
                    </a:cubicBezTo>
                    <a:cubicBezTo>
                      <a:pt x="150" y="33"/>
                      <a:pt x="150" y="33"/>
                      <a:pt x="150" y="33"/>
                    </a:cubicBezTo>
                    <a:cubicBezTo>
                      <a:pt x="147" y="27"/>
                      <a:pt x="143" y="25"/>
                      <a:pt x="138" y="25"/>
                    </a:cubicBezTo>
                    <a:cubicBezTo>
                      <a:pt x="137" y="25"/>
                      <a:pt x="137" y="25"/>
                      <a:pt x="137" y="25"/>
                    </a:cubicBezTo>
                    <a:cubicBezTo>
                      <a:pt x="136" y="25"/>
                      <a:pt x="135" y="25"/>
                      <a:pt x="134" y="25"/>
                    </a:cubicBezTo>
                    <a:cubicBezTo>
                      <a:pt x="125" y="28"/>
                      <a:pt x="121" y="33"/>
                      <a:pt x="121" y="40"/>
                    </a:cubicBezTo>
                    <a:cubicBezTo>
                      <a:pt x="121" y="42"/>
                      <a:pt x="121" y="42"/>
                      <a:pt x="121" y="42"/>
                    </a:cubicBezTo>
                    <a:cubicBezTo>
                      <a:pt x="121" y="46"/>
                      <a:pt x="121" y="46"/>
                      <a:pt x="121" y="46"/>
                    </a:cubicBezTo>
                    <a:cubicBezTo>
                      <a:pt x="125" y="57"/>
                      <a:pt x="132" y="62"/>
                      <a:pt x="142" y="62"/>
                    </a:cubicBezTo>
                    <a:cubicBezTo>
                      <a:pt x="144" y="62"/>
                      <a:pt x="144" y="62"/>
                      <a:pt x="144" y="62"/>
                    </a:cubicBezTo>
                    <a:cubicBezTo>
                      <a:pt x="146" y="62"/>
                      <a:pt x="149" y="62"/>
                      <a:pt x="152" y="61"/>
                    </a:cubicBezTo>
                    <a:cubicBezTo>
                      <a:pt x="163" y="55"/>
                      <a:pt x="169" y="47"/>
                      <a:pt x="169" y="37"/>
                    </a:cubicBezTo>
                    <a:cubicBezTo>
                      <a:pt x="169" y="34"/>
                      <a:pt x="169" y="34"/>
                      <a:pt x="169" y="34"/>
                    </a:cubicBezTo>
                    <a:cubicBezTo>
                      <a:pt x="169" y="32"/>
                      <a:pt x="168" y="27"/>
                      <a:pt x="165" y="21"/>
                    </a:cubicBezTo>
                    <a:cubicBezTo>
                      <a:pt x="158" y="12"/>
                      <a:pt x="148" y="7"/>
                      <a:pt x="136" y="7"/>
                    </a:cubicBezTo>
                    <a:cubicBezTo>
                      <a:pt x="132" y="7"/>
                      <a:pt x="126" y="9"/>
                      <a:pt x="119" y="12"/>
                    </a:cubicBezTo>
                    <a:cubicBezTo>
                      <a:pt x="111" y="14"/>
                      <a:pt x="100" y="24"/>
                      <a:pt x="83" y="40"/>
                    </a:cubicBezTo>
                    <a:cubicBezTo>
                      <a:pt x="67" y="56"/>
                      <a:pt x="52" y="64"/>
                      <a:pt x="38" y="64"/>
                    </a:cubicBezTo>
                    <a:cubicBezTo>
                      <a:pt x="35" y="64"/>
                      <a:pt x="35" y="64"/>
                      <a:pt x="35" y="64"/>
                    </a:cubicBezTo>
                    <a:cubicBezTo>
                      <a:pt x="27" y="64"/>
                      <a:pt x="19" y="61"/>
                      <a:pt x="11" y="55"/>
                    </a:cubicBezTo>
                    <a:cubicBezTo>
                      <a:pt x="4" y="47"/>
                      <a:pt x="0" y="40"/>
                      <a:pt x="0" y="33"/>
                    </a:cubicBezTo>
                    <a:cubicBezTo>
                      <a:pt x="0" y="29"/>
                      <a:pt x="1" y="22"/>
                      <a:pt x="3" y="10"/>
                    </a:cubicBezTo>
                    <a:cubicBezTo>
                      <a:pt x="2" y="7"/>
                      <a:pt x="2" y="7"/>
                      <a:pt x="2" y="7"/>
                    </a:cubicBezTo>
                    <a:cubicBezTo>
                      <a:pt x="1" y="5"/>
                      <a:pt x="0" y="4"/>
                      <a:pt x="0" y="3"/>
                    </a:cubicBezTo>
                    <a:cubicBezTo>
                      <a:pt x="0" y="2"/>
                      <a:pt x="0" y="2"/>
                      <a:pt x="0" y="2"/>
                    </a:cubicBezTo>
                    <a:cubicBezTo>
                      <a:pt x="1" y="1"/>
                      <a:pt x="2" y="0"/>
                      <a:pt x="3" y="0"/>
                    </a:cubicBezTo>
                    <a:cubicBezTo>
                      <a:pt x="5" y="0"/>
                      <a:pt x="5" y="0"/>
                      <a:pt x="5" y="0"/>
                    </a:cubicBezTo>
                    <a:cubicBezTo>
                      <a:pt x="6" y="0"/>
                      <a:pt x="8" y="2"/>
                      <a:pt x="11" y="5"/>
                    </a:cubicBezTo>
                    <a:cubicBezTo>
                      <a:pt x="12" y="5"/>
                      <a:pt x="12" y="5"/>
                      <a:pt x="12" y="5"/>
                    </a:cubicBezTo>
                    <a:cubicBezTo>
                      <a:pt x="19" y="2"/>
                      <a:pt x="24" y="0"/>
                      <a:pt x="29" y="0"/>
                    </a:cubicBezTo>
                    <a:cubicBezTo>
                      <a:pt x="34" y="0"/>
                      <a:pt x="34" y="0"/>
                      <a:pt x="34" y="0"/>
                    </a:cubicBezTo>
                    <a:cubicBezTo>
                      <a:pt x="36" y="0"/>
                      <a:pt x="40" y="1"/>
                      <a:pt x="44" y="2"/>
                    </a:cubicBezTo>
                    <a:cubicBezTo>
                      <a:pt x="54" y="8"/>
                      <a:pt x="59" y="16"/>
                      <a:pt x="59" y="24"/>
                    </a:cubicBezTo>
                    <a:cubicBezTo>
                      <a:pt x="58" y="32"/>
                      <a:pt x="58" y="32"/>
                      <a:pt x="58" y="32"/>
                    </a:cubicBezTo>
                    <a:cubicBezTo>
                      <a:pt x="53" y="43"/>
                      <a:pt x="46" y="48"/>
                      <a:pt x="36" y="48"/>
                    </a:cubicBezTo>
                    <a:cubicBezTo>
                      <a:pt x="36" y="48"/>
                      <a:pt x="36" y="48"/>
                      <a:pt x="36" y="48"/>
                    </a:cubicBezTo>
                    <a:cubicBezTo>
                      <a:pt x="31" y="47"/>
                      <a:pt x="31" y="47"/>
                      <a:pt x="31" y="47"/>
                    </a:cubicBezTo>
                    <a:cubicBezTo>
                      <a:pt x="22" y="44"/>
                      <a:pt x="17" y="39"/>
                      <a:pt x="17" y="30"/>
                    </a:cubicBezTo>
                    <a:cubicBezTo>
                      <a:pt x="17" y="26"/>
                      <a:pt x="17" y="26"/>
                      <a:pt x="17" y="26"/>
                    </a:cubicBezTo>
                    <a:cubicBezTo>
                      <a:pt x="19" y="19"/>
                      <a:pt x="24" y="15"/>
                      <a:pt x="30" y="15"/>
                    </a:cubicBezTo>
                    <a:cubicBezTo>
                      <a:pt x="34" y="15"/>
                      <a:pt x="34" y="15"/>
                      <a:pt x="34" y="15"/>
                    </a:cubicBezTo>
                    <a:cubicBezTo>
                      <a:pt x="40" y="17"/>
                      <a:pt x="43" y="21"/>
                      <a:pt x="43" y="26"/>
                    </a:cubicBezTo>
                    <a:cubicBezTo>
                      <a:pt x="43" y="27"/>
                      <a:pt x="43" y="27"/>
                      <a:pt x="43" y="27"/>
                    </a:cubicBezTo>
                    <a:cubicBezTo>
                      <a:pt x="43" y="31"/>
                      <a:pt x="40" y="34"/>
                      <a:pt x="35" y="35"/>
                    </a:cubicBezTo>
                    <a:cubicBezTo>
                      <a:pt x="34" y="35"/>
                      <a:pt x="34" y="35"/>
                      <a:pt x="34" y="35"/>
                    </a:cubicBezTo>
                    <a:cubicBezTo>
                      <a:pt x="31" y="34"/>
                      <a:pt x="29" y="33"/>
                      <a:pt x="29" y="31"/>
                    </a:cubicBezTo>
                    <a:cubicBezTo>
                      <a:pt x="29" y="31"/>
                      <a:pt x="29" y="31"/>
                      <a:pt x="29" y="31"/>
                    </a:cubicBezTo>
                    <a:cubicBezTo>
                      <a:pt x="30" y="30"/>
                      <a:pt x="30" y="30"/>
                      <a:pt x="30" y="30"/>
                    </a:cubicBezTo>
                    <a:cubicBezTo>
                      <a:pt x="34" y="30"/>
                      <a:pt x="36" y="28"/>
                      <a:pt x="36" y="25"/>
                    </a:cubicBezTo>
                    <a:cubicBezTo>
                      <a:pt x="36" y="23"/>
                      <a:pt x="35" y="22"/>
                      <a:pt x="32" y="21"/>
                    </a:cubicBezTo>
                    <a:cubicBezTo>
                      <a:pt x="27" y="21"/>
                      <a:pt x="24" y="24"/>
                      <a:pt x="23" y="30"/>
                    </a:cubicBezTo>
                    <a:cubicBezTo>
                      <a:pt x="23" y="32"/>
                      <a:pt x="23" y="32"/>
                      <a:pt x="23" y="32"/>
                    </a:cubicBezTo>
                    <a:cubicBezTo>
                      <a:pt x="26" y="39"/>
                      <a:pt x="30" y="42"/>
                      <a:pt x="36" y="42"/>
                    </a:cubicBezTo>
                    <a:cubicBezTo>
                      <a:pt x="39" y="42"/>
                      <a:pt x="39" y="42"/>
                      <a:pt x="39" y="42"/>
                    </a:cubicBezTo>
                    <a:cubicBezTo>
                      <a:pt x="48" y="39"/>
                      <a:pt x="52" y="33"/>
                      <a:pt x="52" y="26"/>
                    </a:cubicBezTo>
                    <a:cubicBezTo>
                      <a:pt x="52" y="22"/>
                      <a:pt x="51" y="18"/>
                      <a:pt x="48" y="14"/>
                    </a:cubicBezTo>
                    <a:cubicBezTo>
                      <a:pt x="43" y="9"/>
                      <a:pt x="38" y="6"/>
                      <a:pt x="32" y="6"/>
                    </a:cubicBezTo>
                    <a:cubicBezTo>
                      <a:pt x="30" y="6"/>
                      <a:pt x="28" y="6"/>
                      <a:pt x="25" y="7"/>
                    </a:cubicBezTo>
                    <a:cubicBezTo>
                      <a:pt x="14" y="11"/>
                      <a:pt x="8" y="19"/>
                      <a:pt x="8" y="31"/>
                    </a:cubicBezTo>
                    <a:cubicBezTo>
                      <a:pt x="8" y="36"/>
                      <a:pt x="10" y="42"/>
                      <a:pt x="13" y="47"/>
                    </a:cubicBezTo>
                    <a:cubicBezTo>
                      <a:pt x="20" y="54"/>
                      <a:pt x="28" y="58"/>
                      <a:pt x="36" y="58"/>
                    </a:cubicBezTo>
                    <a:cubicBezTo>
                      <a:pt x="41" y="58"/>
                      <a:pt x="47" y="56"/>
                      <a:pt x="54" y="54"/>
                    </a:cubicBezTo>
                    <a:cubicBezTo>
                      <a:pt x="58" y="52"/>
                      <a:pt x="68" y="45"/>
                      <a:pt x="82" y="31"/>
                    </a:cubicBezTo>
                    <a:cubicBezTo>
                      <a:pt x="102" y="10"/>
                      <a:pt x="120" y="0"/>
                      <a:pt x="137" y="0"/>
                    </a:cubicBezTo>
                    <a:cubicBezTo>
                      <a:pt x="143" y="0"/>
                      <a:pt x="149" y="1"/>
                      <a:pt x="156" y="4"/>
                    </a:cubicBezTo>
                    <a:cubicBezTo>
                      <a:pt x="169" y="12"/>
                      <a:pt x="176" y="22"/>
                      <a:pt x="176" y="34"/>
                    </a:cubicBezTo>
                    <a:cubicBezTo>
                      <a:pt x="176" y="41"/>
                      <a:pt x="176" y="41"/>
                      <a:pt x="176" y="41"/>
                    </a:cubicBezTo>
                    <a:cubicBezTo>
                      <a:pt x="176" y="43"/>
                      <a:pt x="175" y="46"/>
                      <a:pt x="174" y="49"/>
                    </a:cubicBezTo>
                    <a:cubicBezTo>
                      <a:pt x="167" y="64"/>
                      <a:pt x="155" y="71"/>
                      <a:pt x="138" y="71"/>
                    </a:cubicBezTo>
                    <a:cubicBezTo>
                      <a:pt x="131" y="71"/>
                      <a:pt x="121" y="70"/>
                      <a:pt x="108" y="69"/>
                    </a:cubicBezTo>
                    <a:cubicBezTo>
                      <a:pt x="99" y="69"/>
                      <a:pt x="99" y="69"/>
                      <a:pt x="99" y="69"/>
                    </a:cubicBezTo>
                    <a:cubicBezTo>
                      <a:pt x="94" y="69"/>
                      <a:pt x="88" y="70"/>
                      <a:pt x="82" y="73"/>
                    </a:cubicBezTo>
                    <a:cubicBezTo>
                      <a:pt x="71" y="79"/>
                      <a:pt x="66" y="87"/>
                      <a:pt x="66" y="96"/>
                    </a:cubicBezTo>
                    <a:cubicBezTo>
                      <a:pt x="66" y="98"/>
                      <a:pt x="66" y="98"/>
                      <a:pt x="66" y="98"/>
                    </a:cubicBezTo>
                    <a:cubicBezTo>
                      <a:pt x="67" y="103"/>
                      <a:pt x="67" y="103"/>
                      <a:pt x="67" y="103"/>
                    </a:cubicBezTo>
                    <a:cubicBezTo>
                      <a:pt x="71" y="113"/>
                      <a:pt x="77" y="118"/>
                      <a:pt x="86" y="118"/>
                    </a:cubicBezTo>
                    <a:cubicBezTo>
                      <a:pt x="90" y="117"/>
                      <a:pt x="90" y="117"/>
                      <a:pt x="90" y="117"/>
                    </a:cubicBezTo>
                    <a:cubicBezTo>
                      <a:pt x="99" y="115"/>
                      <a:pt x="104" y="109"/>
                      <a:pt x="104" y="102"/>
                    </a:cubicBezTo>
                    <a:cubicBezTo>
                      <a:pt x="104" y="101"/>
                      <a:pt x="104" y="101"/>
                      <a:pt x="104" y="101"/>
                    </a:cubicBezTo>
                    <a:cubicBezTo>
                      <a:pt x="104" y="94"/>
                      <a:pt x="100" y="89"/>
                      <a:pt x="93" y="88"/>
                    </a:cubicBezTo>
                    <a:cubicBezTo>
                      <a:pt x="90" y="88"/>
                      <a:pt x="90" y="88"/>
                      <a:pt x="90" y="88"/>
                    </a:cubicBezTo>
                    <a:cubicBezTo>
                      <a:pt x="85" y="89"/>
                      <a:pt x="82" y="91"/>
                      <a:pt x="82" y="95"/>
                    </a:cubicBezTo>
                    <a:cubicBezTo>
                      <a:pt x="82" y="97"/>
                      <a:pt x="82" y="97"/>
                      <a:pt x="82" y="97"/>
                    </a:cubicBezTo>
                    <a:cubicBezTo>
                      <a:pt x="83" y="101"/>
                      <a:pt x="84" y="102"/>
                      <a:pt x="86" y="102"/>
                    </a:cubicBezTo>
                    <a:cubicBezTo>
                      <a:pt x="87" y="102"/>
                      <a:pt x="87" y="102"/>
                      <a:pt x="87" y="102"/>
                    </a:cubicBezTo>
                    <a:cubicBezTo>
                      <a:pt x="89" y="102"/>
                      <a:pt x="91" y="101"/>
                      <a:pt x="93" y="98"/>
                    </a:cubicBezTo>
                    <a:cubicBezTo>
                      <a:pt x="94" y="98"/>
                      <a:pt x="95" y="99"/>
                      <a:pt x="95" y="101"/>
                    </a:cubicBezTo>
                    <a:cubicBezTo>
                      <a:pt x="95" y="104"/>
                      <a:pt x="93" y="107"/>
                      <a:pt x="87" y="107"/>
                    </a:cubicBezTo>
                    <a:cubicBezTo>
                      <a:pt x="85" y="107"/>
                      <a:pt x="85" y="107"/>
                      <a:pt x="85" y="107"/>
                    </a:cubicBezTo>
                    <a:cubicBezTo>
                      <a:pt x="79" y="105"/>
                      <a:pt x="77" y="102"/>
                      <a:pt x="77" y="96"/>
                    </a:cubicBezTo>
                    <a:cubicBezTo>
                      <a:pt x="77" y="89"/>
                      <a:pt x="81" y="84"/>
                      <a:pt x="90" y="83"/>
                    </a:cubicBezTo>
                    <a:cubicBezTo>
                      <a:pt x="93" y="83"/>
                      <a:pt x="93" y="83"/>
                      <a:pt x="93" y="83"/>
                    </a:cubicBezTo>
                    <a:cubicBezTo>
                      <a:pt x="97" y="84"/>
                      <a:pt x="97" y="84"/>
                      <a:pt x="97" y="84"/>
                    </a:cubicBezTo>
                    <a:cubicBezTo>
                      <a:pt x="105" y="87"/>
                      <a:pt x="110" y="93"/>
                      <a:pt x="110" y="101"/>
                    </a:cubicBezTo>
                    <a:cubicBezTo>
                      <a:pt x="110" y="110"/>
                      <a:pt x="104" y="118"/>
                      <a:pt x="93" y="122"/>
                    </a:cubicBezTo>
                    <a:cubicBezTo>
                      <a:pt x="87" y="122"/>
                      <a:pt x="84" y="123"/>
                      <a:pt x="84" y="124"/>
                    </a:cubicBezTo>
                    <a:cubicBezTo>
                      <a:pt x="84" y="125"/>
                      <a:pt x="84" y="125"/>
                      <a:pt x="84" y="125"/>
                    </a:cubicBezTo>
                    <a:cubicBezTo>
                      <a:pt x="98" y="135"/>
                      <a:pt x="98" y="135"/>
                      <a:pt x="98" y="135"/>
                    </a:cubicBezTo>
                    <a:cubicBezTo>
                      <a:pt x="108" y="145"/>
                      <a:pt x="113" y="154"/>
                      <a:pt x="113" y="163"/>
                    </a:cubicBezTo>
                    <a:cubicBezTo>
                      <a:pt x="112" y="167"/>
                      <a:pt x="112" y="171"/>
                      <a:pt x="111" y="173"/>
                    </a:cubicBezTo>
                    <a:cubicBezTo>
                      <a:pt x="107" y="182"/>
                      <a:pt x="100" y="187"/>
                      <a:pt x="92" y="187"/>
                    </a:cubicBezTo>
                    <a:lnTo>
                      <a:pt x="87" y="186"/>
                    </a:lnTo>
                    <a:close/>
                  </a:path>
                </a:pathLst>
              </a:custGeom>
              <a:grpFill/>
              <a:ln w="9525">
                <a:noFill/>
                <a:round/>
              </a:ln>
            </p:spPr>
            <p:txBody>
              <a:bodyPr/>
              <a:lstStyle/>
              <a:p>
                <a:pPr>
                  <a:defRPr/>
                </a:pPr>
                <a:endParaRPr lang="zh-CN" altLang="en-US" sz="1350">
                  <a:solidFill>
                    <a:schemeClr val="bg1"/>
                  </a:solidFill>
                </a:endParaRPr>
              </a:p>
            </p:txBody>
          </p:sp>
        </p:grpSp>
      </p:grpSp>
      <p:grpSp>
        <p:nvGrpSpPr>
          <p:cNvPr id="19" name="组合 18"/>
          <p:cNvGrpSpPr/>
          <p:nvPr/>
        </p:nvGrpSpPr>
        <p:grpSpPr>
          <a:xfrm>
            <a:off x="3334467" y="3027908"/>
            <a:ext cx="5809533" cy="1445354"/>
            <a:chOff x="3338840" y="3087758"/>
            <a:chExt cx="5809533" cy="1445354"/>
          </a:xfrm>
        </p:grpSpPr>
        <p:sp>
          <p:nvSpPr>
            <p:cNvPr id="7" name="文本框 7"/>
            <p:cNvSpPr txBox="1">
              <a:spLocks noChangeArrowheads="1"/>
            </p:cNvSpPr>
            <p:nvPr/>
          </p:nvSpPr>
          <p:spPr bwMode="auto">
            <a:xfrm>
              <a:off x="5029132" y="4195927"/>
              <a:ext cx="2133737"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a:solidFill>
                    <a:schemeClr val="bg1"/>
                  </a:solidFill>
                  <a:latin typeface="造字工房悦黑体验版常规体" pitchFamily="50" charset="-122"/>
                  <a:ea typeface="造字工房悦黑体验版常规体" pitchFamily="50" charset="-122"/>
                </a:rPr>
                <a:t>汇报人：</a:t>
              </a:r>
              <a:r>
                <a:rPr lang="en-US" altLang="zh-CN" sz="1600">
                  <a:solidFill>
                    <a:schemeClr val="bg1"/>
                  </a:solidFill>
                  <a:latin typeface="造字工房悦黑体验版常规体" pitchFamily="50" charset="-122"/>
                  <a:ea typeface="造字工房悦黑体验版常规体" pitchFamily="50" charset="-122"/>
                </a:rPr>
                <a:t>PPT</a:t>
              </a:r>
              <a:r>
                <a:rPr lang="zh-CN" altLang="en-US" sz="1600">
                  <a:solidFill>
                    <a:schemeClr val="bg1"/>
                  </a:solidFill>
                  <a:latin typeface="造字工房悦黑体验版常规体" pitchFamily="50" charset="-122"/>
                  <a:ea typeface="造字工房悦黑体验版常规体" pitchFamily="50" charset="-122"/>
                </a:rPr>
                <a:t>汇</a:t>
              </a:r>
              <a:endParaRPr lang="zh-CN" altLang="en-US" sz="1600">
                <a:solidFill>
                  <a:schemeClr val="bg1"/>
                </a:solidFill>
                <a:latin typeface="造字工房悦黑体验版常规体" pitchFamily="50" charset="-122"/>
                <a:ea typeface="造字工房悦黑体验版常规体" pitchFamily="50" charset="-122"/>
              </a:endParaRPr>
            </a:p>
          </p:txBody>
        </p:sp>
        <p:sp>
          <p:nvSpPr>
            <p:cNvPr id="17" name="文本框 62"/>
            <p:cNvSpPr txBox="1">
              <a:spLocks noChangeArrowheads="1"/>
            </p:cNvSpPr>
            <p:nvPr/>
          </p:nvSpPr>
          <p:spPr bwMode="auto">
            <a:xfrm>
              <a:off x="3446463" y="3866800"/>
              <a:ext cx="52990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eaLnBrk="1" hangingPunct="1"/>
              <a:r>
                <a:rPr lang="en-US" altLang="zh-CN" sz="1400">
                  <a:solidFill>
                    <a:schemeClr val="bg1"/>
                  </a:solidFill>
                  <a:latin typeface="微软雅黑" panose="020b0503020204020204" pitchFamily="34" charset="-122"/>
                  <a:ea typeface="微软雅黑" panose="020b0503020204020204" pitchFamily="34" charset="-122"/>
                </a:rPr>
                <a:t>Quietly elegant year-end summary report</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3338840" y="3087758"/>
              <a:ext cx="5809533" cy="923330"/>
            </a:xfrm>
            <a:prstGeom prst="rect">
              <a:avLst/>
            </a:prstGeom>
            <a:noFill/>
          </p:spPr>
          <p:txBody>
            <a:bodyPr wrap="square" rtlCol="0">
              <a:spAutoFit/>
            </a:bodyPr>
            <a:lstStyle/>
            <a:p>
              <a:r>
                <a:rPr lang="zh-CN" altLang="en-US" sz="5400">
                  <a:solidFill>
                    <a:schemeClr val="bg1"/>
                  </a:solidFill>
                  <a:latin typeface="造字工房悦黑体验版常规体" pitchFamily="50" charset="-122"/>
                  <a:ea typeface="造字工房悦黑体验版常规体" pitchFamily="50" charset="-122"/>
                </a:rPr>
                <a:t>商务演示</a:t>
              </a:r>
              <a:r>
                <a:rPr lang="en-US" altLang="zh-CN" sz="5400">
                  <a:solidFill>
                    <a:schemeClr val="bg1"/>
                  </a:solidFill>
                  <a:latin typeface="造字工房悦黑体验版常规体" pitchFamily="50" charset="-122"/>
                  <a:ea typeface="造字工房悦黑体验版常规体" pitchFamily="50" charset="-122"/>
                </a:rPr>
                <a:t>PPT</a:t>
              </a:r>
              <a:r>
                <a:rPr lang="zh-CN" altLang="en-US" sz="5400">
                  <a:solidFill>
                    <a:schemeClr val="bg1"/>
                  </a:solidFill>
                  <a:latin typeface="造字工房悦黑体验版常规体" pitchFamily="50" charset="-122"/>
                  <a:ea typeface="造字工房悦黑体验版常规体" pitchFamily="50" charset="-122"/>
                </a:rPr>
                <a:t>模板</a:t>
              </a:r>
              <a:endParaRPr lang="zh-CN" altLang="en-US" sz="5400">
                <a:solidFill>
                  <a:schemeClr val="bg1"/>
                </a:solidFill>
                <a:latin typeface="造字工房悦黑体验版常规体" pitchFamily="50" charset="-122"/>
                <a:ea typeface="造字工房悦黑体验版常规体" pitchFamily="50" charset="-122"/>
              </a:endParaRPr>
            </a:p>
          </p:txBody>
        </p:sp>
      </p:grpSp>
    </p:spTree>
  </p:cSld>
  <p:clrMapOvr>
    <a:masterClrMapping/>
  </p:clrMapOvr>
  <mc:AlternateContent>
    <mc:Choice xmlns:p14="http://schemas.microsoft.com/office/powerpoint/2010/main" Requires="p14">
      <p:transition advClick="0" advTm="2000" p14:dur="0"/>
    </mc:Choice>
    <mc:Fallback>
      <p:transition advClick="0" advTm="2000"/>
    </mc:Fallback>
  </mc:AlternateConten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18" name="直接连接符 17"/>
          <p:cNvCxnSpPr>
            <a:stCxn id="2" idx="4"/>
          </p:cNvCxnSpPr>
          <p:nvPr/>
        </p:nvCxnSpPr>
        <p:spPr>
          <a:xfrm flipH="1">
            <a:off x="2214643" y="1651456"/>
            <a:ext cx="1" cy="4481555"/>
          </a:xfrm>
          <a:prstGeom prst="line">
            <a:avLst/>
          </a:prstGeom>
          <a:ln w="12700">
            <a:solidFill>
              <a:schemeClr val="bg1">
                <a:lumMod val="9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2087234" y="1396637"/>
            <a:ext cx="254819" cy="254819"/>
          </a:xfrm>
          <a:prstGeom prst="ellipse">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0" name="椭圆 9"/>
          <p:cNvSpPr/>
          <p:nvPr/>
        </p:nvSpPr>
        <p:spPr>
          <a:xfrm>
            <a:off x="2087234" y="2551480"/>
            <a:ext cx="254819" cy="254819"/>
          </a:xfrm>
          <a:prstGeom prst="ellipse">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1" name="椭圆 10"/>
          <p:cNvSpPr/>
          <p:nvPr/>
        </p:nvSpPr>
        <p:spPr>
          <a:xfrm>
            <a:off x="2087234" y="3706323"/>
            <a:ext cx="254819" cy="254819"/>
          </a:xfrm>
          <a:prstGeom prst="ellipse">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2" name="椭圆 11"/>
          <p:cNvSpPr/>
          <p:nvPr/>
        </p:nvSpPr>
        <p:spPr>
          <a:xfrm>
            <a:off x="2087234" y="4861167"/>
            <a:ext cx="254819" cy="254819"/>
          </a:xfrm>
          <a:prstGeom prst="ellipse">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3" name="椭圆 22"/>
          <p:cNvSpPr/>
          <p:nvPr/>
        </p:nvSpPr>
        <p:spPr>
          <a:xfrm>
            <a:off x="2087234" y="5950827"/>
            <a:ext cx="254819" cy="254819"/>
          </a:xfrm>
          <a:prstGeom prst="ellipse">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4" name="文本框 118"/>
          <p:cNvSpPr txBox="1"/>
          <p:nvPr/>
        </p:nvSpPr>
        <p:spPr>
          <a:xfrm>
            <a:off x="2526399" y="1797623"/>
            <a:ext cx="8287913"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a:solidFill>
                  <a:srgbClr val="FFFFFF"/>
                </a:solidFill>
                <a:latin typeface="微软雅黑" panose="020b0503020204020204" pitchFamily="34" charset="-122"/>
                <a:ea typeface="微软雅黑" panose="020b0503020204020204" pitchFamily="34" charset="-122"/>
              </a:rPr>
              <a:t>单击此处添加您的编辑文字标题，您的团队名称您的公司名称单击此处添加您</a:t>
            </a: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25" name="文本框 119"/>
          <p:cNvSpPr txBox="1"/>
          <p:nvPr/>
        </p:nvSpPr>
        <p:spPr>
          <a:xfrm>
            <a:off x="2589298" y="1396637"/>
            <a:ext cx="192118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a:solidFill>
                  <a:srgbClr val="FFFFFF"/>
                </a:solidFill>
                <a:latin typeface="微软雅黑" panose="020b0503020204020204" pitchFamily="34" charset="-122"/>
                <a:ea typeface="微软雅黑" panose="020b0503020204020204" pitchFamily="34" charset="-122"/>
              </a:rPr>
              <a:t>输入文字</a:t>
            </a:r>
            <a:endParaRPr lang="zh-CN" altLang="en-US" sz="2000" b="1">
              <a:solidFill>
                <a:srgbClr val="FFFFFF"/>
              </a:solidFill>
              <a:latin typeface="微软雅黑" panose="020b0503020204020204" pitchFamily="34" charset="-122"/>
              <a:ea typeface="微软雅黑" panose="020b0503020204020204" pitchFamily="34" charset="-122"/>
            </a:endParaRPr>
          </a:p>
        </p:txBody>
      </p:sp>
      <p:sp>
        <p:nvSpPr>
          <p:cNvPr id="26" name="文本框 118"/>
          <p:cNvSpPr txBox="1"/>
          <p:nvPr/>
        </p:nvSpPr>
        <p:spPr>
          <a:xfrm>
            <a:off x="2526399" y="2857309"/>
            <a:ext cx="8287913"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a:solidFill>
                  <a:srgbClr val="FFFFFF"/>
                </a:solidFill>
                <a:latin typeface="微软雅黑" panose="020b0503020204020204" pitchFamily="34" charset="-122"/>
                <a:ea typeface="微软雅黑" panose="020b0503020204020204" pitchFamily="34" charset="-122"/>
              </a:rPr>
              <a:t>单击此处添加您的编辑文字标题，您的团队名称您的公司名称单击此处添加您</a:t>
            </a: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27" name="文本框 119"/>
          <p:cNvSpPr txBox="1"/>
          <p:nvPr/>
        </p:nvSpPr>
        <p:spPr>
          <a:xfrm>
            <a:off x="2589298" y="2467009"/>
            <a:ext cx="192118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a:solidFill>
                  <a:srgbClr val="FFFFFF"/>
                </a:solidFill>
                <a:latin typeface="微软雅黑" panose="020b0503020204020204" pitchFamily="34" charset="-122"/>
                <a:ea typeface="微软雅黑" panose="020b0503020204020204" pitchFamily="34" charset="-122"/>
              </a:rPr>
              <a:t>输入文字</a:t>
            </a:r>
            <a:endParaRPr lang="zh-CN" altLang="en-US" sz="2000" b="1">
              <a:solidFill>
                <a:srgbClr val="FFFFFF"/>
              </a:solidFill>
              <a:latin typeface="微软雅黑" panose="020b0503020204020204" pitchFamily="34" charset="-122"/>
              <a:ea typeface="微软雅黑" panose="020b0503020204020204" pitchFamily="34" charset="-122"/>
            </a:endParaRPr>
          </a:p>
        </p:txBody>
      </p:sp>
      <p:sp>
        <p:nvSpPr>
          <p:cNvPr id="28" name="文本框 118"/>
          <p:cNvSpPr txBox="1"/>
          <p:nvPr/>
        </p:nvSpPr>
        <p:spPr>
          <a:xfrm>
            <a:off x="2526399" y="3916995"/>
            <a:ext cx="8287913"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a:solidFill>
                  <a:srgbClr val="FFFFFF"/>
                </a:solidFill>
                <a:latin typeface="微软雅黑" panose="020b0503020204020204" pitchFamily="34" charset="-122"/>
                <a:ea typeface="微软雅黑" panose="020b0503020204020204" pitchFamily="34" charset="-122"/>
              </a:rPr>
              <a:t>单击此处添加您的编辑文字标题，您的团队名称您的公司名称单击此处添加您</a:t>
            </a: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29" name="文本框 119"/>
          <p:cNvSpPr txBox="1"/>
          <p:nvPr/>
        </p:nvSpPr>
        <p:spPr>
          <a:xfrm>
            <a:off x="2589298" y="3537381"/>
            <a:ext cx="192118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a:solidFill>
                  <a:srgbClr val="FFFFFF"/>
                </a:solidFill>
                <a:latin typeface="微软雅黑" panose="020b0503020204020204" pitchFamily="34" charset="-122"/>
                <a:ea typeface="微软雅黑" panose="020b0503020204020204" pitchFamily="34" charset="-122"/>
              </a:rPr>
              <a:t>输入文字</a:t>
            </a:r>
            <a:endParaRPr lang="zh-CN" altLang="en-US" sz="2000" b="1">
              <a:solidFill>
                <a:srgbClr val="FFFFFF"/>
              </a:solidFill>
              <a:latin typeface="微软雅黑" panose="020b0503020204020204" pitchFamily="34" charset="-122"/>
              <a:ea typeface="微软雅黑" panose="020b0503020204020204" pitchFamily="34" charset="-122"/>
            </a:endParaRPr>
          </a:p>
        </p:txBody>
      </p:sp>
      <p:sp>
        <p:nvSpPr>
          <p:cNvPr id="30" name="文本框 118"/>
          <p:cNvSpPr txBox="1"/>
          <p:nvPr/>
        </p:nvSpPr>
        <p:spPr>
          <a:xfrm>
            <a:off x="2526399" y="4976681"/>
            <a:ext cx="8287913"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a:solidFill>
                  <a:srgbClr val="FFFFFF"/>
                </a:solidFill>
                <a:latin typeface="微软雅黑" panose="020b0503020204020204" pitchFamily="34" charset="-122"/>
                <a:ea typeface="微软雅黑" panose="020b0503020204020204" pitchFamily="34" charset="-122"/>
              </a:rPr>
              <a:t>单击此处添加您的编辑文字标题，您的团队名称您的公司名称单击此处添加您</a:t>
            </a: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31" name="文本框 119"/>
          <p:cNvSpPr txBox="1"/>
          <p:nvPr/>
        </p:nvSpPr>
        <p:spPr>
          <a:xfrm>
            <a:off x="2589298" y="4607753"/>
            <a:ext cx="192118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a:solidFill>
                  <a:srgbClr val="FFFFFF"/>
                </a:solidFill>
                <a:latin typeface="微软雅黑" panose="020b0503020204020204" pitchFamily="34" charset="-122"/>
                <a:ea typeface="微软雅黑" panose="020b0503020204020204" pitchFamily="34" charset="-122"/>
              </a:rPr>
              <a:t>输入文字</a:t>
            </a:r>
            <a:endParaRPr lang="zh-CN" altLang="en-US" sz="2000" b="1">
              <a:solidFill>
                <a:srgbClr val="FFFFFF"/>
              </a:solidFill>
              <a:latin typeface="微软雅黑" panose="020b0503020204020204" pitchFamily="34" charset="-122"/>
              <a:ea typeface="微软雅黑" panose="020b0503020204020204" pitchFamily="34" charset="-122"/>
            </a:endParaRPr>
          </a:p>
        </p:txBody>
      </p:sp>
      <p:sp>
        <p:nvSpPr>
          <p:cNvPr id="32" name="文本框 118"/>
          <p:cNvSpPr txBox="1"/>
          <p:nvPr/>
        </p:nvSpPr>
        <p:spPr>
          <a:xfrm>
            <a:off x="2526399" y="6036369"/>
            <a:ext cx="8287913"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a:solidFill>
                  <a:srgbClr val="FFFFFF"/>
                </a:solidFill>
                <a:latin typeface="微软雅黑" panose="020b0503020204020204" pitchFamily="34" charset="-122"/>
                <a:ea typeface="微软雅黑" panose="020b0503020204020204" pitchFamily="34" charset="-122"/>
              </a:rPr>
              <a:t>单击此处添加您的编辑文字标题，您的团队名称您的公司名称单击此处添加您</a:t>
            </a: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34" name="文本框 119"/>
          <p:cNvSpPr txBox="1"/>
          <p:nvPr/>
        </p:nvSpPr>
        <p:spPr>
          <a:xfrm>
            <a:off x="2589298" y="5678126"/>
            <a:ext cx="192118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a:solidFill>
                  <a:srgbClr val="FFFFFF"/>
                </a:solidFill>
                <a:latin typeface="微软雅黑" panose="020b0503020204020204" pitchFamily="34" charset="-122"/>
                <a:ea typeface="微软雅黑" panose="020b0503020204020204" pitchFamily="34" charset="-122"/>
              </a:rPr>
              <a:t>输入文字</a:t>
            </a:r>
            <a:endParaRPr lang="zh-CN" altLang="en-US" sz="2000" b="1">
              <a:solidFill>
                <a:srgbClr val="FFFFFF"/>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608171" y="428174"/>
            <a:ext cx="1869589" cy="675067"/>
            <a:chOff x="926281" y="233966"/>
            <a:chExt cx="1869589" cy="675067"/>
          </a:xfrm>
        </p:grpSpPr>
        <p:sp>
          <p:nvSpPr>
            <p:cNvPr id="40" name="文本框 27"/>
            <p:cNvSpPr txBox="1"/>
            <p:nvPr/>
          </p:nvSpPr>
          <p:spPr>
            <a:xfrm>
              <a:off x="926281" y="233966"/>
              <a:ext cx="1762021"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Clr>
                  <a:schemeClr val="bg1"/>
                </a:buClr>
                <a:buFont typeface="Arial" panose="020b0604020202020204" pitchFamily="34" charset="0"/>
                <a:buChar char="•"/>
              </a:pPr>
              <a:r>
                <a:rPr lang="zh-CN" altLang="en-US" sz="2400" b="1">
                  <a:solidFill>
                    <a:schemeClr val="bg1"/>
                  </a:solidFill>
                  <a:latin typeface="微软雅黑" panose="020b0503020204020204" pitchFamily="34" charset="-122"/>
                  <a:ea typeface="微软雅黑" panose="020b0503020204020204" pitchFamily="34" charset="-122"/>
                </a:rPr>
                <a:t>输入标题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41" name="文本框 28"/>
            <p:cNvSpPr txBox="1"/>
            <p:nvPr/>
          </p:nvSpPr>
          <p:spPr>
            <a:xfrm>
              <a:off x="1022628" y="655117"/>
              <a:ext cx="1773242" cy="25391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Clr>
                  <a:schemeClr val="bg1"/>
                </a:buClr>
                <a:buFont typeface="Arial" panose="020b0604020202020204" pitchFamily="34" charset="0"/>
                <a:buChar char="•"/>
              </a:pPr>
              <a:r>
                <a:rPr lang="en-US" altLang="zh-CN" sz="1050" b="1">
                  <a:solidFill>
                    <a:schemeClr val="bg1"/>
                  </a:solidFill>
                  <a:latin typeface="微软雅黑" panose="020b0503020204020204" pitchFamily="34" charset="-122"/>
                  <a:ea typeface="微软雅黑" panose="020b0503020204020204" pitchFamily="34" charset="-122"/>
                </a:rPr>
                <a:t>Company instruction</a:t>
              </a:r>
              <a:endParaRPr lang="zh-CN" altLang="en-US" sz="1050"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advClick="0" advTm="2000" p14:dur="0"/>
    </mc:Choice>
    <mc:Fallback>
      <p:transition advClick="0" advTm="2000"/>
    </mc:Fallback>
  </mc:AlternateConten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5" name="直接连接符 4"/>
          <p:cNvCxnSpPr/>
          <p:nvPr/>
        </p:nvCxnSpPr>
        <p:spPr>
          <a:xfrm>
            <a:off x="928688" y="3701144"/>
            <a:ext cx="1026160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850445" y="3622901"/>
            <a:ext cx="156485" cy="156485"/>
          </a:xfrm>
          <a:prstGeom prst="ellipse">
            <a:avLst/>
          </a:prstGeom>
          <a:solidFill>
            <a:schemeClr val="bg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198357" y="3622901"/>
            <a:ext cx="156485" cy="156485"/>
          </a:xfrm>
          <a:prstGeom prst="ellipse">
            <a:avLst/>
          </a:prstGeom>
          <a:solidFill>
            <a:schemeClr val="bg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981245" y="3622901"/>
            <a:ext cx="156485" cy="156485"/>
          </a:xfrm>
          <a:prstGeom prst="ellipse">
            <a:avLst/>
          </a:prstGeom>
          <a:solidFill>
            <a:schemeClr val="bg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8329157" y="3622901"/>
            <a:ext cx="156485" cy="156485"/>
          </a:xfrm>
          <a:prstGeom prst="ellipse">
            <a:avLst/>
          </a:prstGeom>
          <a:solidFill>
            <a:schemeClr val="bg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1112045" y="3622901"/>
            <a:ext cx="156485" cy="156485"/>
          </a:xfrm>
          <a:prstGeom prst="ellipse">
            <a:avLst/>
          </a:prstGeom>
          <a:solidFill>
            <a:schemeClr val="bg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泪滴形 10"/>
          <p:cNvSpPr/>
          <p:nvPr/>
        </p:nvSpPr>
        <p:spPr>
          <a:xfrm rot="8058021">
            <a:off x="537899" y="2468434"/>
            <a:ext cx="794177" cy="794177"/>
          </a:xfrm>
          <a:prstGeom prst="teardrop">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泪滴形 11"/>
          <p:cNvSpPr/>
          <p:nvPr/>
        </p:nvSpPr>
        <p:spPr>
          <a:xfrm rot="8058021">
            <a:off x="2738855" y="2134640"/>
            <a:ext cx="1070713" cy="1070713"/>
          </a:xfrm>
          <a:prstGeom prst="teardrop">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泪滴形 12"/>
          <p:cNvSpPr/>
          <p:nvPr/>
        </p:nvSpPr>
        <p:spPr>
          <a:xfrm rot="8058021">
            <a:off x="5297684" y="1597252"/>
            <a:ext cx="1515919" cy="1515919"/>
          </a:xfrm>
          <a:prstGeom prst="teardrop">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泪滴形 13"/>
          <p:cNvSpPr/>
          <p:nvPr/>
        </p:nvSpPr>
        <p:spPr>
          <a:xfrm rot="8058021">
            <a:off x="7872042" y="2134640"/>
            <a:ext cx="1070713" cy="1070713"/>
          </a:xfrm>
          <a:prstGeom prst="teardrop">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泪滴形 14"/>
          <p:cNvSpPr/>
          <p:nvPr/>
        </p:nvSpPr>
        <p:spPr>
          <a:xfrm rot="8058021">
            <a:off x="10793199" y="2468434"/>
            <a:ext cx="794177" cy="794177"/>
          </a:xfrm>
          <a:prstGeom prst="teardrop">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648002" y="2589007"/>
            <a:ext cx="561372" cy="584775"/>
          </a:xfrm>
          <a:prstGeom prst="rect">
            <a:avLst/>
          </a:prstGeom>
          <a:noFill/>
        </p:spPr>
        <p:txBody>
          <a:bodyPr wrap="none" rtlCol="0">
            <a:spAutoFit/>
          </a:bodyPr>
          <a:lstStyle/>
          <a:p>
            <a:r>
              <a:rPr lang="en-US" altLang="zh-CN" sz="3200">
                <a:solidFill>
                  <a:srgbClr val="484C58"/>
                </a:solidFill>
                <a:latin typeface="Impact" panose="020b0806030902050204" pitchFamily="34" charset="0"/>
                <a:ea typeface="微软雅黑" panose="020b0503020204020204" pitchFamily="34" charset="-122"/>
              </a:rPr>
              <a:t>01</a:t>
            </a:r>
            <a:endParaRPr lang="zh-CN" altLang="en-US" sz="6600">
              <a:solidFill>
                <a:srgbClr val="484C58"/>
              </a:solidFill>
              <a:latin typeface="Impact" panose="020b0806030902050204" pitchFamily="34" charset="0"/>
              <a:ea typeface="微软雅黑" panose="020b0503020204020204" pitchFamily="34" charset="-122"/>
            </a:endParaRPr>
          </a:p>
        </p:txBody>
      </p:sp>
      <p:sp>
        <p:nvSpPr>
          <p:cNvPr id="17" name="文本框 16"/>
          <p:cNvSpPr txBox="1"/>
          <p:nvPr/>
        </p:nvSpPr>
        <p:spPr>
          <a:xfrm>
            <a:off x="2837024" y="2337284"/>
            <a:ext cx="824265" cy="830997"/>
          </a:xfrm>
          <a:prstGeom prst="rect">
            <a:avLst/>
          </a:prstGeom>
          <a:noFill/>
        </p:spPr>
        <p:txBody>
          <a:bodyPr wrap="none" rtlCol="0">
            <a:spAutoFit/>
          </a:bodyPr>
          <a:lstStyle/>
          <a:p>
            <a:r>
              <a:rPr lang="en-US" altLang="zh-CN" sz="4800">
                <a:solidFill>
                  <a:srgbClr val="484C58"/>
                </a:solidFill>
                <a:latin typeface="Impact" panose="020b0806030902050204" pitchFamily="34" charset="0"/>
                <a:ea typeface="微软雅黑" panose="020b0503020204020204" pitchFamily="34" charset="-122"/>
              </a:rPr>
              <a:t>02</a:t>
            </a:r>
            <a:endParaRPr lang="zh-CN" altLang="en-US" sz="9600">
              <a:solidFill>
                <a:srgbClr val="484C58"/>
              </a:solidFill>
              <a:latin typeface="Impact" panose="020b0806030902050204" pitchFamily="34" charset="0"/>
              <a:ea typeface="微软雅黑" panose="020b0503020204020204" pitchFamily="34" charset="-122"/>
            </a:endParaRPr>
          </a:p>
        </p:txBody>
      </p:sp>
      <p:sp>
        <p:nvSpPr>
          <p:cNvPr id="18" name="文本框 17"/>
          <p:cNvSpPr txBox="1"/>
          <p:nvPr/>
        </p:nvSpPr>
        <p:spPr>
          <a:xfrm>
            <a:off x="5470386" y="1783286"/>
            <a:ext cx="1170513" cy="1200329"/>
          </a:xfrm>
          <a:prstGeom prst="rect">
            <a:avLst/>
          </a:prstGeom>
          <a:noFill/>
        </p:spPr>
        <p:txBody>
          <a:bodyPr wrap="none" rtlCol="0">
            <a:spAutoFit/>
          </a:bodyPr>
          <a:lstStyle/>
          <a:p>
            <a:r>
              <a:rPr lang="en-US" altLang="zh-CN" sz="7200">
                <a:solidFill>
                  <a:srgbClr val="484C58"/>
                </a:solidFill>
                <a:latin typeface="Impact" panose="020b0806030902050204" pitchFamily="34" charset="0"/>
                <a:ea typeface="微软雅黑" panose="020b0503020204020204" pitchFamily="34" charset="-122"/>
              </a:rPr>
              <a:t>03</a:t>
            </a:r>
            <a:endParaRPr lang="zh-CN" altLang="en-US" sz="19900">
              <a:solidFill>
                <a:srgbClr val="484C58"/>
              </a:solidFill>
              <a:latin typeface="Impact" panose="020b0806030902050204" pitchFamily="34" charset="0"/>
              <a:ea typeface="微软雅黑" panose="020b0503020204020204" pitchFamily="34" charset="-122"/>
            </a:endParaRPr>
          </a:p>
        </p:txBody>
      </p:sp>
      <p:sp>
        <p:nvSpPr>
          <p:cNvPr id="19" name="文本框 18"/>
          <p:cNvSpPr txBox="1"/>
          <p:nvPr/>
        </p:nvSpPr>
        <p:spPr>
          <a:xfrm>
            <a:off x="7996067" y="2337284"/>
            <a:ext cx="822661" cy="830997"/>
          </a:xfrm>
          <a:prstGeom prst="rect">
            <a:avLst/>
          </a:prstGeom>
          <a:noFill/>
        </p:spPr>
        <p:txBody>
          <a:bodyPr wrap="none" rtlCol="0">
            <a:spAutoFit/>
          </a:bodyPr>
          <a:lstStyle/>
          <a:p>
            <a:r>
              <a:rPr lang="en-US" altLang="zh-CN" sz="4800">
                <a:solidFill>
                  <a:srgbClr val="484C58"/>
                </a:solidFill>
                <a:latin typeface="Impact" panose="020b0806030902050204" pitchFamily="34" charset="0"/>
                <a:ea typeface="微软雅黑" panose="020b0503020204020204" pitchFamily="34" charset="-122"/>
              </a:rPr>
              <a:t>04</a:t>
            </a:r>
            <a:endParaRPr lang="zh-CN" altLang="en-US" sz="9600">
              <a:solidFill>
                <a:srgbClr val="484C58"/>
              </a:solidFill>
              <a:latin typeface="Impact" panose="020b0806030902050204" pitchFamily="34" charset="0"/>
              <a:ea typeface="微软雅黑" panose="020b0503020204020204" pitchFamily="34" charset="-122"/>
            </a:endParaRPr>
          </a:p>
        </p:txBody>
      </p:sp>
      <p:sp>
        <p:nvSpPr>
          <p:cNvPr id="21" name="文本框 20"/>
          <p:cNvSpPr txBox="1"/>
          <p:nvPr/>
        </p:nvSpPr>
        <p:spPr>
          <a:xfrm>
            <a:off x="10909600" y="2589006"/>
            <a:ext cx="627095" cy="584775"/>
          </a:xfrm>
          <a:prstGeom prst="rect">
            <a:avLst/>
          </a:prstGeom>
          <a:noFill/>
        </p:spPr>
        <p:txBody>
          <a:bodyPr wrap="none" rtlCol="0">
            <a:spAutoFit/>
          </a:bodyPr>
          <a:lstStyle/>
          <a:p>
            <a:r>
              <a:rPr lang="en-US" altLang="zh-CN" sz="3200">
                <a:solidFill>
                  <a:srgbClr val="484C58"/>
                </a:solidFill>
                <a:latin typeface="Impact" panose="020b0806030902050204" pitchFamily="34" charset="0"/>
                <a:ea typeface="微软雅黑" panose="020b0503020204020204" pitchFamily="34" charset="-122"/>
              </a:rPr>
              <a:t>06</a:t>
            </a:r>
            <a:endParaRPr lang="zh-CN" altLang="en-US" sz="6600">
              <a:solidFill>
                <a:srgbClr val="484C58"/>
              </a:solidFill>
              <a:latin typeface="Impact" panose="020b0806030902050204" pitchFamily="34" charset="0"/>
              <a:ea typeface="微软雅黑" panose="020b0503020204020204" pitchFamily="34" charset="-122"/>
            </a:endParaRPr>
          </a:p>
        </p:txBody>
      </p:sp>
      <p:sp>
        <p:nvSpPr>
          <p:cNvPr id="22" name="文本框 21"/>
          <p:cNvSpPr txBox="1"/>
          <p:nvPr/>
        </p:nvSpPr>
        <p:spPr>
          <a:xfrm>
            <a:off x="715764" y="4652963"/>
            <a:ext cx="2151198" cy="830997"/>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单击此处添加您的编辑文字标题，您的团队名称您的公</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3105454" y="4652963"/>
            <a:ext cx="2151198" cy="830997"/>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单击此处添加您的编辑文字标题，您的团队名称您的公</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5758323" y="4652963"/>
            <a:ext cx="2151198" cy="830997"/>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单击此处添加您的编辑文字标题，您的团队名称您的公</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8088852" y="4652963"/>
            <a:ext cx="2151198" cy="830997"/>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单击此处添加您的编辑文字标题，您的团队名称您的公</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715764" y="4252853"/>
            <a:ext cx="1723549" cy="400110"/>
          </a:xfrm>
          <a:prstGeom prst="rect">
            <a:avLst/>
          </a:prstGeom>
          <a:noFill/>
        </p:spPr>
        <p:txBody>
          <a:bodyPr wrap="none" rtlCol="0">
            <a:spAutoFit/>
          </a:bodyPr>
          <a:lstStyle/>
          <a:p>
            <a:r>
              <a:rPr lang="zh-CN" altLang="en-US" sz="2000" b="1">
                <a:solidFill>
                  <a:schemeClr val="bg1"/>
                </a:solidFill>
                <a:latin typeface="微软雅黑" panose="020b0503020204020204" pitchFamily="34" charset="-122"/>
                <a:ea typeface="微软雅黑" panose="020b0503020204020204" pitchFamily="34" charset="-122"/>
              </a:rPr>
              <a:t>单击编辑文字</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3105454" y="4252853"/>
            <a:ext cx="1723549" cy="400110"/>
          </a:xfrm>
          <a:prstGeom prst="rect">
            <a:avLst/>
          </a:prstGeom>
          <a:noFill/>
        </p:spPr>
        <p:txBody>
          <a:bodyPr wrap="none" rtlCol="0">
            <a:spAutoFit/>
          </a:bodyPr>
          <a:lstStyle/>
          <a:p>
            <a:r>
              <a:rPr lang="zh-CN" altLang="en-US" sz="2000" b="1">
                <a:solidFill>
                  <a:schemeClr val="bg1"/>
                </a:solidFill>
                <a:latin typeface="微软雅黑" panose="020b0503020204020204" pitchFamily="34" charset="-122"/>
                <a:ea typeface="微软雅黑" panose="020b0503020204020204" pitchFamily="34" charset="-122"/>
              </a:rPr>
              <a:t>单击编辑文字</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5758323" y="4252853"/>
            <a:ext cx="1723549" cy="400110"/>
          </a:xfrm>
          <a:prstGeom prst="rect">
            <a:avLst/>
          </a:prstGeom>
          <a:noFill/>
        </p:spPr>
        <p:txBody>
          <a:bodyPr wrap="none" rtlCol="0">
            <a:spAutoFit/>
          </a:bodyPr>
          <a:lstStyle/>
          <a:p>
            <a:r>
              <a:rPr lang="zh-CN" altLang="en-US" sz="2000" b="1">
                <a:solidFill>
                  <a:schemeClr val="bg1"/>
                </a:solidFill>
                <a:latin typeface="微软雅黑" panose="020b0503020204020204" pitchFamily="34" charset="-122"/>
                <a:ea typeface="微软雅黑" panose="020b0503020204020204" pitchFamily="34" charset="-122"/>
              </a:rPr>
              <a:t>单击编辑文字</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8142433" y="4252853"/>
            <a:ext cx="1723549" cy="400110"/>
          </a:xfrm>
          <a:prstGeom prst="rect">
            <a:avLst/>
          </a:prstGeom>
          <a:noFill/>
        </p:spPr>
        <p:txBody>
          <a:bodyPr wrap="none" rtlCol="0">
            <a:spAutoFit/>
          </a:bodyPr>
          <a:lstStyle/>
          <a:p>
            <a:r>
              <a:rPr lang="zh-CN" altLang="en-US" sz="2000" b="1">
                <a:solidFill>
                  <a:schemeClr val="bg1"/>
                </a:solidFill>
                <a:latin typeface="微软雅黑" panose="020b0503020204020204" pitchFamily="34" charset="-122"/>
                <a:ea typeface="微软雅黑" panose="020b0503020204020204" pitchFamily="34" charset="-122"/>
              </a:rPr>
              <a:t>单击编辑文字</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32" name="泪滴形 31"/>
          <p:cNvSpPr/>
          <p:nvPr/>
        </p:nvSpPr>
        <p:spPr>
          <a:xfrm rot="18922924">
            <a:off x="10659654" y="4274140"/>
            <a:ext cx="1065515" cy="1065515"/>
          </a:xfrm>
          <a:prstGeom prst="teardrop">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608171" y="428174"/>
            <a:ext cx="1869589" cy="675067"/>
            <a:chOff x="926281" y="233966"/>
            <a:chExt cx="1869589" cy="675067"/>
          </a:xfrm>
        </p:grpSpPr>
        <p:sp>
          <p:nvSpPr>
            <p:cNvPr id="35" name="文本框 27"/>
            <p:cNvSpPr txBox="1"/>
            <p:nvPr/>
          </p:nvSpPr>
          <p:spPr>
            <a:xfrm>
              <a:off x="926281" y="233966"/>
              <a:ext cx="1762021"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Clr>
                  <a:schemeClr val="bg1"/>
                </a:buClr>
                <a:buFont typeface="Arial" panose="020b0604020202020204" pitchFamily="34" charset="0"/>
                <a:buChar char="•"/>
              </a:pPr>
              <a:r>
                <a:rPr lang="zh-CN" altLang="en-US" sz="2400" b="1">
                  <a:solidFill>
                    <a:schemeClr val="bg1"/>
                  </a:solidFill>
                  <a:latin typeface="微软雅黑" panose="020b0503020204020204" pitchFamily="34" charset="-122"/>
                  <a:ea typeface="微软雅黑" panose="020b0503020204020204" pitchFamily="34" charset="-122"/>
                </a:rPr>
                <a:t>输入标题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36" name="文本框 28"/>
            <p:cNvSpPr txBox="1"/>
            <p:nvPr/>
          </p:nvSpPr>
          <p:spPr>
            <a:xfrm>
              <a:off x="1022628" y="655117"/>
              <a:ext cx="1773242" cy="25391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Clr>
                  <a:schemeClr val="bg1"/>
                </a:buClr>
                <a:buFont typeface="Arial" panose="020b0604020202020204" pitchFamily="34" charset="0"/>
                <a:buChar char="•"/>
              </a:pPr>
              <a:r>
                <a:rPr lang="en-US" altLang="zh-CN" sz="1050" b="1">
                  <a:solidFill>
                    <a:schemeClr val="bg1"/>
                  </a:solidFill>
                  <a:latin typeface="微软雅黑" panose="020b0503020204020204" pitchFamily="34" charset="-122"/>
                  <a:ea typeface="微软雅黑" panose="020b0503020204020204" pitchFamily="34" charset="-122"/>
                </a:rPr>
                <a:t>Company instruction</a:t>
              </a:r>
              <a:endParaRPr lang="zh-CN" altLang="en-US" sz="1050"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advClick="0" advTm="0" p14:dur="0"/>
    </mc:Choice>
    <mc:Fallback>
      <p:transition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0" presetClass="entr" presetSubtype="0" decel="100000" fill="hold" grpId="0" nodeType="clickEffect">
                                  <p:stCondLst>
                                    <p:cond delay="0"/>
                                  </p:stCondLst>
                                  <p:iterate type="lt">
                                    <p:tmPct val="5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ppt_w+.3"/>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animEffect transition="in" filter="fade">
                                      <p:cBhvr>
                                        <p:cTn id="9" dur="500"/>
                                        <p:tgtEl>
                                          <p:spTgt spid="16"/>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50" presetClass="entr" presetSubtype="0" decel="100000" fill="hold" grpId="0" nodeType="clickEffect">
                                  <p:stCondLst>
                                    <p:cond delay="0"/>
                                  </p:stCondLst>
                                  <p:iterate type="lt">
                                    <p:tmPct val="5000"/>
                                  </p:iterate>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strVal val="#ppt_w+.3"/>
                                          </p:val>
                                        </p:tav>
                                        <p:tav tm="100000">
                                          <p:val>
                                            <p:strVal val="#ppt_w"/>
                                          </p:val>
                                        </p:tav>
                                      </p:tavLst>
                                    </p:anim>
                                    <p:anim calcmode="lin" valueType="num">
                                      <p:cBhvr>
                                        <p:cTn id="15" dur="500" fill="hold"/>
                                        <p:tgtEl>
                                          <p:spTgt spid="17"/>
                                        </p:tgtEl>
                                        <p:attrNameLst>
                                          <p:attrName>ppt_h</p:attrName>
                                        </p:attrNameLst>
                                      </p:cBhvr>
                                      <p:tavLst>
                                        <p:tav tm="0">
                                          <p:val>
                                            <p:strVal val="#ppt_h"/>
                                          </p:val>
                                        </p:tav>
                                        <p:tav tm="100000">
                                          <p:val>
                                            <p:strVal val="#ppt_h"/>
                                          </p:val>
                                        </p:tav>
                                      </p:tavLst>
                                    </p:anim>
                                    <p:animEffect transition="in" filter="fade">
                                      <p:cBhvr>
                                        <p:cTn id="16" dur="500"/>
                                        <p:tgtEl>
                                          <p:spTgt spid="17"/>
                                        </p:tgtEl>
                                      </p:cBhvr>
                                    </p:animEffect>
                                  </p:childTnLst>
                                </p:cTn>
                              </p:par>
                            </p:childTnLst>
                          </p:cTn>
                        </p:par>
                      </p:childTnLst>
                    </p:cTn>
                  </p:par>
                  <p:par>
                    <p:cTn id="17" fill="hold" nodeType="clickPar">
                      <p:stCondLst>
                        <p:cond delay="indefinite"/>
                      </p:stCondLst>
                      <p:childTnLst>
                        <p:par>
                          <p:cTn id="18" fill="hold">
                            <p:stCondLst>
                              <p:cond delay="0"/>
                            </p:stCondLst>
                            <p:childTnLst>
                              <p:par>
                                <p:cTn id="19" presetID="50" presetClass="entr" presetSubtype="0" decel="100000" fill="hold" grpId="0" nodeType="clickEffect">
                                  <p:stCondLst>
                                    <p:cond delay="0"/>
                                  </p:stCondLst>
                                  <p:iterate type="lt">
                                    <p:tmPct val="5000"/>
                                  </p:iterate>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strVal val="#ppt_w+.3"/>
                                          </p:val>
                                        </p:tav>
                                        <p:tav tm="100000">
                                          <p:val>
                                            <p:strVal val="#ppt_w"/>
                                          </p:val>
                                        </p:tav>
                                      </p:tavLst>
                                    </p:anim>
                                    <p:anim calcmode="lin" valueType="num">
                                      <p:cBhvr>
                                        <p:cTn id="22" dur="500" fill="hold"/>
                                        <p:tgtEl>
                                          <p:spTgt spid="18"/>
                                        </p:tgtEl>
                                        <p:attrNameLst>
                                          <p:attrName>ppt_h</p:attrName>
                                        </p:attrNameLst>
                                      </p:cBhvr>
                                      <p:tavLst>
                                        <p:tav tm="0">
                                          <p:val>
                                            <p:strVal val="#ppt_h"/>
                                          </p:val>
                                        </p:tav>
                                        <p:tav tm="100000">
                                          <p:val>
                                            <p:strVal val="#ppt_h"/>
                                          </p:val>
                                        </p:tav>
                                      </p:tavLst>
                                    </p:anim>
                                    <p:animEffect transition="in" filter="fade">
                                      <p:cBhvr>
                                        <p:cTn id="23" dur="500"/>
                                        <p:tgtEl>
                                          <p:spTgt spid="18"/>
                                        </p:tgtEl>
                                      </p:cBhvr>
                                    </p:animEffect>
                                  </p:childTnLst>
                                </p:cTn>
                              </p:par>
                            </p:childTnLst>
                          </p:cTn>
                        </p:par>
                      </p:childTnLst>
                    </p:cTn>
                  </p:par>
                  <p:par>
                    <p:cTn id="24" fill="hold" nodeType="clickPar">
                      <p:stCondLst>
                        <p:cond delay="indefinite"/>
                      </p:stCondLst>
                      <p:childTnLst>
                        <p:par>
                          <p:cTn id="25" fill="hold">
                            <p:stCondLst>
                              <p:cond delay="0"/>
                            </p:stCondLst>
                            <p:childTnLst>
                              <p:par>
                                <p:cTn id="26" presetID="50" presetClass="entr" presetSubtype="0" decel="100000" fill="hold" grpId="0" nodeType="clickEffect">
                                  <p:stCondLst>
                                    <p:cond delay="0"/>
                                  </p:stCondLst>
                                  <p:iterate type="lt">
                                    <p:tmPct val="5000"/>
                                  </p:iterate>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strVal val="#ppt_w+.3"/>
                                          </p:val>
                                        </p:tav>
                                        <p:tav tm="100000">
                                          <p:val>
                                            <p:strVal val="#ppt_w"/>
                                          </p:val>
                                        </p:tav>
                                      </p:tavLst>
                                    </p:anim>
                                    <p:anim calcmode="lin" valueType="num">
                                      <p:cBhvr>
                                        <p:cTn id="29" dur="500" fill="hold"/>
                                        <p:tgtEl>
                                          <p:spTgt spid="19"/>
                                        </p:tgtEl>
                                        <p:attrNameLst>
                                          <p:attrName>ppt_h</p:attrName>
                                        </p:attrNameLst>
                                      </p:cBhvr>
                                      <p:tavLst>
                                        <p:tav tm="0">
                                          <p:val>
                                            <p:strVal val="#ppt_h"/>
                                          </p:val>
                                        </p:tav>
                                        <p:tav tm="100000">
                                          <p:val>
                                            <p:strVal val="#ppt_h"/>
                                          </p:val>
                                        </p:tav>
                                      </p:tavLst>
                                    </p:anim>
                                    <p:animEffect transition="in" filter="fade">
                                      <p:cBhvr>
                                        <p:cTn id="30" dur="500"/>
                                        <p:tgtEl>
                                          <p:spTgt spid="19"/>
                                        </p:tgtEl>
                                      </p:cBhvr>
                                    </p:animEffect>
                                  </p:childTnLst>
                                </p:cTn>
                              </p:par>
                            </p:childTnLst>
                          </p:cTn>
                        </p:par>
                      </p:childTnLst>
                    </p:cTn>
                  </p:par>
                  <p:par>
                    <p:cTn id="31" fill="hold" nodeType="clickPar">
                      <p:stCondLst>
                        <p:cond delay="indefinite"/>
                      </p:stCondLst>
                      <p:childTnLst>
                        <p:par>
                          <p:cTn id="32" fill="hold">
                            <p:stCondLst>
                              <p:cond delay="0"/>
                            </p:stCondLst>
                            <p:childTnLst>
                              <p:par>
                                <p:cTn id="33" presetID="50" presetClass="entr" presetSubtype="0" decel="100000" fill="hold" grpId="0" nodeType="clickEffect">
                                  <p:stCondLst>
                                    <p:cond delay="0"/>
                                  </p:stCondLst>
                                  <p:iterate type="lt">
                                    <p:tmPct val="5000"/>
                                  </p:iterate>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strVal val="#ppt_w+.3"/>
                                          </p:val>
                                        </p:tav>
                                        <p:tav tm="100000">
                                          <p:val>
                                            <p:strVal val="#ppt_w"/>
                                          </p:val>
                                        </p:tav>
                                      </p:tavLst>
                                    </p:anim>
                                    <p:anim calcmode="lin" valueType="num">
                                      <p:cBhvr>
                                        <p:cTn id="36" dur="500" fill="hold"/>
                                        <p:tgtEl>
                                          <p:spTgt spid="21"/>
                                        </p:tgtEl>
                                        <p:attrNameLst>
                                          <p:attrName>ppt_h</p:attrName>
                                        </p:attrNameLst>
                                      </p:cBhvr>
                                      <p:tavLst>
                                        <p:tav tm="0">
                                          <p:val>
                                            <p:strVal val="#ppt_h"/>
                                          </p:val>
                                        </p:tav>
                                        <p:tav tm="100000">
                                          <p:val>
                                            <p:strVal val="#ppt_h"/>
                                          </p:val>
                                        </p:tav>
                                      </p:tavLst>
                                    </p:anim>
                                    <p:animEffect transition="in" filter="fade">
                                      <p:cBhvr>
                                        <p:cTn id="37" dur="500"/>
                                        <p:tgtEl>
                                          <p:spTgt spid="21"/>
                                        </p:tgtEl>
                                      </p:cBhvr>
                                    </p:animEffect>
                                  </p:childTnLst>
                                </p:cTn>
                              </p:par>
                            </p:childTnLst>
                          </p:cTn>
                        </p:par>
                      </p:childTnLst>
                    </p:cTn>
                  </p:par>
                  <p:par>
                    <p:cTn id="38" fill="hold" nodeType="clickPar">
                      <p:stCondLst>
                        <p:cond delay="indefinite"/>
                      </p:stCondLst>
                      <p:childTnLst>
                        <p:par>
                          <p:cTn id="39" fill="hold">
                            <p:stCondLst>
                              <p:cond delay="0"/>
                            </p:stCondLst>
                            <p:childTnLst>
                              <p:par>
                                <p:cTn id="40" presetID="50" presetClass="entr" presetSubtype="0" decel="100000" fill="hold" grpId="0" nodeType="clickEffect">
                                  <p:stCondLst>
                                    <p:cond delay="0"/>
                                  </p:stCondLst>
                                  <p:iterate type="lt">
                                    <p:tmPct val="5000"/>
                                  </p:iterate>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strVal val="#ppt_w+.3"/>
                                          </p:val>
                                        </p:tav>
                                        <p:tav tm="100000">
                                          <p:val>
                                            <p:strVal val="#ppt_w"/>
                                          </p:val>
                                        </p:tav>
                                      </p:tavLst>
                                    </p:anim>
                                    <p:anim calcmode="lin" valueType="num">
                                      <p:cBhvr>
                                        <p:cTn id="43" dur="500" fill="hold"/>
                                        <p:tgtEl>
                                          <p:spTgt spid="26"/>
                                        </p:tgtEl>
                                        <p:attrNameLst>
                                          <p:attrName>ppt_h</p:attrName>
                                        </p:attrNameLst>
                                      </p:cBhvr>
                                      <p:tavLst>
                                        <p:tav tm="0">
                                          <p:val>
                                            <p:strVal val="#ppt_h"/>
                                          </p:val>
                                        </p:tav>
                                        <p:tav tm="100000">
                                          <p:val>
                                            <p:strVal val="#ppt_h"/>
                                          </p:val>
                                        </p:tav>
                                      </p:tavLst>
                                    </p:anim>
                                    <p:animEffect transition="in" filter="fade">
                                      <p:cBhvr>
                                        <p:cTn id="44" dur="500"/>
                                        <p:tgtEl>
                                          <p:spTgt spid="26"/>
                                        </p:tgtEl>
                                      </p:cBhvr>
                                    </p:animEffect>
                                  </p:childTnLst>
                                </p:cTn>
                              </p:par>
                            </p:childTnLst>
                          </p:cTn>
                        </p:par>
                      </p:childTnLst>
                    </p:cTn>
                  </p:par>
                  <p:par>
                    <p:cTn id="45" fill="hold" nodeType="clickPar">
                      <p:stCondLst>
                        <p:cond delay="indefinite"/>
                      </p:stCondLst>
                      <p:childTnLst>
                        <p:par>
                          <p:cTn id="46" fill="hold">
                            <p:stCondLst>
                              <p:cond delay="0"/>
                            </p:stCondLst>
                            <p:childTnLst>
                              <p:par>
                                <p:cTn id="47" presetID="50" presetClass="entr" presetSubtype="0" decel="100000" fill="hold" grpId="0" nodeType="clickEffect">
                                  <p:stCondLst>
                                    <p:cond delay="0"/>
                                  </p:stCondLst>
                                  <p:iterate type="lt">
                                    <p:tmPct val="5000"/>
                                  </p:iterate>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strVal val="#ppt_w+.3"/>
                                          </p:val>
                                        </p:tav>
                                        <p:tav tm="100000">
                                          <p:val>
                                            <p:strVal val="#ppt_w"/>
                                          </p:val>
                                        </p:tav>
                                      </p:tavLst>
                                    </p:anim>
                                    <p:anim calcmode="lin" valueType="num">
                                      <p:cBhvr>
                                        <p:cTn id="50" dur="500" fill="hold"/>
                                        <p:tgtEl>
                                          <p:spTgt spid="27"/>
                                        </p:tgtEl>
                                        <p:attrNameLst>
                                          <p:attrName>ppt_h</p:attrName>
                                        </p:attrNameLst>
                                      </p:cBhvr>
                                      <p:tavLst>
                                        <p:tav tm="0">
                                          <p:val>
                                            <p:strVal val="#ppt_h"/>
                                          </p:val>
                                        </p:tav>
                                        <p:tav tm="100000">
                                          <p:val>
                                            <p:strVal val="#ppt_h"/>
                                          </p:val>
                                        </p:tav>
                                      </p:tavLst>
                                    </p:anim>
                                    <p:animEffect transition="in" filter="fade">
                                      <p:cBhvr>
                                        <p:cTn id="51" dur="500"/>
                                        <p:tgtEl>
                                          <p:spTgt spid="27"/>
                                        </p:tgtEl>
                                      </p:cBhvr>
                                    </p:animEffect>
                                  </p:childTnLst>
                                </p:cTn>
                              </p:par>
                            </p:childTnLst>
                          </p:cTn>
                        </p:par>
                      </p:childTnLst>
                    </p:cTn>
                  </p:par>
                  <p:par>
                    <p:cTn id="52" fill="hold" nodeType="clickPar">
                      <p:stCondLst>
                        <p:cond delay="indefinite"/>
                      </p:stCondLst>
                      <p:childTnLst>
                        <p:par>
                          <p:cTn id="53" fill="hold">
                            <p:stCondLst>
                              <p:cond delay="0"/>
                            </p:stCondLst>
                            <p:childTnLst>
                              <p:par>
                                <p:cTn id="54" presetID="50" presetClass="entr" presetSubtype="0" decel="100000" fill="hold" grpId="0" nodeType="clickEffect">
                                  <p:stCondLst>
                                    <p:cond delay="0"/>
                                  </p:stCondLst>
                                  <p:iterate type="lt">
                                    <p:tmPct val="5000"/>
                                  </p:iterate>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strVal val="#ppt_w+.3"/>
                                          </p:val>
                                        </p:tav>
                                        <p:tav tm="100000">
                                          <p:val>
                                            <p:strVal val="#ppt_w"/>
                                          </p:val>
                                        </p:tav>
                                      </p:tavLst>
                                    </p:anim>
                                    <p:anim calcmode="lin" valueType="num">
                                      <p:cBhvr>
                                        <p:cTn id="57" dur="500" fill="hold"/>
                                        <p:tgtEl>
                                          <p:spTgt spid="28"/>
                                        </p:tgtEl>
                                        <p:attrNameLst>
                                          <p:attrName>ppt_h</p:attrName>
                                        </p:attrNameLst>
                                      </p:cBhvr>
                                      <p:tavLst>
                                        <p:tav tm="0">
                                          <p:val>
                                            <p:strVal val="#ppt_h"/>
                                          </p:val>
                                        </p:tav>
                                        <p:tav tm="100000">
                                          <p:val>
                                            <p:strVal val="#ppt_h"/>
                                          </p:val>
                                        </p:tav>
                                      </p:tavLst>
                                    </p:anim>
                                    <p:animEffect transition="in" filter="fade">
                                      <p:cBhvr>
                                        <p:cTn id="58" dur="500"/>
                                        <p:tgtEl>
                                          <p:spTgt spid="28"/>
                                        </p:tgtEl>
                                      </p:cBhvr>
                                    </p:animEffect>
                                  </p:childTnLst>
                                </p:cTn>
                              </p:par>
                            </p:childTnLst>
                          </p:cTn>
                        </p:par>
                      </p:childTnLst>
                    </p:cTn>
                  </p:par>
                  <p:par>
                    <p:cTn id="59" fill="hold" nodeType="clickPar">
                      <p:stCondLst>
                        <p:cond delay="indefinite"/>
                      </p:stCondLst>
                      <p:childTnLst>
                        <p:par>
                          <p:cTn id="60" fill="hold">
                            <p:stCondLst>
                              <p:cond delay="0"/>
                            </p:stCondLst>
                            <p:childTnLst>
                              <p:par>
                                <p:cTn id="61" presetID="50" presetClass="entr" presetSubtype="0" decel="100000" fill="hold" grpId="0" nodeType="clickEffect">
                                  <p:stCondLst>
                                    <p:cond delay="0"/>
                                  </p:stCondLst>
                                  <p:iterate type="lt">
                                    <p:tmPct val="5000"/>
                                  </p:iterate>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strVal val="#ppt_w+.3"/>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animEffect transition="in" filter="fade">
                                      <p:cBhvr>
                                        <p:cTn id="6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1"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5" name="直接连接符 4"/>
          <p:cNvCxnSpPr>
            <a:stCxn id="14" idx="5"/>
            <a:endCxn id="16" idx="2"/>
          </p:cNvCxnSpPr>
          <p:nvPr/>
        </p:nvCxnSpPr>
        <p:spPr>
          <a:xfrm>
            <a:off x="3778278" y="3705507"/>
            <a:ext cx="3326456" cy="1350239"/>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7442071" y="2334536"/>
            <a:ext cx="516295" cy="2448828"/>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14" idx="7"/>
            <a:endCxn id="15" idx="2"/>
          </p:cNvCxnSpPr>
          <p:nvPr/>
        </p:nvCxnSpPr>
        <p:spPr>
          <a:xfrm flipV="1">
            <a:off x="3778278" y="2132721"/>
            <a:ext cx="3998064" cy="110669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4508046" y="1849664"/>
            <a:ext cx="2933700" cy="2933700"/>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 name="任意多边形 10"/>
          <p:cNvSpPr/>
          <p:nvPr/>
        </p:nvSpPr>
        <p:spPr>
          <a:xfrm>
            <a:off x="7866001" y="1716314"/>
            <a:ext cx="580672" cy="774372"/>
          </a:xfrm>
          <a:custGeom>
            <a:gdLst>
              <a:gd name="connsiteX0" fmla="*/ 168696 w 580672"/>
              <a:gd name="connsiteY0" fmla="*/ 0 h 774372"/>
              <a:gd name="connsiteX1" fmla="*/ 580672 w 580672"/>
              <a:gd name="connsiteY1" fmla="*/ 411976 h 774372"/>
              <a:gd name="connsiteX2" fmla="*/ 399036 w 580672"/>
              <a:gd name="connsiteY2" fmla="*/ 753593 h 774372"/>
              <a:gd name="connsiteX3" fmla="*/ 360754 w 580672"/>
              <a:gd name="connsiteY3" fmla="*/ 774372 h 774372"/>
              <a:gd name="connsiteX4" fmla="*/ 282039 w 580672"/>
              <a:gd name="connsiteY4" fmla="*/ 613459 h 774372"/>
              <a:gd name="connsiteX5" fmla="*/ 334685 w 580672"/>
              <a:gd name="connsiteY5" fmla="*/ 577964 h 774372"/>
              <a:gd name="connsiteX6" fmla="*/ 403439 w 580672"/>
              <a:gd name="connsiteY6" fmla="*/ 411975 h 774372"/>
              <a:gd name="connsiteX7" fmla="*/ 168695 w 580672"/>
              <a:gd name="connsiteY7" fmla="*/ 177231 h 774372"/>
              <a:gd name="connsiteX8" fmla="*/ 121386 w 580672"/>
              <a:gd name="connsiteY8" fmla="*/ 182000 h 774372"/>
              <a:gd name="connsiteX9" fmla="*/ 77625 w 580672"/>
              <a:gd name="connsiteY9" fmla="*/ 195584 h 774372"/>
              <a:gd name="connsiteX10" fmla="*/ 0 w 580672"/>
              <a:gd name="connsiteY10" fmla="*/ 36900 h 774372"/>
              <a:gd name="connsiteX11" fmla="*/ 8337 w 580672"/>
              <a:gd name="connsiteY11" fmla="*/ 32375 h 774372"/>
              <a:gd name="connsiteX12" fmla="*/ 168696 w 580672"/>
              <a:gd name="connsiteY12" fmla="*/ 0 h 77437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0672" h="774372">
                <a:moveTo>
                  <a:pt x="168696" y="0"/>
                </a:moveTo>
                <a:cubicBezTo>
                  <a:pt x="396224" y="0"/>
                  <a:pt x="580672" y="184448"/>
                  <a:pt x="580672" y="411976"/>
                </a:cubicBezTo>
                <a:cubicBezTo>
                  <a:pt x="580672" y="554181"/>
                  <a:pt x="508622" y="679558"/>
                  <a:pt x="399036" y="753593"/>
                </a:cubicBezTo>
                <a:lnTo>
                  <a:pt x="360754" y="774372"/>
                </a:lnTo>
                <a:lnTo>
                  <a:pt x="282039" y="613459"/>
                </a:lnTo>
                <a:lnTo>
                  <a:pt x="334685" y="577964"/>
                </a:lnTo>
                <a:cubicBezTo>
                  <a:pt x="377165" y="535484"/>
                  <a:pt x="403439" y="476798"/>
                  <a:pt x="403439" y="411975"/>
                </a:cubicBezTo>
                <a:cubicBezTo>
                  <a:pt x="403439" y="282329"/>
                  <a:pt x="298341" y="177231"/>
                  <a:pt x="168695" y="177231"/>
                </a:cubicBezTo>
                <a:cubicBezTo>
                  <a:pt x="152490" y="177231"/>
                  <a:pt x="136667" y="178873"/>
                  <a:pt x="121386" y="182000"/>
                </a:cubicBezTo>
                <a:lnTo>
                  <a:pt x="77625" y="195584"/>
                </a:lnTo>
                <a:lnTo>
                  <a:pt x="0" y="36900"/>
                </a:lnTo>
                <a:lnTo>
                  <a:pt x="8337" y="32375"/>
                </a:lnTo>
                <a:cubicBezTo>
                  <a:pt x="57625" y="11528"/>
                  <a:pt x="111814" y="0"/>
                  <a:pt x="168696"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任意多边形 11"/>
          <p:cNvSpPr/>
          <p:nvPr/>
        </p:nvSpPr>
        <p:spPr>
          <a:xfrm>
            <a:off x="6921740" y="4819275"/>
            <a:ext cx="931982" cy="710892"/>
          </a:xfrm>
          <a:custGeom>
            <a:gdLst>
              <a:gd name="connsiteX0" fmla="*/ 862193 w 931982"/>
              <a:gd name="connsiteY0" fmla="*/ 0 h 710892"/>
              <a:gd name="connsiteX1" fmla="*/ 895210 w 931982"/>
              <a:gd name="connsiteY1" fmla="*/ 60830 h 710892"/>
              <a:gd name="connsiteX2" fmla="*/ 931982 w 931982"/>
              <a:gd name="connsiteY2" fmla="*/ 242967 h 710892"/>
              <a:gd name="connsiteX3" fmla="*/ 464057 w 931982"/>
              <a:gd name="connsiteY3" fmla="*/ 710892 h 710892"/>
              <a:gd name="connsiteX4" fmla="*/ 5639 w 931982"/>
              <a:gd name="connsiteY4" fmla="*/ 337270 h 710892"/>
              <a:gd name="connsiteX5" fmla="*/ 0 w 931982"/>
              <a:gd name="connsiteY5" fmla="*/ 281337 h 710892"/>
              <a:gd name="connsiteX6" fmla="*/ 195297 w 931982"/>
              <a:gd name="connsiteY6" fmla="*/ 217611 h 710892"/>
              <a:gd name="connsiteX7" fmla="*/ 191769 w 931982"/>
              <a:gd name="connsiteY7" fmla="*/ 252603 h 710892"/>
              <a:gd name="connsiteX8" fmla="*/ 480283 w 931982"/>
              <a:gd name="connsiteY8" fmla="*/ 541117 h 710892"/>
              <a:gd name="connsiteX9" fmla="*/ 768797 w 931982"/>
              <a:gd name="connsiteY9" fmla="*/ 252603 h 710892"/>
              <a:gd name="connsiteX10" fmla="*/ 719524 w 931982"/>
              <a:gd name="connsiteY10" fmla="*/ 91292 h 710892"/>
              <a:gd name="connsiteX11" fmla="*/ 690441 w 931982"/>
              <a:gd name="connsiteY11" fmla="*/ 56044 h 7108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1982" h="710892">
                <a:moveTo>
                  <a:pt x="862193" y="0"/>
                </a:moveTo>
                <a:lnTo>
                  <a:pt x="895210" y="60830"/>
                </a:lnTo>
                <a:cubicBezTo>
                  <a:pt x="918889" y="116811"/>
                  <a:pt x="931982" y="178360"/>
                  <a:pt x="931982" y="242967"/>
                </a:cubicBezTo>
                <a:cubicBezTo>
                  <a:pt x="931982" y="501395"/>
                  <a:pt x="722485" y="710892"/>
                  <a:pt x="464057" y="710892"/>
                </a:cubicBezTo>
                <a:cubicBezTo>
                  <a:pt x="237933" y="710892"/>
                  <a:pt x="49271" y="550496"/>
                  <a:pt x="5639" y="337270"/>
                </a:cubicBezTo>
                <a:lnTo>
                  <a:pt x="0" y="281337"/>
                </a:lnTo>
                <a:lnTo>
                  <a:pt x="195297" y="217611"/>
                </a:lnTo>
                <a:lnTo>
                  <a:pt x="191769" y="252603"/>
                </a:lnTo>
                <a:cubicBezTo>
                  <a:pt x="191769" y="411945"/>
                  <a:pt x="320941" y="541117"/>
                  <a:pt x="480283" y="541117"/>
                </a:cubicBezTo>
                <a:cubicBezTo>
                  <a:pt x="639625" y="541117"/>
                  <a:pt x="768797" y="411945"/>
                  <a:pt x="768797" y="252603"/>
                </a:cubicBezTo>
                <a:cubicBezTo>
                  <a:pt x="768797" y="192850"/>
                  <a:pt x="750632" y="137339"/>
                  <a:pt x="719524" y="91292"/>
                </a:cubicBezTo>
                <a:lnTo>
                  <a:pt x="690441" y="5604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 name="任意多边形 12"/>
          <p:cNvSpPr/>
          <p:nvPr/>
        </p:nvSpPr>
        <p:spPr>
          <a:xfrm>
            <a:off x="2962121" y="2935513"/>
            <a:ext cx="741101" cy="1133950"/>
          </a:xfrm>
          <a:custGeom>
            <a:gdLst>
              <a:gd name="connsiteX0" fmla="*/ 566975 w 741101"/>
              <a:gd name="connsiteY0" fmla="*/ 0 h 1133950"/>
              <a:gd name="connsiteX1" fmla="*/ 681241 w 741101"/>
              <a:gd name="connsiteY1" fmla="*/ 11519 h 1133950"/>
              <a:gd name="connsiteX2" fmla="*/ 741101 w 741101"/>
              <a:gd name="connsiteY2" fmla="*/ 30101 h 1133950"/>
              <a:gd name="connsiteX3" fmla="*/ 741101 w 741101"/>
              <a:gd name="connsiteY3" fmla="*/ 264300 h 1133950"/>
              <a:gd name="connsiteX4" fmla="*/ 701950 w 741101"/>
              <a:gd name="connsiteY4" fmla="*/ 243050 h 1133950"/>
              <a:gd name="connsiteX5" fmla="*/ 573664 w 741101"/>
              <a:gd name="connsiteY5" fmla="*/ 217150 h 1133950"/>
              <a:gd name="connsiteX6" fmla="*/ 244088 w 741101"/>
              <a:gd name="connsiteY6" fmla="*/ 546726 h 1133950"/>
              <a:gd name="connsiteX7" fmla="*/ 573664 w 741101"/>
              <a:gd name="connsiteY7" fmla="*/ 876302 h 1133950"/>
              <a:gd name="connsiteX8" fmla="*/ 701950 w 741101"/>
              <a:gd name="connsiteY8" fmla="*/ 850403 h 1133950"/>
              <a:gd name="connsiteX9" fmla="*/ 741101 w 741101"/>
              <a:gd name="connsiteY9" fmla="*/ 829152 h 1133950"/>
              <a:gd name="connsiteX10" fmla="*/ 741101 w 741101"/>
              <a:gd name="connsiteY10" fmla="*/ 1103850 h 1133950"/>
              <a:gd name="connsiteX11" fmla="*/ 681241 w 741101"/>
              <a:gd name="connsiteY11" fmla="*/ 1122431 h 1133950"/>
              <a:gd name="connsiteX12" fmla="*/ 566975 w 741101"/>
              <a:gd name="connsiteY12" fmla="*/ 1133950 h 1133950"/>
              <a:gd name="connsiteX13" fmla="*/ 0 w 741101"/>
              <a:gd name="connsiteY13" fmla="*/ 566975 h 1133950"/>
              <a:gd name="connsiteX14" fmla="*/ 566975 w 741101"/>
              <a:gd name="connsiteY14" fmla="*/ 0 h 11339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1101" h="1133950">
                <a:moveTo>
                  <a:pt x="566975" y="0"/>
                </a:moveTo>
                <a:cubicBezTo>
                  <a:pt x="606117" y="0"/>
                  <a:pt x="644332" y="3966"/>
                  <a:pt x="681241" y="11519"/>
                </a:cubicBezTo>
                <a:lnTo>
                  <a:pt x="741101" y="30101"/>
                </a:lnTo>
                <a:lnTo>
                  <a:pt x="741101" y="264300"/>
                </a:lnTo>
                <a:lnTo>
                  <a:pt x="701950" y="243050"/>
                </a:lnTo>
                <a:cubicBezTo>
                  <a:pt x="662520" y="226372"/>
                  <a:pt x="619169" y="217150"/>
                  <a:pt x="573664" y="217150"/>
                </a:cubicBezTo>
                <a:cubicBezTo>
                  <a:pt x="391644" y="217150"/>
                  <a:pt x="244088" y="364706"/>
                  <a:pt x="244088" y="546726"/>
                </a:cubicBezTo>
                <a:cubicBezTo>
                  <a:pt x="244088" y="728746"/>
                  <a:pt x="391644" y="876302"/>
                  <a:pt x="573664" y="876302"/>
                </a:cubicBezTo>
                <a:cubicBezTo>
                  <a:pt x="619169" y="876302"/>
                  <a:pt x="662520" y="867080"/>
                  <a:pt x="701950" y="850403"/>
                </a:cubicBezTo>
                <a:lnTo>
                  <a:pt x="741101" y="829152"/>
                </a:lnTo>
                <a:lnTo>
                  <a:pt x="741101" y="1103850"/>
                </a:lnTo>
                <a:lnTo>
                  <a:pt x="681241" y="1122431"/>
                </a:lnTo>
                <a:cubicBezTo>
                  <a:pt x="644332" y="1129984"/>
                  <a:pt x="606117" y="1133950"/>
                  <a:pt x="566975" y="1133950"/>
                </a:cubicBezTo>
                <a:cubicBezTo>
                  <a:pt x="253843" y="1133950"/>
                  <a:pt x="0" y="880107"/>
                  <a:pt x="0" y="566975"/>
                </a:cubicBezTo>
                <a:cubicBezTo>
                  <a:pt x="0" y="253843"/>
                  <a:pt x="253843" y="0"/>
                  <a:pt x="566975"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椭圆 13"/>
          <p:cNvSpPr/>
          <p:nvPr/>
        </p:nvSpPr>
        <p:spPr>
          <a:xfrm>
            <a:off x="3215657" y="3142886"/>
            <a:ext cx="659151" cy="659151"/>
          </a:xfrm>
          <a:prstGeom prst="ellipse">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椭圆 14"/>
          <p:cNvSpPr/>
          <p:nvPr/>
        </p:nvSpPr>
        <p:spPr>
          <a:xfrm>
            <a:off x="7776342" y="1897977"/>
            <a:ext cx="469487" cy="469487"/>
          </a:xfrm>
          <a:prstGeom prst="ellipse">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6" name="椭圆 15"/>
          <p:cNvSpPr/>
          <p:nvPr/>
        </p:nvSpPr>
        <p:spPr>
          <a:xfrm>
            <a:off x="7104734" y="4767232"/>
            <a:ext cx="577027" cy="577027"/>
          </a:xfrm>
          <a:prstGeom prst="ellipse">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7" name="矩形 16"/>
          <p:cNvSpPr/>
          <p:nvPr/>
        </p:nvSpPr>
        <p:spPr>
          <a:xfrm>
            <a:off x="4860702" y="2948783"/>
            <a:ext cx="2335044" cy="1200329"/>
          </a:xfrm>
          <a:prstGeom prst="rect">
            <a:avLst/>
          </a:prstGeom>
        </p:spPr>
        <p:txBody>
          <a:bodyPr wrap="square">
            <a:spAutoFit/>
          </a:bodyPr>
          <a:lstStyle/>
          <a:p>
            <a:pPr algn="ctr">
              <a:lnSpc>
                <a:spcPct val="150000"/>
              </a:lnSpc>
            </a:pPr>
            <a:r>
              <a:rPr lang="zh-CN" altLang="en-US" sz="1600">
                <a:solidFill>
                  <a:schemeClr val="bg1"/>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600">
              <a:solidFill>
                <a:schemeClr val="bg1"/>
              </a:solidFill>
            </a:endParaRPr>
          </a:p>
        </p:txBody>
      </p:sp>
      <p:sp>
        <p:nvSpPr>
          <p:cNvPr id="18" name="文本框 17"/>
          <p:cNvSpPr txBox="1"/>
          <p:nvPr/>
        </p:nvSpPr>
        <p:spPr>
          <a:xfrm>
            <a:off x="5078819" y="2564350"/>
            <a:ext cx="1803667" cy="400110"/>
          </a:xfrm>
          <a:prstGeom prst="rect">
            <a:avLst/>
          </a:prstGeom>
          <a:noFill/>
        </p:spPr>
        <p:txBody>
          <a:bodyPr wrap="square" rtlCol="0">
            <a:spAutoFit/>
          </a:bodyPr>
          <a:lstStyle/>
          <a:p>
            <a:pPr algn="ctr"/>
            <a:r>
              <a:rPr lang="zh-CN" altLang="en-US" sz="2000" b="1">
                <a:solidFill>
                  <a:schemeClr val="bg1"/>
                </a:solidFill>
                <a:latin typeface="微软雅黑" panose="020b0503020204020204" pitchFamily="34" charset="-122"/>
                <a:ea typeface="微软雅黑" panose="020b0503020204020204" pitchFamily="34" charset="-122"/>
              </a:rPr>
              <a:t>单击添加标题</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804548" y="3429000"/>
            <a:ext cx="2094490" cy="1200329"/>
          </a:xfrm>
          <a:prstGeom prst="rect">
            <a:avLst/>
          </a:prstGeom>
        </p:spPr>
        <p:txBody>
          <a:bodyPr wrap="square">
            <a:spAutoFit/>
          </a:bodyPr>
          <a:lstStyle/>
          <a:p>
            <a:pPr algn="r">
              <a:lnSpc>
                <a:spcPct val="150000"/>
              </a:lnSpc>
            </a:pPr>
            <a:r>
              <a:rPr lang="zh-CN" altLang="en-US" sz="1600">
                <a:solidFill>
                  <a:schemeClr val="bg1"/>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600">
              <a:solidFill>
                <a:schemeClr val="bg1"/>
              </a:solidFill>
            </a:endParaRPr>
          </a:p>
        </p:txBody>
      </p:sp>
      <p:sp>
        <p:nvSpPr>
          <p:cNvPr id="20" name="矩形 19"/>
          <p:cNvSpPr/>
          <p:nvPr/>
        </p:nvSpPr>
        <p:spPr>
          <a:xfrm>
            <a:off x="8673194" y="1920691"/>
            <a:ext cx="3005441" cy="791627"/>
          </a:xfrm>
          <a:prstGeom prst="rect">
            <a:avLst/>
          </a:prstGeom>
        </p:spPr>
        <p:txBody>
          <a:bodyPr wrap="square">
            <a:spAutoFit/>
          </a:bodyPr>
          <a:lstStyle/>
          <a:p>
            <a:pPr>
              <a:lnSpc>
                <a:spcPct val="150000"/>
              </a:lnSpc>
            </a:pPr>
            <a:r>
              <a:rPr lang="zh-CN" altLang="en-US" sz="1600">
                <a:solidFill>
                  <a:schemeClr val="bg1"/>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600">
              <a:solidFill>
                <a:schemeClr val="bg1"/>
              </a:solidFill>
            </a:endParaRPr>
          </a:p>
        </p:txBody>
      </p:sp>
      <p:sp>
        <p:nvSpPr>
          <p:cNvPr id="21" name="文本框 20"/>
          <p:cNvSpPr txBox="1"/>
          <p:nvPr/>
        </p:nvSpPr>
        <p:spPr>
          <a:xfrm>
            <a:off x="8664658" y="1497867"/>
            <a:ext cx="1803667" cy="400110"/>
          </a:xfrm>
          <a:prstGeom prst="rect">
            <a:avLst/>
          </a:prstGeom>
          <a:noFill/>
        </p:spPr>
        <p:txBody>
          <a:bodyPr wrap="square" rtlCol="0">
            <a:spAutoFit/>
          </a:bodyPr>
          <a:lstStyle/>
          <a:p>
            <a:pPr algn="ctr"/>
            <a:r>
              <a:rPr lang="zh-CN" altLang="en-US" sz="2000" b="1">
                <a:solidFill>
                  <a:schemeClr val="bg1"/>
                </a:solidFill>
                <a:latin typeface="微软雅黑" panose="020b0503020204020204" pitchFamily="34" charset="-122"/>
                <a:ea typeface="微软雅黑" panose="020b0503020204020204" pitchFamily="34" charset="-122"/>
              </a:rPr>
              <a:t>主要内容二</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8083520" y="4883869"/>
            <a:ext cx="3005441" cy="791627"/>
          </a:xfrm>
          <a:prstGeom prst="rect">
            <a:avLst/>
          </a:prstGeom>
        </p:spPr>
        <p:txBody>
          <a:bodyPr wrap="square">
            <a:spAutoFit/>
          </a:bodyPr>
          <a:lstStyle/>
          <a:p>
            <a:pPr>
              <a:lnSpc>
                <a:spcPct val="150000"/>
              </a:lnSpc>
            </a:pPr>
            <a:r>
              <a:rPr lang="zh-CN" altLang="en-US" sz="1600">
                <a:solidFill>
                  <a:schemeClr val="bg1"/>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600">
              <a:solidFill>
                <a:schemeClr val="bg1"/>
              </a:solidFill>
            </a:endParaRPr>
          </a:p>
        </p:txBody>
      </p:sp>
      <p:sp>
        <p:nvSpPr>
          <p:cNvPr id="23" name="文本框 22"/>
          <p:cNvSpPr txBox="1"/>
          <p:nvPr/>
        </p:nvSpPr>
        <p:spPr>
          <a:xfrm>
            <a:off x="8074984" y="4461045"/>
            <a:ext cx="1803667" cy="400110"/>
          </a:xfrm>
          <a:prstGeom prst="rect">
            <a:avLst/>
          </a:prstGeom>
          <a:noFill/>
        </p:spPr>
        <p:txBody>
          <a:bodyPr wrap="square" rtlCol="0">
            <a:spAutoFit/>
          </a:bodyPr>
          <a:lstStyle/>
          <a:p>
            <a:pPr algn="ctr"/>
            <a:r>
              <a:rPr lang="zh-CN" altLang="en-US" sz="2000" b="1">
                <a:solidFill>
                  <a:schemeClr val="bg1"/>
                </a:solidFill>
                <a:latin typeface="微软雅黑" panose="020b0503020204020204" pitchFamily="34" charset="-122"/>
                <a:ea typeface="微软雅黑" panose="020b0503020204020204" pitchFamily="34" charset="-122"/>
              </a:rPr>
              <a:t>主要内容三</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997884" y="3028890"/>
            <a:ext cx="1803667" cy="400110"/>
          </a:xfrm>
          <a:prstGeom prst="rect">
            <a:avLst/>
          </a:prstGeom>
          <a:noFill/>
        </p:spPr>
        <p:txBody>
          <a:bodyPr wrap="square" rtlCol="0">
            <a:spAutoFit/>
          </a:bodyPr>
          <a:lstStyle/>
          <a:p>
            <a:pPr algn="ctr"/>
            <a:r>
              <a:rPr lang="zh-CN" altLang="en-US" sz="2000" b="1">
                <a:solidFill>
                  <a:schemeClr val="bg1"/>
                </a:solidFill>
                <a:latin typeface="微软雅黑" panose="020b0503020204020204" pitchFamily="34" charset="-122"/>
                <a:ea typeface="微软雅黑" panose="020b0503020204020204" pitchFamily="34" charset="-122"/>
              </a:rPr>
              <a:t>主要内容一</a:t>
            </a:r>
            <a:endParaRPr lang="zh-CN" altLang="en-US" sz="2000" b="1">
              <a:solidFill>
                <a:schemeClr val="bg1"/>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608171" y="428174"/>
            <a:ext cx="1869589" cy="675067"/>
            <a:chOff x="926281" y="233966"/>
            <a:chExt cx="1869589" cy="675067"/>
          </a:xfrm>
        </p:grpSpPr>
        <p:sp>
          <p:nvSpPr>
            <p:cNvPr id="29" name="文本框 27"/>
            <p:cNvSpPr txBox="1"/>
            <p:nvPr/>
          </p:nvSpPr>
          <p:spPr>
            <a:xfrm>
              <a:off x="926281" y="233966"/>
              <a:ext cx="1762021"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Clr>
                  <a:schemeClr val="bg1"/>
                </a:buClr>
                <a:buFont typeface="Arial" panose="020b0604020202020204" pitchFamily="34" charset="0"/>
                <a:buChar char="•"/>
              </a:pPr>
              <a:r>
                <a:rPr lang="zh-CN" altLang="en-US" sz="2400" b="1">
                  <a:solidFill>
                    <a:schemeClr val="bg1"/>
                  </a:solidFill>
                  <a:latin typeface="微软雅黑" panose="020b0503020204020204" pitchFamily="34" charset="-122"/>
                  <a:ea typeface="微软雅黑" panose="020b0503020204020204" pitchFamily="34" charset="-122"/>
                </a:rPr>
                <a:t>输入标题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33" name="文本框 28"/>
            <p:cNvSpPr txBox="1"/>
            <p:nvPr/>
          </p:nvSpPr>
          <p:spPr>
            <a:xfrm>
              <a:off x="1022628" y="655117"/>
              <a:ext cx="1773242" cy="25391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Clr>
                  <a:schemeClr val="bg1"/>
                </a:buClr>
                <a:buFont typeface="Arial" panose="020b0604020202020204" pitchFamily="34" charset="0"/>
                <a:buChar char="•"/>
              </a:pPr>
              <a:r>
                <a:rPr lang="en-US" altLang="zh-CN" sz="1050" b="1">
                  <a:solidFill>
                    <a:schemeClr val="bg1"/>
                  </a:solidFill>
                  <a:latin typeface="微软雅黑" panose="020b0503020204020204" pitchFamily="34" charset="-122"/>
                  <a:ea typeface="微软雅黑" panose="020b0503020204020204" pitchFamily="34" charset="-122"/>
                </a:rPr>
                <a:t>Company instruction</a:t>
              </a:r>
              <a:endParaRPr lang="zh-CN" altLang="en-US" sz="1050"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advClick="0" advTm="2000" p14:dur="0"/>
    </mc:Choice>
    <mc:Fallback>
      <p:transition advClick="0" advTm="2000"/>
    </mc:Fallback>
  </mc:AlternateConten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组合 2"/>
          <p:cNvGrpSpPr/>
          <p:nvPr/>
        </p:nvGrpSpPr>
        <p:grpSpPr>
          <a:xfrm>
            <a:off x="1126547" y="1913495"/>
            <a:ext cx="1949698" cy="1949698"/>
            <a:chOff x="1126547" y="1913495"/>
            <a:chExt cx="1949698" cy="1949698"/>
          </a:xfrm>
        </p:grpSpPr>
        <p:sp>
          <p:nvSpPr>
            <p:cNvPr id="2" name="椭圆 1"/>
            <p:cNvSpPr/>
            <p:nvPr/>
          </p:nvSpPr>
          <p:spPr>
            <a:xfrm>
              <a:off x="1126547" y="1913495"/>
              <a:ext cx="1949698" cy="1949698"/>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7" name="文本框 16"/>
            <p:cNvSpPr txBox="1"/>
            <p:nvPr/>
          </p:nvSpPr>
          <p:spPr>
            <a:xfrm>
              <a:off x="1477771" y="2205595"/>
              <a:ext cx="1220206" cy="1446550"/>
            </a:xfrm>
            <a:prstGeom prst="rect">
              <a:avLst/>
            </a:prstGeom>
            <a:noFill/>
          </p:spPr>
          <p:txBody>
            <a:bodyPr wrap="none" rtlCol="0">
              <a:spAutoFit/>
            </a:bodyPr>
            <a:lstStyle/>
            <a:p>
              <a:r>
                <a:rPr lang="en-US" altLang="zh-CN" sz="8800" b="1">
                  <a:solidFill>
                    <a:srgbClr val="FFFFFF"/>
                  </a:solidFill>
                  <a:latin typeface="Impact" panose="020b0806030902050204" pitchFamily="34" charset="0"/>
                  <a:ea typeface="微软雅黑" panose="020b0503020204020204" pitchFamily="34" charset="-122"/>
                </a:rPr>
                <a:t>01</a:t>
              </a:r>
              <a:endParaRPr lang="zh-CN" altLang="en-US" sz="28700" b="1">
                <a:solidFill>
                  <a:srgbClr val="FFFFFF"/>
                </a:solidFill>
                <a:latin typeface="Impact" panose="020b0806030902050204" pitchFamily="34" charset="0"/>
                <a:ea typeface="微软雅黑" panose="020b0503020204020204" pitchFamily="34" charset="-122"/>
              </a:endParaRPr>
            </a:p>
          </p:txBody>
        </p:sp>
      </p:grpSp>
      <p:grpSp>
        <p:nvGrpSpPr>
          <p:cNvPr id="21" name="组合 20"/>
          <p:cNvGrpSpPr/>
          <p:nvPr/>
        </p:nvGrpSpPr>
        <p:grpSpPr>
          <a:xfrm>
            <a:off x="3767849" y="1913495"/>
            <a:ext cx="1949698" cy="1949698"/>
            <a:chOff x="3826204" y="1913495"/>
            <a:chExt cx="1949698" cy="1949698"/>
          </a:xfrm>
        </p:grpSpPr>
        <p:sp>
          <p:nvSpPr>
            <p:cNvPr id="10" name="椭圆 9"/>
            <p:cNvSpPr/>
            <p:nvPr/>
          </p:nvSpPr>
          <p:spPr>
            <a:xfrm>
              <a:off x="3826204" y="1913495"/>
              <a:ext cx="1949698" cy="1949698"/>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8" name="文本框 17"/>
            <p:cNvSpPr txBox="1"/>
            <p:nvPr/>
          </p:nvSpPr>
          <p:spPr>
            <a:xfrm>
              <a:off x="4128205" y="2205595"/>
              <a:ext cx="1358064" cy="1446550"/>
            </a:xfrm>
            <a:prstGeom prst="rect">
              <a:avLst/>
            </a:prstGeom>
            <a:noFill/>
          </p:spPr>
          <p:txBody>
            <a:bodyPr wrap="none" rtlCol="0">
              <a:spAutoFit/>
            </a:bodyPr>
            <a:lstStyle/>
            <a:p>
              <a:r>
                <a:rPr lang="en-US" altLang="zh-CN" sz="8800" b="1">
                  <a:solidFill>
                    <a:srgbClr val="FFFFFF"/>
                  </a:solidFill>
                  <a:latin typeface="Impact" panose="020b0806030902050204" pitchFamily="34" charset="0"/>
                  <a:ea typeface="微软雅黑" panose="020b0503020204020204" pitchFamily="34" charset="-122"/>
                </a:rPr>
                <a:t>02</a:t>
              </a:r>
              <a:endParaRPr lang="zh-CN" altLang="en-US" sz="28700" b="1">
                <a:solidFill>
                  <a:srgbClr val="FFFFFF"/>
                </a:solidFill>
                <a:latin typeface="Impact" panose="020b0806030902050204" pitchFamily="34" charset="0"/>
                <a:ea typeface="微软雅黑" panose="020b0503020204020204" pitchFamily="34" charset="-122"/>
              </a:endParaRPr>
            </a:p>
          </p:txBody>
        </p:sp>
      </p:grpSp>
      <p:grpSp>
        <p:nvGrpSpPr>
          <p:cNvPr id="22" name="组合 21"/>
          <p:cNvGrpSpPr/>
          <p:nvPr/>
        </p:nvGrpSpPr>
        <p:grpSpPr>
          <a:xfrm>
            <a:off x="6525861" y="1913495"/>
            <a:ext cx="1949698" cy="1949698"/>
            <a:chOff x="6525861" y="1913495"/>
            <a:chExt cx="1949698" cy="1949698"/>
          </a:xfrm>
        </p:grpSpPr>
        <p:sp>
          <p:nvSpPr>
            <p:cNvPr id="11" name="椭圆 10"/>
            <p:cNvSpPr/>
            <p:nvPr/>
          </p:nvSpPr>
          <p:spPr>
            <a:xfrm>
              <a:off x="6525861" y="1913495"/>
              <a:ext cx="1949698" cy="1949698"/>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9" name="文本框 18"/>
            <p:cNvSpPr txBox="1"/>
            <p:nvPr/>
          </p:nvSpPr>
          <p:spPr>
            <a:xfrm>
              <a:off x="6756629" y="2205595"/>
              <a:ext cx="1390124" cy="1446550"/>
            </a:xfrm>
            <a:prstGeom prst="rect">
              <a:avLst/>
            </a:prstGeom>
            <a:noFill/>
          </p:spPr>
          <p:txBody>
            <a:bodyPr wrap="none" rtlCol="0">
              <a:spAutoFit/>
            </a:bodyPr>
            <a:lstStyle/>
            <a:p>
              <a:r>
                <a:rPr lang="en-US" altLang="zh-CN" sz="8800" b="1">
                  <a:solidFill>
                    <a:srgbClr val="FFFFFF"/>
                  </a:solidFill>
                  <a:latin typeface="Impact" panose="020b0806030902050204" pitchFamily="34" charset="0"/>
                  <a:ea typeface="微软雅黑" panose="020b0503020204020204" pitchFamily="34" charset="-122"/>
                </a:rPr>
                <a:t>03</a:t>
              </a:r>
              <a:endParaRPr lang="zh-CN" altLang="en-US" sz="28700" b="1">
                <a:solidFill>
                  <a:srgbClr val="FFFFFF"/>
                </a:solidFill>
                <a:latin typeface="Impact" panose="020b0806030902050204" pitchFamily="34" charset="0"/>
                <a:ea typeface="微软雅黑" panose="020b0503020204020204" pitchFamily="34" charset="-122"/>
              </a:endParaRPr>
            </a:p>
          </p:txBody>
        </p:sp>
      </p:grpSp>
      <p:grpSp>
        <p:nvGrpSpPr>
          <p:cNvPr id="23" name="组合 22"/>
          <p:cNvGrpSpPr/>
          <p:nvPr/>
        </p:nvGrpSpPr>
        <p:grpSpPr>
          <a:xfrm>
            <a:off x="9225518" y="1913495"/>
            <a:ext cx="1949698" cy="1949698"/>
            <a:chOff x="9225518" y="1913495"/>
            <a:chExt cx="1949698" cy="1949698"/>
          </a:xfrm>
        </p:grpSpPr>
        <p:sp>
          <p:nvSpPr>
            <p:cNvPr id="12" name="椭圆 11"/>
            <p:cNvSpPr/>
            <p:nvPr/>
          </p:nvSpPr>
          <p:spPr>
            <a:xfrm>
              <a:off x="9225518" y="1913495"/>
              <a:ext cx="1949698" cy="1949698"/>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0" name="文本框 19"/>
            <p:cNvSpPr txBox="1"/>
            <p:nvPr/>
          </p:nvSpPr>
          <p:spPr>
            <a:xfrm>
              <a:off x="9517020" y="2205595"/>
              <a:ext cx="1354858" cy="1446550"/>
            </a:xfrm>
            <a:prstGeom prst="rect">
              <a:avLst/>
            </a:prstGeom>
            <a:noFill/>
          </p:spPr>
          <p:txBody>
            <a:bodyPr wrap="none" rtlCol="0">
              <a:spAutoFit/>
            </a:bodyPr>
            <a:lstStyle/>
            <a:p>
              <a:r>
                <a:rPr lang="en-US" altLang="zh-CN" sz="8800" b="1">
                  <a:solidFill>
                    <a:srgbClr val="FFFFFF"/>
                  </a:solidFill>
                  <a:latin typeface="Impact" panose="020b0806030902050204" pitchFamily="34" charset="0"/>
                  <a:ea typeface="微软雅黑" panose="020b0503020204020204" pitchFamily="34" charset="-122"/>
                </a:rPr>
                <a:t>04</a:t>
              </a:r>
              <a:endParaRPr lang="zh-CN" altLang="en-US" sz="28700" b="1">
                <a:solidFill>
                  <a:srgbClr val="FFFFFF"/>
                </a:solidFill>
                <a:latin typeface="Impact" panose="020b0806030902050204" pitchFamily="34" charset="0"/>
                <a:ea typeface="微软雅黑" panose="020b0503020204020204" pitchFamily="34" charset="-122"/>
              </a:endParaRPr>
            </a:p>
          </p:txBody>
        </p:sp>
      </p:grpSp>
      <p:sp>
        <p:nvSpPr>
          <p:cNvPr id="24" name="文本框 23"/>
          <p:cNvSpPr txBox="1"/>
          <p:nvPr/>
        </p:nvSpPr>
        <p:spPr>
          <a:xfrm>
            <a:off x="1183132" y="4555403"/>
            <a:ext cx="2151198" cy="830997"/>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单击此处添加您的编辑文字标题，您的团队名称您的公</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3852249" y="4555403"/>
            <a:ext cx="2151198" cy="830997"/>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单击此处添加您的编辑文字标题，您的团队名称您的公</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6519112" y="4555403"/>
            <a:ext cx="2151198" cy="830997"/>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单击此处添加您的编辑文字标题，您的团队名称您的公</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9366983" y="4555403"/>
            <a:ext cx="2151198" cy="830997"/>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单击此处添加您的编辑文字标题，您的团队名称您的公</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1183132" y="4155293"/>
            <a:ext cx="1723549" cy="400110"/>
          </a:xfrm>
          <a:prstGeom prst="rect">
            <a:avLst/>
          </a:prstGeom>
          <a:noFill/>
        </p:spPr>
        <p:txBody>
          <a:bodyPr wrap="none" rtlCol="0">
            <a:spAutoFit/>
          </a:bodyPr>
          <a:lstStyle/>
          <a:p>
            <a:r>
              <a:rPr lang="zh-CN" altLang="en-US" sz="2000" b="1">
                <a:solidFill>
                  <a:srgbClr val="FFFFFF"/>
                </a:solidFill>
                <a:latin typeface="微软雅黑" panose="020b0503020204020204" pitchFamily="34" charset="-122"/>
                <a:ea typeface="微软雅黑" panose="020b0503020204020204" pitchFamily="34" charset="-122"/>
              </a:rPr>
              <a:t>单击编辑文字</a:t>
            </a:r>
            <a:endParaRPr lang="zh-CN" altLang="en-US" sz="2000" b="1">
              <a:solidFill>
                <a:srgbClr val="FFFFFF"/>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3905830" y="4155293"/>
            <a:ext cx="1723549" cy="400110"/>
          </a:xfrm>
          <a:prstGeom prst="rect">
            <a:avLst/>
          </a:prstGeom>
          <a:noFill/>
        </p:spPr>
        <p:txBody>
          <a:bodyPr wrap="none" rtlCol="0">
            <a:spAutoFit/>
          </a:bodyPr>
          <a:lstStyle/>
          <a:p>
            <a:r>
              <a:rPr lang="zh-CN" altLang="en-US" sz="2000" b="1">
                <a:solidFill>
                  <a:srgbClr val="FFFFFF"/>
                </a:solidFill>
                <a:latin typeface="微软雅黑" panose="020b0503020204020204" pitchFamily="34" charset="-122"/>
                <a:ea typeface="微软雅黑" panose="020b0503020204020204" pitchFamily="34" charset="-122"/>
              </a:rPr>
              <a:t>单击编辑文字</a:t>
            </a:r>
            <a:endParaRPr lang="zh-CN" altLang="en-US" sz="2000" b="1">
              <a:solidFill>
                <a:srgbClr val="FFFFFF"/>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6519112" y="4155293"/>
            <a:ext cx="1723549" cy="400110"/>
          </a:xfrm>
          <a:prstGeom prst="rect">
            <a:avLst/>
          </a:prstGeom>
          <a:noFill/>
        </p:spPr>
        <p:txBody>
          <a:bodyPr wrap="none" rtlCol="0">
            <a:spAutoFit/>
          </a:bodyPr>
          <a:lstStyle/>
          <a:p>
            <a:r>
              <a:rPr lang="zh-CN" altLang="en-US" sz="2000" b="1">
                <a:solidFill>
                  <a:srgbClr val="FFFFFF"/>
                </a:solidFill>
                <a:latin typeface="微软雅黑" panose="020b0503020204020204" pitchFamily="34" charset="-122"/>
                <a:ea typeface="微软雅黑" panose="020b0503020204020204" pitchFamily="34" charset="-122"/>
              </a:rPr>
              <a:t>单击编辑文字</a:t>
            </a:r>
            <a:endParaRPr lang="zh-CN" altLang="en-US" sz="2000" b="1">
              <a:solidFill>
                <a:srgbClr val="FFFFFF"/>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9420564" y="4155293"/>
            <a:ext cx="1723549" cy="400110"/>
          </a:xfrm>
          <a:prstGeom prst="rect">
            <a:avLst/>
          </a:prstGeom>
          <a:noFill/>
        </p:spPr>
        <p:txBody>
          <a:bodyPr wrap="none" rtlCol="0">
            <a:spAutoFit/>
          </a:bodyPr>
          <a:lstStyle/>
          <a:p>
            <a:r>
              <a:rPr lang="zh-CN" altLang="en-US" sz="2000" b="1">
                <a:solidFill>
                  <a:srgbClr val="FFFFFF"/>
                </a:solidFill>
                <a:latin typeface="微软雅黑" panose="020b0503020204020204" pitchFamily="34" charset="-122"/>
                <a:ea typeface="微软雅黑" panose="020b0503020204020204" pitchFamily="34" charset="-122"/>
              </a:rPr>
              <a:t>单击编辑文字</a:t>
            </a:r>
            <a:endParaRPr lang="zh-CN" altLang="en-US" sz="2000" b="1">
              <a:solidFill>
                <a:srgbClr val="FFFFFF"/>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608171" y="428174"/>
            <a:ext cx="1869589" cy="675067"/>
            <a:chOff x="926281" y="233966"/>
            <a:chExt cx="1869589" cy="675067"/>
          </a:xfrm>
        </p:grpSpPr>
        <p:sp>
          <p:nvSpPr>
            <p:cNvPr id="36" name="文本框 27"/>
            <p:cNvSpPr txBox="1"/>
            <p:nvPr/>
          </p:nvSpPr>
          <p:spPr>
            <a:xfrm>
              <a:off x="926281" y="233966"/>
              <a:ext cx="1762021"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Clr>
                  <a:schemeClr val="bg1"/>
                </a:buClr>
                <a:buFont typeface="Arial" panose="020b0604020202020204" pitchFamily="34" charset="0"/>
                <a:buChar char="•"/>
              </a:pPr>
              <a:r>
                <a:rPr lang="zh-CN" altLang="en-US" sz="2400" b="1">
                  <a:solidFill>
                    <a:schemeClr val="bg1"/>
                  </a:solidFill>
                  <a:latin typeface="微软雅黑" panose="020b0503020204020204" pitchFamily="34" charset="-122"/>
                  <a:ea typeface="微软雅黑" panose="020b0503020204020204" pitchFamily="34" charset="-122"/>
                </a:rPr>
                <a:t>输入标题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37" name="文本框 28"/>
            <p:cNvSpPr txBox="1"/>
            <p:nvPr/>
          </p:nvSpPr>
          <p:spPr>
            <a:xfrm>
              <a:off x="1022628" y="655117"/>
              <a:ext cx="1773242" cy="25391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Clr>
                  <a:schemeClr val="bg1"/>
                </a:buClr>
                <a:buFont typeface="Arial" panose="020b0604020202020204" pitchFamily="34" charset="0"/>
                <a:buChar char="•"/>
              </a:pPr>
              <a:r>
                <a:rPr lang="en-US" altLang="zh-CN" sz="1050" b="1">
                  <a:solidFill>
                    <a:schemeClr val="bg1"/>
                  </a:solidFill>
                  <a:latin typeface="微软雅黑" panose="020b0503020204020204" pitchFamily="34" charset="-122"/>
                  <a:ea typeface="微软雅黑" panose="020b0503020204020204" pitchFamily="34" charset="-122"/>
                </a:rPr>
                <a:t>Company instruction</a:t>
              </a:r>
              <a:endParaRPr lang="zh-CN" altLang="en-US" sz="1050"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advClick="0" advTm="0" p14:dur="0"/>
    </mc:Choice>
    <mc:Fallback>
      <p:transition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0" presetClass="entr" presetSubtype="0" decel="100000" fill="hold" grpId="0" nodeType="clickEffect">
                                  <p:stCondLst>
                                    <p:cond delay="0"/>
                                  </p:stCondLst>
                                  <p:iterate type="lt">
                                    <p:tmPct val="5000"/>
                                  </p:iterate>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strVal val="#ppt_w+.3"/>
                                          </p:val>
                                        </p:tav>
                                        <p:tav tm="100000">
                                          <p:val>
                                            <p:strVal val="#ppt_w"/>
                                          </p:val>
                                        </p:tav>
                                      </p:tavLst>
                                    </p:anim>
                                    <p:anim calcmode="lin" valueType="num">
                                      <p:cBhvr>
                                        <p:cTn id="8" dur="500" fill="hold"/>
                                        <p:tgtEl>
                                          <p:spTgt spid="28"/>
                                        </p:tgtEl>
                                        <p:attrNameLst>
                                          <p:attrName>ppt_h</p:attrName>
                                        </p:attrNameLst>
                                      </p:cBhvr>
                                      <p:tavLst>
                                        <p:tav tm="0">
                                          <p:val>
                                            <p:strVal val="#ppt_h"/>
                                          </p:val>
                                        </p:tav>
                                        <p:tav tm="100000">
                                          <p:val>
                                            <p:strVal val="#ppt_h"/>
                                          </p:val>
                                        </p:tav>
                                      </p:tavLst>
                                    </p:anim>
                                    <p:animEffect transition="in" filter="fade">
                                      <p:cBhvr>
                                        <p:cTn id="9" dur="500"/>
                                        <p:tgtEl>
                                          <p:spTgt spid="28"/>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50" presetClass="entr" presetSubtype="0" decel="100000" fill="hold" grpId="0" nodeType="clickEffect">
                                  <p:stCondLst>
                                    <p:cond delay="0"/>
                                  </p:stCondLst>
                                  <p:iterate type="lt">
                                    <p:tmPct val="5000"/>
                                  </p:iterate>
                                  <p:childTnLst>
                                    <p:set>
                                      <p:cBhvr>
                                        <p:cTn id="13" dur="1" fill="hold">
                                          <p:stCondLst>
                                            <p:cond delay="0"/>
                                          </p:stCondLst>
                                        </p:cTn>
                                        <p:tgtEl>
                                          <p:spTgt spid="29"/>
                                        </p:tgtEl>
                                        <p:attrNameLst>
                                          <p:attrName>style.visibility</p:attrName>
                                        </p:attrNameLst>
                                      </p:cBhvr>
                                      <p:to>
                                        <p:strVal val="visible"/>
                                      </p:to>
                                    </p:set>
                                    <p:anim calcmode="lin" valueType="num">
                                      <p:cBhvr>
                                        <p:cTn id="14" dur="500" fill="hold"/>
                                        <p:tgtEl>
                                          <p:spTgt spid="29"/>
                                        </p:tgtEl>
                                        <p:attrNameLst>
                                          <p:attrName>ppt_w</p:attrName>
                                        </p:attrNameLst>
                                      </p:cBhvr>
                                      <p:tavLst>
                                        <p:tav tm="0">
                                          <p:val>
                                            <p:strVal val="#ppt_w+.3"/>
                                          </p:val>
                                        </p:tav>
                                        <p:tav tm="100000">
                                          <p:val>
                                            <p:strVal val="#ppt_w"/>
                                          </p:val>
                                        </p:tav>
                                      </p:tavLst>
                                    </p:anim>
                                    <p:anim calcmode="lin" valueType="num">
                                      <p:cBhvr>
                                        <p:cTn id="15" dur="500" fill="hold"/>
                                        <p:tgtEl>
                                          <p:spTgt spid="29"/>
                                        </p:tgtEl>
                                        <p:attrNameLst>
                                          <p:attrName>ppt_h</p:attrName>
                                        </p:attrNameLst>
                                      </p:cBhvr>
                                      <p:tavLst>
                                        <p:tav tm="0">
                                          <p:val>
                                            <p:strVal val="#ppt_h"/>
                                          </p:val>
                                        </p:tav>
                                        <p:tav tm="100000">
                                          <p:val>
                                            <p:strVal val="#ppt_h"/>
                                          </p:val>
                                        </p:tav>
                                      </p:tavLst>
                                    </p:anim>
                                    <p:animEffect transition="in" filter="fade">
                                      <p:cBhvr>
                                        <p:cTn id="16" dur="500"/>
                                        <p:tgtEl>
                                          <p:spTgt spid="29"/>
                                        </p:tgtEl>
                                      </p:cBhvr>
                                    </p:animEffect>
                                  </p:childTnLst>
                                </p:cTn>
                              </p:par>
                            </p:childTnLst>
                          </p:cTn>
                        </p:par>
                      </p:childTnLst>
                    </p:cTn>
                  </p:par>
                  <p:par>
                    <p:cTn id="17" fill="hold" nodeType="clickPar">
                      <p:stCondLst>
                        <p:cond delay="indefinite"/>
                      </p:stCondLst>
                      <p:childTnLst>
                        <p:par>
                          <p:cTn id="18" fill="hold">
                            <p:stCondLst>
                              <p:cond delay="0"/>
                            </p:stCondLst>
                            <p:childTnLst>
                              <p:par>
                                <p:cTn id="19" presetID="50" presetClass="entr" presetSubtype="0" decel="100000" fill="hold" grpId="0" nodeType="clickEffect">
                                  <p:stCondLst>
                                    <p:cond delay="0"/>
                                  </p:stCondLst>
                                  <p:iterate type="lt">
                                    <p:tmPct val="5000"/>
                                  </p:iterate>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strVal val="#ppt_w+.3"/>
                                          </p:val>
                                        </p:tav>
                                        <p:tav tm="100000">
                                          <p:val>
                                            <p:strVal val="#ppt_w"/>
                                          </p:val>
                                        </p:tav>
                                      </p:tavLst>
                                    </p:anim>
                                    <p:anim calcmode="lin" valueType="num">
                                      <p:cBhvr>
                                        <p:cTn id="22" dur="500" fill="hold"/>
                                        <p:tgtEl>
                                          <p:spTgt spid="30"/>
                                        </p:tgtEl>
                                        <p:attrNameLst>
                                          <p:attrName>ppt_h</p:attrName>
                                        </p:attrNameLst>
                                      </p:cBhvr>
                                      <p:tavLst>
                                        <p:tav tm="0">
                                          <p:val>
                                            <p:strVal val="#ppt_h"/>
                                          </p:val>
                                        </p:tav>
                                        <p:tav tm="100000">
                                          <p:val>
                                            <p:strVal val="#ppt_h"/>
                                          </p:val>
                                        </p:tav>
                                      </p:tavLst>
                                    </p:anim>
                                    <p:animEffect transition="in" filter="fade">
                                      <p:cBhvr>
                                        <p:cTn id="23" dur="500"/>
                                        <p:tgtEl>
                                          <p:spTgt spid="30"/>
                                        </p:tgtEl>
                                      </p:cBhvr>
                                    </p:animEffect>
                                  </p:childTnLst>
                                </p:cTn>
                              </p:par>
                            </p:childTnLst>
                          </p:cTn>
                        </p:par>
                      </p:childTnLst>
                    </p:cTn>
                  </p:par>
                  <p:par>
                    <p:cTn id="24" fill="hold" nodeType="clickPar">
                      <p:stCondLst>
                        <p:cond delay="indefinite"/>
                      </p:stCondLst>
                      <p:childTnLst>
                        <p:par>
                          <p:cTn id="25" fill="hold">
                            <p:stCondLst>
                              <p:cond delay="0"/>
                            </p:stCondLst>
                            <p:childTnLst>
                              <p:par>
                                <p:cTn id="26" presetID="50" presetClass="entr" presetSubtype="0" decel="100000" fill="hold" grpId="0" nodeType="clickEffect">
                                  <p:stCondLst>
                                    <p:cond delay="0"/>
                                  </p:stCondLst>
                                  <p:iterate type="lt">
                                    <p:tmPct val="5000"/>
                                  </p:iterate>
                                  <p:childTnLst>
                                    <p:set>
                                      <p:cBhvr>
                                        <p:cTn id="27" dur="1" fill="hold">
                                          <p:stCondLst>
                                            <p:cond delay="0"/>
                                          </p:stCondLst>
                                        </p:cTn>
                                        <p:tgtEl>
                                          <p:spTgt spid="31"/>
                                        </p:tgtEl>
                                        <p:attrNameLst>
                                          <p:attrName>style.visibility</p:attrName>
                                        </p:attrNameLst>
                                      </p:cBhvr>
                                      <p:to>
                                        <p:strVal val="visible"/>
                                      </p:to>
                                    </p:set>
                                    <p:anim calcmode="lin" valueType="num">
                                      <p:cBhvr>
                                        <p:cTn id="28" dur="500" fill="hold"/>
                                        <p:tgtEl>
                                          <p:spTgt spid="31"/>
                                        </p:tgtEl>
                                        <p:attrNameLst>
                                          <p:attrName>ppt_w</p:attrName>
                                        </p:attrNameLst>
                                      </p:cBhvr>
                                      <p:tavLst>
                                        <p:tav tm="0">
                                          <p:val>
                                            <p:strVal val="#ppt_w+.3"/>
                                          </p:val>
                                        </p:tav>
                                        <p:tav tm="100000">
                                          <p:val>
                                            <p:strVal val="#ppt_w"/>
                                          </p:val>
                                        </p:tav>
                                      </p:tavLst>
                                    </p:anim>
                                    <p:anim calcmode="lin" valueType="num">
                                      <p:cBhvr>
                                        <p:cTn id="29" dur="500" fill="hold"/>
                                        <p:tgtEl>
                                          <p:spTgt spid="31"/>
                                        </p:tgtEl>
                                        <p:attrNameLst>
                                          <p:attrName>ppt_h</p:attrName>
                                        </p:attrNameLst>
                                      </p:cBhvr>
                                      <p:tavLst>
                                        <p:tav tm="0">
                                          <p:val>
                                            <p:strVal val="#ppt_h"/>
                                          </p:val>
                                        </p:tav>
                                        <p:tav tm="100000">
                                          <p:val>
                                            <p:strVal val="#ppt_h"/>
                                          </p:val>
                                        </p:tav>
                                      </p:tavLst>
                                    </p:anim>
                                    <p:animEffect transition="in" filter="fade">
                                      <p:cBhvr>
                                        <p:cTn id="3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2" name="组 21"/>
          <p:cNvGrpSpPr/>
          <p:nvPr/>
        </p:nvGrpSpPr>
        <p:grpSpPr>
          <a:xfrm>
            <a:off x="1056915" y="1691345"/>
            <a:ext cx="2723637" cy="2715779"/>
            <a:chOff x="792686" y="1171500"/>
            <a:chExt cx="2042728" cy="2036834"/>
          </a:xfrm>
        </p:grpSpPr>
        <p:grpSp>
          <p:nvGrpSpPr>
            <p:cNvPr id="15" name="组 14"/>
            <p:cNvGrpSpPr/>
            <p:nvPr/>
          </p:nvGrpSpPr>
          <p:grpSpPr>
            <a:xfrm>
              <a:off x="792686" y="1171500"/>
              <a:ext cx="2042728" cy="2036834"/>
              <a:chOff x="1320050" y="1288915"/>
              <a:chExt cx="2163761" cy="2157521"/>
            </a:xfrm>
          </p:grpSpPr>
          <p:sp>
            <p:nvSpPr>
              <p:cNvPr id="11" name="空心弧 10"/>
              <p:cNvSpPr/>
              <p:nvPr/>
            </p:nvSpPr>
            <p:spPr>
              <a:xfrm rot="6977117">
                <a:off x="1326289" y="1297734"/>
                <a:ext cx="2148702" cy="2148702"/>
              </a:xfrm>
              <a:prstGeom prst="blockArc">
                <a:avLst>
                  <a:gd name="adj1" fmla="val 12089868"/>
                  <a:gd name="adj2" fmla="val 21534669"/>
                  <a:gd name="adj3" fmla="val 10611"/>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solidFill>
                    <a:schemeClr val="tx1"/>
                  </a:solidFill>
                </a:endParaRPr>
              </a:p>
            </p:txBody>
          </p:sp>
          <p:sp>
            <p:nvSpPr>
              <p:cNvPr id="10" name="空心弧 9"/>
              <p:cNvSpPr/>
              <p:nvPr/>
            </p:nvSpPr>
            <p:spPr>
              <a:xfrm rot="14440068">
                <a:off x="1326289" y="1297734"/>
                <a:ext cx="2148702" cy="2148702"/>
              </a:xfrm>
              <a:prstGeom prst="blockArc">
                <a:avLst>
                  <a:gd name="adj1" fmla="val 11252161"/>
                  <a:gd name="adj2" fmla="val 21534669"/>
                  <a:gd name="adj3" fmla="val 10611"/>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solidFill>
                    <a:schemeClr val="tx1"/>
                  </a:solidFill>
                </a:endParaRPr>
              </a:p>
            </p:txBody>
          </p:sp>
          <p:sp>
            <p:nvSpPr>
              <p:cNvPr id="12" name="空心弧 11"/>
              <p:cNvSpPr/>
              <p:nvPr/>
            </p:nvSpPr>
            <p:spPr>
              <a:xfrm rot="19513660">
                <a:off x="1320050" y="1290639"/>
                <a:ext cx="2148702" cy="2148702"/>
              </a:xfrm>
              <a:prstGeom prst="blockArc">
                <a:avLst>
                  <a:gd name="adj1" fmla="val 18837859"/>
                  <a:gd name="adj2" fmla="val 21534669"/>
                  <a:gd name="adj3" fmla="val 10611"/>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solidFill>
                    <a:schemeClr val="tx1"/>
                  </a:solidFill>
                </a:endParaRPr>
              </a:p>
            </p:txBody>
          </p:sp>
          <p:sp>
            <p:nvSpPr>
              <p:cNvPr id="13" name="空心弧 12"/>
              <p:cNvSpPr/>
              <p:nvPr/>
            </p:nvSpPr>
            <p:spPr>
              <a:xfrm rot="17060374">
                <a:off x="1335109" y="1288915"/>
                <a:ext cx="2148702" cy="2148702"/>
              </a:xfrm>
              <a:prstGeom prst="blockArc">
                <a:avLst>
                  <a:gd name="adj1" fmla="val 18418194"/>
                  <a:gd name="adj2" fmla="val 21534669"/>
                  <a:gd name="adj3" fmla="val 10611"/>
                </a:avLst>
              </a:prstGeom>
              <a:solidFill>
                <a:srgbClr val="7979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solidFill>
                    <a:schemeClr val="tx1"/>
                  </a:solidFill>
                </a:endParaRPr>
              </a:p>
            </p:txBody>
          </p:sp>
        </p:grpSp>
        <p:sp>
          <p:nvSpPr>
            <p:cNvPr id="6" name="椭圆 5"/>
            <p:cNvSpPr/>
            <p:nvPr/>
          </p:nvSpPr>
          <p:spPr>
            <a:xfrm>
              <a:off x="896757" y="1272624"/>
              <a:ext cx="1834585" cy="1834585"/>
            </a:xfrm>
            <a:prstGeom prst="ellipse">
              <a:avLst/>
            </a:prstGeom>
            <a:blipFill rotWithShape="1">
              <a:blip r:embed="rId3">
                <a:grayscl/>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p>
          </p:txBody>
        </p:sp>
      </p:grpSp>
      <p:grpSp>
        <p:nvGrpSpPr>
          <p:cNvPr id="21" name="组 20"/>
          <p:cNvGrpSpPr/>
          <p:nvPr/>
        </p:nvGrpSpPr>
        <p:grpSpPr>
          <a:xfrm>
            <a:off x="4489584" y="1691345"/>
            <a:ext cx="2723637" cy="2715779"/>
            <a:chOff x="3480973" y="2129855"/>
            <a:chExt cx="2042728" cy="2036834"/>
          </a:xfrm>
        </p:grpSpPr>
        <p:grpSp>
          <p:nvGrpSpPr>
            <p:cNvPr id="16" name="组 15"/>
            <p:cNvGrpSpPr/>
            <p:nvPr/>
          </p:nvGrpSpPr>
          <p:grpSpPr>
            <a:xfrm>
              <a:off x="3480973" y="2129855"/>
              <a:ext cx="2042728" cy="2036834"/>
              <a:chOff x="1320050" y="1288915"/>
              <a:chExt cx="2163761" cy="2157521"/>
            </a:xfrm>
          </p:grpSpPr>
          <p:sp>
            <p:nvSpPr>
              <p:cNvPr id="17" name="空心弧 16"/>
              <p:cNvSpPr/>
              <p:nvPr/>
            </p:nvSpPr>
            <p:spPr>
              <a:xfrm rot="6977117">
                <a:off x="1326289" y="1297734"/>
                <a:ext cx="2148702" cy="2148702"/>
              </a:xfrm>
              <a:prstGeom prst="blockArc">
                <a:avLst>
                  <a:gd name="adj1" fmla="val 12089868"/>
                  <a:gd name="adj2" fmla="val 21534669"/>
                  <a:gd name="adj3" fmla="val 10611"/>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solidFill>
                    <a:schemeClr val="tx1"/>
                  </a:solidFill>
                </a:endParaRPr>
              </a:p>
            </p:txBody>
          </p:sp>
          <p:sp>
            <p:nvSpPr>
              <p:cNvPr id="18" name="空心弧 17"/>
              <p:cNvSpPr/>
              <p:nvPr/>
            </p:nvSpPr>
            <p:spPr>
              <a:xfrm rot="14440068">
                <a:off x="1326289" y="1297734"/>
                <a:ext cx="2148702" cy="2148702"/>
              </a:xfrm>
              <a:prstGeom prst="blockArc">
                <a:avLst>
                  <a:gd name="adj1" fmla="val 11252161"/>
                  <a:gd name="adj2" fmla="val 21534669"/>
                  <a:gd name="adj3" fmla="val 10611"/>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solidFill>
                    <a:schemeClr val="tx1"/>
                  </a:solidFill>
                </a:endParaRPr>
              </a:p>
            </p:txBody>
          </p:sp>
          <p:sp>
            <p:nvSpPr>
              <p:cNvPr id="19" name="空心弧 18"/>
              <p:cNvSpPr/>
              <p:nvPr/>
            </p:nvSpPr>
            <p:spPr>
              <a:xfrm rot="19513660">
                <a:off x="1320050" y="1290639"/>
                <a:ext cx="2148702" cy="2148702"/>
              </a:xfrm>
              <a:prstGeom prst="blockArc">
                <a:avLst>
                  <a:gd name="adj1" fmla="val 18837859"/>
                  <a:gd name="adj2" fmla="val 21534669"/>
                  <a:gd name="adj3" fmla="val 10611"/>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solidFill>
                    <a:schemeClr val="tx1"/>
                  </a:solidFill>
                </a:endParaRPr>
              </a:p>
            </p:txBody>
          </p:sp>
          <p:sp>
            <p:nvSpPr>
              <p:cNvPr id="20" name="空心弧 19"/>
              <p:cNvSpPr/>
              <p:nvPr/>
            </p:nvSpPr>
            <p:spPr>
              <a:xfrm rot="17060374">
                <a:off x="1335109" y="1288915"/>
                <a:ext cx="2148702" cy="2148702"/>
              </a:xfrm>
              <a:prstGeom prst="blockArc">
                <a:avLst>
                  <a:gd name="adj1" fmla="val 18418194"/>
                  <a:gd name="adj2" fmla="val 21534669"/>
                  <a:gd name="adj3" fmla="val 10611"/>
                </a:avLst>
              </a:prstGeom>
              <a:solidFill>
                <a:srgbClr val="7979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solidFill>
                    <a:schemeClr val="tx1"/>
                  </a:solidFill>
                </a:endParaRPr>
              </a:p>
            </p:txBody>
          </p:sp>
        </p:grpSp>
        <p:sp>
          <p:nvSpPr>
            <p:cNvPr id="8" name="椭圆 7"/>
            <p:cNvSpPr/>
            <p:nvPr/>
          </p:nvSpPr>
          <p:spPr>
            <a:xfrm>
              <a:off x="3585045" y="2230980"/>
              <a:ext cx="1834585" cy="1834585"/>
            </a:xfrm>
            <a:prstGeom prst="ellipse">
              <a:avLst/>
            </a:prstGeom>
            <a:blipFill rotWithShape="1">
              <a:blip r:embed="rId4">
                <a:grayscl/>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p>
          </p:txBody>
        </p:sp>
      </p:grpSp>
      <p:grpSp>
        <p:nvGrpSpPr>
          <p:cNvPr id="28" name="组 27"/>
          <p:cNvGrpSpPr/>
          <p:nvPr/>
        </p:nvGrpSpPr>
        <p:grpSpPr>
          <a:xfrm>
            <a:off x="7922255" y="1691345"/>
            <a:ext cx="2723637" cy="2715779"/>
            <a:chOff x="5941691" y="1711283"/>
            <a:chExt cx="2042728" cy="2036834"/>
          </a:xfrm>
        </p:grpSpPr>
        <p:grpSp>
          <p:nvGrpSpPr>
            <p:cNvPr id="23" name="组 22"/>
            <p:cNvGrpSpPr/>
            <p:nvPr/>
          </p:nvGrpSpPr>
          <p:grpSpPr>
            <a:xfrm>
              <a:off x="5941691" y="1711283"/>
              <a:ext cx="2042728" cy="2036834"/>
              <a:chOff x="1320050" y="1288915"/>
              <a:chExt cx="2163761" cy="2157521"/>
            </a:xfrm>
          </p:grpSpPr>
          <p:sp>
            <p:nvSpPr>
              <p:cNvPr id="24" name="空心弧 23"/>
              <p:cNvSpPr/>
              <p:nvPr/>
            </p:nvSpPr>
            <p:spPr>
              <a:xfrm rot="6977117">
                <a:off x="1326289" y="1297734"/>
                <a:ext cx="2148702" cy="2148702"/>
              </a:xfrm>
              <a:prstGeom prst="blockArc">
                <a:avLst>
                  <a:gd name="adj1" fmla="val 12089868"/>
                  <a:gd name="adj2" fmla="val 21534669"/>
                  <a:gd name="adj3" fmla="val 10611"/>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solidFill>
                    <a:schemeClr val="tx1"/>
                  </a:solidFill>
                </a:endParaRPr>
              </a:p>
            </p:txBody>
          </p:sp>
          <p:sp>
            <p:nvSpPr>
              <p:cNvPr id="25" name="空心弧 24"/>
              <p:cNvSpPr/>
              <p:nvPr/>
            </p:nvSpPr>
            <p:spPr>
              <a:xfrm rot="14440068">
                <a:off x="1326289" y="1297734"/>
                <a:ext cx="2148702" cy="2148702"/>
              </a:xfrm>
              <a:prstGeom prst="blockArc">
                <a:avLst>
                  <a:gd name="adj1" fmla="val 11252161"/>
                  <a:gd name="adj2" fmla="val 21534669"/>
                  <a:gd name="adj3" fmla="val 10611"/>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solidFill>
                    <a:schemeClr val="tx1"/>
                  </a:solidFill>
                </a:endParaRPr>
              </a:p>
            </p:txBody>
          </p:sp>
          <p:sp>
            <p:nvSpPr>
              <p:cNvPr id="26" name="空心弧 25"/>
              <p:cNvSpPr/>
              <p:nvPr/>
            </p:nvSpPr>
            <p:spPr>
              <a:xfrm rot="19513660">
                <a:off x="1320050" y="1290639"/>
                <a:ext cx="2148702" cy="2148702"/>
              </a:xfrm>
              <a:prstGeom prst="blockArc">
                <a:avLst>
                  <a:gd name="adj1" fmla="val 18837859"/>
                  <a:gd name="adj2" fmla="val 21534669"/>
                  <a:gd name="adj3" fmla="val 10611"/>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solidFill>
                    <a:schemeClr val="tx1"/>
                  </a:solidFill>
                </a:endParaRPr>
              </a:p>
            </p:txBody>
          </p:sp>
          <p:sp>
            <p:nvSpPr>
              <p:cNvPr id="27" name="空心弧 26"/>
              <p:cNvSpPr/>
              <p:nvPr/>
            </p:nvSpPr>
            <p:spPr>
              <a:xfrm rot="17060374">
                <a:off x="1335109" y="1288915"/>
                <a:ext cx="2148702" cy="2148702"/>
              </a:xfrm>
              <a:prstGeom prst="blockArc">
                <a:avLst>
                  <a:gd name="adj1" fmla="val 18418194"/>
                  <a:gd name="adj2" fmla="val 21534669"/>
                  <a:gd name="adj3" fmla="val 10611"/>
                </a:avLst>
              </a:prstGeom>
              <a:solidFill>
                <a:srgbClr val="7979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solidFill>
                    <a:schemeClr val="tx1"/>
                  </a:solidFill>
                </a:endParaRPr>
              </a:p>
            </p:txBody>
          </p:sp>
        </p:grpSp>
        <p:sp>
          <p:nvSpPr>
            <p:cNvPr id="7" name="椭圆 6"/>
            <p:cNvSpPr/>
            <p:nvPr/>
          </p:nvSpPr>
          <p:spPr>
            <a:xfrm>
              <a:off x="6045763" y="1812408"/>
              <a:ext cx="1834585" cy="1834585"/>
            </a:xfrm>
            <a:prstGeom prst="ellipse">
              <a:avLst/>
            </a:prstGeom>
            <a:blipFill rotWithShape="1">
              <a:blip r:embed="rId5">
                <a:grayscl/>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p>
          </p:txBody>
        </p:sp>
      </p:grpSp>
      <p:sp>
        <p:nvSpPr>
          <p:cNvPr id="60" name="文本框 59"/>
          <p:cNvSpPr txBox="1"/>
          <p:nvPr/>
        </p:nvSpPr>
        <p:spPr>
          <a:xfrm>
            <a:off x="1320049" y="4645920"/>
            <a:ext cx="2177815" cy="605294"/>
          </a:xfrm>
          <a:prstGeom prst="rect">
            <a:avLst/>
          </a:prstGeom>
          <a:noFill/>
        </p:spPr>
        <p:txBody>
          <a:bodyPr wrap="square" rtlCol="0">
            <a:spAutoFit/>
          </a:bodyPr>
          <a:lstStyle/>
          <a:p>
            <a:pPr algn="ctr">
              <a:lnSpc>
                <a:spcPts val="2000"/>
              </a:lnSpc>
            </a:pPr>
            <a:r>
              <a:rPr kumimoji="1" lang="en-US" altLang="zh-CN" sz="1600" b="1">
                <a:solidFill>
                  <a:schemeClr val="bg1"/>
                </a:solidFill>
              </a:rPr>
              <a:t>CLICK</a:t>
            </a:r>
            <a:r>
              <a:rPr kumimoji="1" lang="zh-CN" altLang="en-US" sz="1600" b="1">
                <a:solidFill>
                  <a:schemeClr val="bg1"/>
                </a:solidFill>
              </a:rPr>
              <a:t> </a:t>
            </a:r>
            <a:r>
              <a:rPr kumimoji="1" lang="en-US" altLang="zh-CN" sz="1600" b="1">
                <a:solidFill>
                  <a:schemeClr val="bg1"/>
                </a:solidFill>
              </a:rPr>
              <a:t>HERE</a:t>
            </a:r>
            <a:r>
              <a:rPr kumimoji="1" lang="zh-CN" altLang="en-US" sz="1600" b="1">
                <a:solidFill>
                  <a:schemeClr val="bg1"/>
                </a:solidFill>
              </a:rPr>
              <a:t> </a:t>
            </a:r>
            <a:r>
              <a:rPr kumimoji="1" lang="en-US" altLang="zh-CN" sz="1600" b="1">
                <a:solidFill>
                  <a:schemeClr val="bg1"/>
                </a:solidFill>
              </a:rPr>
              <a:t>TO</a:t>
            </a:r>
            <a:endParaRPr kumimoji="1" lang="en-US" altLang="zh-CN" sz="1600" b="1">
              <a:solidFill>
                <a:schemeClr val="bg1"/>
              </a:solidFill>
            </a:endParaRPr>
          </a:p>
          <a:p>
            <a:pPr algn="ctr">
              <a:lnSpc>
                <a:spcPts val="2000"/>
              </a:lnSpc>
            </a:pPr>
            <a:r>
              <a:rPr kumimoji="1" lang="en-US" altLang="zh-CN" sz="1600" b="1">
                <a:solidFill>
                  <a:schemeClr val="bg1"/>
                </a:solidFill>
              </a:rPr>
              <a:t>ADD</a:t>
            </a:r>
            <a:r>
              <a:rPr kumimoji="1" lang="zh-CN" altLang="en-US" sz="1600" b="1">
                <a:solidFill>
                  <a:schemeClr val="bg1"/>
                </a:solidFill>
              </a:rPr>
              <a:t> </a:t>
            </a:r>
            <a:r>
              <a:rPr kumimoji="1" lang="en-US" altLang="zh-CN" sz="1600" b="1">
                <a:solidFill>
                  <a:schemeClr val="bg1"/>
                </a:solidFill>
              </a:rPr>
              <a:t>YOUR</a:t>
            </a:r>
            <a:r>
              <a:rPr kumimoji="1" lang="zh-CN" altLang="en-US" sz="1600" b="1">
                <a:solidFill>
                  <a:schemeClr val="bg1"/>
                </a:solidFill>
              </a:rPr>
              <a:t> </a:t>
            </a:r>
            <a:r>
              <a:rPr kumimoji="1" lang="en-US" altLang="zh-CN" sz="1600" b="1">
                <a:solidFill>
                  <a:schemeClr val="bg1"/>
                </a:solidFill>
              </a:rPr>
              <a:t>TITLE</a:t>
            </a:r>
            <a:endParaRPr kumimoji="1" lang="zh-CN" altLang="en-US" sz="1600" b="1">
              <a:solidFill>
                <a:schemeClr val="bg1"/>
              </a:solidFill>
            </a:endParaRPr>
          </a:p>
        </p:txBody>
      </p:sp>
      <p:sp>
        <p:nvSpPr>
          <p:cNvPr id="61" name="文本框 60"/>
          <p:cNvSpPr txBox="1"/>
          <p:nvPr/>
        </p:nvSpPr>
        <p:spPr>
          <a:xfrm>
            <a:off x="962497" y="5256764"/>
            <a:ext cx="2892919" cy="625684"/>
          </a:xfrm>
          <a:prstGeom prst="rect">
            <a:avLst/>
          </a:prstGeom>
          <a:noFill/>
        </p:spPr>
        <p:txBody>
          <a:bodyPr wrap="square" rtlCol="0">
            <a:spAutoFit/>
          </a:bodyPr>
          <a:lstStyle/>
          <a:p>
            <a:pPr algn="ctr">
              <a:lnSpc>
                <a:spcPct val="130000"/>
              </a:lnSpc>
            </a:pPr>
            <a:r>
              <a:rPr lang="zh-CN" altLang="zh-CN" sz="1335">
                <a:solidFill>
                  <a:schemeClr val="bg1"/>
                </a:solidFill>
                <a:latin typeface="微软雅黑" panose="020b0503020204020204" pitchFamily="34" charset="-122"/>
                <a:ea typeface="微软雅黑" panose="020b0503020204020204" pitchFamily="34" charset="-122"/>
              </a:rPr>
              <a:t>点击此处添加文本信息。</a:t>
            </a:r>
            <a:endParaRPr lang="zh-CN" altLang="zh-CN" sz="1335">
              <a:solidFill>
                <a:schemeClr val="bg1"/>
              </a:solidFill>
              <a:latin typeface="微软雅黑" panose="020b0503020204020204" pitchFamily="34" charset="-122"/>
              <a:ea typeface="微软雅黑" panose="020b0503020204020204" pitchFamily="34" charset="-122"/>
            </a:endParaRPr>
          </a:p>
          <a:p>
            <a:pPr lvl="0" algn="ctr">
              <a:lnSpc>
                <a:spcPct val="130000"/>
              </a:lnSpc>
            </a:pPr>
            <a:r>
              <a:rPr lang="zh-CN" altLang="zh-CN" sz="1335">
                <a:solidFill>
                  <a:schemeClr val="bg1"/>
                </a:solidFill>
                <a:latin typeface="微软雅黑" panose="020b0503020204020204" pitchFamily="34" charset="-122"/>
                <a:ea typeface="微软雅黑" panose="020b0503020204020204" pitchFamily="34" charset="-122"/>
              </a:rPr>
              <a:t>建议正文</a:t>
            </a:r>
            <a:r>
              <a:rPr lang="en-US" altLang="zh-CN" sz="1335">
                <a:solidFill>
                  <a:schemeClr val="bg1"/>
                </a:solidFill>
                <a:latin typeface="微软雅黑" panose="020b0503020204020204" pitchFamily="34" charset="-122"/>
                <a:ea typeface="微软雅黑" panose="020b0503020204020204" pitchFamily="34" charset="-122"/>
              </a:rPr>
              <a:t>10</a:t>
            </a:r>
            <a:r>
              <a:rPr lang="zh-CN" altLang="zh-CN" sz="1335">
                <a:solidFill>
                  <a:schemeClr val="bg1"/>
                </a:solidFill>
                <a:latin typeface="微软雅黑" panose="020b0503020204020204" pitchFamily="34" charset="-122"/>
                <a:ea typeface="微软雅黑" panose="020b0503020204020204" pitchFamily="34" charset="-122"/>
              </a:rPr>
              <a:t>号字，</a:t>
            </a:r>
            <a:r>
              <a:rPr lang="en-US" altLang="zh-CN" sz="1335">
                <a:solidFill>
                  <a:schemeClr val="bg1"/>
                </a:solidFill>
                <a:latin typeface="微软雅黑" panose="020b0503020204020204" pitchFamily="34" charset="-122"/>
                <a:ea typeface="微软雅黑" panose="020b0503020204020204" pitchFamily="34" charset="-122"/>
              </a:rPr>
              <a:t>1.3</a:t>
            </a:r>
            <a:r>
              <a:rPr lang="zh-CN" altLang="zh-CN" sz="1335">
                <a:solidFill>
                  <a:schemeClr val="bg1"/>
                </a:solidFill>
                <a:latin typeface="微软雅黑" panose="020b0503020204020204" pitchFamily="34" charset="-122"/>
                <a:ea typeface="微软雅黑" panose="020b0503020204020204" pitchFamily="34" charset="-122"/>
              </a:rPr>
              <a:t>倍字间距。</a:t>
            </a:r>
            <a:endParaRPr kumimoji="1" lang="en-US" altLang="zh-CN" sz="1335">
              <a:solidFill>
                <a:schemeClr val="bg1"/>
              </a:solidFill>
              <a:latin typeface="微软雅黑" panose="020b0503020204020204" pitchFamily="34" charset="-122"/>
              <a:ea typeface="微软雅黑" panose="020b0503020204020204" pitchFamily="34" charset="-122"/>
              <a:cs typeface="Arial"/>
            </a:endParaRPr>
          </a:p>
        </p:txBody>
      </p:sp>
      <p:sp>
        <p:nvSpPr>
          <p:cNvPr id="63" name="文本框 62"/>
          <p:cNvSpPr txBox="1"/>
          <p:nvPr/>
        </p:nvSpPr>
        <p:spPr>
          <a:xfrm>
            <a:off x="4779379" y="4645920"/>
            <a:ext cx="2177815" cy="605294"/>
          </a:xfrm>
          <a:prstGeom prst="rect">
            <a:avLst/>
          </a:prstGeom>
          <a:noFill/>
        </p:spPr>
        <p:txBody>
          <a:bodyPr wrap="square" rtlCol="0">
            <a:spAutoFit/>
          </a:bodyPr>
          <a:lstStyle/>
          <a:p>
            <a:pPr algn="ctr">
              <a:lnSpc>
                <a:spcPts val="2000"/>
              </a:lnSpc>
            </a:pPr>
            <a:r>
              <a:rPr kumimoji="1" lang="en-US" altLang="zh-CN" sz="1600" b="1">
                <a:solidFill>
                  <a:schemeClr val="bg1"/>
                </a:solidFill>
              </a:rPr>
              <a:t>CLICK</a:t>
            </a:r>
            <a:r>
              <a:rPr kumimoji="1" lang="zh-CN" altLang="en-US" sz="1600" b="1">
                <a:solidFill>
                  <a:schemeClr val="bg1"/>
                </a:solidFill>
              </a:rPr>
              <a:t> </a:t>
            </a:r>
            <a:r>
              <a:rPr kumimoji="1" lang="en-US" altLang="zh-CN" sz="1600" b="1">
                <a:solidFill>
                  <a:schemeClr val="bg1"/>
                </a:solidFill>
              </a:rPr>
              <a:t>HERE</a:t>
            </a:r>
            <a:r>
              <a:rPr kumimoji="1" lang="zh-CN" altLang="en-US" sz="1600" b="1">
                <a:solidFill>
                  <a:schemeClr val="bg1"/>
                </a:solidFill>
              </a:rPr>
              <a:t> </a:t>
            </a:r>
            <a:r>
              <a:rPr kumimoji="1" lang="en-US" altLang="zh-CN" sz="1600" b="1">
                <a:solidFill>
                  <a:schemeClr val="bg1"/>
                </a:solidFill>
              </a:rPr>
              <a:t>TO</a:t>
            </a:r>
            <a:endParaRPr kumimoji="1" lang="en-US" altLang="zh-CN" sz="1600" b="1">
              <a:solidFill>
                <a:schemeClr val="bg1"/>
              </a:solidFill>
            </a:endParaRPr>
          </a:p>
          <a:p>
            <a:pPr algn="ctr">
              <a:lnSpc>
                <a:spcPts val="2000"/>
              </a:lnSpc>
            </a:pPr>
            <a:r>
              <a:rPr kumimoji="1" lang="en-US" altLang="zh-CN" sz="1600" b="1">
                <a:solidFill>
                  <a:schemeClr val="bg1"/>
                </a:solidFill>
              </a:rPr>
              <a:t>ADD</a:t>
            </a:r>
            <a:r>
              <a:rPr kumimoji="1" lang="zh-CN" altLang="en-US" sz="1600" b="1">
                <a:solidFill>
                  <a:schemeClr val="bg1"/>
                </a:solidFill>
              </a:rPr>
              <a:t> </a:t>
            </a:r>
            <a:r>
              <a:rPr kumimoji="1" lang="en-US" altLang="zh-CN" sz="1600" b="1">
                <a:solidFill>
                  <a:schemeClr val="bg1"/>
                </a:solidFill>
              </a:rPr>
              <a:t>YOUR</a:t>
            </a:r>
            <a:r>
              <a:rPr kumimoji="1" lang="zh-CN" altLang="en-US" sz="1600" b="1">
                <a:solidFill>
                  <a:schemeClr val="bg1"/>
                </a:solidFill>
              </a:rPr>
              <a:t> </a:t>
            </a:r>
            <a:r>
              <a:rPr kumimoji="1" lang="en-US" altLang="zh-CN" sz="1600" b="1">
                <a:solidFill>
                  <a:schemeClr val="bg1"/>
                </a:solidFill>
              </a:rPr>
              <a:t>TITLE</a:t>
            </a:r>
            <a:endParaRPr kumimoji="1" lang="zh-CN" altLang="en-US" sz="1600" b="1">
              <a:solidFill>
                <a:schemeClr val="bg1"/>
              </a:solidFill>
            </a:endParaRPr>
          </a:p>
        </p:txBody>
      </p:sp>
      <p:sp>
        <p:nvSpPr>
          <p:cNvPr id="64" name="文本框 63"/>
          <p:cNvSpPr txBox="1"/>
          <p:nvPr/>
        </p:nvSpPr>
        <p:spPr>
          <a:xfrm>
            <a:off x="4421827" y="5256764"/>
            <a:ext cx="2892919" cy="625684"/>
          </a:xfrm>
          <a:prstGeom prst="rect">
            <a:avLst/>
          </a:prstGeom>
          <a:noFill/>
        </p:spPr>
        <p:txBody>
          <a:bodyPr wrap="square" rtlCol="0">
            <a:spAutoFit/>
          </a:bodyPr>
          <a:lstStyle/>
          <a:p>
            <a:pPr algn="ctr">
              <a:lnSpc>
                <a:spcPct val="130000"/>
              </a:lnSpc>
            </a:pPr>
            <a:r>
              <a:rPr lang="zh-CN" altLang="zh-CN" sz="1335">
                <a:solidFill>
                  <a:schemeClr val="bg1"/>
                </a:solidFill>
                <a:latin typeface="微软雅黑" panose="020b0503020204020204" pitchFamily="34" charset="-122"/>
                <a:ea typeface="微软雅黑" panose="020b0503020204020204" pitchFamily="34" charset="-122"/>
              </a:rPr>
              <a:t>点击此处添加文本信息。</a:t>
            </a:r>
            <a:endParaRPr lang="zh-CN" altLang="zh-CN" sz="1335">
              <a:solidFill>
                <a:schemeClr val="bg1"/>
              </a:solidFill>
              <a:latin typeface="微软雅黑" panose="020b0503020204020204" pitchFamily="34" charset="-122"/>
              <a:ea typeface="微软雅黑" panose="020b0503020204020204" pitchFamily="34" charset="-122"/>
            </a:endParaRPr>
          </a:p>
          <a:p>
            <a:pPr lvl="0" algn="ctr">
              <a:lnSpc>
                <a:spcPct val="130000"/>
              </a:lnSpc>
            </a:pPr>
            <a:r>
              <a:rPr lang="zh-CN" altLang="zh-CN" sz="1335">
                <a:solidFill>
                  <a:schemeClr val="bg1"/>
                </a:solidFill>
                <a:latin typeface="微软雅黑" panose="020b0503020204020204" pitchFamily="34" charset="-122"/>
                <a:ea typeface="微软雅黑" panose="020b0503020204020204" pitchFamily="34" charset="-122"/>
              </a:rPr>
              <a:t>建议正文</a:t>
            </a:r>
            <a:r>
              <a:rPr lang="en-US" altLang="zh-CN" sz="1335">
                <a:solidFill>
                  <a:schemeClr val="bg1"/>
                </a:solidFill>
                <a:latin typeface="微软雅黑" panose="020b0503020204020204" pitchFamily="34" charset="-122"/>
                <a:ea typeface="微软雅黑" panose="020b0503020204020204" pitchFamily="34" charset="-122"/>
              </a:rPr>
              <a:t>10</a:t>
            </a:r>
            <a:r>
              <a:rPr lang="zh-CN" altLang="zh-CN" sz="1335">
                <a:solidFill>
                  <a:schemeClr val="bg1"/>
                </a:solidFill>
                <a:latin typeface="微软雅黑" panose="020b0503020204020204" pitchFamily="34" charset="-122"/>
                <a:ea typeface="微软雅黑" panose="020b0503020204020204" pitchFamily="34" charset="-122"/>
              </a:rPr>
              <a:t>号字，</a:t>
            </a:r>
            <a:r>
              <a:rPr lang="en-US" altLang="zh-CN" sz="1335">
                <a:solidFill>
                  <a:schemeClr val="bg1"/>
                </a:solidFill>
                <a:latin typeface="微软雅黑" panose="020b0503020204020204" pitchFamily="34" charset="-122"/>
                <a:ea typeface="微软雅黑" panose="020b0503020204020204" pitchFamily="34" charset="-122"/>
              </a:rPr>
              <a:t>1.3</a:t>
            </a:r>
            <a:r>
              <a:rPr lang="zh-CN" altLang="zh-CN" sz="1335">
                <a:solidFill>
                  <a:schemeClr val="bg1"/>
                </a:solidFill>
                <a:latin typeface="微软雅黑" panose="020b0503020204020204" pitchFamily="34" charset="-122"/>
                <a:ea typeface="微软雅黑" panose="020b0503020204020204" pitchFamily="34" charset="-122"/>
              </a:rPr>
              <a:t>倍字间距。</a:t>
            </a:r>
            <a:endParaRPr kumimoji="1" lang="en-US" altLang="zh-CN" sz="1335">
              <a:solidFill>
                <a:schemeClr val="bg1"/>
              </a:solidFill>
              <a:latin typeface="微软雅黑" panose="020b0503020204020204" pitchFamily="34" charset="-122"/>
              <a:ea typeface="微软雅黑" panose="020b0503020204020204" pitchFamily="34" charset="-122"/>
              <a:cs typeface="Arial"/>
            </a:endParaRPr>
          </a:p>
        </p:txBody>
      </p:sp>
      <p:sp>
        <p:nvSpPr>
          <p:cNvPr id="66" name="文本框 65"/>
          <p:cNvSpPr txBox="1"/>
          <p:nvPr/>
        </p:nvSpPr>
        <p:spPr>
          <a:xfrm>
            <a:off x="8194123" y="4645920"/>
            <a:ext cx="2177815" cy="605294"/>
          </a:xfrm>
          <a:prstGeom prst="rect">
            <a:avLst/>
          </a:prstGeom>
          <a:noFill/>
        </p:spPr>
        <p:txBody>
          <a:bodyPr wrap="square" rtlCol="0">
            <a:spAutoFit/>
          </a:bodyPr>
          <a:lstStyle/>
          <a:p>
            <a:pPr algn="ctr">
              <a:lnSpc>
                <a:spcPts val="2000"/>
              </a:lnSpc>
            </a:pPr>
            <a:r>
              <a:rPr kumimoji="1" lang="en-US" altLang="zh-CN" sz="1600" b="1">
                <a:solidFill>
                  <a:schemeClr val="bg1"/>
                </a:solidFill>
              </a:rPr>
              <a:t>CLICK</a:t>
            </a:r>
            <a:r>
              <a:rPr kumimoji="1" lang="zh-CN" altLang="en-US" sz="1600" b="1">
                <a:solidFill>
                  <a:schemeClr val="bg1"/>
                </a:solidFill>
              </a:rPr>
              <a:t> </a:t>
            </a:r>
            <a:r>
              <a:rPr kumimoji="1" lang="en-US" altLang="zh-CN" sz="1600" b="1">
                <a:solidFill>
                  <a:schemeClr val="bg1"/>
                </a:solidFill>
              </a:rPr>
              <a:t>HERE</a:t>
            </a:r>
            <a:r>
              <a:rPr kumimoji="1" lang="zh-CN" altLang="en-US" sz="1600" b="1">
                <a:solidFill>
                  <a:schemeClr val="bg1"/>
                </a:solidFill>
              </a:rPr>
              <a:t> </a:t>
            </a:r>
            <a:r>
              <a:rPr kumimoji="1" lang="en-US" altLang="zh-CN" sz="1600" b="1">
                <a:solidFill>
                  <a:schemeClr val="bg1"/>
                </a:solidFill>
              </a:rPr>
              <a:t>TO</a:t>
            </a:r>
            <a:endParaRPr kumimoji="1" lang="en-US" altLang="zh-CN" sz="1600" b="1">
              <a:solidFill>
                <a:schemeClr val="bg1"/>
              </a:solidFill>
            </a:endParaRPr>
          </a:p>
          <a:p>
            <a:pPr algn="ctr">
              <a:lnSpc>
                <a:spcPts val="2000"/>
              </a:lnSpc>
            </a:pPr>
            <a:r>
              <a:rPr kumimoji="1" lang="en-US" altLang="zh-CN" sz="1600" b="1">
                <a:solidFill>
                  <a:schemeClr val="bg1"/>
                </a:solidFill>
              </a:rPr>
              <a:t>ADD</a:t>
            </a:r>
            <a:r>
              <a:rPr kumimoji="1" lang="zh-CN" altLang="en-US" sz="1600" b="1">
                <a:solidFill>
                  <a:schemeClr val="bg1"/>
                </a:solidFill>
              </a:rPr>
              <a:t> </a:t>
            </a:r>
            <a:r>
              <a:rPr kumimoji="1" lang="en-US" altLang="zh-CN" sz="1600" b="1">
                <a:solidFill>
                  <a:schemeClr val="bg1"/>
                </a:solidFill>
              </a:rPr>
              <a:t>YOUR</a:t>
            </a:r>
            <a:r>
              <a:rPr kumimoji="1" lang="zh-CN" altLang="en-US" sz="1600" b="1">
                <a:solidFill>
                  <a:schemeClr val="bg1"/>
                </a:solidFill>
              </a:rPr>
              <a:t> </a:t>
            </a:r>
            <a:r>
              <a:rPr kumimoji="1" lang="en-US" altLang="zh-CN" sz="1600" b="1">
                <a:solidFill>
                  <a:schemeClr val="bg1"/>
                </a:solidFill>
              </a:rPr>
              <a:t>TITLE</a:t>
            </a:r>
            <a:endParaRPr kumimoji="1" lang="zh-CN" altLang="en-US" sz="1600" b="1">
              <a:solidFill>
                <a:schemeClr val="bg1"/>
              </a:solidFill>
            </a:endParaRPr>
          </a:p>
        </p:txBody>
      </p:sp>
      <p:sp>
        <p:nvSpPr>
          <p:cNvPr id="67" name="文本框 66"/>
          <p:cNvSpPr txBox="1"/>
          <p:nvPr/>
        </p:nvSpPr>
        <p:spPr>
          <a:xfrm>
            <a:off x="7836571" y="5256764"/>
            <a:ext cx="2892919" cy="625684"/>
          </a:xfrm>
          <a:prstGeom prst="rect">
            <a:avLst/>
          </a:prstGeom>
          <a:noFill/>
        </p:spPr>
        <p:txBody>
          <a:bodyPr wrap="square" rtlCol="0">
            <a:spAutoFit/>
          </a:bodyPr>
          <a:lstStyle/>
          <a:p>
            <a:pPr algn="ctr">
              <a:lnSpc>
                <a:spcPct val="130000"/>
              </a:lnSpc>
            </a:pPr>
            <a:r>
              <a:rPr lang="zh-CN" altLang="zh-CN" sz="1335">
                <a:solidFill>
                  <a:schemeClr val="bg1"/>
                </a:solidFill>
                <a:latin typeface="微软雅黑" panose="020b0503020204020204" pitchFamily="34" charset="-122"/>
                <a:ea typeface="微软雅黑" panose="020b0503020204020204" pitchFamily="34" charset="-122"/>
              </a:rPr>
              <a:t>点击此处添加文本信息。</a:t>
            </a:r>
            <a:endParaRPr lang="zh-CN" altLang="zh-CN" sz="1335">
              <a:solidFill>
                <a:schemeClr val="bg1"/>
              </a:solidFill>
              <a:latin typeface="微软雅黑" panose="020b0503020204020204" pitchFamily="34" charset="-122"/>
              <a:ea typeface="微软雅黑" panose="020b0503020204020204" pitchFamily="34" charset="-122"/>
            </a:endParaRPr>
          </a:p>
          <a:p>
            <a:pPr lvl="0" algn="ctr">
              <a:lnSpc>
                <a:spcPct val="130000"/>
              </a:lnSpc>
            </a:pPr>
            <a:r>
              <a:rPr lang="zh-CN" altLang="zh-CN" sz="1335">
                <a:solidFill>
                  <a:schemeClr val="bg1"/>
                </a:solidFill>
                <a:latin typeface="微软雅黑" panose="020b0503020204020204" pitchFamily="34" charset="-122"/>
                <a:ea typeface="微软雅黑" panose="020b0503020204020204" pitchFamily="34" charset="-122"/>
              </a:rPr>
              <a:t>建议正文</a:t>
            </a:r>
            <a:r>
              <a:rPr lang="en-US" altLang="zh-CN" sz="1335">
                <a:solidFill>
                  <a:schemeClr val="bg1"/>
                </a:solidFill>
                <a:latin typeface="微软雅黑" panose="020b0503020204020204" pitchFamily="34" charset="-122"/>
                <a:ea typeface="微软雅黑" panose="020b0503020204020204" pitchFamily="34" charset="-122"/>
              </a:rPr>
              <a:t>10</a:t>
            </a:r>
            <a:r>
              <a:rPr lang="zh-CN" altLang="zh-CN" sz="1335">
                <a:solidFill>
                  <a:schemeClr val="bg1"/>
                </a:solidFill>
                <a:latin typeface="微软雅黑" panose="020b0503020204020204" pitchFamily="34" charset="-122"/>
                <a:ea typeface="微软雅黑" panose="020b0503020204020204" pitchFamily="34" charset="-122"/>
              </a:rPr>
              <a:t>号字，</a:t>
            </a:r>
            <a:r>
              <a:rPr lang="en-US" altLang="zh-CN" sz="1335">
                <a:solidFill>
                  <a:schemeClr val="bg1"/>
                </a:solidFill>
                <a:latin typeface="微软雅黑" panose="020b0503020204020204" pitchFamily="34" charset="-122"/>
                <a:ea typeface="微软雅黑" panose="020b0503020204020204" pitchFamily="34" charset="-122"/>
              </a:rPr>
              <a:t>1.3</a:t>
            </a:r>
            <a:r>
              <a:rPr lang="zh-CN" altLang="zh-CN" sz="1335">
                <a:solidFill>
                  <a:schemeClr val="bg1"/>
                </a:solidFill>
                <a:latin typeface="微软雅黑" panose="020b0503020204020204" pitchFamily="34" charset="-122"/>
                <a:ea typeface="微软雅黑" panose="020b0503020204020204" pitchFamily="34" charset="-122"/>
              </a:rPr>
              <a:t>倍字间距。</a:t>
            </a:r>
            <a:endParaRPr kumimoji="1" lang="en-US" altLang="zh-CN" sz="1335">
              <a:solidFill>
                <a:schemeClr val="bg1"/>
              </a:solidFill>
              <a:latin typeface="微软雅黑" panose="020b0503020204020204" pitchFamily="34" charset="-122"/>
              <a:ea typeface="微软雅黑" panose="020b0503020204020204" pitchFamily="34" charset="-122"/>
              <a:cs typeface="Arial"/>
            </a:endParaRPr>
          </a:p>
        </p:txBody>
      </p:sp>
      <p:grpSp>
        <p:nvGrpSpPr>
          <p:cNvPr id="35" name="组合 34"/>
          <p:cNvGrpSpPr/>
          <p:nvPr/>
        </p:nvGrpSpPr>
        <p:grpSpPr>
          <a:xfrm>
            <a:off x="608171" y="428174"/>
            <a:ext cx="1869589" cy="675067"/>
            <a:chOff x="926281" y="233966"/>
            <a:chExt cx="1869589" cy="675067"/>
          </a:xfrm>
        </p:grpSpPr>
        <p:sp>
          <p:nvSpPr>
            <p:cNvPr id="36" name="文本框 27"/>
            <p:cNvSpPr txBox="1"/>
            <p:nvPr/>
          </p:nvSpPr>
          <p:spPr>
            <a:xfrm>
              <a:off x="926281" y="233966"/>
              <a:ext cx="1762021"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Clr>
                  <a:schemeClr val="bg1"/>
                </a:buClr>
                <a:buFont typeface="Arial" panose="020b0604020202020204" pitchFamily="34" charset="0"/>
                <a:buChar char="•"/>
              </a:pPr>
              <a:r>
                <a:rPr lang="zh-CN" altLang="en-US" sz="2400" b="1">
                  <a:solidFill>
                    <a:schemeClr val="bg1"/>
                  </a:solidFill>
                  <a:latin typeface="微软雅黑" panose="020b0503020204020204" pitchFamily="34" charset="-122"/>
                  <a:ea typeface="微软雅黑" panose="020b0503020204020204" pitchFamily="34" charset="-122"/>
                </a:rPr>
                <a:t>输入标题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37" name="文本框 28"/>
            <p:cNvSpPr txBox="1"/>
            <p:nvPr/>
          </p:nvSpPr>
          <p:spPr>
            <a:xfrm>
              <a:off x="1022628" y="655117"/>
              <a:ext cx="1773242" cy="25391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Clr>
                  <a:schemeClr val="bg1"/>
                </a:buClr>
                <a:buFont typeface="Arial" panose="020b0604020202020204" pitchFamily="34" charset="0"/>
                <a:buChar char="•"/>
              </a:pPr>
              <a:r>
                <a:rPr lang="en-US" altLang="zh-CN" sz="1050" b="1">
                  <a:solidFill>
                    <a:schemeClr val="bg1"/>
                  </a:solidFill>
                  <a:latin typeface="微软雅黑" panose="020b0503020204020204" pitchFamily="34" charset="-122"/>
                  <a:ea typeface="微软雅黑" panose="020b0503020204020204" pitchFamily="34" charset="-122"/>
                </a:rPr>
                <a:t>Company instruction</a:t>
              </a:r>
              <a:endParaRPr lang="zh-CN" altLang="en-US" sz="1050"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advClick="0" advTm="2000" p14:dur="0"/>
    </mc:Choice>
    <mc:Fallback>
      <p:transition advClick="0" advTm="2000"/>
    </mc:Fallback>
  </mc:AlternateConten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1" name="文本框 95"/>
          <p:cNvSpPr txBox="1">
            <a:spLocks noChangeArrowheads="1"/>
          </p:cNvSpPr>
          <p:nvPr/>
        </p:nvSpPr>
        <p:spPr bwMode="auto">
          <a:xfrm>
            <a:off x="4104481" y="3392489"/>
            <a:ext cx="3983039" cy="77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4800" b="1">
                <a:solidFill>
                  <a:schemeClr val="bg1"/>
                </a:solidFill>
                <a:latin typeface="造字工房悦黑体验版常规体" pitchFamily="50" charset="-122"/>
                <a:ea typeface="造字工房悦黑体验版常规体" pitchFamily="50" charset="-122"/>
              </a:rPr>
              <a:t>工作存在不足</a:t>
            </a:r>
            <a:endParaRPr lang="zh-CN" altLang="en-US" sz="4800" b="1">
              <a:solidFill>
                <a:schemeClr val="bg1"/>
              </a:solidFill>
              <a:latin typeface="造字工房悦黑体验版常规体" pitchFamily="50" charset="-122"/>
              <a:ea typeface="造字工房悦黑体验版常规体" pitchFamily="50" charset="-122"/>
            </a:endParaRPr>
          </a:p>
        </p:txBody>
      </p:sp>
      <p:grpSp>
        <p:nvGrpSpPr>
          <p:cNvPr id="42" name="Group 4"/>
          <p:cNvGrpSpPr>
            <a:grpSpLocks noChangeAspect="1"/>
          </p:cNvGrpSpPr>
          <p:nvPr/>
        </p:nvGrpSpPr>
        <p:grpSpPr>
          <a:xfrm>
            <a:off x="4186239" y="1390654"/>
            <a:ext cx="3554412" cy="1650999"/>
            <a:chOff x="2637" y="876"/>
            <a:chExt cx="2239" cy="1040"/>
          </a:xfrm>
          <a:solidFill>
            <a:srgbClr val="F1E2D4"/>
          </a:solidFill>
        </p:grpSpPr>
        <p:sp>
          <p:nvSpPr>
            <p:cNvPr id="43" name="Freeform 5"/>
            <p:cNvSpPr>
              <a:spLocks noEditPoints="1"/>
            </p:cNvSpPr>
            <p:nvPr/>
          </p:nvSpPr>
          <p:spPr bwMode="auto">
            <a:xfrm>
              <a:off x="3295" y="876"/>
              <a:ext cx="955" cy="643"/>
            </a:xfrm>
            <a:custGeom>
              <a:gdLst>
                <a:gd name="T0" fmla="*/ 167 w 331"/>
                <a:gd name="T1" fmla="*/ 67 h 222"/>
                <a:gd name="T2" fmla="*/ 166 w 331"/>
                <a:gd name="T3" fmla="*/ 68 h 222"/>
                <a:gd name="T4" fmla="*/ 103 w 331"/>
                <a:gd name="T5" fmla="*/ 111 h 222"/>
                <a:gd name="T6" fmla="*/ 115 w 331"/>
                <a:gd name="T7" fmla="*/ 142 h 222"/>
                <a:gd name="T8" fmla="*/ 100 w 331"/>
                <a:gd name="T9" fmla="*/ 160 h 222"/>
                <a:gd name="T10" fmla="*/ 84 w 331"/>
                <a:gd name="T11" fmla="*/ 143 h 222"/>
                <a:gd name="T12" fmla="*/ 91 w 331"/>
                <a:gd name="T13" fmla="*/ 112 h 222"/>
                <a:gd name="T14" fmla="*/ 59 w 331"/>
                <a:gd name="T15" fmla="*/ 106 h 222"/>
                <a:gd name="T16" fmla="*/ 26 w 331"/>
                <a:gd name="T17" fmla="*/ 122 h 222"/>
                <a:gd name="T18" fmla="*/ 12 w 331"/>
                <a:gd name="T19" fmla="*/ 161 h 222"/>
                <a:gd name="T20" fmla="*/ 25 w 331"/>
                <a:gd name="T21" fmla="*/ 200 h 222"/>
                <a:gd name="T22" fmla="*/ 57 w 331"/>
                <a:gd name="T23" fmla="*/ 213 h 222"/>
                <a:gd name="T24" fmla="*/ 91 w 331"/>
                <a:gd name="T25" fmla="*/ 208 h 222"/>
                <a:gd name="T26" fmla="*/ 93 w 331"/>
                <a:gd name="T27" fmla="*/ 210 h 222"/>
                <a:gd name="T28" fmla="*/ 60 w 331"/>
                <a:gd name="T29" fmla="*/ 220 h 222"/>
                <a:gd name="T30" fmla="*/ 18 w 331"/>
                <a:gd name="T31" fmla="*/ 205 h 222"/>
                <a:gd name="T32" fmla="*/ 0 w 331"/>
                <a:gd name="T33" fmla="*/ 160 h 222"/>
                <a:gd name="T34" fmla="*/ 22 w 331"/>
                <a:gd name="T35" fmla="*/ 115 h 222"/>
                <a:gd name="T36" fmla="*/ 63 w 331"/>
                <a:gd name="T37" fmla="*/ 98 h 222"/>
                <a:gd name="T38" fmla="*/ 95 w 331"/>
                <a:gd name="T39" fmla="*/ 106 h 222"/>
                <a:gd name="T40" fmla="*/ 159 w 331"/>
                <a:gd name="T41" fmla="*/ 62 h 222"/>
                <a:gd name="T42" fmla="*/ 146 w 331"/>
                <a:gd name="T43" fmla="*/ 21 h 222"/>
                <a:gd name="T44" fmla="*/ 164 w 331"/>
                <a:gd name="T45" fmla="*/ 0 h 222"/>
                <a:gd name="T46" fmla="*/ 186 w 331"/>
                <a:gd name="T47" fmla="*/ 18 h 222"/>
                <a:gd name="T48" fmla="*/ 172 w 331"/>
                <a:gd name="T49" fmla="*/ 60 h 222"/>
                <a:gd name="T50" fmla="*/ 236 w 331"/>
                <a:gd name="T51" fmla="*/ 104 h 222"/>
                <a:gd name="T52" fmla="*/ 268 w 331"/>
                <a:gd name="T53" fmla="*/ 96 h 222"/>
                <a:gd name="T54" fmla="*/ 309 w 331"/>
                <a:gd name="T55" fmla="*/ 113 h 222"/>
                <a:gd name="T56" fmla="*/ 330 w 331"/>
                <a:gd name="T57" fmla="*/ 158 h 222"/>
                <a:gd name="T58" fmla="*/ 313 w 331"/>
                <a:gd name="T59" fmla="*/ 203 h 222"/>
                <a:gd name="T60" fmla="*/ 270 w 331"/>
                <a:gd name="T61" fmla="*/ 218 h 222"/>
                <a:gd name="T62" fmla="*/ 238 w 331"/>
                <a:gd name="T63" fmla="*/ 208 h 222"/>
                <a:gd name="T64" fmla="*/ 240 w 331"/>
                <a:gd name="T65" fmla="*/ 206 h 222"/>
                <a:gd name="T66" fmla="*/ 274 w 331"/>
                <a:gd name="T67" fmla="*/ 211 h 222"/>
                <a:gd name="T68" fmla="*/ 306 w 331"/>
                <a:gd name="T69" fmla="*/ 198 h 222"/>
                <a:gd name="T70" fmla="*/ 319 w 331"/>
                <a:gd name="T71" fmla="*/ 159 h 222"/>
                <a:gd name="T72" fmla="*/ 304 w 331"/>
                <a:gd name="T73" fmla="*/ 120 h 222"/>
                <a:gd name="T74" fmla="*/ 271 w 331"/>
                <a:gd name="T75" fmla="*/ 104 h 222"/>
                <a:gd name="T76" fmla="*/ 240 w 331"/>
                <a:gd name="T77" fmla="*/ 110 h 222"/>
                <a:gd name="T78" fmla="*/ 247 w 331"/>
                <a:gd name="T79" fmla="*/ 141 h 222"/>
                <a:gd name="T80" fmla="*/ 231 w 331"/>
                <a:gd name="T81" fmla="*/ 158 h 222"/>
                <a:gd name="T82" fmla="*/ 216 w 331"/>
                <a:gd name="T83" fmla="*/ 140 h 222"/>
                <a:gd name="T84" fmla="*/ 228 w 331"/>
                <a:gd name="T85" fmla="*/ 109 h 222"/>
                <a:gd name="T86" fmla="*/ 167 w 331"/>
                <a:gd name="T87" fmla="*/ 67 h 222"/>
                <a:gd name="T88" fmla="*/ 98 w 331"/>
                <a:gd name="T89" fmla="*/ 118 h 222"/>
                <a:gd name="T90" fmla="*/ 91 w 331"/>
                <a:gd name="T91" fmla="*/ 140 h 222"/>
                <a:gd name="T92" fmla="*/ 99 w 331"/>
                <a:gd name="T93" fmla="*/ 151 h 222"/>
                <a:gd name="T94" fmla="*/ 106 w 331"/>
                <a:gd name="T95" fmla="*/ 139 h 222"/>
                <a:gd name="T96" fmla="*/ 98 w 331"/>
                <a:gd name="T97" fmla="*/ 118 h 222"/>
                <a:gd name="T98" fmla="*/ 165 w 331"/>
                <a:gd name="T99" fmla="*/ 56 h 222"/>
                <a:gd name="T100" fmla="*/ 178 w 331"/>
                <a:gd name="T101" fmla="*/ 23 h 222"/>
                <a:gd name="T102" fmla="*/ 165 w 331"/>
                <a:gd name="T103" fmla="*/ 13 h 222"/>
                <a:gd name="T104" fmla="*/ 154 w 331"/>
                <a:gd name="T105" fmla="*/ 27 h 222"/>
                <a:gd name="T106" fmla="*/ 165 w 331"/>
                <a:gd name="T107" fmla="*/ 56 h 222"/>
                <a:gd name="T108" fmla="*/ 233 w 331"/>
                <a:gd name="T109" fmla="*/ 116 h 222"/>
                <a:gd name="T110" fmla="*/ 225 w 331"/>
                <a:gd name="T111" fmla="*/ 137 h 222"/>
                <a:gd name="T112" fmla="*/ 232 w 331"/>
                <a:gd name="T113" fmla="*/ 149 h 222"/>
                <a:gd name="T114" fmla="*/ 240 w 331"/>
                <a:gd name="T115" fmla="*/ 138 h 222"/>
                <a:gd name="T116" fmla="*/ 233 w 331"/>
                <a:gd name="T117" fmla="*/ 116 h 2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1" h="221">
                  <a:moveTo>
                    <a:pt x="167" y="67"/>
                  </a:moveTo>
                  <a:cubicBezTo>
                    <a:pt x="166" y="68"/>
                    <a:pt x="166" y="68"/>
                    <a:pt x="166" y="68"/>
                  </a:cubicBezTo>
                  <a:cubicBezTo>
                    <a:pt x="140" y="80"/>
                    <a:pt x="119" y="94"/>
                    <a:pt x="103" y="111"/>
                  </a:cubicBezTo>
                  <a:cubicBezTo>
                    <a:pt x="111" y="119"/>
                    <a:pt x="115" y="130"/>
                    <a:pt x="115" y="142"/>
                  </a:cubicBezTo>
                  <a:cubicBezTo>
                    <a:pt x="114" y="153"/>
                    <a:pt x="109" y="160"/>
                    <a:pt x="100" y="160"/>
                  </a:cubicBezTo>
                  <a:cubicBezTo>
                    <a:pt x="91" y="160"/>
                    <a:pt x="85" y="154"/>
                    <a:pt x="84" y="143"/>
                  </a:cubicBezTo>
                  <a:cubicBezTo>
                    <a:pt x="83" y="131"/>
                    <a:pt x="85" y="121"/>
                    <a:pt x="91" y="112"/>
                  </a:cubicBezTo>
                  <a:cubicBezTo>
                    <a:pt x="83" y="107"/>
                    <a:pt x="72" y="105"/>
                    <a:pt x="59" y="106"/>
                  </a:cubicBezTo>
                  <a:cubicBezTo>
                    <a:pt x="47" y="108"/>
                    <a:pt x="36" y="113"/>
                    <a:pt x="26" y="122"/>
                  </a:cubicBezTo>
                  <a:cubicBezTo>
                    <a:pt x="17" y="130"/>
                    <a:pt x="12" y="143"/>
                    <a:pt x="12" y="161"/>
                  </a:cubicBezTo>
                  <a:cubicBezTo>
                    <a:pt x="12" y="179"/>
                    <a:pt x="16" y="191"/>
                    <a:pt x="25" y="200"/>
                  </a:cubicBezTo>
                  <a:cubicBezTo>
                    <a:pt x="34" y="208"/>
                    <a:pt x="45" y="212"/>
                    <a:pt x="57" y="213"/>
                  </a:cubicBezTo>
                  <a:cubicBezTo>
                    <a:pt x="68" y="214"/>
                    <a:pt x="80" y="212"/>
                    <a:pt x="91" y="208"/>
                  </a:cubicBezTo>
                  <a:cubicBezTo>
                    <a:pt x="93" y="210"/>
                    <a:pt x="93" y="210"/>
                    <a:pt x="93" y="210"/>
                  </a:cubicBezTo>
                  <a:cubicBezTo>
                    <a:pt x="87" y="215"/>
                    <a:pt x="76" y="219"/>
                    <a:pt x="60" y="220"/>
                  </a:cubicBezTo>
                  <a:cubicBezTo>
                    <a:pt x="44" y="222"/>
                    <a:pt x="30" y="217"/>
                    <a:pt x="18" y="205"/>
                  </a:cubicBezTo>
                  <a:cubicBezTo>
                    <a:pt x="6" y="194"/>
                    <a:pt x="0" y="179"/>
                    <a:pt x="0" y="160"/>
                  </a:cubicBezTo>
                  <a:cubicBezTo>
                    <a:pt x="1" y="141"/>
                    <a:pt x="8" y="127"/>
                    <a:pt x="22" y="115"/>
                  </a:cubicBezTo>
                  <a:cubicBezTo>
                    <a:pt x="36" y="104"/>
                    <a:pt x="50" y="98"/>
                    <a:pt x="63" y="98"/>
                  </a:cubicBezTo>
                  <a:cubicBezTo>
                    <a:pt x="77" y="98"/>
                    <a:pt x="87" y="101"/>
                    <a:pt x="95" y="106"/>
                  </a:cubicBezTo>
                  <a:cubicBezTo>
                    <a:pt x="111" y="90"/>
                    <a:pt x="132" y="75"/>
                    <a:pt x="159" y="62"/>
                  </a:cubicBezTo>
                  <a:cubicBezTo>
                    <a:pt x="149" y="48"/>
                    <a:pt x="145" y="35"/>
                    <a:pt x="146" y="21"/>
                  </a:cubicBezTo>
                  <a:cubicBezTo>
                    <a:pt x="147" y="8"/>
                    <a:pt x="153" y="1"/>
                    <a:pt x="164" y="0"/>
                  </a:cubicBezTo>
                  <a:cubicBezTo>
                    <a:pt x="175" y="0"/>
                    <a:pt x="182" y="6"/>
                    <a:pt x="186" y="18"/>
                  </a:cubicBezTo>
                  <a:cubicBezTo>
                    <a:pt x="189" y="31"/>
                    <a:pt x="185" y="45"/>
                    <a:pt x="172" y="60"/>
                  </a:cubicBezTo>
                  <a:cubicBezTo>
                    <a:pt x="198" y="73"/>
                    <a:pt x="220" y="88"/>
                    <a:pt x="236" y="104"/>
                  </a:cubicBezTo>
                  <a:cubicBezTo>
                    <a:pt x="244" y="99"/>
                    <a:pt x="254" y="96"/>
                    <a:pt x="268" y="96"/>
                  </a:cubicBezTo>
                  <a:cubicBezTo>
                    <a:pt x="281" y="96"/>
                    <a:pt x="295" y="102"/>
                    <a:pt x="309" y="113"/>
                  </a:cubicBezTo>
                  <a:cubicBezTo>
                    <a:pt x="323" y="125"/>
                    <a:pt x="330" y="140"/>
                    <a:pt x="330" y="158"/>
                  </a:cubicBezTo>
                  <a:cubicBezTo>
                    <a:pt x="331" y="177"/>
                    <a:pt x="325" y="192"/>
                    <a:pt x="313" y="203"/>
                  </a:cubicBezTo>
                  <a:cubicBezTo>
                    <a:pt x="301" y="215"/>
                    <a:pt x="286" y="220"/>
                    <a:pt x="270" y="218"/>
                  </a:cubicBezTo>
                  <a:cubicBezTo>
                    <a:pt x="254" y="217"/>
                    <a:pt x="244" y="213"/>
                    <a:pt x="238" y="208"/>
                  </a:cubicBezTo>
                  <a:cubicBezTo>
                    <a:pt x="240" y="206"/>
                    <a:pt x="240" y="206"/>
                    <a:pt x="240" y="206"/>
                  </a:cubicBezTo>
                  <a:cubicBezTo>
                    <a:pt x="251" y="210"/>
                    <a:pt x="262" y="212"/>
                    <a:pt x="274" y="211"/>
                  </a:cubicBezTo>
                  <a:cubicBezTo>
                    <a:pt x="286" y="211"/>
                    <a:pt x="297" y="206"/>
                    <a:pt x="306" y="198"/>
                  </a:cubicBezTo>
                  <a:cubicBezTo>
                    <a:pt x="315" y="190"/>
                    <a:pt x="319" y="177"/>
                    <a:pt x="319" y="159"/>
                  </a:cubicBezTo>
                  <a:cubicBezTo>
                    <a:pt x="319" y="141"/>
                    <a:pt x="314" y="128"/>
                    <a:pt x="304" y="120"/>
                  </a:cubicBezTo>
                  <a:cubicBezTo>
                    <a:pt x="295" y="111"/>
                    <a:pt x="284" y="106"/>
                    <a:pt x="271" y="104"/>
                  </a:cubicBezTo>
                  <a:cubicBezTo>
                    <a:pt x="259" y="103"/>
                    <a:pt x="248" y="105"/>
                    <a:pt x="240" y="110"/>
                  </a:cubicBezTo>
                  <a:cubicBezTo>
                    <a:pt x="246" y="119"/>
                    <a:pt x="248" y="129"/>
                    <a:pt x="247" y="141"/>
                  </a:cubicBezTo>
                  <a:cubicBezTo>
                    <a:pt x="246" y="152"/>
                    <a:pt x="240" y="158"/>
                    <a:pt x="231" y="158"/>
                  </a:cubicBezTo>
                  <a:cubicBezTo>
                    <a:pt x="222" y="158"/>
                    <a:pt x="217" y="152"/>
                    <a:pt x="216" y="140"/>
                  </a:cubicBezTo>
                  <a:cubicBezTo>
                    <a:pt x="216" y="128"/>
                    <a:pt x="220" y="117"/>
                    <a:pt x="228" y="109"/>
                  </a:cubicBezTo>
                  <a:cubicBezTo>
                    <a:pt x="212" y="92"/>
                    <a:pt x="192" y="79"/>
                    <a:pt x="167" y="67"/>
                  </a:cubicBezTo>
                  <a:close/>
                  <a:moveTo>
                    <a:pt x="98" y="118"/>
                  </a:moveTo>
                  <a:cubicBezTo>
                    <a:pt x="92" y="125"/>
                    <a:pt x="90" y="132"/>
                    <a:pt x="91" y="140"/>
                  </a:cubicBezTo>
                  <a:cubicBezTo>
                    <a:pt x="92" y="148"/>
                    <a:pt x="95" y="151"/>
                    <a:pt x="99" y="151"/>
                  </a:cubicBezTo>
                  <a:cubicBezTo>
                    <a:pt x="103" y="150"/>
                    <a:pt x="106" y="146"/>
                    <a:pt x="106" y="139"/>
                  </a:cubicBezTo>
                  <a:cubicBezTo>
                    <a:pt x="107" y="131"/>
                    <a:pt x="104" y="124"/>
                    <a:pt x="98" y="118"/>
                  </a:cubicBezTo>
                  <a:close/>
                  <a:moveTo>
                    <a:pt x="165" y="56"/>
                  </a:moveTo>
                  <a:cubicBezTo>
                    <a:pt x="176" y="42"/>
                    <a:pt x="180" y="31"/>
                    <a:pt x="178" y="23"/>
                  </a:cubicBezTo>
                  <a:cubicBezTo>
                    <a:pt x="175" y="16"/>
                    <a:pt x="171" y="12"/>
                    <a:pt x="165" y="13"/>
                  </a:cubicBezTo>
                  <a:cubicBezTo>
                    <a:pt x="159" y="13"/>
                    <a:pt x="156" y="18"/>
                    <a:pt x="154" y="27"/>
                  </a:cubicBezTo>
                  <a:cubicBezTo>
                    <a:pt x="153" y="36"/>
                    <a:pt x="157" y="46"/>
                    <a:pt x="165" y="56"/>
                  </a:cubicBezTo>
                  <a:close/>
                  <a:moveTo>
                    <a:pt x="233" y="116"/>
                  </a:moveTo>
                  <a:cubicBezTo>
                    <a:pt x="227" y="122"/>
                    <a:pt x="224" y="129"/>
                    <a:pt x="225" y="137"/>
                  </a:cubicBezTo>
                  <a:cubicBezTo>
                    <a:pt x="225" y="144"/>
                    <a:pt x="227" y="148"/>
                    <a:pt x="232" y="149"/>
                  </a:cubicBezTo>
                  <a:cubicBezTo>
                    <a:pt x="236" y="149"/>
                    <a:pt x="239" y="146"/>
                    <a:pt x="240" y="138"/>
                  </a:cubicBezTo>
                  <a:cubicBezTo>
                    <a:pt x="241" y="130"/>
                    <a:pt x="238" y="123"/>
                    <a:pt x="233" y="1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solidFill>
                  <a:schemeClr val="bg1"/>
                </a:solidFill>
                <a:latin typeface="造字工房悦黑体验版常规体" pitchFamily="50" charset="-122"/>
                <a:ea typeface="造字工房悦黑体验版常规体" pitchFamily="50" charset="-122"/>
              </a:endParaRPr>
            </a:p>
          </p:txBody>
        </p:sp>
        <p:sp>
          <p:nvSpPr>
            <p:cNvPr id="44" name="Freeform 6"/>
            <p:cNvSpPr>
              <a:spLocks noEditPoints="1"/>
            </p:cNvSpPr>
            <p:nvPr/>
          </p:nvSpPr>
          <p:spPr bwMode="auto">
            <a:xfrm>
              <a:off x="2637" y="1334"/>
              <a:ext cx="569" cy="582"/>
            </a:xfrm>
            <a:custGeom>
              <a:gdLst>
                <a:gd name="T0" fmla="*/ 48 w 197"/>
                <a:gd name="T1" fmla="*/ 160 h 201"/>
                <a:gd name="T2" fmla="*/ 65 w 197"/>
                <a:gd name="T3" fmla="*/ 178 h 201"/>
                <a:gd name="T4" fmla="*/ 26 w 197"/>
                <a:gd name="T5" fmla="*/ 200 h 201"/>
                <a:gd name="T6" fmla="*/ 2 w 197"/>
                <a:gd name="T7" fmla="*/ 174 h 201"/>
                <a:gd name="T8" fmla="*/ 34 w 197"/>
                <a:gd name="T9" fmla="*/ 143 h 201"/>
                <a:gd name="T10" fmla="*/ 99 w 197"/>
                <a:gd name="T11" fmla="*/ 124 h 201"/>
                <a:gd name="T12" fmla="*/ 168 w 197"/>
                <a:gd name="T13" fmla="*/ 97 h 201"/>
                <a:gd name="T14" fmla="*/ 194 w 197"/>
                <a:gd name="T15" fmla="*/ 43 h 201"/>
                <a:gd name="T16" fmla="*/ 167 w 197"/>
                <a:gd name="T17" fmla="*/ 6 h 201"/>
                <a:gd name="T18" fmla="*/ 102 w 197"/>
                <a:gd name="T19" fmla="*/ 24 h 201"/>
                <a:gd name="T20" fmla="*/ 96 w 197"/>
                <a:gd name="T21" fmla="*/ 56 h 201"/>
                <a:gd name="T22" fmla="*/ 116 w 197"/>
                <a:gd name="T23" fmla="*/ 46 h 201"/>
                <a:gd name="T24" fmla="*/ 142 w 197"/>
                <a:gd name="T25" fmla="*/ 31 h 201"/>
                <a:gd name="T26" fmla="*/ 164 w 197"/>
                <a:gd name="T27" fmla="*/ 44 h 201"/>
                <a:gd name="T28" fmla="*/ 142 w 197"/>
                <a:gd name="T29" fmla="*/ 82 h 201"/>
                <a:gd name="T30" fmla="*/ 101 w 197"/>
                <a:gd name="T31" fmla="*/ 93 h 201"/>
                <a:gd name="T32" fmla="*/ 75 w 197"/>
                <a:gd name="T33" fmla="*/ 75 h 201"/>
                <a:gd name="T34" fmla="*/ 53 w 197"/>
                <a:gd name="T35" fmla="*/ 71 h 201"/>
                <a:gd name="T36" fmla="*/ 37 w 197"/>
                <a:gd name="T37" fmla="*/ 117 h 201"/>
                <a:gd name="T38" fmla="*/ 51 w 197"/>
                <a:gd name="T39" fmla="*/ 68 h 201"/>
                <a:gd name="T40" fmla="*/ 99 w 197"/>
                <a:gd name="T41" fmla="*/ 21 h 201"/>
                <a:gd name="T42" fmla="*/ 168 w 197"/>
                <a:gd name="T43" fmla="*/ 3 h 201"/>
                <a:gd name="T44" fmla="*/ 197 w 197"/>
                <a:gd name="T45" fmla="*/ 43 h 201"/>
                <a:gd name="T46" fmla="*/ 170 w 197"/>
                <a:gd name="T47" fmla="*/ 99 h 201"/>
                <a:gd name="T48" fmla="*/ 113 w 197"/>
                <a:gd name="T49" fmla="*/ 125 h 201"/>
                <a:gd name="T50" fmla="*/ 35 w 197"/>
                <a:gd name="T51" fmla="*/ 146 h 201"/>
                <a:gd name="T52" fmla="*/ 5 w 197"/>
                <a:gd name="T53" fmla="*/ 174 h 201"/>
                <a:gd name="T54" fmla="*/ 27 w 197"/>
                <a:gd name="T55" fmla="*/ 197 h 201"/>
                <a:gd name="T56" fmla="*/ 61 w 197"/>
                <a:gd name="T57" fmla="*/ 178 h 201"/>
                <a:gd name="T58" fmla="*/ 48 w 197"/>
                <a:gd name="T59" fmla="*/ 163 h 201"/>
                <a:gd name="T60" fmla="*/ 76 w 197"/>
                <a:gd name="T61" fmla="*/ 60 h 201"/>
                <a:gd name="T62" fmla="*/ 90 w 197"/>
                <a:gd name="T63" fmla="*/ 88 h 201"/>
                <a:gd name="T64" fmla="*/ 119 w 197"/>
                <a:gd name="T65" fmla="*/ 88 h 201"/>
                <a:gd name="T66" fmla="*/ 156 w 197"/>
                <a:gd name="T67" fmla="*/ 61 h 201"/>
                <a:gd name="T68" fmla="*/ 152 w 197"/>
                <a:gd name="T69" fmla="*/ 36 h 201"/>
                <a:gd name="T70" fmla="*/ 129 w 197"/>
                <a:gd name="T71" fmla="*/ 38 h 201"/>
                <a:gd name="T72" fmla="*/ 111 w 197"/>
                <a:gd name="T73" fmla="*/ 67 h 201"/>
                <a:gd name="T74" fmla="*/ 76 w 197"/>
                <a:gd name="T75" fmla="*/ 60 h 2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7" h="201">
                  <a:moveTo>
                    <a:pt x="26" y="176"/>
                  </a:moveTo>
                  <a:cubicBezTo>
                    <a:pt x="33" y="166"/>
                    <a:pt x="41" y="161"/>
                    <a:pt x="48" y="160"/>
                  </a:cubicBezTo>
                  <a:cubicBezTo>
                    <a:pt x="56" y="159"/>
                    <a:pt x="62" y="160"/>
                    <a:pt x="65" y="164"/>
                  </a:cubicBezTo>
                  <a:cubicBezTo>
                    <a:pt x="68" y="168"/>
                    <a:pt x="68" y="173"/>
                    <a:pt x="65" y="178"/>
                  </a:cubicBezTo>
                  <a:cubicBezTo>
                    <a:pt x="63" y="183"/>
                    <a:pt x="58" y="188"/>
                    <a:pt x="51" y="192"/>
                  </a:cubicBezTo>
                  <a:cubicBezTo>
                    <a:pt x="44" y="197"/>
                    <a:pt x="36" y="199"/>
                    <a:pt x="26" y="200"/>
                  </a:cubicBezTo>
                  <a:cubicBezTo>
                    <a:pt x="17" y="201"/>
                    <a:pt x="10" y="198"/>
                    <a:pt x="5" y="192"/>
                  </a:cubicBezTo>
                  <a:cubicBezTo>
                    <a:pt x="1" y="186"/>
                    <a:pt x="0" y="180"/>
                    <a:pt x="2" y="174"/>
                  </a:cubicBezTo>
                  <a:cubicBezTo>
                    <a:pt x="4" y="168"/>
                    <a:pt x="8" y="162"/>
                    <a:pt x="12" y="157"/>
                  </a:cubicBezTo>
                  <a:cubicBezTo>
                    <a:pt x="17" y="153"/>
                    <a:pt x="24" y="148"/>
                    <a:pt x="34" y="143"/>
                  </a:cubicBezTo>
                  <a:cubicBezTo>
                    <a:pt x="44" y="139"/>
                    <a:pt x="53" y="135"/>
                    <a:pt x="61" y="132"/>
                  </a:cubicBezTo>
                  <a:cubicBezTo>
                    <a:pt x="70" y="130"/>
                    <a:pt x="82" y="127"/>
                    <a:pt x="99" y="124"/>
                  </a:cubicBezTo>
                  <a:cubicBezTo>
                    <a:pt x="115" y="121"/>
                    <a:pt x="129" y="117"/>
                    <a:pt x="140" y="112"/>
                  </a:cubicBezTo>
                  <a:cubicBezTo>
                    <a:pt x="150" y="108"/>
                    <a:pt x="160" y="102"/>
                    <a:pt x="168" y="97"/>
                  </a:cubicBezTo>
                  <a:cubicBezTo>
                    <a:pt x="176" y="91"/>
                    <a:pt x="182" y="82"/>
                    <a:pt x="188" y="72"/>
                  </a:cubicBezTo>
                  <a:cubicBezTo>
                    <a:pt x="193" y="61"/>
                    <a:pt x="195" y="51"/>
                    <a:pt x="194" y="43"/>
                  </a:cubicBezTo>
                  <a:cubicBezTo>
                    <a:pt x="193" y="34"/>
                    <a:pt x="191" y="27"/>
                    <a:pt x="186" y="20"/>
                  </a:cubicBezTo>
                  <a:cubicBezTo>
                    <a:pt x="181" y="13"/>
                    <a:pt x="175" y="9"/>
                    <a:pt x="167" y="6"/>
                  </a:cubicBezTo>
                  <a:cubicBezTo>
                    <a:pt x="158" y="4"/>
                    <a:pt x="149" y="4"/>
                    <a:pt x="138" y="6"/>
                  </a:cubicBezTo>
                  <a:cubicBezTo>
                    <a:pt x="127" y="9"/>
                    <a:pt x="115" y="15"/>
                    <a:pt x="102" y="24"/>
                  </a:cubicBezTo>
                  <a:cubicBezTo>
                    <a:pt x="89" y="33"/>
                    <a:pt x="81" y="44"/>
                    <a:pt x="77" y="57"/>
                  </a:cubicBezTo>
                  <a:cubicBezTo>
                    <a:pt x="85" y="56"/>
                    <a:pt x="91" y="56"/>
                    <a:pt x="96" y="56"/>
                  </a:cubicBezTo>
                  <a:cubicBezTo>
                    <a:pt x="101" y="56"/>
                    <a:pt x="106" y="59"/>
                    <a:pt x="110" y="62"/>
                  </a:cubicBezTo>
                  <a:cubicBezTo>
                    <a:pt x="111" y="56"/>
                    <a:pt x="113" y="50"/>
                    <a:pt x="116" y="46"/>
                  </a:cubicBezTo>
                  <a:cubicBezTo>
                    <a:pt x="119" y="41"/>
                    <a:pt x="123" y="38"/>
                    <a:pt x="127" y="36"/>
                  </a:cubicBezTo>
                  <a:cubicBezTo>
                    <a:pt x="132" y="33"/>
                    <a:pt x="137" y="32"/>
                    <a:pt x="142" y="31"/>
                  </a:cubicBezTo>
                  <a:cubicBezTo>
                    <a:pt x="146" y="30"/>
                    <a:pt x="151" y="31"/>
                    <a:pt x="155" y="32"/>
                  </a:cubicBezTo>
                  <a:cubicBezTo>
                    <a:pt x="159" y="34"/>
                    <a:pt x="162" y="37"/>
                    <a:pt x="164" y="44"/>
                  </a:cubicBezTo>
                  <a:cubicBezTo>
                    <a:pt x="166" y="50"/>
                    <a:pt x="164" y="56"/>
                    <a:pt x="160" y="64"/>
                  </a:cubicBezTo>
                  <a:cubicBezTo>
                    <a:pt x="155" y="71"/>
                    <a:pt x="149" y="77"/>
                    <a:pt x="142" y="82"/>
                  </a:cubicBezTo>
                  <a:cubicBezTo>
                    <a:pt x="134" y="86"/>
                    <a:pt x="127" y="89"/>
                    <a:pt x="121" y="91"/>
                  </a:cubicBezTo>
                  <a:cubicBezTo>
                    <a:pt x="115" y="93"/>
                    <a:pt x="108" y="94"/>
                    <a:pt x="101" y="93"/>
                  </a:cubicBezTo>
                  <a:cubicBezTo>
                    <a:pt x="95" y="92"/>
                    <a:pt x="89" y="90"/>
                    <a:pt x="85" y="87"/>
                  </a:cubicBezTo>
                  <a:cubicBezTo>
                    <a:pt x="81" y="84"/>
                    <a:pt x="77" y="80"/>
                    <a:pt x="75" y="75"/>
                  </a:cubicBezTo>
                  <a:cubicBezTo>
                    <a:pt x="74" y="69"/>
                    <a:pt x="73" y="65"/>
                    <a:pt x="74" y="60"/>
                  </a:cubicBezTo>
                  <a:cubicBezTo>
                    <a:pt x="66" y="63"/>
                    <a:pt x="59" y="67"/>
                    <a:pt x="53" y="71"/>
                  </a:cubicBezTo>
                  <a:cubicBezTo>
                    <a:pt x="47" y="75"/>
                    <a:pt x="42" y="81"/>
                    <a:pt x="39" y="89"/>
                  </a:cubicBezTo>
                  <a:cubicBezTo>
                    <a:pt x="37" y="96"/>
                    <a:pt x="36" y="105"/>
                    <a:pt x="37" y="117"/>
                  </a:cubicBezTo>
                  <a:cubicBezTo>
                    <a:pt x="34" y="105"/>
                    <a:pt x="34" y="95"/>
                    <a:pt x="37" y="87"/>
                  </a:cubicBezTo>
                  <a:cubicBezTo>
                    <a:pt x="40" y="79"/>
                    <a:pt x="45" y="73"/>
                    <a:pt x="51" y="68"/>
                  </a:cubicBezTo>
                  <a:cubicBezTo>
                    <a:pt x="58" y="64"/>
                    <a:pt x="65" y="60"/>
                    <a:pt x="75" y="57"/>
                  </a:cubicBezTo>
                  <a:cubicBezTo>
                    <a:pt x="78" y="43"/>
                    <a:pt x="87" y="31"/>
                    <a:pt x="99" y="21"/>
                  </a:cubicBezTo>
                  <a:cubicBezTo>
                    <a:pt x="112" y="12"/>
                    <a:pt x="125" y="6"/>
                    <a:pt x="136" y="3"/>
                  </a:cubicBezTo>
                  <a:cubicBezTo>
                    <a:pt x="148" y="0"/>
                    <a:pt x="159" y="0"/>
                    <a:pt x="168" y="3"/>
                  </a:cubicBezTo>
                  <a:cubicBezTo>
                    <a:pt x="177" y="6"/>
                    <a:pt x="184" y="11"/>
                    <a:pt x="188" y="19"/>
                  </a:cubicBezTo>
                  <a:cubicBezTo>
                    <a:pt x="193" y="26"/>
                    <a:pt x="196" y="34"/>
                    <a:pt x="197" y="43"/>
                  </a:cubicBezTo>
                  <a:cubicBezTo>
                    <a:pt x="197" y="52"/>
                    <a:pt x="195" y="62"/>
                    <a:pt x="190" y="73"/>
                  </a:cubicBezTo>
                  <a:cubicBezTo>
                    <a:pt x="184" y="84"/>
                    <a:pt x="178" y="93"/>
                    <a:pt x="170" y="99"/>
                  </a:cubicBezTo>
                  <a:cubicBezTo>
                    <a:pt x="162" y="105"/>
                    <a:pt x="153" y="110"/>
                    <a:pt x="143" y="115"/>
                  </a:cubicBezTo>
                  <a:cubicBezTo>
                    <a:pt x="133" y="119"/>
                    <a:pt x="123" y="123"/>
                    <a:pt x="113" y="125"/>
                  </a:cubicBezTo>
                  <a:cubicBezTo>
                    <a:pt x="103" y="128"/>
                    <a:pt x="89" y="131"/>
                    <a:pt x="73" y="135"/>
                  </a:cubicBezTo>
                  <a:cubicBezTo>
                    <a:pt x="56" y="139"/>
                    <a:pt x="43" y="143"/>
                    <a:pt x="35" y="146"/>
                  </a:cubicBezTo>
                  <a:cubicBezTo>
                    <a:pt x="27" y="150"/>
                    <a:pt x="21" y="154"/>
                    <a:pt x="16" y="158"/>
                  </a:cubicBezTo>
                  <a:cubicBezTo>
                    <a:pt x="11" y="162"/>
                    <a:pt x="7" y="168"/>
                    <a:pt x="5" y="174"/>
                  </a:cubicBezTo>
                  <a:cubicBezTo>
                    <a:pt x="3" y="180"/>
                    <a:pt x="4" y="186"/>
                    <a:pt x="8" y="191"/>
                  </a:cubicBezTo>
                  <a:cubicBezTo>
                    <a:pt x="12" y="196"/>
                    <a:pt x="18" y="198"/>
                    <a:pt x="27" y="197"/>
                  </a:cubicBezTo>
                  <a:cubicBezTo>
                    <a:pt x="36" y="196"/>
                    <a:pt x="44" y="194"/>
                    <a:pt x="50" y="190"/>
                  </a:cubicBezTo>
                  <a:cubicBezTo>
                    <a:pt x="56" y="186"/>
                    <a:pt x="60" y="182"/>
                    <a:pt x="61" y="178"/>
                  </a:cubicBezTo>
                  <a:cubicBezTo>
                    <a:pt x="63" y="174"/>
                    <a:pt x="63" y="171"/>
                    <a:pt x="61" y="167"/>
                  </a:cubicBezTo>
                  <a:cubicBezTo>
                    <a:pt x="59" y="164"/>
                    <a:pt x="55" y="163"/>
                    <a:pt x="48" y="163"/>
                  </a:cubicBezTo>
                  <a:cubicBezTo>
                    <a:pt x="41" y="163"/>
                    <a:pt x="34" y="168"/>
                    <a:pt x="26" y="176"/>
                  </a:cubicBezTo>
                  <a:close/>
                  <a:moveTo>
                    <a:pt x="76" y="60"/>
                  </a:moveTo>
                  <a:cubicBezTo>
                    <a:pt x="76" y="64"/>
                    <a:pt x="76" y="69"/>
                    <a:pt x="77" y="74"/>
                  </a:cubicBezTo>
                  <a:cubicBezTo>
                    <a:pt x="81" y="81"/>
                    <a:pt x="85" y="85"/>
                    <a:pt x="90" y="88"/>
                  </a:cubicBezTo>
                  <a:cubicBezTo>
                    <a:pt x="95" y="90"/>
                    <a:pt x="100" y="91"/>
                    <a:pt x="103" y="91"/>
                  </a:cubicBezTo>
                  <a:cubicBezTo>
                    <a:pt x="107" y="91"/>
                    <a:pt x="112" y="90"/>
                    <a:pt x="119" y="88"/>
                  </a:cubicBezTo>
                  <a:cubicBezTo>
                    <a:pt x="126" y="86"/>
                    <a:pt x="133" y="83"/>
                    <a:pt x="140" y="78"/>
                  </a:cubicBezTo>
                  <a:cubicBezTo>
                    <a:pt x="147" y="74"/>
                    <a:pt x="153" y="68"/>
                    <a:pt x="156" y="61"/>
                  </a:cubicBezTo>
                  <a:cubicBezTo>
                    <a:pt x="159" y="54"/>
                    <a:pt x="160" y="48"/>
                    <a:pt x="159" y="44"/>
                  </a:cubicBezTo>
                  <a:cubicBezTo>
                    <a:pt x="158" y="40"/>
                    <a:pt x="156" y="37"/>
                    <a:pt x="152" y="36"/>
                  </a:cubicBezTo>
                  <a:cubicBezTo>
                    <a:pt x="149" y="34"/>
                    <a:pt x="145" y="33"/>
                    <a:pt x="141" y="34"/>
                  </a:cubicBezTo>
                  <a:cubicBezTo>
                    <a:pt x="137" y="34"/>
                    <a:pt x="133" y="36"/>
                    <a:pt x="129" y="38"/>
                  </a:cubicBezTo>
                  <a:cubicBezTo>
                    <a:pt x="124" y="40"/>
                    <a:pt x="121" y="44"/>
                    <a:pt x="118" y="47"/>
                  </a:cubicBezTo>
                  <a:cubicBezTo>
                    <a:pt x="115" y="51"/>
                    <a:pt x="113" y="58"/>
                    <a:pt x="111" y="67"/>
                  </a:cubicBezTo>
                  <a:cubicBezTo>
                    <a:pt x="106" y="62"/>
                    <a:pt x="101" y="59"/>
                    <a:pt x="97" y="58"/>
                  </a:cubicBezTo>
                  <a:cubicBezTo>
                    <a:pt x="94" y="58"/>
                    <a:pt x="87" y="58"/>
                    <a:pt x="76"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solidFill>
                  <a:schemeClr val="bg1"/>
                </a:solidFill>
                <a:latin typeface="造字工房悦黑体验版常规体" pitchFamily="50" charset="-122"/>
                <a:ea typeface="造字工房悦黑体验版常规体" pitchFamily="50" charset="-122"/>
              </a:endParaRPr>
            </a:p>
          </p:txBody>
        </p:sp>
        <p:sp>
          <p:nvSpPr>
            <p:cNvPr id="45" name="Freeform 7"/>
            <p:cNvSpPr>
              <a:spLocks noEditPoints="1"/>
            </p:cNvSpPr>
            <p:nvPr/>
          </p:nvSpPr>
          <p:spPr bwMode="auto">
            <a:xfrm>
              <a:off x="4308" y="1334"/>
              <a:ext cx="568" cy="582"/>
            </a:xfrm>
            <a:custGeom>
              <a:gdLst>
                <a:gd name="T0" fmla="*/ 136 w 197"/>
                <a:gd name="T1" fmla="*/ 168 h 201"/>
                <a:gd name="T2" fmla="*/ 148 w 197"/>
                <a:gd name="T3" fmla="*/ 190 h 201"/>
                <a:gd name="T4" fmla="*/ 189 w 197"/>
                <a:gd name="T5" fmla="*/ 191 h 201"/>
                <a:gd name="T6" fmla="*/ 182 w 197"/>
                <a:gd name="T7" fmla="*/ 158 h 201"/>
                <a:gd name="T8" fmla="*/ 125 w 197"/>
                <a:gd name="T9" fmla="*/ 135 h 201"/>
                <a:gd name="T10" fmla="*/ 54 w 197"/>
                <a:gd name="T11" fmla="*/ 115 h 201"/>
                <a:gd name="T12" fmla="*/ 8 w 197"/>
                <a:gd name="T13" fmla="*/ 73 h 201"/>
                <a:gd name="T14" fmla="*/ 9 w 197"/>
                <a:gd name="T15" fmla="*/ 19 h 201"/>
                <a:gd name="T16" fmla="*/ 61 w 197"/>
                <a:gd name="T17" fmla="*/ 3 h 201"/>
                <a:gd name="T18" fmla="*/ 123 w 197"/>
                <a:gd name="T19" fmla="*/ 58 h 201"/>
                <a:gd name="T20" fmla="*/ 160 w 197"/>
                <a:gd name="T21" fmla="*/ 87 h 201"/>
                <a:gd name="T22" fmla="*/ 158 w 197"/>
                <a:gd name="T23" fmla="*/ 89 h 201"/>
                <a:gd name="T24" fmla="*/ 123 w 197"/>
                <a:gd name="T25" fmla="*/ 61 h 201"/>
                <a:gd name="T26" fmla="*/ 112 w 197"/>
                <a:gd name="T27" fmla="*/ 87 h 201"/>
                <a:gd name="T28" fmla="*/ 76 w 197"/>
                <a:gd name="T29" fmla="*/ 92 h 201"/>
                <a:gd name="T30" fmla="*/ 37 w 197"/>
                <a:gd name="T31" fmla="*/ 64 h 201"/>
                <a:gd name="T32" fmla="*/ 42 w 197"/>
                <a:gd name="T33" fmla="*/ 32 h 201"/>
                <a:gd name="T34" fmla="*/ 70 w 197"/>
                <a:gd name="T35" fmla="*/ 36 h 201"/>
                <a:gd name="T36" fmla="*/ 88 w 197"/>
                <a:gd name="T37" fmla="*/ 63 h 201"/>
                <a:gd name="T38" fmla="*/ 120 w 197"/>
                <a:gd name="T39" fmla="*/ 57 h 201"/>
                <a:gd name="T40" fmla="*/ 60 w 197"/>
                <a:gd name="T41" fmla="*/ 7 h 201"/>
                <a:gd name="T42" fmla="*/ 11 w 197"/>
                <a:gd name="T43" fmla="*/ 20 h 201"/>
                <a:gd name="T44" fmla="*/ 10 w 197"/>
                <a:gd name="T45" fmla="*/ 72 h 201"/>
                <a:gd name="T46" fmla="*/ 58 w 197"/>
                <a:gd name="T47" fmla="*/ 112 h 201"/>
                <a:gd name="T48" fmla="*/ 136 w 197"/>
                <a:gd name="T49" fmla="*/ 133 h 201"/>
                <a:gd name="T50" fmla="*/ 185 w 197"/>
                <a:gd name="T51" fmla="*/ 158 h 201"/>
                <a:gd name="T52" fmla="*/ 192 w 197"/>
                <a:gd name="T53" fmla="*/ 193 h 201"/>
                <a:gd name="T54" fmla="*/ 146 w 197"/>
                <a:gd name="T55" fmla="*/ 192 h 201"/>
                <a:gd name="T56" fmla="*/ 133 w 197"/>
                <a:gd name="T57" fmla="*/ 165 h 201"/>
                <a:gd name="T58" fmla="*/ 171 w 197"/>
                <a:gd name="T59" fmla="*/ 177 h 201"/>
                <a:gd name="T60" fmla="*/ 100 w 197"/>
                <a:gd name="T61" fmla="*/ 59 h 201"/>
                <a:gd name="T62" fmla="*/ 79 w 197"/>
                <a:gd name="T63" fmla="*/ 48 h 201"/>
                <a:gd name="T64" fmla="*/ 56 w 197"/>
                <a:gd name="T65" fmla="*/ 34 h 201"/>
                <a:gd name="T66" fmla="*/ 38 w 197"/>
                <a:gd name="T67" fmla="*/ 44 h 201"/>
                <a:gd name="T68" fmla="*/ 57 w 197"/>
                <a:gd name="T69" fmla="*/ 79 h 201"/>
                <a:gd name="T70" fmla="*/ 94 w 197"/>
                <a:gd name="T71" fmla="*/ 91 h 201"/>
                <a:gd name="T72" fmla="*/ 120 w 197"/>
                <a:gd name="T73" fmla="*/ 74 h 201"/>
                <a:gd name="T74" fmla="*/ 100 w 197"/>
                <a:gd name="T75" fmla="*/ 59 h 2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7" h="201">
                  <a:moveTo>
                    <a:pt x="149" y="163"/>
                  </a:moveTo>
                  <a:cubicBezTo>
                    <a:pt x="143" y="163"/>
                    <a:pt x="138" y="164"/>
                    <a:pt x="136" y="168"/>
                  </a:cubicBezTo>
                  <a:cubicBezTo>
                    <a:pt x="134" y="171"/>
                    <a:pt x="134" y="175"/>
                    <a:pt x="136" y="179"/>
                  </a:cubicBezTo>
                  <a:cubicBezTo>
                    <a:pt x="138" y="182"/>
                    <a:pt x="141" y="186"/>
                    <a:pt x="148" y="190"/>
                  </a:cubicBezTo>
                  <a:cubicBezTo>
                    <a:pt x="154" y="194"/>
                    <a:pt x="161" y="196"/>
                    <a:pt x="170" y="197"/>
                  </a:cubicBezTo>
                  <a:cubicBezTo>
                    <a:pt x="179" y="198"/>
                    <a:pt x="185" y="196"/>
                    <a:pt x="189" y="191"/>
                  </a:cubicBezTo>
                  <a:cubicBezTo>
                    <a:pt x="193" y="186"/>
                    <a:pt x="194" y="181"/>
                    <a:pt x="192" y="174"/>
                  </a:cubicBezTo>
                  <a:cubicBezTo>
                    <a:pt x="190" y="168"/>
                    <a:pt x="187" y="163"/>
                    <a:pt x="182" y="158"/>
                  </a:cubicBezTo>
                  <a:cubicBezTo>
                    <a:pt x="177" y="154"/>
                    <a:pt x="170" y="150"/>
                    <a:pt x="162" y="146"/>
                  </a:cubicBezTo>
                  <a:cubicBezTo>
                    <a:pt x="154" y="143"/>
                    <a:pt x="142" y="139"/>
                    <a:pt x="125" y="135"/>
                  </a:cubicBezTo>
                  <a:cubicBezTo>
                    <a:pt x="108" y="132"/>
                    <a:pt x="94" y="128"/>
                    <a:pt x="84" y="126"/>
                  </a:cubicBezTo>
                  <a:cubicBezTo>
                    <a:pt x="74" y="123"/>
                    <a:pt x="64" y="120"/>
                    <a:pt x="54" y="115"/>
                  </a:cubicBezTo>
                  <a:cubicBezTo>
                    <a:pt x="44" y="111"/>
                    <a:pt x="35" y="105"/>
                    <a:pt x="27" y="99"/>
                  </a:cubicBezTo>
                  <a:cubicBezTo>
                    <a:pt x="20" y="93"/>
                    <a:pt x="13" y="84"/>
                    <a:pt x="8" y="73"/>
                  </a:cubicBezTo>
                  <a:cubicBezTo>
                    <a:pt x="2" y="62"/>
                    <a:pt x="0" y="52"/>
                    <a:pt x="1" y="43"/>
                  </a:cubicBezTo>
                  <a:cubicBezTo>
                    <a:pt x="2" y="35"/>
                    <a:pt x="4" y="26"/>
                    <a:pt x="9" y="19"/>
                  </a:cubicBezTo>
                  <a:cubicBezTo>
                    <a:pt x="14" y="12"/>
                    <a:pt x="20" y="7"/>
                    <a:pt x="29" y="3"/>
                  </a:cubicBezTo>
                  <a:cubicBezTo>
                    <a:pt x="38" y="0"/>
                    <a:pt x="49" y="0"/>
                    <a:pt x="61" y="3"/>
                  </a:cubicBezTo>
                  <a:cubicBezTo>
                    <a:pt x="73" y="6"/>
                    <a:pt x="85" y="12"/>
                    <a:pt x="98" y="22"/>
                  </a:cubicBezTo>
                  <a:cubicBezTo>
                    <a:pt x="111" y="31"/>
                    <a:pt x="119" y="43"/>
                    <a:pt x="123" y="58"/>
                  </a:cubicBezTo>
                  <a:cubicBezTo>
                    <a:pt x="132" y="60"/>
                    <a:pt x="140" y="64"/>
                    <a:pt x="146" y="69"/>
                  </a:cubicBezTo>
                  <a:cubicBezTo>
                    <a:pt x="152" y="73"/>
                    <a:pt x="157" y="79"/>
                    <a:pt x="160" y="87"/>
                  </a:cubicBezTo>
                  <a:cubicBezTo>
                    <a:pt x="163" y="95"/>
                    <a:pt x="163" y="105"/>
                    <a:pt x="160" y="117"/>
                  </a:cubicBezTo>
                  <a:cubicBezTo>
                    <a:pt x="161" y="106"/>
                    <a:pt x="161" y="96"/>
                    <a:pt x="158" y="89"/>
                  </a:cubicBezTo>
                  <a:cubicBezTo>
                    <a:pt x="155" y="82"/>
                    <a:pt x="150" y="76"/>
                    <a:pt x="144" y="71"/>
                  </a:cubicBezTo>
                  <a:cubicBezTo>
                    <a:pt x="138" y="67"/>
                    <a:pt x="131" y="63"/>
                    <a:pt x="123" y="61"/>
                  </a:cubicBezTo>
                  <a:cubicBezTo>
                    <a:pt x="124" y="65"/>
                    <a:pt x="124" y="70"/>
                    <a:pt x="122" y="75"/>
                  </a:cubicBezTo>
                  <a:cubicBezTo>
                    <a:pt x="120" y="80"/>
                    <a:pt x="117" y="84"/>
                    <a:pt x="112" y="87"/>
                  </a:cubicBezTo>
                  <a:cubicBezTo>
                    <a:pt x="108" y="91"/>
                    <a:pt x="102" y="93"/>
                    <a:pt x="96" y="93"/>
                  </a:cubicBezTo>
                  <a:cubicBezTo>
                    <a:pt x="89" y="94"/>
                    <a:pt x="83" y="93"/>
                    <a:pt x="76" y="92"/>
                  </a:cubicBezTo>
                  <a:cubicBezTo>
                    <a:pt x="70" y="90"/>
                    <a:pt x="63" y="87"/>
                    <a:pt x="56" y="82"/>
                  </a:cubicBezTo>
                  <a:cubicBezTo>
                    <a:pt x="48" y="77"/>
                    <a:pt x="42" y="71"/>
                    <a:pt x="37" y="64"/>
                  </a:cubicBezTo>
                  <a:cubicBezTo>
                    <a:pt x="33" y="57"/>
                    <a:pt x="31" y="50"/>
                    <a:pt x="33" y="44"/>
                  </a:cubicBezTo>
                  <a:cubicBezTo>
                    <a:pt x="35" y="38"/>
                    <a:pt x="38" y="34"/>
                    <a:pt x="42" y="32"/>
                  </a:cubicBezTo>
                  <a:cubicBezTo>
                    <a:pt x="46" y="31"/>
                    <a:pt x="51" y="30"/>
                    <a:pt x="56" y="31"/>
                  </a:cubicBezTo>
                  <a:cubicBezTo>
                    <a:pt x="60" y="32"/>
                    <a:pt x="65" y="33"/>
                    <a:pt x="70" y="36"/>
                  </a:cubicBezTo>
                  <a:cubicBezTo>
                    <a:pt x="74" y="38"/>
                    <a:pt x="78" y="42"/>
                    <a:pt x="81" y="46"/>
                  </a:cubicBezTo>
                  <a:cubicBezTo>
                    <a:pt x="84" y="50"/>
                    <a:pt x="87" y="56"/>
                    <a:pt x="88" y="63"/>
                  </a:cubicBezTo>
                  <a:cubicBezTo>
                    <a:pt x="91" y="59"/>
                    <a:pt x="96" y="57"/>
                    <a:pt x="101" y="56"/>
                  </a:cubicBezTo>
                  <a:cubicBezTo>
                    <a:pt x="106" y="56"/>
                    <a:pt x="113" y="56"/>
                    <a:pt x="120" y="57"/>
                  </a:cubicBezTo>
                  <a:cubicBezTo>
                    <a:pt x="116" y="44"/>
                    <a:pt x="108" y="33"/>
                    <a:pt x="95" y="24"/>
                  </a:cubicBezTo>
                  <a:cubicBezTo>
                    <a:pt x="83" y="15"/>
                    <a:pt x="71" y="9"/>
                    <a:pt x="60" y="7"/>
                  </a:cubicBezTo>
                  <a:cubicBezTo>
                    <a:pt x="48" y="4"/>
                    <a:pt x="39" y="4"/>
                    <a:pt x="31" y="7"/>
                  </a:cubicBezTo>
                  <a:cubicBezTo>
                    <a:pt x="23" y="9"/>
                    <a:pt x="16" y="14"/>
                    <a:pt x="11" y="20"/>
                  </a:cubicBezTo>
                  <a:cubicBezTo>
                    <a:pt x="7" y="27"/>
                    <a:pt x="4" y="35"/>
                    <a:pt x="3" y="43"/>
                  </a:cubicBezTo>
                  <a:cubicBezTo>
                    <a:pt x="2" y="52"/>
                    <a:pt x="5" y="61"/>
                    <a:pt x="10" y="72"/>
                  </a:cubicBezTo>
                  <a:cubicBezTo>
                    <a:pt x="15" y="83"/>
                    <a:pt x="21" y="91"/>
                    <a:pt x="29" y="97"/>
                  </a:cubicBezTo>
                  <a:cubicBezTo>
                    <a:pt x="37" y="103"/>
                    <a:pt x="47" y="108"/>
                    <a:pt x="58" y="112"/>
                  </a:cubicBezTo>
                  <a:cubicBezTo>
                    <a:pt x="68" y="117"/>
                    <a:pt x="82" y="121"/>
                    <a:pt x="99" y="124"/>
                  </a:cubicBezTo>
                  <a:cubicBezTo>
                    <a:pt x="115" y="127"/>
                    <a:pt x="128" y="130"/>
                    <a:pt x="136" y="133"/>
                  </a:cubicBezTo>
                  <a:cubicBezTo>
                    <a:pt x="144" y="135"/>
                    <a:pt x="153" y="139"/>
                    <a:pt x="163" y="143"/>
                  </a:cubicBezTo>
                  <a:cubicBezTo>
                    <a:pt x="173" y="148"/>
                    <a:pt x="180" y="153"/>
                    <a:pt x="185" y="158"/>
                  </a:cubicBezTo>
                  <a:cubicBezTo>
                    <a:pt x="189" y="163"/>
                    <a:pt x="193" y="168"/>
                    <a:pt x="195" y="174"/>
                  </a:cubicBezTo>
                  <a:cubicBezTo>
                    <a:pt x="197" y="181"/>
                    <a:pt x="196" y="187"/>
                    <a:pt x="192" y="193"/>
                  </a:cubicBezTo>
                  <a:cubicBezTo>
                    <a:pt x="187" y="198"/>
                    <a:pt x="180" y="201"/>
                    <a:pt x="171" y="200"/>
                  </a:cubicBezTo>
                  <a:cubicBezTo>
                    <a:pt x="162" y="200"/>
                    <a:pt x="153" y="197"/>
                    <a:pt x="146" y="192"/>
                  </a:cubicBezTo>
                  <a:cubicBezTo>
                    <a:pt x="139" y="188"/>
                    <a:pt x="135" y="183"/>
                    <a:pt x="132" y="178"/>
                  </a:cubicBezTo>
                  <a:cubicBezTo>
                    <a:pt x="129" y="173"/>
                    <a:pt x="130" y="169"/>
                    <a:pt x="133" y="165"/>
                  </a:cubicBezTo>
                  <a:cubicBezTo>
                    <a:pt x="136" y="161"/>
                    <a:pt x="141" y="159"/>
                    <a:pt x="149" y="160"/>
                  </a:cubicBezTo>
                  <a:cubicBezTo>
                    <a:pt x="157" y="161"/>
                    <a:pt x="164" y="167"/>
                    <a:pt x="171" y="177"/>
                  </a:cubicBezTo>
                  <a:cubicBezTo>
                    <a:pt x="163" y="168"/>
                    <a:pt x="156" y="164"/>
                    <a:pt x="149" y="163"/>
                  </a:cubicBezTo>
                  <a:close/>
                  <a:moveTo>
                    <a:pt x="100" y="59"/>
                  </a:moveTo>
                  <a:cubicBezTo>
                    <a:pt x="96" y="59"/>
                    <a:pt x="91" y="62"/>
                    <a:pt x="86" y="67"/>
                  </a:cubicBezTo>
                  <a:cubicBezTo>
                    <a:pt x="84" y="58"/>
                    <a:pt x="82" y="52"/>
                    <a:pt x="79" y="48"/>
                  </a:cubicBezTo>
                  <a:cubicBezTo>
                    <a:pt x="77" y="44"/>
                    <a:pt x="73" y="41"/>
                    <a:pt x="69" y="38"/>
                  </a:cubicBezTo>
                  <a:cubicBezTo>
                    <a:pt x="64" y="36"/>
                    <a:pt x="60" y="34"/>
                    <a:pt x="56" y="34"/>
                  </a:cubicBezTo>
                  <a:cubicBezTo>
                    <a:pt x="52" y="34"/>
                    <a:pt x="48" y="34"/>
                    <a:pt x="45" y="36"/>
                  </a:cubicBezTo>
                  <a:cubicBezTo>
                    <a:pt x="42" y="37"/>
                    <a:pt x="39" y="40"/>
                    <a:pt x="38" y="44"/>
                  </a:cubicBezTo>
                  <a:cubicBezTo>
                    <a:pt x="37" y="49"/>
                    <a:pt x="38" y="54"/>
                    <a:pt x="41" y="61"/>
                  </a:cubicBezTo>
                  <a:cubicBezTo>
                    <a:pt x="45" y="68"/>
                    <a:pt x="50" y="74"/>
                    <a:pt x="57" y="79"/>
                  </a:cubicBezTo>
                  <a:cubicBezTo>
                    <a:pt x="65" y="83"/>
                    <a:pt x="72" y="86"/>
                    <a:pt x="78" y="88"/>
                  </a:cubicBezTo>
                  <a:cubicBezTo>
                    <a:pt x="85" y="90"/>
                    <a:pt x="90" y="91"/>
                    <a:pt x="94" y="91"/>
                  </a:cubicBezTo>
                  <a:cubicBezTo>
                    <a:pt x="98" y="91"/>
                    <a:pt x="102" y="90"/>
                    <a:pt x="107" y="88"/>
                  </a:cubicBezTo>
                  <a:cubicBezTo>
                    <a:pt x="113" y="86"/>
                    <a:pt x="117" y="81"/>
                    <a:pt x="120" y="74"/>
                  </a:cubicBezTo>
                  <a:cubicBezTo>
                    <a:pt x="121" y="69"/>
                    <a:pt x="121" y="64"/>
                    <a:pt x="121" y="60"/>
                  </a:cubicBezTo>
                  <a:cubicBezTo>
                    <a:pt x="111" y="58"/>
                    <a:pt x="104" y="58"/>
                    <a:pt x="100"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solidFill>
                  <a:schemeClr val="bg1"/>
                </a:solidFill>
                <a:latin typeface="造字工房悦黑体验版常规体" pitchFamily="50" charset="-122"/>
                <a:ea typeface="造字工房悦黑体验版常规体" pitchFamily="50" charset="-122"/>
              </a:endParaRPr>
            </a:p>
          </p:txBody>
        </p:sp>
      </p:grpSp>
      <p:sp>
        <p:nvSpPr>
          <p:cNvPr id="46" name="文本框 21"/>
          <p:cNvSpPr txBox="1">
            <a:spLocks noChangeArrowheads="1"/>
          </p:cNvSpPr>
          <p:nvPr/>
        </p:nvSpPr>
        <p:spPr bwMode="auto">
          <a:xfrm>
            <a:off x="5556251" y="2562225"/>
            <a:ext cx="8322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000" b="1">
                <a:solidFill>
                  <a:schemeClr val="bg1"/>
                </a:solidFill>
                <a:latin typeface="造字工房悦黑体验版常规体" pitchFamily="50" charset="-122"/>
                <a:ea typeface="造字工房悦黑体验版常规体" pitchFamily="50" charset="-122"/>
              </a:rPr>
              <a:t>03</a:t>
            </a:r>
            <a:endParaRPr lang="zh-CN" altLang="en-US" sz="4000" b="1">
              <a:solidFill>
                <a:schemeClr val="bg1"/>
              </a:solidFill>
              <a:latin typeface="造字工房悦黑体验版常规体" pitchFamily="50" charset="-122"/>
              <a:ea typeface="造字工房悦黑体验版常规体" pitchFamily="50" charset="-122"/>
            </a:endParaRPr>
          </a:p>
        </p:txBody>
      </p:sp>
      <p:grpSp>
        <p:nvGrpSpPr>
          <p:cNvPr id="47" name="组合 30"/>
          <p:cNvGrpSpPr/>
          <p:nvPr/>
        </p:nvGrpSpPr>
        <p:grpSpPr>
          <a:xfrm>
            <a:off x="3778249" y="4238626"/>
            <a:ext cx="4605339" cy="125413"/>
            <a:chOff x="3963662" y="4268415"/>
            <a:chExt cx="4604333" cy="125388"/>
          </a:xfrm>
        </p:grpSpPr>
        <p:cxnSp>
          <p:nvCxnSpPr>
            <p:cNvPr id="48" name="直接连接符 47"/>
            <p:cNvCxnSpPr>
              <a:stCxn id="49" idx="2"/>
              <a:endCxn id="50" idx="6"/>
            </p:cNvCxnSpPr>
            <p:nvPr/>
          </p:nvCxnSpPr>
          <p:spPr>
            <a:xfrm>
              <a:off x="3963662" y="4331902"/>
              <a:ext cx="4604333" cy="0"/>
            </a:xfrm>
            <a:prstGeom prst="line">
              <a:avLst/>
            </a:prstGeom>
            <a:ln w="38100">
              <a:solidFill>
                <a:srgbClr val="F6F6F6"/>
              </a:solidFill>
            </a:ln>
          </p:spPr>
          <p:style>
            <a:lnRef idx="1">
              <a:schemeClr val="accent1"/>
            </a:lnRef>
            <a:fillRef idx="0">
              <a:schemeClr val="accent1"/>
            </a:fillRef>
            <a:effectRef idx="0">
              <a:schemeClr val="accent1"/>
            </a:effectRef>
            <a:fontRef idx="minor">
              <a:schemeClr val="tx1"/>
            </a:fontRef>
          </p:style>
        </p:cxnSp>
        <p:sp>
          <p:nvSpPr>
            <p:cNvPr id="49" name="Oval 4521"/>
            <p:cNvSpPr>
              <a:spLocks noChangeArrowheads="1"/>
            </p:cNvSpPr>
            <p:nvPr/>
          </p:nvSpPr>
          <p:spPr bwMode="auto">
            <a:xfrm>
              <a:off x="3963662" y="4268415"/>
              <a:ext cx="133679" cy="125388"/>
            </a:xfrm>
            <a:prstGeom prst="ellipse">
              <a:avLst/>
            </a:prstGeom>
            <a:solidFill>
              <a:srgbClr val="F5E7D3"/>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100">
                <a:solidFill>
                  <a:schemeClr val="bg1"/>
                </a:solidFill>
                <a:latin typeface="造字工房悦黑体验版常规体" pitchFamily="50" charset="-122"/>
                <a:ea typeface="造字工房悦黑体验版常规体" pitchFamily="50" charset="-122"/>
              </a:endParaRPr>
            </a:p>
          </p:txBody>
        </p:sp>
        <p:sp>
          <p:nvSpPr>
            <p:cNvPr id="50" name="Oval 4522"/>
            <p:cNvSpPr>
              <a:spLocks noChangeArrowheads="1"/>
            </p:cNvSpPr>
            <p:nvPr/>
          </p:nvSpPr>
          <p:spPr bwMode="auto">
            <a:xfrm>
              <a:off x="8434316" y="4268415"/>
              <a:ext cx="133679" cy="125388"/>
            </a:xfrm>
            <a:prstGeom prst="ellipse">
              <a:avLst/>
            </a:prstGeom>
            <a:solidFill>
              <a:srgbClr val="F5E7D3"/>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100">
                <a:solidFill>
                  <a:schemeClr val="bg1"/>
                </a:solidFill>
                <a:latin typeface="造字工房悦黑体验版常规体" pitchFamily="50" charset="-122"/>
                <a:ea typeface="造字工房悦黑体验版常规体" pitchFamily="50" charset="-122"/>
              </a:endParaRPr>
            </a:p>
          </p:txBody>
        </p:sp>
      </p:grpSp>
      <p:sp>
        <p:nvSpPr>
          <p:cNvPr id="51" name="文本框 31"/>
          <p:cNvSpPr txBox="1">
            <a:spLocks noChangeArrowheads="1"/>
          </p:cNvSpPr>
          <p:nvPr/>
        </p:nvSpPr>
        <p:spPr bwMode="auto">
          <a:xfrm>
            <a:off x="4176714" y="4452939"/>
            <a:ext cx="38750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600">
                <a:solidFill>
                  <a:schemeClr val="bg1"/>
                </a:solidFill>
                <a:latin typeface="造字工房悦黑体验版常规体" pitchFamily="50" charset="-122"/>
                <a:ea typeface="造字工房悦黑体验版常规体" pitchFamily="50" charset="-122"/>
              </a:rPr>
              <a:t>Click here to add your title.</a:t>
            </a:r>
            <a:endParaRPr lang="zh-CN" altLang="en-US" sz="1600">
              <a:solidFill>
                <a:schemeClr val="bg1"/>
              </a:solidFill>
              <a:latin typeface="造字工房悦黑体验版常规体" pitchFamily="50" charset="-122"/>
              <a:ea typeface="造字工房悦黑体验版常规体" pitchFamily="50" charset="-122"/>
            </a:endParaRPr>
          </a:p>
        </p:txBody>
      </p:sp>
      <p:sp>
        <p:nvSpPr>
          <p:cNvPr id="52" name="文本框 32"/>
          <p:cNvSpPr txBox="1">
            <a:spLocks noChangeArrowheads="1"/>
          </p:cNvSpPr>
          <p:nvPr/>
        </p:nvSpPr>
        <p:spPr bwMode="auto">
          <a:xfrm>
            <a:off x="4143375" y="4721226"/>
            <a:ext cx="38750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600">
                <a:solidFill>
                  <a:schemeClr val="bg1"/>
                </a:solidFill>
                <a:latin typeface="造字工房悦黑体验版常规体" pitchFamily="50" charset="-122"/>
                <a:ea typeface="造字工房悦黑体验版常规体" pitchFamily="50" charset="-122"/>
              </a:rPr>
              <a:t>Click here to add your title.</a:t>
            </a:r>
            <a:endParaRPr lang="zh-CN" altLang="en-US" sz="1600">
              <a:solidFill>
                <a:schemeClr val="bg1"/>
              </a:solidFill>
              <a:latin typeface="造字工房悦黑体验版常规体" pitchFamily="50" charset="-122"/>
              <a:ea typeface="造字工房悦黑体验版常规体" pitchFamily="50" charset="-122"/>
            </a:endParaRPr>
          </a:p>
        </p:txBody>
      </p:sp>
    </p:spTree>
  </p:cSld>
  <p:clrMapOvr>
    <a:masterClrMapping/>
  </p:clrMapOvr>
  <mc:AlternateContent>
    <mc:Choice xmlns:p14="http://schemas.microsoft.com/office/powerpoint/2010/main" Requires="p14">
      <p:transition advClick="0" advTm="2000" p14:dur="0"/>
    </mc:Choice>
    <mc:Fallback>
      <p:transition advClick="0" advTm="2000"/>
    </mc:Fallback>
  </mc:AlternateConten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5" name="肘形连接符 4"/>
          <p:cNvCxnSpPr>
            <a:endCxn id="10" idx="16"/>
          </p:cNvCxnSpPr>
          <p:nvPr/>
        </p:nvCxnSpPr>
        <p:spPr>
          <a:xfrm rot="10800000" flipV="1">
            <a:off x="2682134" y="1577126"/>
            <a:ext cx="2352511" cy="2298486"/>
          </a:xfrm>
          <a:prstGeom prst="bentConnector3">
            <a:avLst>
              <a:gd name="adj1" fmla="val 50000"/>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034643" y="1338943"/>
            <a:ext cx="2122714" cy="522514"/>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Freeform 153"/>
          <p:cNvSpPr>
            <a:spLocks noEditPoints="1"/>
          </p:cNvSpPr>
          <p:nvPr/>
        </p:nvSpPr>
        <p:spPr bwMode="auto">
          <a:xfrm>
            <a:off x="2110311" y="3525228"/>
            <a:ext cx="704419" cy="700768"/>
          </a:xfrm>
          <a:custGeom>
            <a:gdLst>
              <a:gd name="T0" fmla="*/ 43 w 85"/>
              <a:gd name="T1" fmla="*/ 0 h 84"/>
              <a:gd name="T2" fmla="*/ 73 w 85"/>
              <a:gd name="T3" fmla="*/ 12 h 84"/>
              <a:gd name="T4" fmla="*/ 85 w 85"/>
              <a:gd name="T5" fmla="*/ 42 h 84"/>
              <a:gd name="T6" fmla="*/ 73 w 85"/>
              <a:gd name="T7" fmla="*/ 72 h 84"/>
              <a:gd name="T8" fmla="*/ 43 w 85"/>
              <a:gd name="T9" fmla="*/ 84 h 84"/>
              <a:gd name="T10" fmla="*/ 13 w 85"/>
              <a:gd name="T11" fmla="*/ 72 h 84"/>
              <a:gd name="T12" fmla="*/ 0 w 85"/>
              <a:gd name="T13" fmla="*/ 42 h 84"/>
              <a:gd name="T14" fmla="*/ 13 w 85"/>
              <a:gd name="T15" fmla="*/ 12 h 84"/>
              <a:gd name="T16" fmla="*/ 43 w 85"/>
              <a:gd name="T17" fmla="*/ 0 h 84"/>
              <a:gd name="T18" fmla="*/ 62 w 85"/>
              <a:gd name="T19" fmla="*/ 23 h 84"/>
              <a:gd name="T20" fmla="*/ 43 w 85"/>
              <a:gd name="T21" fmla="*/ 15 h 84"/>
              <a:gd name="T22" fmla="*/ 24 w 85"/>
              <a:gd name="T23" fmla="*/ 23 h 84"/>
              <a:gd name="T24" fmla="*/ 16 w 85"/>
              <a:gd name="T25" fmla="*/ 42 h 84"/>
              <a:gd name="T26" fmla="*/ 24 w 85"/>
              <a:gd name="T27" fmla="*/ 61 h 84"/>
              <a:gd name="T28" fmla="*/ 43 w 85"/>
              <a:gd name="T29" fmla="*/ 69 h 84"/>
              <a:gd name="T30" fmla="*/ 62 w 85"/>
              <a:gd name="T31" fmla="*/ 61 h 84"/>
              <a:gd name="T32" fmla="*/ 69 w 85"/>
              <a:gd name="T33" fmla="*/ 42 h 84"/>
              <a:gd name="T34" fmla="*/ 62 w 85"/>
              <a:gd name="T35" fmla="*/ 23 h 84"/>
              <a:gd name="T36" fmla="*/ 35 w 85"/>
              <a:gd name="T37" fmla="*/ 23 h 84"/>
              <a:gd name="T38" fmla="*/ 22 w 85"/>
              <a:gd name="T39" fmla="*/ 36 h 84"/>
              <a:gd name="T40" fmla="*/ 44 w 85"/>
              <a:gd name="T41" fmla="*/ 31 h 84"/>
              <a:gd name="T42" fmla="*/ 35 w 85"/>
              <a:gd name="T43" fmla="*/ 23 h 84"/>
              <a:gd name="T44" fmla="*/ 22 w 85"/>
              <a:gd name="T45" fmla="*/ 39 h 84"/>
              <a:gd name="T46" fmla="*/ 28 w 85"/>
              <a:gd name="T47" fmla="*/ 57 h 84"/>
              <a:gd name="T48" fmla="*/ 34 w 85"/>
              <a:gd name="T49" fmla="*/ 36 h 84"/>
              <a:gd name="T50" fmla="*/ 22 w 85"/>
              <a:gd name="T51" fmla="*/ 39 h 84"/>
              <a:gd name="T52" fmla="*/ 30 w 85"/>
              <a:gd name="T53" fmla="*/ 59 h 84"/>
              <a:gd name="T54" fmla="*/ 48 w 85"/>
              <a:gd name="T55" fmla="*/ 63 h 84"/>
              <a:gd name="T56" fmla="*/ 34 w 85"/>
              <a:gd name="T57" fmla="*/ 47 h 84"/>
              <a:gd name="T58" fmla="*/ 30 w 85"/>
              <a:gd name="T59" fmla="*/ 59 h 84"/>
              <a:gd name="T60" fmla="*/ 51 w 85"/>
              <a:gd name="T61" fmla="*/ 61 h 84"/>
              <a:gd name="T62" fmla="*/ 63 w 85"/>
              <a:gd name="T63" fmla="*/ 48 h 84"/>
              <a:gd name="T64" fmla="*/ 42 w 85"/>
              <a:gd name="T65" fmla="*/ 53 h 84"/>
              <a:gd name="T66" fmla="*/ 51 w 85"/>
              <a:gd name="T67" fmla="*/ 61 h 84"/>
              <a:gd name="T68" fmla="*/ 64 w 85"/>
              <a:gd name="T69" fmla="*/ 45 h 84"/>
              <a:gd name="T70" fmla="*/ 58 w 85"/>
              <a:gd name="T71" fmla="*/ 27 h 84"/>
              <a:gd name="T72" fmla="*/ 52 w 85"/>
              <a:gd name="T73" fmla="*/ 48 h 84"/>
              <a:gd name="T74" fmla="*/ 64 w 85"/>
              <a:gd name="T75" fmla="*/ 45 h 84"/>
              <a:gd name="T76" fmla="*/ 55 w 85"/>
              <a:gd name="T77" fmla="*/ 25 h 84"/>
              <a:gd name="T78" fmla="*/ 38 w 85"/>
              <a:gd name="T79" fmla="*/ 22 h 84"/>
              <a:gd name="T80" fmla="*/ 53 w 85"/>
              <a:gd name="T81" fmla="*/ 36 h 84"/>
              <a:gd name="T82" fmla="*/ 55 w 85"/>
              <a:gd name="T83" fmla="*/ 25 h 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5" h="84">
                <a:moveTo>
                  <a:pt x="43" y="0"/>
                </a:moveTo>
                <a:cubicBezTo>
                  <a:pt x="54" y="0"/>
                  <a:pt x="65" y="4"/>
                  <a:pt x="73" y="12"/>
                </a:cubicBezTo>
                <a:cubicBezTo>
                  <a:pt x="80" y="20"/>
                  <a:pt x="85" y="30"/>
                  <a:pt x="85" y="42"/>
                </a:cubicBezTo>
                <a:cubicBezTo>
                  <a:pt x="85" y="54"/>
                  <a:pt x="80" y="64"/>
                  <a:pt x="73" y="72"/>
                </a:cubicBezTo>
                <a:cubicBezTo>
                  <a:pt x="65" y="79"/>
                  <a:pt x="54" y="84"/>
                  <a:pt x="43" y="84"/>
                </a:cubicBezTo>
                <a:cubicBezTo>
                  <a:pt x="31" y="84"/>
                  <a:pt x="20" y="79"/>
                  <a:pt x="13" y="72"/>
                </a:cubicBezTo>
                <a:cubicBezTo>
                  <a:pt x="5" y="64"/>
                  <a:pt x="0" y="54"/>
                  <a:pt x="0" y="42"/>
                </a:cubicBezTo>
                <a:cubicBezTo>
                  <a:pt x="0" y="30"/>
                  <a:pt x="5" y="20"/>
                  <a:pt x="13" y="12"/>
                </a:cubicBezTo>
                <a:cubicBezTo>
                  <a:pt x="20" y="4"/>
                  <a:pt x="31" y="0"/>
                  <a:pt x="43" y="0"/>
                </a:cubicBezTo>
                <a:close/>
                <a:moveTo>
                  <a:pt x="62" y="23"/>
                </a:moveTo>
                <a:cubicBezTo>
                  <a:pt x="57" y="18"/>
                  <a:pt x="50" y="15"/>
                  <a:pt x="43" y="15"/>
                </a:cubicBezTo>
                <a:cubicBezTo>
                  <a:pt x="35" y="15"/>
                  <a:pt x="29" y="18"/>
                  <a:pt x="24" y="23"/>
                </a:cubicBezTo>
                <a:cubicBezTo>
                  <a:pt x="19" y="28"/>
                  <a:pt x="16" y="35"/>
                  <a:pt x="16" y="42"/>
                </a:cubicBezTo>
                <a:cubicBezTo>
                  <a:pt x="16" y="49"/>
                  <a:pt x="19" y="56"/>
                  <a:pt x="24" y="61"/>
                </a:cubicBezTo>
                <a:cubicBezTo>
                  <a:pt x="29" y="66"/>
                  <a:pt x="35" y="69"/>
                  <a:pt x="43" y="69"/>
                </a:cubicBezTo>
                <a:cubicBezTo>
                  <a:pt x="50" y="69"/>
                  <a:pt x="57" y="66"/>
                  <a:pt x="62" y="61"/>
                </a:cubicBezTo>
                <a:cubicBezTo>
                  <a:pt x="66" y="56"/>
                  <a:pt x="69" y="49"/>
                  <a:pt x="69" y="42"/>
                </a:cubicBezTo>
                <a:cubicBezTo>
                  <a:pt x="69" y="35"/>
                  <a:pt x="66" y="28"/>
                  <a:pt x="62" y="23"/>
                </a:cubicBezTo>
                <a:close/>
                <a:moveTo>
                  <a:pt x="35" y="23"/>
                </a:moveTo>
                <a:cubicBezTo>
                  <a:pt x="27" y="26"/>
                  <a:pt x="24" y="31"/>
                  <a:pt x="22" y="36"/>
                </a:cubicBezTo>
                <a:cubicBezTo>
                  <a:pt x="44" y="31"/>
                  <a:pt x="44" y="31"/>
                  <a:pt x="44" y="31"/>
                </a:cubicBezTo>
                <a:cubicBezTo>
                  <a:pt x="35" y="23"/>
                  <a:pt x="35" y="23"/>
                  <a:pt x="35" y="23"/>
                </a:cubicBezTo>
                <a:close/>
                <a:moveTo>
                  <a:pt x="22" y="39"/>
                </a:moveTo>
                <a:cubicBezTo>
                  <a:pt x="21" y="47"/>
                  <a:pt x="24" y="53"/>
                  <a:pt x="28" y="57"/>
                </a:cubicBezTo>
                <a:cubicBezTo>
                  <a:pt x="34" y="36"/>
                  <a:pt x="34" y="36"/>
                  <a:pt x="34" y="36"/>
                </a:cubicBezTo>
                <a:cubicBezTo>
                  <a:pt x="22" y="39"/>
                  <a:pt x="22" y="39"/>
                  <a:pt x="22" y="39"/>
                </a:cubicBezTo>
                <a:close/>
                <a:moveTo>
                  <a:pt x="30" y="59"/>
                </a:moveTo>
                <a:cubicBezTo>
                  <a:pt x="36" y="63"/>
                  <a:pt x="42" y="64"/>
                  <a:pt x="48" y="63"/>
                </a:cubicBezTo>
                <a:cubicBezTo>
                  <a:pt x="34" y="47"/>
                  <a:pt x="34" y="47"/>
                  <a:pt x="34" y="47"/>
                </a:cubicBezTo>
                <a:cubicBezTo>
                  <a:pt x="30" y="59"/>
                  <a:pt x="30" y="59"/>
                  <a:pt x="30" y="59"/>
                </a:cubicBezTo>
                <a:close/>
                <a:moveTo>
                  <a:pt x="51" y="61"/>
                </a:moveTo>
                <a:cubicBezTo>
                  <a:pt x="58" y="58"/>
                  <a:pt x="61" y="53"/>
                  <a:pt x="63" y="48"/>
                </a:cubicBezTo>
                <a:cubicBezTo>
                  <a:pt x="42" y="53"/>
                  <a:pt x="42" y="53"/>
                  <a:pt x="42" y="53"/>
                </a:cubicBezTo>
                <a:cubicBezTo>
                  <a:pt x="51" y="61"/>
                  <a:pt x="51" y="61"/>
                  <a:pt x="51" y="61"/>
                </a:cubicBezTo>
                <a:close/>
                <a:moveTo>
                  <a:pt x="64" y="45"/>
                </a:moveTo>
                <a:cubicBezTo>
                  <a:pt x="64" y="37"/>
                  <a:pt x="62" y="32"/>
                  <a:pt x="58" y="27"/>
                </a:cubicBezTo>
                <a:cubicBezTo>
                  <a:pt x="52" y="48"/>
                  <a:pt x="52" y="48"/>
                  <a:pt x="52" y="48"/>
                </a:cubicBezTo>
                <a:cubicBezTo>
                  <a:pt x="64" y="45"/>
                  <a:pt x="64" y="45"/>
                  <a:pt x="64" y="45"/>
                </a:cubicBezTo>
                <a:close/>
                <a:moveTo>
                  <a:pt x="55" y="25"/>
                </a:moveTo>
                <a:cubicBezTo>
                  <a:pt x="49" y="21"/>
                  <a:pt x="43" y="20"/>
                  <a:pt x="38" y="22"/>
                </a:cubicBezTo>
                <a:cubicBezTo>
                  <a:pt x="53" y="36"/>
                  <a:pt x="53" y="36"/>
                  <a:pt x="53" y="36"/>
                </a:cubicBezTo>
                <a:lnTo>
                  <a:pt x="55" y="25"/>
                </a:lnTo>
                <a:close/>
              </a:path>
            </a:pathLst>
          </a:custGeom>
          <a:solidFill>
            <a:schemeClr val="bg1">
              <a:lumMod val="95000"/>
            </a:schemeClr>
          </a:solidFill>
          <a:ln>
            <a:noFill/>
          </a:ln>
        </p:spPr>
        <p:txBody>
          <a:bodyPr lIns="80296" tIns="40148" rIns="80296" bIns="40148"/>
          <a:lstStyle/>
          <a:p>
            <a:pPr eaLnBrk="1" fontAlgn="auto" hangingPunct="1">
              <a:spcBef>
                <a:spcPct val="0"/>
              </a:spcBef>
              <a:spcAft>
                <a:spcPct val="0"/>
              </a:spcAft>
              <a:defRPr/>
            </a:pPr>
            <a:endParaRPr kumimoji="0" lang="zh-CN" altLang="en-US" sz="1580">
              <a:solidFill>
                <a:schemeClr val="bg1"/>
              </a:solidFill>
              <a:latin typeface="Calibri"/>
            </a:endParaRPr>
          </a:p>
        </p:txBody>
      </p:sp>
      <p:sp>
        <p:nvSpPr>
          <p:cNvPr id="11" name="Freeform 356"/>
          <p:cNvSpPr>
            <a:spLocks noEditPoints="1"/>
          </p:cNvSpPr>
          <p:nvPr/>
        </p:nvSpPr>
        <p:spPr bwMode="auto">
          <a:xfrm>
            <a:off x="4529748" y="3429000"/>
            <a:ext cx="504895" cy="795732"/>
          </a:xfrm>
          <a:custGeom>
            <a:gdLst>
              <a:gd name="T0" fmla="*/ 107 w 126"/>
              <a:gd name="T1" fmla="*/ 19 h 199"/>
              <a:gd name="T2" fmla="*/ 117 w 126"/>
              <a:gd name="T3" fmla="*/ 95 h 199"/>
              <a:gd name="T4" fmla="*/ 97 w 126"/>
              <a:gd name="T5" fmla="*/ 123 h 199"/>
              <a:gd name="T6" fmla="*/ 104 w 126"/>
              <a:gd name="T7" fmla="*/ 122 h 199"/>
              <a:gd name="T8" fmla="*/ 108 w 126"/>
              <a:gd name="T9" fmla="*/ 137 h 199"/>
              <a:gd name="T10" fmla="*/ 105 w 126"/>
              <a:gd name="T11" fmla="*/ 149 h 199"/>
              <a:gd name="T12" fmla="*/ 108 w 126"/>
              <a:gd name="T13" fmla="*/ 161 h 199"/>
              <a:gd name="T14" fmla="*/ 104 w 126"/>
              <a:gd name="T15" fmla="*/ 175 h 199"/>
              <a:gd name="T16" fmla="*/ 29 w 126"/>
              <a:gd name="T17" fmla="*/ 181 h 199"/>
              <a:gd name="T18" fmla="*/ 22 w 126"/>
              <a:gd name="T19" fmla="*/ 177 h 199"/>
              <a:gd name="T20" fmla="*/ 22 w 126"/>
              <a:gd name="T21" fmla="*/ 156 h 199"/>
              <a:gd name="T22" fmla="*/ 22 w 126"/>
              <a:gd name="T23" fmla="*/ 153 h 199"/>
              <a:gd name="T24" fmla="*/ 22 w 126"/>
              <a:gd name="T25" fmla="*/ 132 h 199"/>
              <a:gd name="T26" fmla="*/ 28 w 126"/>
              <a:gd name="T27" fmla="*/ 129 h 199"/>
              <a:gd name="T28" fmla="*/ 31 w 126"/>
              <a:gd name="T29" fmla="*/ 117 h 199"/>
              <a:gd name="T30" fmla="*/ 0 w 126"/>
              <a:gd name="T31" fmla="*/ 63 h 199"/>
              <a:gd name="T32" fmla="*/ 63 w 126"/>
              <a:gd name="T33" fmla="*/ 0 h 199"/>
              <a:gd name="T34" fmla="*/ 52 w 126"/>
              <a:gd name="T35" fmla="*/ 76 h 199"/>
              <a:gd name="T36" fmla="*/ 57 w 126"/>
              <a:gd name="T37" fmla="*/ 73 h 199"/>
              <a:gd name="T38" fmla="*/ 63 w 126"/>
              <a:gd name="T39" fmla="*/ 76 h 199"/>
              <a:gd name="T40" fmla="*/ 68 w 126"/>
              <a:gd name="T41" fmla="*/ 73 h 199"/>
              <a:gd name="T42" fmla="*/ 74 w 126"/>
              <a:gd name="T43" fmla="*/ 76 h 199"/>
              <a:gd name="T44" fmla="*/ 81 w 126"/>
              <a:gd name="T45" fmla="*/ 71 h 199"/>
              <a:gd name="T46" fmla="*/ 73 w 126"/>
              <a:gd name="T47" fmla="*/ 96 h 199"/>
              <a:gd name="T48" fmla="*/ 84 w 126"/>
              <a:gd name="T49" fmla="*/ 124 h 199"/>
              <a:gd name="T50" fmla="*/ 84 w 126"/>
              <a:gd name="T51" fmla="*/ 109 h 199"/>
              <a:gd name="T52" fmla="*/ 106 w 126"/>
              <a:gd name="T53" fmla="*/ 88 h 199"/>
              <a:gd name="T54" fmla="*/ 98 w 126"/>
              <a:gd name="T55" fmla="*/ 28 h 199"/>
              <a:gd name="T56" fmla="*/ 28 w 126"/>
              <a:gd name="T57" fmla="*/ 28 h 199"/>
              <a:gd name="T58" fmla="*/ 20 w 126"/>
              <a:gd name="T59" fmla="*/ 89 h 199"/>
              <a:gd name="T60" fmla="*/ 44 w 126"/>
              <a:gd name="T61" fmla="*/ 109 h 199"/>
              <a:gd name="T62" fmla="*/ 44 w 126"/>
              <a:gd name="T63" fmla="*/ 125 h 199"/>
              <a:gd name="T64" fmla="*/ 55 w 126"/>
              <a:gd name="T65" fmla="*/ 96 h 199"/>
              <a:gd name="T66" fmla="*/ 47 w 126"/>
              <a:gd name="T67" fmla="*/ 71 h 199"/>
              <a:gd name="T68" fmla="*/ 76 w 126"/>
              <a:gd name="T69" fmla="*/ 79 h 199"/>
              <a:gd name="T70" fmla="*/ 68 w 126"/>
              <a:gd name="T71" fmla="*/ 78 h 199"/>
              <a:gd name="T72" fmla="*/ 57 w 126"/>
              <a:gd name="T73" fmla="*/ 78 h 199"/>
              <a:gd name="T74" fmla="*/ 52 w 126"/>
              <a:gd name="T75" fmla="*/ 79 h 199"/>
              <a:gd name="T76" fmla="*/ 61 w 126"/>
              <a:gd name="T77" fmla="*/ 94 h 199"/>
              <a:gd name="T78" fmla="*/ 61 w 126"/>
              <a:gd name="T79" fmla="*/ 125 h 199"/>
              <a:gd name="T80" fmla="*/ 66 w 126"/>
              <a:gd name="T81" fmla="*/ 95 h 199"/>
              <a:gd name="T82" fmla="*/ 67 w 126"/>
              <a:gd name="T83" fmla="*/ 93 h 199"/>
              <a:gd name="T84" fmla="*/ 82 w 126"/>
              <a:gd name="T85" fmla="*/ 180 h 199"/>
              <a:gd name="T86" fmla="*/ 64 w 126"/>
              <a:gd name="T87" fmla="*/ 199 h 199"/>
              <a:gd name="T88" fmla="*/ 82 w 126"/>
              <a:gd name="T89" fmla="*/ 180 h 199"/>
              <a:gd name="T90" fmla="*/ 33 w 126"/>
              <a:gd name="T91" fmla="*/ 165 h 199"/>
              <a:gd name="T92" fmla="*/ 33 w 126"/>
              <a:gd name="T93" fmla="*/ 168 h 199"/>
              <a:gd name="T94" fmla="*/ 95 w 126"/>
              <a:gd name="T95" fmla="*/ 161 h 199"/>
              <a:gd name="T96" fmla="*/ 95 w 126"/>
              <a:gd name="T97" fmla="*/ 136 h 199"/>
              <a:gd name="T98" fmla="*/ 33 w 126"/>
              <a:gd name="T99" fmla="*/ 143 h 199"/>
              <a:gd name="T100" fmla="*/ 95 w 126"/>
              <a:gd name="T101" fmla="*/ 139 h 199"/>
              <a:gd name="T102" fmla="*/ 95 w 126"/>
              <a:gd name="T103" fmla="*/ 136 h 1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5" h="199">
                <a:moveTo>
                  <a:pt x="63" y="0"/>
                </a:moveTo>
                <a:cubicBezTo>
                  <a:pt x="80" y="0"/>
                  <a:pt x="96" y="7"/>
                  <a:pt x="107" y="19"/>
                </a:cubicBezTo>
                <a:cubicBezTo>
                  <a:pt x="119" y="30"/>
                  <a:pt x="126" y="46"/>
                  <a:pt x="126" y="63"/>
                </a:cubicBezTo>
                <a:cubicBezTo>
                  <a:pt x="126" y="75"/>
                  <a:pt x="123" y="86"/>
                  <a:pt x="117" y="95"/>
                </a:cubicBezTo>
                <a:cubicBezTo>
                  <a:pt x="112" y="104"/>
                  <a:pt x="105" y="111"/>
                  <a:pt x="97" y="116"/>
                </a:cubicBezTo>
                <a:cubicBezTo>
                  <a:pt x="97" y="123"/>
                  <a:pt x="97" y="123"/>
                  <a:pt x="97" y="123"/>
                </a:cubicBezTo>
                <a:cubicBezTo>
                  <a:pt x="99" y="122"/>
                  <a:pt x="99" y="122"/>
                  <a:pt x="99" y="122"/>
                </a:cubicBezTo>
                <a:cubicBezTo>
                  <a:pt x="104" y="122"/>
                  <a:pt x="104" y="122"/>
                  <a:pt x="104" y="122"/>
                </a:cubicBezTo>
                <a:cubicBezTo>
                  <a:pt x="106" y="126"/>
                  <a:pt x="106" y="126"/>
                  <a:pt x="106" y="126"/>
                </a:cubicBezTo>
                <a:cubicBezTo>
                  <a:pt x="107" y="130"/>
                  <a:pt x="108" y="134"/>
                  <a:pt x="108" y="137"/>
                </a:cubicBezTo>
                <a:cubicBezTo>
                  <a:pt x="108" y="141"/>
                  <a:pt x="107" y="144"/>
                  <a:pt x="106" y="148"/>
                </a:cubicBezTo>
                <a:cubicBezTo>
                  <a:pt x="105" y="149"/>
                  <a:pt x="105" y="149"/>
                  <a:pt x="105" y="149"/>
                </a:cubicBezTo>
                <a:cubicBezTo>
                  <a:pt x="106" y="150"/>
                  <a:pt x="106" y="150"/>
                  <a:pt x="106" y="150"/>
                </a:cubicBezTo>
                <a:cubicBezTo>
                  <a:pt x="107" y="154"/>
                  <a:pt x="108" y="157"/>
                  <a:pt x="108" y="161"/>
                </a:cubicBezTo>
                <a:cubicBezTo>
                  <a:pt x="108" y="164"/>
                  <a:pt x="107" y="168"/>
                  <a:pt x="106" y="171"/>
                </a:cubicBezTo>
                <a:cubicBezTo>
                  <a:pt x="104" y="175"/>
                  <a:pt x="104" y="175"/>
                  <a:pt x="104" y="175"/>
                </a:cubicBezTo>
                <a:cubicBezTo>
                  <a:pt x="100" y="175"/>
                  <a:pt x="100" y="175"/>
                  <a:pt x="100" y="175"/>
                </a:cubicBezTo>
                <a:cubicBezTo>
                  <a:pt x="29" y="181"/>
                  <a:pt x="29" y="181"/>
                  <a:pt x="29" y="181"/>
                </a:cubicBezTo>
                <a:cubicBezTo>
                  <a:pt x="24" y="182"/>
                  <a:pt x="24" y="182"/>
                  <a:pt x="24" y="182"/>
                </a:cubicBezTo>
                <a:cubicBezTo>
                  <a:pt x="22" y="177"/>
                  <a:pt x="22" y="177"/>
                  <a:pt x="22" y="177"/>
                </a:cubicBezTo>
                <a:cubicBezTo>
                  <a:pt x="21" y="174"/>
                  <a:pt x="20" y="171"/>
                  <a:pt x="20" y="167"/>
                </a:cubicBezTo>
                <a:cubicBezTo>
                  <a:pt x="20" y="164"/>
                  <a:pt x="21" y="160"/>
                  <a:pt x="22" y="156"/>
                </a:cubicBezTo>
                <a:cubicBezTo>
                  <a:pt x="23" y="155"/>
                  <a:pt x="23" y="155"/>
                  <a:pt x="23" y="155"/>
                </a:cubicBezTo>
                <a:cubicBezTo>
                  <a:pt x="22" y="153"/>
                  <a:pt x="22" y="153"/>
                  <a:pt x="22" y="153"/>
                </a:cubicBezTo>
                <a:cubicBezTo>
                  <a:pt x="21" y="150"/>
                  <a:pt x="20" y="147"/>
                  <a:pt x="20" y="144"/>
                </a:cubicBezTo>
                <a:cubicBezTo>
                  <a:pt x="20" y="140"/>
                  <a:pt x="21" y="136"/>
                  <a:pt x="22" y="132"/>
                </a:cubicBezTo>
                <a:cubicBezTo>
                  <a:pt x="24" y="129"/>
                  <a:pt x="24" y="129"/>
                  <a:pt x="24" y="129"/>
                </a:cubicBezTo>
                <a:cubicBezTo>
                  <a:pt x="28" y="129"/>
                  <a:pt x="28" y="129"/>
                  <a:pt x="28" y="129"/>
                </a:cubicBezTo>
                <a:cubicBezTo>
                  <a:pt x="31" y="129"/>
                  <a:pt x="31" y="129"/>
                  <a:pt x="31" y="129"/>
                </a:cubicBezTo>
                <a:cubicBezTo>
                  <a:pt x="31" y="117"/>
                  <a:pt x="31" y="117"/>
                  <a:pt x="31" y="117"/>
                </a:cubicBezTo>
                <a:cubicBezTo>
                  <a:pt x="22" y="112"/>
                  <a:pt x="15" y="104"/>
                  <a:pt x="9" y="96"/>
                </a:cubicBezTo>
                <a:cubicBezTo>
                  <a:pt x="3" y="86"/>
                  <a:pt x="0" y="75"/>
                  <a:pt x="0" y="63"/>
                </a:cubicBezTo>
                <a:cubicBezTo>
                  <a:pt x="0" y="46"/>
                  <a:pt x="7" y="30"/>
                  <a:pt x="19" y="19"/>
                </a:cubicBezTo>
                <a:cubicBezTo>
                  <a:pt x="30" y="7"/>
                  <a:pt x="46" y="0"/>
                  <a:pt x="63" y="0"/>
                </a:cubicBezTo>
                <a:close/>
                <a:moveTo>
                  <a:pt x="49" y="75"/>
                </a:moveTo>
                <a:cubicBezTo>
                  <a:pt x="50" y="76"/>
                  <a:pt x="51" y="76"/>
                  <a:pt x="52" y="76"/>
                </a:cubicBezTo>
                <a:cubicBezTo>
                  <a:pt x="54" y="76"/>
                  <a:pt x="55" y="75"/>
                  <a:pt x="56" y="74"/>
                </a:cubicBezTo>
                <a:cubicBezTo>
                  <a:pt x="57" y="73"/>
                  <a:pt x="57" y="73"/>
                  <a:pt x="57" y="73"/>
                </a:cubicBezTo>
                <a:cubicBezTo>
                  <a:pt x="58" y="74"/>
                  <a:pt x="58" y="74"/>
                  <a:pt x="58" y="74"/>
                </a:cubicBezTo>
                <a:cubicBezTo>
                  <a:pt x="60" y="76"/>
                  <a:pt x="61" y="76"/>
                  <a:pt x="63" y="76"/>
                </a:cubicBezTo>
                <a:cubicBezTo>
                  <a:pt x="64" y="76"/>
                  <a:pt x="65" y="76"/>
                  <a:pt x="67" y="74"/>
                </a:cubicBezTo>
                <a:cubicBezTo>
                  <a:pt x="68" y="73"/>
                  <a:pt x="68" y="73"/>
                  <a:pt x="68" y="73"/>
                </a:cubicBezTo>
                <a:cubicBezTo>
                  <a:pt x="69" y="74"/>
                  <a:pt x="69" y="74"/>
                  <a:pt x="69" y="74"/>
                </a:cubicBezTo>
                <a:cubicBezTo>
                  <a:pt x="71" y="76"/>
                  <a:pt x="72" y="76"/>
                  <a:pt x="74" y="76"/>
                </a:cubicBezTo>
                <a:cubicBezTo>
                  <a:pt x="76" y="76"/>
                  <a:pt x="77" y="75"/>
                  <a:pt x="79" y="75"/>
                </a:cubicBezTo>
                <a:cubicBezTo>
                  <a:pt x="81" y="71"/>
                  <a:pt x="81" y="71"/>
                  <a:pt x="81" y="71"/>
                </a:cubicBezTo>
                <a:cubicBezTo>
                  <a:pt x="87" y="74"/>
                  <a:pt x="87" y="74"/>
                  <a:pt x="87" y="74"/>
                </a:cubicBezTo>
                <a:cubicBezTo>
                  <a:pt x="73" y="96"/>
                  <a:pt x="73" y="96"/>
                  <a:pt x="73" y="96"/>
                </a:cubicBezTo>
                <a:cubicBezTo>
                  <a:pt x="73" y="125"/>
                  <a:pt x="73" y="125"/>
                  <a:pt x="73" y="125"/>
                </a:cubicBezTo>
                <a:cubicBezTo>
                  <a:pt x="84" y="124"/>
                  <a:pt x="84" y="124"/>
                  <a:pt x="84" y="124"/>
                </a:cubicBezTo>
                <a:cubicBezTo>
                  <a:pt x="84" y="112"/>
                  <a:pt x="84" y="112"/>
                  <a:pt x="84" y="112"/>
                </a:cubicBezTo>
                <a:cubicBezTo>
                  <a:pt x="84" y="109"/>
                  <a:pt x="84" y="109"/>
                  <a:pt x="84" y="109"/>
                </a:cubicBezTo>
                <a:cubicBezTo>
                  <a:pt x="87" y="107"/>
                  <a:pt x="87" y="107"/>
                  <a:pt x="87" y="107"/>
                </a:cubicBezTo>
                <a:cubicBezTo>
                  <a:pt x="95" y="102"/>
                  <a:pt x="101" y="96"/>
                  <a:pt x="106" y="88"/>
                </a:cubicBezTo>
                <a:cubicBezTo>
                  <a:pt x="110" y="81"/>
                  <a:pt x="113" y="72"/>
                  <a:pt x="113" y="63"/>
                </a:cubicBezTo>
                <a:cubicBezTo>
                  <a:pt x="113" y="49"/>
                  <a:pt x="107" y="37"/>
                  <a:pt x="98" y="28"/>
                </a:cubicBezTo>
                <a:cubicBezTo>
                  <a:pt x="89" y="19"/>
                  <a:pt x="77" y="13"/>
                  <a:pt x="63" y="13"/>
                </a:cubicBezTo>
                <a:cubicBezTo>
                  <a:pt x="49" y="13"/>
                  <a:pt x="37" y="19"/>
                  <a:pt x="28" y="28"/>
                </a:cubicBezTo>
                <a:cubicBezTo>
                  <a:pt x="19" y="37"/>
                  <a:pt x="13" y="49"/>
                  <a:pt x="13" y="63"/>
                </a:cubicBezTo>
                <a:cubicBezTo>
                  <a:pt x="13" y="73"/>
                  <a:pt x="16" y="81"/>
                  <a:pt x="20" y="89"/>
                </a:cubicBezTo>
                <a:cubicBezTo>
                  <a:pt x="25" y="97"/>
                  <a:pt x="32" y="103"/>
                  <a:pt x="40" y="107"/>
                </a:cubicBezTo>
                <a:cubicBezTo>
                  <a:pt x="44" y="109"/>
                  <a:pt x="44" y="109"/>
                  <a:pt x="44" y="109"/>
                </a:cubicBezTo>
                <a:cubicBezTo>
                  <a:pt x="44" y="113"/>
                  <a:pt x="44" y="113"/>
                  <a:pt x="44" y="113"/>
                </a:cubicBezTo>
                <a:cubicBezTo>
                  <a:pt x="44" y="125"/>
                  <a:pt x="44" y="125"/>
                  <a:pt x="44" y="125"/>
                </a:cubicBezTo>
                <a:cubicBezTo>
                  <a:pt x="55" y="125"/>
                  <a:pt x="55" y="125"/>
                  <a:pt x="55" y="125"/>
                </a:cubicBezTo>
                <a:cubicBezTo>
                  <a:pt x="55" y="96"/>
                  <a:pt x="55" y="96"/>
                  <a:pt x="55" y="96"/>
                </a:cubicBezTo>
                <a:cubicBezTo>
                  <a:pt x="41" y="74"/>
                  <a:pt x="41" y="74"/>
                  <a:pt x="41" y="74"/>
                </a:cubicBezTo>
                <a:cubicBezTo>
                  <a:pt x="47" y="71"/>
                  <a:pt x="47" y="71"/>
                  <a:pt x="47" y="71"/>
                </a:cubicBezTo>
                <a:cubicBezTo>
                  <a:pt x="49" y="75"/>
                  <a:pt x="49" y="75"/>
                  <a:pt x="49" y="75"/>
                </a:cubicBezTo>
                <a:close/>
                <a:moveTo>
                  <a:pt x="76" y="79"/>
                </a:moveTo>
                <a:cubicBezTo>
                  <a:pt x="75" y="79"/>
                  <a:pt x="75" y="79"/>
                  <a:pt x="74" y="79"/>
                </a:cubicBezTo>
                <a:cubicBezTo>
                  <a:pt x="72" y="80"/>
                  <a:pt x="70" y="79"/>
                  <a:pt x="68" y="78"/>
                </a:cubicBezTo>
                <a:cubicBezTo>
                  <a:pt x="66" y="79"/>
                  <a:pt x="65" y="80"/>
                  <a:pt x="63" y="80"/>
                </a:cubicBezTo>
                <a:cubicBezTo>
                  <a:pt x="61" y="80"/>
                  <a:pt x="59" y="79"/>
                  <a:pt x="57" y="78"/>
                </a:cubicBezTo>
                <a:cubicBezTo>
                  <a:pt x="56" y="79"/>
                  <a:pt x="54" y="79"/>
                  <a:pt x="52" y="79"/>
                </a:cubicBezTo>
                <a:cubicBezTo>
                  <a:pt x="52" y="79"/>
                  <a:pt x="52" y="79"/>
                  <a:pt x="52" y="79"/>
                </a:cubicBezTo>
                <a:cubicBezTo>
                  <a:pt x="61" y="93"/>
                  <a:pt x="61" y="93"/>
                  <a:pt x="61" y="93"/>
                </a:cubicBezTo>
                <a:cubicBezTo>
                  <a:pt x="61" y="94"/>
                  <a:pt x="61" y="94"/>
                  <a:pt x="61" y="94"/>
                </a:cubicBezTo>
                <a:cubicBezTo>
                  <a:pt x="61" y="95"/>
                  <a:pt x="61" y="95"/>
                  <a:pt x="61" y="95"/>
                </a:cubicBezTo>
                <a:cubicBezTo>
                  <a:pt x="61" y="125"/>
                  <a:pt x="61" y="125"/>
                  <a:pt x="61" y="125"/>
                </a:cubicBezTo>
                <a:cubicBezTo>
                  <a:pt x="66" y="125"/>
                  <a:pt x="66" y="125"/>
                  <a:pt x="66" y="125"/>
                </a:cubicBezTo>
                <a:cubicBezTo>
                  <a:pt x="66" y="95"/>
                  <a:pt x="66" y="95"/>
                  <a:pt x="66" y="95"/>
                </a:cubicBezTo>
                <a:cubicBezTo>
                  <a:pt x="66" y="94"/>
                  <a:pt x="66" y="94"/>
                  <a:pt x="66" y="94"/>
                </a:cubicBezTo>
                <a:cubicBezTo>
                  <a:pt x="67" y="93"/>
                  <a:pt x="67" y="93"/>
                  <a:pt x="67" y="93"/>
                </a:cubicBezTo>
                <a:cubicBezTo>
                  <a:pt x="76" y="79"/>
                  <a:pt x="76" y="79"/>
                  <a:pt x="76" y="79"/>
                </a:cubicBezTo>
                <a:close/>
                <a:moveTo>
                  <a:pt x="82" y="180"/>
                </a:moveTo>
                <a:cubicBezTo>
                  <a:pt x="46" y="184"/>
                  <a:pt x="46" y="184"/>
                  <a:pt x="46" y="184"/>
                </a:cubicBezTo>
                <a:cubicBezTo>
                  <a:pt x="47" y="192"/>
                  <a:pt x="54" y="199"/>
                  <a:pt x="64" y="199"/>
                </a:cubicBezTo>
                <a:cubicBezTo>
                  <a:pt x="74" y="199"/>
                  <a:pt x="82" y="191"/>
                  <a:pt x="82" y="181"/>
                </a:cubicBezTo>
                <a:cubicBezTo>
                  <a:pt x="82" y="181"/>
                  <a:pt x="82" y="181"/>
                  <a:pt x="82" y="180"/>
                </a:cubicBezTo>
                <a:close/>
                <a:moveTo>
                  <a:pt x="95" y="159"/>
                </a:moveTo>
                <a:cubicBezTo>
                  <a:pt x="33" y="165"/>
                  <a:pt x="33" y="165"/>
                  <a:pt x="33" y="165"/>
                </a:cubicBezTo>
                <a:cubicBezTo>
                  <a:pt x="33" y="166"/>
                  <a:pt x="33" y="166"/>
                  <a:pt x="33" y="167"/>
                </a:cubicBezTo>
                <a:cubicBezTo>
                  <a:pt x="33" y="167"/>
                  <a:pt x="33" y="167"/>
                  <a:pt x="33" y="168"/>
                </a:cubicBezTo>
                <a:cubicBezTo>
                  <a:pt x="95" y="162"/>
                  <a:pt x="95" y="162"/>
                  <a:pt x="95" y="162"/>
                </a:cubicBezTo>
                <a:cubicBezTo>
                  <a:pt x="95" y="162"/>
                  <a:pt x="95" y="161"/>
                  <a:pt x="95" y="161"/>
                </a:cubicBezTo>
                <a:cubicBezTo>
                  <a:pt x="95" y="160"/>
                  <a:pt x="95" y="160"/>
                  <a:pt x="95" y="159"/>
                </a:cubicBezTo>
                <a:close/>
                <a:moveTo>
                  <a:pt x="95" y="136"/>
                </a:moveTo>
                <a:cubicBezTo>
                  <a:pt x="33" y="141"/>
                  <a:pt x="33" y="141"/>
                  <a:pt x="33" y="141"/>
                </a:cubicBezTo>
                <a:cubicBezTo>
                  <a:pt x="33" y="142"/>
                  <a:pt x="33" y="143"/>
                  <a:pt x="33" y="143"/>
                </a:cubicBezTo>
                <a:cubicBezTo>
                  <a:pt x="33" y="144"/>
                  <a:pt x="33" y="144"/>
                  <a:pt x="33" y="144"/>
                </a:cubicBezTo>
                <a:cubicBezTo>
                  <a:pt x="95" y="139"/>
                  <a:pt x="95" y="139"/>
                  <a:pt x="95" y="139"/>
                </a:cubicBezTo>
                <a:cubicBezTo>
                  <a:pt x="95" y="138"/>
                  <a:pt x="95" y="138"/>
                  <a:pt x="95" y="137"/>
                </a:cubicBezTo>
                <a:cubicBezTo>
                  <a:pt x="95" y="137"/>
                  <a:pt x="95" y="136"/>
                  <a:pt x="95" y="136"/>
                </a:cubicBezTo>
                <a:close/>
              </a:path>
            </a:pathLst>
          </a:custGeom>
          <a:solidFill>
            <a:schemeClr val="bg1">
              <a:lumMod val="95000"/>
            </a:schemeClr>
          </a:solidFill>
          <a:ln>
            <a:noFill/>
          </a:ln>
        </p:spPr>
        <p:txBody>
          <a:bodyPr lIns="80296" tIns="40148" rIns="80296" bIns="40148"/>
          <a:lstStyle/>
          <a:p>
            <a:pPr eaLnBrk="1" fontAlgn="auto" hangingPunct="1">
              <a:spcBef>
                <a:spcPct val="0"/>
              </a:spcBef>
              <a:spcAft>
                <a:spcPct val="0"/>
              </a:spcAft>
              <a:defRPr/>
            </a:pPr>
            <a:endParaRPr kumimoji="0" lang="zh-CN" altLang="en-US" sz="1580">
              <a:solidFill>
                <a:schemeClr val="bg1"/>
              </a:solidFill>
              <a:latin typeface="Calibri"/>
            </a:endParaRPr>
          </a:p>
        </p:txBody>
      </p:sp>
      <p:sp>
        <p:nvSpPr>
          <p:cNvPr id="12" name="KSO_Shape"/>
          <p:cNvSpPr/>
          <p:nvPr/>
        </p:nvSpPr>
        <p:spPr>
          <a:xfrm>
            <a:off x="6749661" y="3505200"/>
            <a:ext cx="727242" cy="740824"/>
          </a:xfrm>
          <a:custGeom>
            <a:gdLst>
              <a:gd name="connsiteX0" fmla="*/ 150612 w 405200"/>
              <a:gd name="connsiteY0" fmla="*/ 52389 h 413075"/>
              <a:gd name="connsiteX1" fmla="*/ 52389 w 405200"/>
              <a:gd name="connsiteY1" fmla="*/ 150612 h 413075"/>
              <a:gd name="connsiteX2" fmla="*/ 150612 w 405200"/>
              <a:gd name="connsiteY2" fmla="*/ 248836 h 413075"/>
              <a:gd name="connsiteX3" fmla="*/ 248836 w 405200"/>
              <a:gd name="connsiteY3" fmla="*/ 150612 h 413075"/>
              <a:gd name="connsiteX4" fmla="*/ 150612 w 405200"/>
              <a:gd name="connsiteY4" fmla="*/ 52389 h 413075"/>
              <a:gd name="connsiteX5" fmla="*/ 150612 w 405200"/>
              <a:gd name="connsiteY5" fmla="*/ 0 h 413075"/>
              <a:gd name="connsiteX6" fmla="*/ 301225 w 405200"/>
              <a:gd name="connsiteY6" fmla="*/ 150612 h 413075"/>
              <a:gd name="connsiteX7" fmla="*/ 276789 w 405200"/>
              <a:gd name="connsiteY7" fmla="*/ 232452 h 413075"/>
              <a:gd name="connsiteX8" fmla="*/ 279486 w 405200"/>
              <a:gd name="connsiteY8" fmla="*/ 234307 h 413075"/>
              <a:gd name="connsiteX9" fmla="*/ 395404 w 405200"/>
              <a:gd name="connsiteY9" fmla="*/ 354065 h 413075"/>
              <a:gd name="connsiteX10" fmla="*/ 394603 w 405200"/>
              <a:gd name="connsiteY10" fmla="*/ 403280 h 413075"/>
              <a:gd name="connsiteX11" fmla="*/ 345389 w 405200"/>
              <a:gd name="connsiteY11" fmla="*/ 402478 h 413075"/>
              <a:gd name="connsiteX12" fmla="*/ 229470 w 405200"/>
              <a:gd name="connsiteY12" fmla="*/ 282720 h 413075"/>
              <a:gd name="connsiteX13" fmla="*/ 227420 w 405200"/>
              <a:gd name="connsiteY13" fmla="*/ 279520 h 413075"/>
              <a:gd name="connsiteX14" fmla="*/ 150612 w 405200"/>
              <a:gd name="connsiteY14" fmla="*/ 301225 h 413075"/>
              <a:gd name="connsiteX15" fmla="*/ 0 w 405200"/>
              <a:gd name="connsiteY15" fmla="*/ 150612 h 413075"/>
              <a:gd name="connsiteX16" fmla="*/ 150612 w 405200"/>
              <a:gd name="connsiteY16" fmla="*/ 0 h 4130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5200" h="413075">
                <a:moveTo>
                  <a:pt x="150612" y="52389"/>
                </a:moveTo>
                <a:cubicBezTo>
                  <a:pt x="96365" y="52389"/>
                  <a:pt x="52389" y="96365"/>
                  <a:pt x="52389" y="150612"/>
                </a:cubicBezTo>
                <a:cubicBezTo>
                  <a:pt x="52389" y="204860"/>
                  <a:pt x="96365" y="248836"/>
                  <a:pt x="150612" y="248836"/>
                </a:cubicBezTo>
                <a:cubicBezTo>
                  <a:pt x="204860" y="248836"/>
                  <a:pt x="248836" y="204860"/>
                  <a:pt x="248836" y="150612"/>
                </a:cubicBezTo>
                <a:cubicBezTo>
                  <a:pt x="248836" y="96365"/>
                  <a:pt x="204860" y="52389"/>
                  <a:pt x="150612" y="52389"/>
                </a:cubicBezTo>
                <a:close/>
                <a:moveTo>
                  <a:pt x="150612" y="0"/>
                </a:moveTo>
                <a:cubicBezTo>
                  <a:pt x="233793" y="0"/>
                  <a:pt x="301225" y="67431"/>
                  <a:pt x="301225" y="150612"/>
                </a:cubicBezTo>
                <a:cubicBezTo>
                  <a:pt x="301225" y="180842"/>
                  <a:pt x="292319" y="208992"/>
                  <a:pt x="276789" y="232452"/>
                </a:cubicBezTo>
                <a:cubicBezTo>
                  <a:pt x="277931" y="232774"/>
                  <a:pt x="278722" y="233519"/>
                  <a:pt x="279486" y="234307"/>
                </a:cubicBezTo>
                <a:lnTo>
                  <a:pt x="395404" y="354065"/>
                </a:lnTo>
                <a:cubicBezTo>
                  <a:pt x="408773" y="367877"/>
                  <a:pt x="408414" y="389911"/>
                  <a:pt x="394603" y="403280"/>
                </a:cubicBezTo>
                <a:cubicBezTo>
                  <a:pt x="380791" y="416648"/>
                  <a:pt x="358757" y="416289"/>
                  <a:pt x="345389" y="402478"/>
                </a:cubicBezTo>
                <a:lnTo>
                  <a:pt x="229470" y="282720"/>
                </a:lnTo>
                <a:lnTo>
                  <a:pt x="227420" y="279520"/>
                </a:lnTo>
                <a:cubicBezTo>
                  <a:pt x="205163" y="293486"/>
                  <a:pt x="178791" y="301225"/>
                  <a:pt x="150612" y="301225"/>
                </a:cubicBezTo>
                <a:cubicBezTo>
                  <a:pt x="67431" y="301225"/>
                  <a:pt x="0" y="233793"/>
                  <a:pt x="0" y="150612"/>
                </a:cubicBezTo>
                <a:cubicBezTo>
                  <a:pt x="0" y="67431"/>
                  <a:pt x="67431" y="0"/>
                  <a:pt x="150612"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kumimoji="0" lang="zh-CN" altLang="en-US" sz="1580">
              <a:solidFill>
                <a:schemeClr val="bg1"/>
              </a:solidFill>
            </a:endParaRPr>
          </a:p>
        </p:txBody>
      </p:sp>
      <p:sp>
        <p:nvSpPr>
          <p:cNvPr id="13" name="Freeform 26"/>
          <p:cNvSpPr>
            <a:spLocks noEditPoints="1"/>
          </p:cNvSpPr>
          <p:nvPr/>
        </p:nvSpPr>
        <p:spPr bwMode="auto">
          <a:xfrm>
            <a:off x="9191921" y="3487128"/>
            <a:ext cx="632479" cy="730821"/>
          </a:xfrm>
          <a:custGeom>
            <a:gdLst>
              <a:gd name="T0" fmla="*/ 1137 w 1137"/>
              <a:gd name="T1" fmla="*/ 1189 h 1313"/>
              <a:gd name="T2" fmla="*/ 802 w 1137"/>
              <a:gd name="T3" fmla="*/ 777 h 1313"/>
              <a:gd name="T4" fmla="*/ 655 w 1137"/>
              <a:gd name="T5" fmla="*/ 1245 h 1313"/>
              <a:gd name="T6" fmla="*/ 608 w 1137"/>
              <a:gd name="T7" fmla="*/ 958 h 1313"/>
              <a:gd name="T8" fmla="*/ 529 w 1137"/>
              <a:gd name="T9" fmla="*/ 958 h 1313"/>
              <a:gd name="T10" fmla="*/ 482 w 1137"/>
              <a:gd name="T11" fmla="*/ 1245 h 1313"/>
              <a:gd name="T12" fmla="*/ 335 w 1137"/>
              <a:gd name="T13" fmla="*/ 777 h 1313"/>
              <a:gd name="T14" fmla="*/ 0 w 1137"/>
              <a:gd name="T15" fmla="*/ 1189 h 1313"/>
              <a:gd name="T16" fmla="*/ 0 w 1137"/>
              <a:gd name="T17" fmla="*/ 1195 h 1313"/>
              <a:gd name="T18" fmla="*/ 0 w 1137"/>
              <a:gd name="T19" fmla="*/ 1198 h 1313"/>
              <a:gd name="T20" fmla="*/ 568 w 1137"/>
              <a:gd name="T21" fmla="*/ 1302 h 1313"/>
              <a:gd name="T22" fmla="*/ 1137 w 1137"/>
              <a:gd name="T23" fmla="*/ 1198 h 1313"/>
              <a:gd name="T24" fmla="*/ 1137 w 1137"/>
              <a:gd name="T25" fmla="*/ 1195 h 1313"/>
              <a:gd name="T26" fmla="*/ 1137 w 1137"/>
              <a:gd name="T27" fmla="*/ 1189 h 1313"/>
              <a:gd name="T28" fmla="*/ 598 w 1137"/>
              <a:gd name="T29" fmla="*/ 814 h 1313"/>
              <a:gd name="T30" fmla="*/ 539 w 1137"/>
              <a:gd name="T31" fmla="*/ 814 h 1313"/>
              <a:gd name="T32" fmla="*/ 523 w 1137"/>
              <a:gd name="T33" fmla="*/ 821 h 1313"/>
              <a:gd name="T34" fmla="*/ 500 w 1137"/>
              <a:gd name="T35" fmla="*/ 843 h 1313"/>
              <a:gd name="T36" fmla="*/ 496 w 1137"/>
              <a:gd name="T37" fmla="*/ 871 h 1313"/>
              <a:gd name="T38" fmla="*/ 525 w 1137"/>
              <a:gd name="T39" fmla="*/ 919 h 1313"/>
              <a:gd name="T40" fmla="*/ 544 w 1137"/>
              <a:gd name="T41" fmla="*/ 930 h 1313"/>
              <a:gd name="T42" fmla="*/ 593 w 1137"/>
              <a:gd name="T43" fmla="*/ 930 h 1313"/>
              <a:gd name="T44" fmla="*/ 612 w 1137"/>
              <a:gd name="T45" fmla="*/ 919 h 1313"/>
              <a:gd name="T46" fmla="*/ 641 w 1137"/>
              <a:gd name="T47" fmla="*/ 871 h 1313"/>
              <a:gd name="T48" fmla="*/ 637 w 1137"/>
              <a:gd name="T49" fmla="*/ 843 h 1313"/>
              <a:gd name="T50" fmla="*/ 614 w 1137"/>
              <a:gd name="T51" fmla="*/ 821 h 1313"/>
              <a:gd name="T52" fmla="*/ 598 w 1137"/>
              <a:gd name="T53" fmla="*/ 814 h 1313"/>
              <a:gd name="T54" fmla="*/ 568 w 1137"/>
              <a:gd name="T55" fmla="*/ 700 h 1313"/>
              <a:gd name="T56" fmla="*/ 822 w 1137"/>
              <a:gd name="T57" fmla="*/ 326 h 1313"/>
              <a:gd name="T58" fmla="*/ 568 w 1137"/>
              <a:gd name="T59" fmla="*/ 0 h 1313"/>
              <a:gd name="T60" fmla="*/ 315 w 1137"/>
              <a:gd name="T61" fmla="*/ 326 h 1313"/>
              <a:gd name="T62" fmla="*/ 568 w 1137"/>
              <a:gd name="T63" fmla="*/ 700 h 13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7" h="1313">
                <a:moveTo>
                  <a:pt x="1137" y="1189"/>
                </a:moveTo>
                <a:cubicBezTo>
                  <a:pt x="1137" y="1017"/>
                  <a:pt x="1000" y="853"/>
                  <a:pt x="802" y="777"/>
                </a:cubicBezTo>
                <a:lnTo>
                  <a:pt x="655" y="1245"/>
                </a:lnTo>
                <a:lnTo>
                  <a:pt x="608" y="958"/>
                </a:lnTo>
                <a:lnTo>
                  <a:pt x="529" y="958"/>
                </a:lnTo>
                <a:lnTo>
                  <a:pt x="482" y="1245"/>
                </a:lnTo>
                <a:lnTo>
                  <a:pt x="335" y="777"/>
                </a:lnTo>
                <a:cubicBezTo>
                  <a:pt x="138" y="853"/>
                  <a:pt x="0" y="1017"/>
                  <a:pt x="0" y="1189"/>
                </a:cubicBezTo>
                <a:cubicBezTo>
                  <a:pt x="0" y="1191"/>
                  <a:pt x="0" y="1193"/>
                  <a:pt x="0" y="1195"/>
                </a:cubicBezTo>
                <a:cubicBezTo>
                  <a:pt x="0" y="1196"/>
                  <a:pt x="0" y="1197"/>
                  <a:pt x="0" y="1198"/>
                </a:cubicBezTo>
                <a:cubicBezTo>
                  <a:pt x="0" y="1313"/>
                  <a:pt x="119" y="1302"/>
                  <a:pt x="568" y="1302"/>
                </a:cubicBezTo>
                <a:cubicBezTo>
                  <a:pt x="1047" y="1302"/>
                  <a:pt x="1137" y="1313"/>
                  <a:pt x="1137" y="1198"/>
                </a:cubicBezTo>
                <a:cubicBezTo>
                  <a:pt x="1137" y="1197"/>
                  <a:pt x="1137" y="1196"/>
                  <a:pt x="1137" y="1195"/>
                </a:cubicBezTo>
                <a:cubicBezTo>
                  <a:pt x="1137" y="1193"/>
                  <a:pt x="1137" y="1191"/>
                  <a:pt x="1137" y="1189"/>
                </a:cubicBezTo>
                <a:close/>
                <a:moveTo>
                  <a:pt x="598" y="814"/>
                </a:moveTo>
                <a:lnTo>
                  <a:pt x="539" y="814"/>
                </a:lnTo>
                <a:cubicBezTo>
                  <a:pt x="533" y="814"/>
                  <a:pt x="527" y="816"/>
                  <a:pt x="523" y="821"/>
                </a:cubicBezTo>
                <a:lnTo>
                  <a:pt x="500" y="843"/>
                </a:lnTo>
                <a:cubicBezTo>
                  <a:pt x="493" y="851"/>
                  <a:pt x="491" y="862"/>
                  <a:pt x="496" y="871"/>
                </a:cubicBezTo>
                <a:lnTo>
                  <a:pt x="525" y="919"/>
                </a:lnTo>
                <a:cubicBezTo>
                  <a:pt x="529" y="926"/>
                  <a:pt x="536" y="930"/>
                  <a:pt x="544" y="930"/>
                </a:cubicBezTo>
                <a:lnTo>
                  <a:pt x="593" y="930"/>
                </a:lnTo>
                <a:cubicBezTo>
                  <a:pt x="601" y="930"/>
                  <a:pt x="608" y="926"/>
                  <a:pt x="612" y="919"/>
                </a:cubicBezTo>
                <a:lnTo>
                  <a:pt x="641" y="871"/>
                </a:lnTo>
                <a:cubicBezTo>
                  <a:pt x="646" y="862"/>
                  <a:pt x="644" y="851"/>
                  <a:pt x="637" y="843"/>
                </a:cubicBezTo>
                <a:lnTo>
                  <a:pt x="614" y="821"/>
                </a:lnTo>
                <a:cubicBezTo>
                  <a:pt x="610" y="816"/>
                  <a:pt x="604" y="814"/>
                  <a:pt x="598" y="814"/>
                </a:cubicBezTo>
                <a:close/>
                <a:moveTo>
                  <a:pt x="568" y="700"/>
                </a:moveTo>
                <a:cubicBezTo>
                  <a:pt x="708" y="700"/>
                  <a:pt x="822" y="506"/>
                  <a:pt x="822" y="326"/>
                </a:cubicBezTo>
                <a:cubicBezTo>
                  <a:pt x="822" y="146"/>
                  <a:pt x="708" y="0"/>
                  <a:pt x="568" y="0"/>
                </a:cubicBezTo>
                <a:cubicBezTo>
                  <a:pt x="429" y="0"/>
                  <a:pt x="315" y="146"/>
                  <a:pt x="315" y="326"/>
                </a:cubicBezTo>
                <a:cubicBezTo>
                  <a:pt x="315" y="506"/>
                  <a:pt x="429" y="700"/>
                  <a:pt x="568" y="700"/>
                </a:cubicBezTo>
                <a:close/>
              </a:path>
            </a:pathLst>
          </a:custGeom>
          <a:solidFill>
            <a:schemeClr val="bg1">
              <a:lumMod val="95000"/>
            </a:schemeClr>
          </a:solidFill>
          <a:ln>
            <a:noFill/>
          </a:ln>
        </p:spPr>
        <p:txBody>
          <a:bodyPr/>
          <a:lstStyle/>
          <a:p>
            <a:endParaRPr lang="zh-CN" altLang="en-US">
              <a:solidFill>
                <a:schemeClr val="bg1"/>
              </a:solidFill>
            </a:endParaRPr>
          </a:p>
        </p:txBody>
      </p:sp>
      <p:cxnSp>
        <p:nvCxnSpPr>
          <p:cNvPr id="14" name="肘形连接符 13"/>
          <p:cNvCxnSpPr/>
          <p:nvPr/>
        </p:nvCxnSpPr>
        <p:spPr>
          <a:xfrm rot="5400000">
            <a:off x="4503696" y="2596511"/>
            <a:ext cx="1965409" cy="495300"/>
          </a:xfrm>
          <a:prstGeom prst="bentConnector3">
            <a:avLst>
              <a:gd name="adj1" fmla="val 100402"/>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肘形连接符 14"/>
          <p:cNvCxnSpPr/>
          <p:nvPr/>
        </p:nvCxnSpPr>
        <p:spPr>
          <a:xfrm rot="16200000" flipH="1">
            <a:off x="5503820" y="2691761"/>
            <a:ext cx="1965410" cy="304800"/>
          </a:xfrm>
          <a:prstGeom prst="bentConnector3">
            <a:avLst>
              <a:gd name="adj1" fmla="val 99917"/>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5516725" y="1415534"/>
            <a:ext cx="1122200" cy="369332"/>
          </a:xfrm>
          <a:prstGeom prst="rect">
            <a:avLst/>
          </a:prstGeom>
          <a:noFill/>
        </p:spPr>
        <p:txBody>
          <a:bodyPr wrap="square" rtlCol="0">
            <a:spAutoFit/>
          </a:bodyPr>
          <a:lstStyle/>
          <a:p>
            <a:r>
              <a:rPr lang="zh-CN" altLang="en-US" b="1">
                <a:solidFill>
                  <a:schemeClr val="bg1"/>
                </a:solidFill>
                <a:latin typeface="微软雅黑" panose="020b0503020204020204" pitchFamily="34" charset="-122"/>
                <a:ea typeface="微软雅黑" panose="020b0503020204020204" pitchFamily="34" charset="-122"/>
              </a:rPr>
              <a:t>添加标题</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8532760" y="4558183"/>
            <a:ext cx="1803667" cy="400110"/>
          </a:xfrm>
          <a:prstGeom prst="rect">
            <a:avLst/>
          </a:prstGeom>
          <a:noFill/>
        </p:spPr>
        <p:txBody>
          <a:bodyPr wrap="square" rtlCol="0">
            <a:spAutoFit/>
          </a:bodyPr>
          <a:lstStyle/>
          <a:p>
            <a:r>
              <a:rPr lang="zh-CN" altLang="en-US" sz="2000" b="1">
                <a:solidFill>
                  <a:schemeClr val="bg1"/>
                </a:solidFill>
                <a:latin typeface="微软雅黑" panose="020b0503020204020204" pitchFamily="34" charset="-122"/>
                <a:ea typeface="微软雅黑" panose="020b0503020204020204" pitchFamily="34" charset="-122"/>
              </a:rPr>
              <a:t>单击添加标题</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8532760" y="5008044"/>
            <a:ext cx="1803667" cy="1200329"/>
          </a:xfrm>
          <a:prstGeom prst="rect">
            <a:avLst/>
          </a:prstGeom>
        </p:spPr>
        <p:txBody>
          <a:bodyPr wrap="square">
            <a:spAutoFit/>
          </a:bodyPr>
          <a:lstStyle/>
          <a:p>
            <a:pPr algn="ctr">
              <a:lnSpc>
                <a:spcPct val="150000"/>
              </a:lnSpc>
            </a:pPr>
            <a:r>
              <a:rPr lang="zh-CN" altLang="en-US" sz="1600">
                <a:solidFill>
                  <a:schemeClr val="bg1"/>
                </a:solidFill>
                <a:latin typeface="微软雅黑" panose="020b0503020204020204" pitchFamily="34" charset="-122"/>
                <a:ea typeface="微软雅黑" panose="020b0503020204020204" pitchFamily="34" charset="-122"/>
              </a:rPr>
              <a:t>作品中目录框架完整，您可以根据实际进行增添。</a:t>
            </a:r>
            <a:endParaRPr lang="zh-CN" altLang="en-US" sz="1600">
              <a:solidFill>
                <a:schemeClr val="bg1"/>
              </a:solidFill>
            </a:endParaRPr>
          </a:p>
        </p:txBody>
      </p:sp>
      <p:sp>
        <p:nvSpPr>
          <p:cNvPr id="19" name="文本框 18"/>
          <p:cNvSpPr txBox="1"/>
          <p:nvPr/>
        </p:nvSpPr>
        <p:spPr>
          <a:xfrm>
            <a:off x="6356216" y="4558183"/>
            <a:ext cx="1803667" cy="400110"/>
          </a:xfrm>
          <a:prstGeom prst="rect">
            <a:avLst/>
          </a:prstGeom>
          <a:noFill/>
        </p:spPr>
        <p:txBody>
          <a:bodyPr wrap="square" rtlCol="0">
            <a:spAutoFit/>
          </a:bodyPr>
          <a:lstStyle/>
          <a:p>
            <a:r>
              <a:rPr lang="zh-CN" altLang="en-US" sz="2000" b="1">
                <a:solidFill>
                  <a:schemeClr val="bg1"/>
                </a:solidFill>
                <a:latin typeface="微软雅黑" panose="020b0503020204020204" pitchFamily="34" charset="-122"/>
                <a:ea typeface="微软雅黑" panose="020b0503020204020204" pitchFamily="34" charset="-122"/>
              </a:rPr>
              <a:t>单击添加标题</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6356216" y="5008044"/>
            <a:ext cx="1803667" cy="1200329"/>
          </a:xfrm>
          <a:prstGeom prst="rect">
            <a:avLst/>
          </a:prstGeom>
        </p:spPr>
        <p:txBody>
          <a:bodyPr wrap="square">
            <a:spAutoFit/>
          </a:bodyPr>
          <a:lstStyle/>
          <a:p>
            <a:pPr algn="ctr">
              <a:lnSpc>
                <a:spcPct val="150000"/>
              </a:lnSpc>
            </a:pPr>
            <a:r>
              <a:rPr lang="zh-CN" altLang="en-US" sz="1600">
                <a:solidFill>
                  <a:schemeClr val="bg1"/>
                </a:solidFill>
                <a:latin typeface="微软雅黑" panose="020b0503020204020204" pitchFamily="34" charset="-122"/>
                <a:ea typeface="微软雅黑" panose="020b0503020204020204" pitchFamily="34" charset="-122"/>
              </a:rPr>
              <a:t>作品中目录框架完整，您可以根据实际进行增添。</a:t>
            </a:r>
            <a:endParaRPr lang="zh-CN" altLang="en-US" sz="1600">
              <a:solidFill>
                <a:schemeClr val="bg1"/>
              </a:solidFill>
            </a:endParaRPr>
          </a:p>
        </p:txBody>
      </p:sp>
      <p:sp>
        <p:nvSpPr>
          <p:cNvPr id="21" name="文本框 20"/>
          <p:cNvSpPr txBox="1"/>
          <p:nvPr/>
        </p:nvSpPr>
        <p:spPr>
          <a:xfrm>
            <a:off x="3930384" y="4558183"/>
            <a:ext cx="1803667" cy="400110"/>
          </a:xfrm>
          <a:prstGeom prst="rect">
            <a:avLst/>
          </a:prstGeom>
          <a:noFill/>
        </p:spPr>
        <p:txBody>
          <a:bodyPr wrap="square" rtlCol="0">
            <a:spAutoFit/>
          </a:bodyPr>
          <a:lstStyle/>
          <a:p>
            <a:r>
              <a:rPr lang="zh-CN" altLang="en-US" sz="2000" b="1">
                <a:solidFill>
                  <a:schemeClr val="bg1"/>
                </a:solidFill>
                <a:latin typeface="微软雅黑" panose="020b0503020204020204" pitchFamily="34" charset="-122"/>
                <a:ea typeface="微软雅黑" panose="020b0503020204020204" pitchFamily="34" charset="-122"/>
              </a:rPr>
              <a:t>单击添加标题</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3930384" y="5008044"/>
            <a:ext cx="1803667" cy="1200329"/>
          </a:xfrm>
          <a:prstGeom prst="rect">
            <a:avLst/>
          </a:prstGeom>
        </p:spPr>
        <p:txBody>
          <a:bodyPr wrap="square">
            <a:spAutoFit/>
          </a:bodyPr>
          <a:lstStyle/>
          <a:p>
            <a:pPr algn="ctr">
              <a:lnSpc>
                <a:spcPct val="150000"/>
              </a:lnSpc>
            </a:pPr>
            <a:r>
              <a:rPr lang="zh-CN" altLang="en-US" sz="1600">
                <a:solidFill>
                  <a:schemeClr val="bg1"/>
                </a:solidFill>
                <a:latin typeface="微软雅黑" panose="020b0503020204020204" pitchFamily="34" charset="-122"/>
                <a:ea typeface="微软雅黑" panose="020b0503020204020204" pitchFamily="34" charset="-122"/>
              </a:rPr>
              <a:t>作品中目录框架完整，您可以根据实际进行增添。</a:t>
            </a:r>
            <a:endParaRPr lang="zh-CN" altLang="en-US" sz="1600">
              <a:solidFill>
                <a:schemeClr val="bg1"/>
              </a:solidFill>
            </a:endParaRPr>
          </a:p>
        </p:txBody>
      </p:sp>
      <p:sp>
        <p:nvSpPr>
          <p:cNvPr id="23" name="文本框 22"/>
          <p:cNvSpPr txBox="1"/>
          <p:nvPr/>
        </p:nvSpPr>
        <p:spPr>
          <a:xfrm>
            <a:off x="1520363" y="4607934"/>
            <a:ext cx="1803667" cy="400110"/>
          </a:xfrm>
          <a:prstGeom prst="rect">
            <a:avLst/>
          </a:prstGeom>
          <a:noFill/>
        </p:spPr>
        <p:txBody>
          <a:bodyPr wrap="square" rtlCol="0">
            <a:spAutoFit/>
          </a:bodyPr>
          <a:lstStyle/>
          <a:p>
            <a:r>
              <a:rPr lang="zh-CN" altLang="en-US" sz="2000" b="1">
                <a:solidFill>
                  <a:schemeClr val="bg1"/>
                </a:solidFill>
                <a:latin typeface="微软雅黑" panose="020b0503020204020204" pitchFamily="34" charset="-122"/>
                <a:ea typeface="微软雅黑" panose="020b0503020204020204" pitchFamily="34" charset="-122"/>
              </a:rPr>
              <a:t>单击添加标题</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1520363" y="5057795"/>
            <a:ext cx="1803667" cy="1200329"/>
          </a:xfrm>
          <a:prstGeom prst="rect">
            <a:avLst/>
          </a:prstGeom>
        </p:spPr>
        <p:txBody>
          <a:bodyPr wrap="square">
            <a:spAutoFit/>
          </a:bodyPr>
          <a:lstStyle/>
          <a:p>
            <a:pPr algn="ctr">
              <a:lnSpc>
                <a:spcPct val="150000"/>
              </a:lnSpc>
            </a:pPr>
            <a:r>
              <a:rPr lang="zh-CN" altLang="en-US" sz="1600">
                <a:solidFill>
                  <a:schemeClr val="bg1"/>
                </a:solidFill>
                <a:latin typeface="微软雅黑" panose="020b0503020204020204" pitchFamily="34" charset="-122"/>
                <a:ea typeface="微软雅黑" panose="020b0503020204020204" pitchFamily="34" charset="-122"/>
              </a:rPr>
              <a:t>作品中目录框架完整，您可以根据实际进行增添。</a:t>
            </a:r>
            <a:endParaRPr lang="zh-CN" altLang="en-US" sz="1600">
              <a:solidFill>
                <a:schemeClr val="bg1"/>
              </a:solidFill>
            </a:endParaRPr>
          </a:p>
        </p:txBody>
      </p:sp>
      <p:cxnSp>
        <p:nvCxnSpPr>
          <p:cNvPr id="25" name="肘形连接符 24"/>
          <p:cNvCxnSpPr>
            <a:stCxn id="9" idx="3"/>
          </p:cNvCxnSpPr>
          <p:nvPr/>
        </p:nvCxnSpPr>
        <p:spPr>
          <a:xfrm>
            <a:off x="7157357" y="1600200"/>
            <a:ext cx="1522186" cy="2226666"/>
          </a:xfrm>
          <a:prstGeom prst="bentConnector2">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8677275" y="3826866"/>
            <a:ext cx="51464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608171" y="428174"/>
            <a:ext cx="1869589" cy="675067"/>
            <a:chOff x="926281" y="233966"/>
            <a:chExt cx="1869589" cy="675067"/>
          </a:xfrm>
        </p:grpSpPr>
        <p:sp>
          <p:nvSpPr>
            <p:cNvPr id="31" name="文本框 27"/>
            <p:cNvSpPr txBox="1"/>
            <p:nvPr/>
          </p:nvSpPr>
          <p:spPr>
            <a:xfrm>
              <a:off x="926281" y="233966"/>
              <a:ext cx="1762021"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Clr>
                  <a:schemeClr val="bg1"/>
                </a:buClr>
                <a:buFont typeface="Arial" panose="020b0604020202020204" pitchFamily="34" charset="0"/>
                <a:buChar char="•"/>
              </a:pPr>
              <a:r>
                <a:rPr lang="zh-CN" altLang="en-US" sz="2400" b="1">
                  <a:solidFill>
                    <a:schemeClr val="bg1"/>
                  </a:solidFill>
                  <a:latin typeface="微软雅黑" panose="020b0503020204020204" pitchFamily="34" charset="-122"/>
                  <a:ea typeface="微软雅黑" panose="020b0503020204020204" pitchFamily="34" charset="-122"/>
                </a:rPr>
                <a:t>输入标题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35" name="文本框 28"/>
            <p:cNvSpPr txBox="1"/>
            <p:nvPr/>
          </p:nvSpPr>
          <p:spPr>
            <a:xfrm>
              <a:off x="1022628" y="655117"/>
              <a:ext cx="1773242" cy="25391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Clr>
                  <a:schemeClr val="bg1"/>
                </a:buClr>
                <a:buFont typeface="Arial" panose="020b0604020202020204" pitchFamily="34" charset="0"/>
                <a:buChar char="•"/>
              </a:pPr>
              <a:r>
                <a:rPr lang="en-US" altLang="zh-CN" sz="1050" b="1">
                  <a:solidFill>
                    <a:schemeClr val="bg1"/>
                  </a:solidFill>
                  <a:latin typeface="微软雅黑" panose="020b0503020204020204" pitchFamily="34" charset="-122"/>
                  <a:ea typeface="微软雅黑" panose="020b0503020204020204" pitchFamily="34" charset="-122"/>
                </a:rPr>
                <a:t>Company instruction</a:t>
              </a:r>
              <a:endParaRPr lang="zh-CN" altLang="en-US" sz="1050"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advClick="0" advTm="2000" p14:dur="0"/>
    </mc:Choice>
    <mc:Fallback>
      <p:transition advClick="0" advTm="2000"/>
    </mc:Fallback>
  </mc:AlternateConten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Picture 62"/>
          <p:cNvPicPr>
            <a:picLocks noChangeAspect="1"/>
          </p:cNvPicPr>
          <p:nvPr/>
        </p:nvPicPr>
        <p:blipFill>
          <a:blip r:embed="rId2"/>
          <a:stretch>
            <a:fillRect/>
          </a:stretch>
        </p:blipFill>
        <p:spPr bwMode="auto">
          <a:xfrm>
            <a:off x="911424" y="2100382"/>
            <a:ext cx="4209851" cy="3950901"/>
          </a:xfrm>
          <a:prstGeom prst="rect">
            <a:avLst/>
          </a:prstGeom>
          <a:noFill/>
          <a:ln w="9525">
            <a:noFill/>
            <a:miter lim="800000"/>
          </a:ln>
        </p:spPr>
      </p:pic>
      <p:sp>
        <p:nvSpPr>
          <p:cNvPr id="6" name="Rectangle 19"/>
          <p:cNvSpPr/>
          <p:nvPr/>
        </p:nvSpPr>
        <p:spPr>
          <a:xfrm>
            <a:off x="1387540" y="2611040"/>
            <a:ext cx="3382899" cy="1873883"/>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ctr" anchorCtr="0" compatLnSpc="1"/>
          <a:lstStyle/>
          <a:p>
            <a:pPr algn="ctr" defTabSz="1219200" eaLnBrk="1" hangingPunct="1"/>
            <a:endParaRPr lang="zh-CN" altLang="zh-CN" sz="2400">
              <a:solidFill>
                <a:schemeClr val="tx1"/>
              </a:solidFill>
              <a:latin typeface="Arial" panose="020b0604020202020204" pitchFamily="34" charset="0"/>
              <a:ea typeface="宋体" panose="02010600030101010101" pitchFamily="2" charset="-122"/>
              <a:cs typeface="宋体" panose="02010600030101010101" pitchFamily="2" charset="-122"/>
            </a:endParaRPr>
          </a:p>
        </p:txBody>
      </p:sp>
      <p:pic>
        <p:nvPicPr>
          <p:cNvPr id="7" name="Picture 65"/>
          <p:cNvPicPr>
            <a:picLocks noChangeAspect="1"/>
          </p:cNvPicPr>
          <p:nvPr/>
        </p:nvPicPr>
        <p:blipFill>
          <a:blip r:embed="rId4"/>
          <a:stretch>
            <a:fillRect/>
          </a:stretch>
        </p:blipFill>
        <p:spPr bwMode="auto">
          <a:xfrm>
            <a:off x="2774067" y="3545541"/>
            <a:ext cx="3684540" cy="2298224"/>
          </a:xfrm>
          <a:prstGeom prst="rect">
            <a:avLst/>
          </a:prstGeom>
          <a:noFill/>
          <a:ln w="9525">
            <a:noFill/>
            <a:miter lim="800000"/>
          </a:ln>
        </p:spPr>
      </p:pic>
      <p:sp>
        <p:nvSpPr>
          <p:cNvPr id="8" name="Rectangle 19"/>
          <p:cNvSpPr/>
          <p:nvPr/>
        </p:nvSpPr>
        <p:spPr>
          <a:xfrm>
            <a:off x="3489510" y="3838456"/>
            <a:ext cx="2240069" cy="1408344"/>
          </a:xfrm>
          <a:prstGeom prst="rect">
            <a:avLst/>
          </a:prstGeom>
          <a:blipFill dpi="0" rotWithShape="1">
            <a:blip r:embed="rId5">
              <a:extLst>
                <a:ext uri="{28A0092B-C50C-407E-A947-70E740481C1C}">
                  <a14:useLocalDpi xmlns:a14="http://schemas.microsoft.com/office/drawing/2010/main" val="0"/>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ctr" anchorCtr="0" compatLnSpc="1"/>
          <a:lstStyle/>
          <a:p>
            <a:pPr algn="ctr" defTabSz="1219200" eaLnBrk="1" hangingPunct="1"/>
            <a:endParaRPr lang="zh-CN" altLang="zh-CN" sz="2400">
              <a:solidFill>
                <a:schemeClr val="tx1"/>
              </a:solidFill>
              <a:latin typeface="Arial" panose="020b0604020202020204" pitchFamily="34" charset="0"/>
              <a:ea typeface="宋体" panose="02010600030101010101" pitchFamily="2" charset="-122"/>
              <a:cs typeface="宋体" panose="02010600030101010101" pitchFamily="2" charset="-122"/>
            </a:endParaRPr>
          </a:p>
        </p:txBody>
      </p:sp>
      <p:sp>
        <p:nvSpPr>
          <p:cNvPr id="9" name="Freeform 6"/>
          <p:cNvSpPr/>
          <p:nvPr/>
        </p:nvSpPr>
        <p:spPr bwMode="auto">
          <a:xfrm>
            <a:off x="6937687" y="2390840"/>
            <a:ext cx="639233" cy="2996008"/>
          </a:xfrm>
          <a:custGeom>
            <a:gdLst>
              <a:gd name="T0" fmla="*/ 1368 w 1368"/>
              <a:gd name="T1" fmla="*/ 3205 h 6410"/>
              <a:gd name="T2" fmla="*/ 829 w 1368"/>
              <a:gd name="T3" fmla="*/ 2536 h 6410"/>
              <a:gd name="T4" fmla="*/ 829 w 1368"/>
              <a:gd name="T5" fmla="*/ 1353 h 6410"/>
              <a:gd name="T6" fmla="*/ 1368 w 1368"/>
              <a:gd name="T7" fmla="*/ 684 h 6410"/>
              <a:gd name="T8" fmla="*/ 684 w 1368"/>
              <a:gd name="T9" fmla="*/ 0 h 6410"/>
              <a:gd name="T10" fmla="*/ 0 w 1368"/>
              <a:gd name="T11" fmla="*/ 684 h 6410"/>
              <a:gd name="T12" fmla="*/ 540 w 1368"/>
              <a:gd name="T13" fmla="*/ 1353 h 6410"/>
              <a:gd name="T14" fmla="*/ 540 w 1368"/>
              <a:gd name="T15" fmla="*/ 2536 h 6410"/>
              <a:gd name="T16" fmla="*/ 0 w 1368"/>
              <a:gd name="T17" fmla="*/ 3205 h 6410"/>
              <a:gd name="T18" fmla="*/ 540 w 1368"/>
              <a:gd name="T19" fmla="*/ 3874 h 6410"/>
              <a:gd name="T20" fmla="*/ 540 w 1368"/>
              <a:gd name="T21" fmla="*/ 5057 h 6410"/>
              <a:gd name="T22" fmla="*/ 0 w 1368"/>
              <a:gd name="T23" fmla="*/ 5726 h 6410"/>
              <a:gd name="T24" fmla="*/ 684 w 1368"/>
              <a:gd name="T25" fmla="*/ 6410 h 6410"/>
              <a:gd name="T26" fmla="*/ 1368 w 1368"/>
              <a:gd name="T27" fmla="*/ 5726 h 6410"/>
              <a:gd name="T28" fmla="*/ 829 w 1368"/>
              <a:gd name="T29" fmla="*/ 5057 h 6410"/>
              <a:gd name="T30" fmla="*/ 829 w 1368"/>
              <a:gd name="T31" fmla="*/ 3874 h 6410"/>
              <a:gd name="T32" fmla="*/ 1368 w 1368"/>
              <a:gd name="T33" fmla="*/ 3205 h 64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8" h="6410">
                <a:moveTo>
                  <a:pt x="1368" y="3205"/>
                </a:moveTo>
                <a:cubicBezTo>
                  <a:pt x="1368" y="2877"/>
                  <a:pt x="1137" y="2603"/>
                  <a:pt x="829" y="2536"/>
                </a:cubicBezTo>
                <a:cubicBezTo>
                  <a:pt x="829" y="1353"/>
                  <a:pt x="829" y="1353"/>
                  <a:pt x="829" y="1353"/>
                </a:cubicBezTo>
                <a:cubicBezTo>
                  <a:pt x="1137" y="1286"/>
                  <a:pt x="1368" y="1012"/>
                  <a:pt x="1368" y="684"/>
                </a:cubicBezTo>
                <a:cubicBezTo>
                  <a:pt x="1368" y="306"/>
                  <a:pt x="1062" y="0"/>
                  <a:pt x="684" y="0"/>
                </a:cubicBezTo>
                <a:cubicBezTo>
                  <a:pt x="306" y="0"/>
                  <a:pt x="0" y="306"/>
                  <a:pt x="0" y="684"/>
                </a:cubicBezTo>
                <a:cubicBezTo>
                  <a:pt x="0" y="1012"/>
                  <a:pt x="231" y="1286"/>
                  <a:pt x="540" y="1353"/>
                </a:cubicBezTo>
                <a:cubicBezTo>
                  <a:pt x="540" y="2536"/>
                  <a:pt x="540" y="2536"/>
                  <a:pt x="540" y="2536"/>
                </a:cubicBezTo>
                <a:cubicBezTo>
                  <a:pt x="231" y="2603"/>
                  <a:pt x="0" y="2877"/>
                  <a:pt x="0" y="3205"/>
                </a:cubicBezTo>
                <a:cubicBezTo>
                  <a:pt x="0" y="3533"/>
                  <a:pt x="231" y="3807"/>
                  <a:pt x="540" y="3874"/>
                </a:cubicBezTo>
                <a:cubicBezTo>
                  <a:pt x="540" y="5057"/>
                  <a:pt x="540" y="5057"/>
                  <a:pt x="540" y="5057"/>
                </a:cubicBezTo>
                <a:cubicBezTo>
                  <a:pt x="231" y="5124"/>
                  <a:pt x="0" y="5398"/>
                  <a:pt x="0" y="5726"/>
                </a:cubicBezTo>
                <a:cubicBezTo>
                  <a:pt x="0" y="6104"/>
                  <a:pt x="306" y="6410"/>
                  <a:pt x="684" y="6410"/>
                </a:cubicBezTo>
                <a:cubicBezTo>
                  <a:pt x="1062" y="6410"/>
                  <a:pt x="1368" y="6104"/>
                  <a:pt x="1368" y="5726"/>
                </a:cubicBezTo>
                <a:cubicBezTo>
                  <a:pt x="1368" y="5398"/>
                  <a:pt x="1137" y="5124"/>
                  <a:pt x="829" y="5057"/>
                </a:cubicBezTo>
                <a:cubicBezTo>
                  <a:pt x="829" y="3874"/>
                  <a:pt x="829" y="3874"/>
                  <a:pt x="829" y="3874"/>
                </a:cubicBezTo>
                <a:cubicBezTo>
                  <a:pt x="1137" y="3807"/>
                  <a:pt x="1368" y="3533"/>
                  <a:pt x="1368" y="3205"/>
                </a:cubicBezTo>
                <a:close/>
              </a:path>
            </a:pathLst>
          </a:custGeom>
          <a:solidFill>
            <a:schemeClr val="bg1">
              <a:lumMod val="85000"/>
            </a:schemeClr>
          </a:solidFill>
          <a:ln w="6350">
            <a:solidFill>
              <a:srgbClr val="7D9A52"/>
            </a:solidFill>
          </a:ln>
        </p:spPr>
        <p:txBody>
          <a:bodyPr/>
          <a:lstStyle/>
          <a:p>
            <a:endParaRPr lang="zh-CN" altLang="en-US">
              <a:solidFill>
                <a:schemeClr val="tx1">
                  <a:lumMod val="85000"/>
                  <a:lumOff val="15000"/>
                </a:schemeClr>
              </a:solidFill>
            </a:endParaRPr>
          </a:p>
        </p:txBody>
      </p:sp>
      <p:sp>
        <p:nvSpPr>
          <p:cNvPr id="10" name="Oval 7"/>
          <p:cNvSpPr>
            <a:spLocks noChangeArrowheads="1"/>
          </p:cNvSpPr>
          <p:nvPr/>
        </p:nvSpPr>
        <p:spPr bwMode="auto">
          <a:xfrm>
            <a:off x="7024486" y="2475532"/>
            <a:ext cx="469900" cy="470045"/>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865" b="1">
                <a:solidFill>
                  <a:srgbClr val="414141"/>
                </a:solidFill>
                <a:latin typeface="微软雅黑 Light" panose="020b0502040204020203" pitchFamily="34" charset="-122"/>
                <a:ea typeface="微软雅黑 Light" panose="020b0502040204020203" pitchFamily="34" charset="-122"/>
              </a:rPr>
              <a:t>01</a:t>
            </a:r>
            <a:endParaRPr lang="zh-CN" altLang="en-US" sz="1865" b="1">
              <a:solidFill>
                <a:srgbClr val="414141"/>
              </a:solidFill>
              <a:latin typeface="微软雅黑 Light" panose="020b0502040204020203" pitchFamily="34" charset="-122"/>
              <a:ea typeface="微软雅黑 Light" panose="020b0502040204020203" pitchFamily="34" charset="-122"/>
            </a:endParaRPr>
          </a:p>
        </p:txBody>
      </p:sp>
      <p:sp>
        <p:nvSpPr>
          <p:cNvPr id="11" name="Oval 8"/>
          <p:cNvSpPr>
            <a:spLocks noChangeArrowheads="1"/>
          </p:cNvSpPr>
          <p:nvPr/>
        </p:nvSpPr>
        <p:spPr bwMode="auto">
          <a:xfrm>
            <a:off x="7024486" y="3652763"/>
            <a:ext cx="469900" cy="472163"/>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865" b="1">
                <a:solidFill>
                  <a:srgbClr val="414141"/>
                </a:solidFill>
                <a:latin typeface="微软雅黑 Light" panose="020b0502040204020203" pitchFamily="34" charset="-122"/>
                <a:ea typeface="微软雅黑 Light" panose="020b0502040204020203" pitchFamily="34" charset="-122"/>
              </a:rPr>
              <a:t>02</a:t>
            </a:r>
            <a:endParaRPr lang="zh-CN" altLang="en-US" sz="1865" b="1">
              <a:solidFill>
                <a:srgbClr val="414141"/>
              </a:solidFill>
              <a:latin typeface="微软雅黑 Light" panose="020b0502040204020203" pitchFamily="34" charset="-122"/>
              <a:ea typeface="微软雅黑 Light" panose="020b0502040204020203" pitchFamily="34" charset="-122"/>
            </a:endParaRPr>
          </a:p>
        </p:txBody>
      </p:sp>
      <p:sp>
        <p:nvSpPr>
          <p:cNvPr id="12" name="Oval 9"/>
          <p:cNvSpPr>
            <a:spLocks noChangeArrowheads="1"/>
          </p:cNvSpPr>
          <p:nvPr/>
        </p:nvSpPr>
        <p:spPr bwMode="auto">
          <a:xfrm>
            <a:off x="7024486" y="4832111"/>
            <a:ext cx="469900" cy="470045"/>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865" b="1">
                <a:solidFill>
                  <a:srgbClr val="414141"/>
                </a:solidFill>
                <a:latin typeface="微软雅黑 Light" panose="020b0502040204020203" pitchFamily="34" charset="-122"/>
                <a:ea typeface="微软雅黑 Light" panose="020b0502040204020203" pitchFamily="34" charset="-122"/>
              </a:rPr>
              <a:t>03</a:t>
            </a:r>
            <a:endParaRPr lang="zh-CN" altLang="en-US" sz="1865" b="1">
              <a:solidFill>
                <a:srgbClr val="414141"/>
              </a:solidFill>
              <a:latin typeface="微软雅黑 Light" panose="020b0502040204020203" pitchFamily="34" charset="-122"/>
              <a:ea typeface="微软雅黑 Light" panose="020b0502040204020203" pitchFamily="34" charset="-122"/>
            </a:endParaRPr>
          </a:p>
        </p:txBody>
      </p:sp>
      <p:sp>
        <p:nvSpPr>
          <p:cNvPr id="13" name="矩形 35"/>
          <p:cNvSpPr>
            <a:spLocks noChangeArrowheads="1"/>
          </p:cNvSpPr>
          <p:nvPr/>
        </p:nvSpPr>
        <p:spPr bwMode="auto">
          <a:xfrm>
            <a:off x="7764793" y="2698935"/>
            <a:ext cx="3397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chemeClr val="bg1"/>
                </a:solidFill>
                <a:latin typeface="微软雅黑" panose="020b0503020204020204" pitchFamily="34" charset="-122"/>
                <a:ea typeface="微软雅黑" panose="020b0503020204020204" pitchFamily="34" charset="-122"/>
                <a:cs typeface="Open Sans"/>
              </a:rPr>
              <a:t>单击此处添加您的编辑文字标题您的团队名称您的公司</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a:spLocks noChangeArrowheads="1"/>
          </p:cNvSpPr>
          <p:nvPr/>
        </p:nvSpPr>
        <p:spPr bwMode="auto">
          <a:xfrm>
            <a:off x="7783843" y="2338572"/>
            <a:ext cx="21574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bg1"/>
                </a:solidFill>
                <a:latin typeface="微软雅黑" panose="020b0503020204020204" pitchFamily="34" charset="-122"/>
                <a:ea typeface="微软雅黑" panose="020b0503020204020204" pitchFamily="34" charset="-122"/>
              </a:rPr>
              <a:t>文字内容</a:t>
            </a:r>
            <a:endParaRPr lang="en-US" altLang="zh-CN" sz="2000" b="1">
              <a:solidFill>
                <a:schemeClr val="bg1"/>
              </a:solidFill>
              <a:latin typeface="微软雅黑" panose="020b0503020204020204" pitchFamily="34" charset="-122"/>
              <a:ea typeface="微软雅黑" panose="020b0503020204020204" pitchFamily="34" charset="-122"/>
            </a:endParaRPr>
          </a:p>
          <a:p>
            <a:pPr eaLnBrk="1" hangingPunct="1"/>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6" name="矩形 35"/>
          <p:cNvSpPr>
            <a:spLocks noChangeArrowheads="1"/>
          </p:cNvSpPr>
          <p:nvPr/>
        </p:nvSpPr>
        <p:spPr bwMode="auto">
          <a:xfrm>
            <a:off x="7845134" y="3809418"/>
            <a:ext cx="3397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chemeClr val="bg1"/>
                </a:solidFill>
                <a:latin typeface="微软雅黑" panose="020b0503020204020204" pitchFamily="34" charset="-122"/>
                <a:ea typeface="微软雅黑" panose="020b0503020204020204" pitchFamily="34" charset="-122"/>
                <a:cs typeface="Open Sans"/>
              </a:rPr>
              <a:t>单击此处添加您的编辑文字标题您的团队名称您的公司</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a:spLocks noChangeArrowheads="1"/>
          </p:cNvSpPr>
          <p:nvPr/>
        </p:nvSpPr>
        <p:spPr bwMode="auto">
          <a:xfrm>
            <a:off x="7864184" y="3449055"/>
            <a:ext cx="21574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bg1"/>
                </a:solidFill>
                <a:latin typeface="微软雅黑" panose="020b0503020204020204" pitchFamily="34" charset="-122"/>
                <a:ea typeface="微软雅黑" panose="020b0503020204020204" pitchFamily="34" charset="-122"/>
              </a:rPr>
              <a:t>文字内容</a:t>
            </a:r>
            <a:endParaRPr lang="en-US" altLang="zh-CN" sz="2000" b="1">
              <a:solidFill>
                <a:schemeClr val="bg1"/>
              </a:solidFill>
              <a:latin typeface="微软雅黑" panose="020b0503020204020204" pitchFamily="34" charset="-122"/>
              <a:ea typeface="微软雅黑" panose="020b0503020204020204" pitchFamily="34" charset="-122"/>
            </a:endParaRPr>
          </a:p>
          <a:p>
            <a:pPr eaLnBrk="1" hangingPunct="1"/>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8" name="矩形 35"/>
          <p:cNvSpPr>
            <a:spLocks noChangeArrowheads="1"/>
          </p:cNvSpPr>
          <p:nvPr/>
        </p:nvSpPr>
        <p:spPr bwMode="auto">
          <a:xfrm>
            <a:off x="7851082" y="4987224"/>
            <a:ext cx="3397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chemeClr val="bg1"/>
                </a:solidFill>
                <a:latin typeface="微软雅黑" panose="020b0503020204020204" pitchFamily="34" charset="-122"/>
                <a:ea typeface="微软雅黑" panose="020b0503020204020204" pitchFamily="34" charset="-122"/>
                <a:cs typeface="Open Sans"/>
              </a:rPr>
              <a:t>单击此处添加您的编辑文字标题您的团队名称您的公司</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a:spLocks noChangeArrowheads="1"/>
          </p:cNvSpPr>
          <p:nvPr/>
        </p:nvSpPr>
        <p:spPr bwMode="auto">
          <a:xfrm>
            <a:off x="7870132" y="4626861"/>
            <a:ext cx="21574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bg1"/>
                </a:solidFill>
                <a:latin typeface="微软雅黑" panose="020b0503020204020204" pitchFamily="34" charset="-122"/>
                <a:ea typeface="微软雅黑" panose="020b0503020204020204" pitchFamily="34" charset="-122"/>
              </a:rPr>
              <a:t>文字内容</a:t>
            </a:r>
            <a:endParaRPr lang="en-US" altLang="zh-CN" sz="2000" b="1">
              <a:solidFill>
                <a:schemeClr val="bg1"/>
              </a:solidFill>
              <a:latin typeface="微软雅黑" panose="020b0503020204020204" pitchFamily="34" charset="-122"/>
              <a:ea typeface="微软雅黑" panose="020b0503020204020204" pitchFamily="34" charset="-122"/>
            </a:endParaRPr>
          </a:p>
          <a:p>
            <a:pPr eaLnBrk="1" hangingPunct="1"/>
            <a:endParaRPr lang="zh-CN" altLang="en-US" sz="2000" b="1">
              <a:solidFill>
                <a:schemeClr val="bg1"/>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608171" y="428174"/>
            <a:ext cx="1869589" cy="675067"/>
            <a:chOff x="926281" y="233966"/>
            <a:chExt cx="1869589" cy="675067"/>
          </a:xfrm>
        </p:grpSpPr>
        <p:sp>
          <p:nvSpPr>
            <p:cNvPr id="21" name="文本框 27"/>
            <p:cNvSpPr txBox="1"/>
            <p:nvPr/>
          </p:nvSpPr>
          <p:spPr>
            <a:xfrm>
              <a:off x="926281" y="233966"/>
              <a:ext cx="1762021"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Clr>
                  <a:schemeClr val="bg1"/>
                </a:buClr>
                <a:buFont typeface="Arial" panose="020b0604020202020204" pitchFamily="34" charset="0"/>
                <a:buChar char="•"/>
              </a:pPr>
              <a:r>
                <a:rPr lang="zh-CN" altLang="en-US" sz="2400" b="1">
                  <a:solidFill>
                    <a:schemeClr val="bg1"/>
                  </a:solidFill>
                  <a:latin typeface="微软雅黑" panose="020b0503020204020204" pitchFamily="34" charset="-122"/>
                  <a:ea typeface="微软雅黑" panose="020b0503020204020204" pitchFamily="34" charset="-122"/>
                </a:rPr>
                <a:t>输入标题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2" name="文本框 28"/>
            <p:cNvSpPr txBox="1"/>
            <p:nvPr/>
          </p:nvSpPr>
          <p:spPr>
            <a:xfrm>
              <a:off x="1022628" y="655117"/>
              <a:ext cx="1773242" cy="25391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Clr>
                  <a:schemeClr val="bg1"/>
                </a:buClr>
                <a:buFont typeface="Arial" panose="020b0604020202020204" pitchFamily="34" charset="0"/>
                <a:buChar char="•"/>
              </a:pPr>
              <a:r>
                <a:rPr lang="en-US" altLang="zh-CN" sz="1050" b="1">
                  <a:solidFill>
                    <a:schemeClr val="bg1"/>
                  </a:solidFill>
                  <a:latin typeface="微软雅黑" panose="020b0503020204020204" pitchFamily="34" charset="-122"/>
                  <a:ea typeface="微软雅黑" panose="020b0503020204020204" pitchFamily="34" charset="-122"/>
                </a:rPr>
                <a:t>Company instruction</a:t>
              </a:r>
              <a:endParaRPr lang="zh-CN" altLang="en-US" sz="1050"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advClick="0" advTm="2000" p14:dur="0"/>
    </mc:Choice>
    <mc:Fallback>
      <p:transition advClick="0" advTm="2000"/>
    </mc:Fallback>
  </mc:AlternateConten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Freeform 5"/>
          <p:cNvSpPr/>
          <p:nvPr/>
        </p:nvSpPr>
        <p:spPr bwMode="auto">
          <a:xfrm>
            <a:off x="810686" y="5350340"/>
            <a:ext cx="2638111" cy="813395"/>
          </a:xfrm>
          <a:custGeom>
            <a:gdLst>
              <a:gd name="T0" fmla="*/ 0 w 973"/>
              <a:gd name="T1" fmla="*/ 300 h 300"/>
              <a:gd name="T2" fmla="*/ 0 w 973"/>
              <a:gd name="T3" fmla="*/ 0 h 300"/>
              <a:gd name="T4" fmla="*/ 973 w 973"/>
              <a:gd name="T5" fmla="*/ 0 h 300"/>
            </a:gdLst>
            <a:cxnLst>
              <a:cxn ang="0">
                <a:pos x="T0" y="T1"/>
              </a:cxn>
              <a:cxn ang="0">
                <a:pos x="T2" y="T3"/>
              </a:cxn>
              <a:cxn ang="0">
                <a:pos x="T4" y="T5"/>
              </a:cxn>
            </a:cxnLst>
            <a:rect l="0" t="0" r="r" b="b"/>
            <a:pathLst>
              <a:path w="973" h="300">
                <a:moveTo>
                  <a:pt x="0" y="300"/>
                </a:moveTo>
                <a:lnTo>
                  <a:pt x="0" y="0"/>
                </a:lnTo>
                <a:lnTo>
                  <a:pt x="973" y="0"/>
                </a:lnTo>
              </a:path>
            </a:pathLst>
          </a:custGeom>
          <a:noFill/>
          <a:ln w="57150" cap="flat">
            <a:solidFill>
              <a:schemeClr val="bg1">
                <a:lumMod val="9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en-US" sz="3200">
              <a:solidFill>
                <a:schemeClr val="bg1"/>
              </a:solidFill>
            </a:endParaRPr>
          </a:p>
        </p:txBody>
      </p:sp>
      <p:sp>
        <p:nvSpPr>
          <p:cNvPr id="8" name="Freeform 6"/>
          <p:cNvSpPr/>
          <p:nvPr/>
        </p:nvSpPr>
        <p:spPr bwMode="auto">
          <a:xfrm>
            <a:off x="3448797" y="4545080"/>
            <a:ext cx="2638111" cy="813395"/>
          </a:xfrm>
          <a:custGeom>
            <a:gdLst>
              <a:gd name="T0" fmla="*/ 0 w 973"/>
              <a:gd name="T1" fmla="*/ 300 h 300"/>
              <a:gd name="T2" fmla="*/ 0 w 973"/>
              <a:gd name="T3" fmla="*/ 0 h 300"/>
              <a:gd name="T4" fmla="*/ 973 w 973"/>
              <a:gd name="T5" fmla="*/ 0 h 300"/>
            </a:gdLst>
            <a:cxnLst>
              <a:cxn ang="0">
                <a:pos x="T0" y="T1"/>
              </a:cxn>
              <a:cxn ang="0">
                <a:pos x="T2" y="T3"/>
              </a:cxn>
              <a:cxn ang="0">
                <a:pos x="T4" y="T5"/>
              </a:cxn>
            </a:cxnLst>
            <a:rect l="0" t="0" r="r" b="b"/>
            <a:pathLst>
              <a:path w="973" h="300">
                <a:moveTo>
                  <a:pt x="0" y="300"/>
                </a:moveTo>
                <a:lnTo>
                  <a:pt x="0" y="0"/>
                </a:lnTo>
                <a:lnTo>
                  <a:pt x="973" y="0"/>
                </a:lnTo>
              </a:path>
            </a:pathLst>
          </a:custGeom>
          <a:noFill/>
          <a:ln w="57150" cap="flat">
            <a:solidFill>
              <a:schemeClr val="bg1">
                <a:lumMod val="9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en-US" sz="3200">
              <a:solidFill>
                <a:schemeClr val="bg1"/>
              </a:solidFill>
            </a:endParaRPr>
          </a:p>
        </p:txBody>
      </p:sp>
      <p:sp>
        <p:nvSpPr>
          <p:cNvPr id="9" name="Freeform 7"/>
          <p:cNvSpPr/>
          <p:nvPr/>
        </p:nvSpPr>
        <p:spPr bwMode="auto">
          <a:xfrm>
            <a:off x="6092328" y="3734395"/>
            <a:ext cx="2643533" cy="810684"/>
          </a:xfrm>
          <a:custGeom>
            <a:gdLst>
              <a:gd name="T0" fmla="*/ 0 w 975"/>
              <a:gd name="T1" fmla="*/ 299 h 299"/>
              <a:gd name="T2" fmla="*/ 0 w 975"/>
              <a:gd name="T3" fmla="*/ 0 h 299"/>
              <a:gd name="T4" fmla="*/ 975 w 975"/>
              <a:gd name="T5" fmla="*/ 0 h 299"/>
            </a:gdLst>
            <a:cxnLst>
              <a:cxn ang="0">
                <a:pos x="T0" y="T1"/>
              </a:cxn>
              <a:cxn ang="0">
                <a:pos x="T2" y="T3"/>
              </a:cxn>
              <a:cxn ang="0">
                <a:pos x="T4" y="T5"/>
              </a:cxn>
            </a:cxnLst>
            <a:rect l="0" t="0" r="r" b="b"/>
            <a:pathLst>
              <a:path w="975" h="299">
                <a:moveTo>
                  <a:pt x="0" y="299"/>
                </a:moveTo>
                <a:lnTo>
                  <a:pt x="0" y="0"/>
                </a:lnTo>
                <a:lnTo>
                  <a:pt x="975" y="0"/>
                </a:lnTo>
              </a:path>
            </a:pathLst>
          </a:custGeom>
          <a:noFill/>
          <a:ln w="57150" cap="flat">
            <a:solidFill>
              <a:schemeClr val="bg1">
                <a:lumMod val="9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en-US" sz="3200">
              <a:solidFill>
                <a:schemeClr val="bg1"/>
              </a:solidFill>
            </a:endParaRPr>
          </a:p>
        </p:txBody>
      </p:sp>
      <p:sp>
        <p:nvSpPr>
          <p:cNvPr id="10" name="Freeform 8"/>
          <p:cNvSpPr/>
          <p:nvPr/>
        </p:nvSpPr>
        <p:spPr bwMode="auto">
          <a:xfrm>
            <a:off x="8735862" y="2937061"/>
            <a:ext cx="2638111" cy="813395"/>
          </a:xfrm>
          <a:custGeom>
            <a:gdLst>
              <a:gd name="T0" fmla="*/ 0 w 973"/>
              <a:gd name="T1" fmla="*/ 300 h 300"/>
              <a:gd name="T2" fmla="*/ 0 w 973"/>
              <a:gd name="T3" fmla="*/ 0 h 300"/>
              <a:gd name="T4" fmla="*/ 973 w 973"/>
              <a:gd name="T5" fmla="*/ 0 h 300"/>
            </a:gdLst>
            <a:cxnLst>
              <a:cxn ang="0">
                <a:pos x="T0" y="T1"/>
              </a:cxn>
              <a:cxn ang="0">
                <a:pos x="T2" y="T3"/>
              </a:cxn>
              <a:cxn ang="0">
                <a:pos x="T4" y="T5"/>
              </a:cxn>
            </a:cxnLst>
            <a:rect l="0" t="0" r="r" b="b"/>
            <a:pathLst>
              <a:path w="973" h="300">
                <a:moveTo>
                  <a:pt x="0" y="300"/>
                </a:moveTo>
                <a:lnTo>
                  <a:pt x="0" y="0"/>
                </a:lnTo>
                <a:lnTo>
                  <a:pt x="973" y="0"/>
                </a:lnTo>
              </a:path>
            </a:pathLst>
          </a:custGeom>
          <a:noFill/>
          <a:ln w="57150" cap="flat">
            <a:solidFill>
              <a:schemeClr val="bg1">
                <a:lumMod val="9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en-US" sz="3200">
              <a:solidFill>
                <a:schemeClr val="bg1"/>
              </a:solidFill>
            </a:endParaRPr>
          </a:p>
        </p:txBody>
      </p:sp>
      <p:sp>
        <p:nvSpPr>
          <p:cNvPr id="15" name="矩形 14"/>
          <p:cNvSpPr/>
          <p:nvPr/>
        </p:nvSpPr>
        <p:spPr>
          <a:xfrm>
            <a:off x="8991601" y="3467862"/>
            <a:ext cx="2557252" cy="1077218"/>
          </a:xfrm>
          <a:prstGeom prst="rect">
            <a:avLst/>
          </a:prstGeom>
        </p:spPr>
        <p:txBody>
          <a:bodyPr wrap="square">
            <a:spAutoFit/>
          </a:bodyPr>
          <a:lstStyle/>
          <a:p>
            <a:r>
              <a:rPr lang="zh-CN" altLang="en-US" sz="1600">
                <a:solidFill>
                  <a:schemeClr val="bg1"/>
                </a:solidFill>
                <a:latin typeface="Open Sans" pitchFamily="34" charset="0"/>
                <a:ea typeface="Open Sans" pitchFamily="34" charset="0"/>
                <a:cs typeface="Open Sans" pitchFamily="34" charset="0"/>
              </a:rPr>
              <a:t>单击此处添加您的编辑文字标题您的团队名称您的公司名称单击此处添加您的编辑文字</a:t>
            </a:r>
            <a:endParaRPr lang="zh-CN" altLang="en-US" sz="1600">
              <a:solidFill>
                <a:schemeClr val="bg1"/>
              </a:solidFill>
            </a:endParaRPr>
          </a:p>
        </p:txBody>
      </p:sp>
      <p:sp>
        <p:nvSpPr>
          <p:cNvPr id="16" name="文本框 15"/>
          <p:cNvSpPr txBox="1"/>
          <p:nvPr/>
        </p:nvSpPr>
        <p:spPr>
          <a:xfrm>
            <a:off x="8991600" y="3052153"/>
            <a:ext cx="1540933" cy="707886"/>
          </a:xfrm>
          <a:prstGeom prst="rect">
            <a:avLst/>
          </a:prstGeom>
          <a:noFill/>
        </p:spPr>
        <p:txBody>
          <a:bodyPr wrap="square" rtlCol="0">
            <a:spAutoFit/>
          </a:bodyPr>
          <a:lstStyle/>
          <a:p>
            <a:r>
              <a:rPr lang="zh-CN" altLang="en-US" sz="2000" b="1">
                <a:solidFill>
                  <a:schemeClr val="bg1"/>
                </a:solidFill>
                <a:latin typeface="微软雅黑" panose="020b0503020204020204" pitchFamily="34" charset="-122"/>
                <a:ea typeface="微软雅黑" panose="020b0503020204020204" pitchFamily="34" charset="-122"/>
              </a:rPr>
              <a:t>文字内容</a:t>
            </a:r>
            <a:endParaRPr lang="en-US" altLang="zh-CN" sz="2000" b="1">
              <a:solidFill>
                <a:schemeClr val="bg1"/>
              </a:solidFill>
              <a:latin typeface="微软雅黑" panose="020b0503020204020204" pitchFamily="34" charset="-122"/>
              <a:ea typeface="微软雅黑" panose="020b0503020204020204" pitchFamily="34" charset="-122"/>
            </a:endParaRPr>
          </a:p>
          <a:p>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5998285" y="2537102"/>
            <a:ext cx="2557252" cy="1077218"/>
          </a:xfrm>
          <a:prstGeom prst="rect">
            <a:avLst/>
          </a:prstGeom>
        </p:spPr>
        <p:txBody>
          <a:bodyPr wrap="square">
            <a:spAutoFit/>
          </a:bodyPr>
          <a:lstStyle/>
          <a:p>
            <a:r>
              <a:rPr lang="zh-CN" altLang="en-US" sz="1600">
                <a:solidFill>
                  <a:schemeClr val="bg1"/>
                </a:solidFill>
                <a:latin typeface="Open Sans" pitchFamily="34" charset="0"/>
                <a:ea typeface="Open Sans" pitchFamily="34" charset="0"/>
                <a:cs typeface="Open Sans" pitchFamily="34" charset="0"/>
              </a:rPr>
              <a:t>单击此处添加您的编辑文字标题您的团队名称您的公司名称单击此处添加您的编辑文字</a:t>
            </a:r>
            <a:endParaRPr lang="zh-CN" altLang="en-US" sz="1600">
              <a:solidFill>
                <a:schemeClr val="bg1"/>
              </a:solidFill>
            </a:endParaRPr>
          </a:p>
        </p:txBody>
      </p:sp>
      <p:sp>
        <p:nvSpPr>
          <p:cNvPr id="18" name="文本框 17"/>
          <p:cNvSpPr txBox="1"/>
          <p:nvPr/>
        </p:nvSpPr>
        <p:spPr>
          <a:xfrm>
            <a:off x="5998285" y="2121391"/>
            <a:ext cx="1619724" cy="707886"/>
          </a:xfrm>
          <a:prstGeom prst="rect">
            <a:avLst/>
          </a:prstGeom>
          <a:noFill/>
        </p:spPr>
        <p:txBody>
          <a:bodyPr wrap="square" rtlCol="0">
            <a:spAutoFit/>
          </a:bodyPr>
          <a:lstStyle/>
          <a:p>
            <a:r>
              <a:rPr lang="zh-CN" altLang="en-US" sz="2000" b="1">
                <a:solidFill>
                  <a:schemeClr val="bg1"/>
                </a:solidFill>
                <a:latin typeface="微软雅黑" panose="020b0503020204020204" pitchFamily="34" charset="-122"/>
                <a:ea typeface="微软雅黑" panose="020b0503020204020204" pitchFamily="34" charset="-122"/>
              </a:rPr>
              <a:t>文字内容</a:t>
            </a:r>
            <a:endParaRPr lang="en-US" altLang="zh-CN" sz="2000" b="1">
              <a:solidFill>
                <a:schemeClr val="bg1"/>
              </a:solidFill>
              <a:latin typeface="微软雅黑" panose="020b0503020204020204" pitchFamily="34" charset="-122"/>
              <a:ea typeface="微软雅黑" panose="020b0503020204020204" pitchFamily="34" charset="-122"/>
            </a:endParaRPr>
          </a:p>
          <a:p>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3448795" y="3352772"/>
            <a:ext cx="2557252" cy="1077218"/>
          </a:xfrm>
          <a:prstGeom prst="rect">
            <a:avLst/>
          </a:prstGeom>
        </p:spPr>
        <p:txBody>
          <a:bodyPr wrap="square">
            <a:spAutoFit/>
          </a:bodyPr>
          <a:lstStyle/>
          <a:p>
            <a:r>
              <a:rPr lang="zh-CN" altLang="en-US" sz="1600">
                <a:solidFill>
                  <a:schemeClr val="bg1"/>
                </a:solidFill>
                <a:latin typeface="Open Sans" pitchFamily="34" charset="0"/>
                <a:ea typeface="Open Sans" pitchFamily="34" charset="0"/>
                <a:cs typeface="Open Sans" pitchFamily="34" charset="0"/>
              </a:rPr>
              <a:t>单击此处添加您的编辑文字标题您的团队名称您的公司名称单击此处添加您的编辑文字</a:t>
            </a:r>
            <a:endParaRPr lang="zh-CN" altLang="en-US" sz="1600">
              <a:solidFill>
                <a:schemeClr val="bg1"/>
              </a:solidFill>
            </a:endParaRPr>
          </a:p>
        </p:txBody>
      </p:sp>
      <p:sp>
        <p:nvSpPr>
          <p:cNvPr id="20" name="文本框 19"/>
          <p:cNvSpPr txBox="1"/>
          <p:nvPr/>
        </p:nvSpPr>
        <p:spPr>
          <a:xfrm>
            <a:off x="3448795" y="2937062"/>
            <a:ext cx="1525680" cy="707886"/>
          </a:xfrm>
          <a:prstGeom prst="rect">
            <a:avLst/>
          </a:prstGeom>
          <a:noFill/>
        </p:spPr>
        <p:txBody>
          <a:bodyPr wrap="square" rtlCol="0">
            <a:spAutoFit/>
          </a:bodyPr>
          <a:lstStyle/>
          <a:p>
            <a:r>
              <a:rPr lang="zh-CN" altLang="en-US" sz="2000" b="1">
                <a:solidFill>
                  <a:schemeClr val="bg1"/>
                </a:solidFill>
                <a:latin typeface="微软雅黑" panose="020b0503020204020204" pitchFamily="34" charset="-122"/>
                <a:ea typeface="微软雅黑" panose="020b0503020204020204" pitchFamily="34" charset="-122"/>
              </a:rPr>
              <a:t>文字内容</a:t>
            </a:r>
            <a:endParaRPr lang="en-US" altLang="zh-CN" sz="2000" b="1">
              <a:solidFill>
                <a:schemeClr val="bg1"/>
              </a:solidFill>
              <a:latin typeface="微软雅黑" panose="020b0503020204020204" pitchFamily="34" charset="-122"/>
              <a:ea typeface="微软雅黑" panose="020b0503020204020204" pitchFamily="34" charset="-122"/>
            </a:endParaRPr>
          </a:p>
          <a:p>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718983" y="4184702"/>
            <a:ext cx="2557252" cy="1077218"/>
          </a:xfrm>
          <a:prstGeom prst="rect">
            <a:avLst/>
          </a:prstGeom>
        </p:spPr>
        <p:txBody>
          <a:bodyPr wrap="square">
            <a:spAutoFit/>
          </a:bodyPr>
          <a:lstStyle/>
          <a:p>
            <a:r>
              <a:rPr lang="zh-CN" altLang="en-US" sz="1600">
                <a:solidFill>
                  <a:schemeClr val="bg1"/>
                </a:solidFill>
                <a:latin typeface="Open Sans" pitchFamily="34" charset="0"/>
                <a:ea typeface="Open Sans" pitchFamily="34" charset="0"/>
                <a:cs typeface="Open Sans" pitchFamily="34" charset="0"/>
              </a:rPr>
              <a:t>单击此处添加您的编辑文字标题您的团队名称您的公司名称单击此处添加您的编辑文字</a:t>
            </a:r>
            <a:endParaRPr lang="zh-CN" altLang="en-US" sz="1600">
              <a:solidFill>
                <a:schemeClr val="bg1"/>
              </a:solidFill>
            </a:endParaRPr>
          </a:p>
        </p:txBody>
      </p:sp>
      <p:sp>
        <p:nvSpPr>
          <p:cNvPr id="22" name="文本框 21"/>
          <p:cNvSpPr txBox="1"/>
          <p:nvPr/>
        </p:nvSpPr>
        <p:spPr>
          <a:xfrm>
            <a:off x="718983" y="3768992"/>
            <a:ext cx="1499284" cy="707886"/>
          </a:xfrm>
          <a:prstGeom prst="rect">
            <a:avLst/>
          </a:prstGeom>
          <a:noFill/>
        </p:spPr>
        <p:txBody>
          <a:bodyPr wrap="square" rtlCol="0">
            <a:spAutoFit/>
          </a:bodyPr>
          <a:lstStyle/>
          <a:p>
            <a:r>
              <a:rPr lang="zh-CN" altLang="en-US" sz="2000" b="1">
                <a:solidFill>
                  <a:schemeClr val="bg1"/>
                </a:solidFill>
                <a:latin typeface="微软雅黑" panose="020b0503020204020204" pitchFamily="34" charset="-122"/>
                <a:ea typeface="微软雅黑" panose="020b0503020204020204" pitchFamily="34" charset="-122"/>
              </a:rPr>
              <a:t>文字内容</a:t>
            </a:r>
            <a:endParaRPr lang="en-US" altLang="zh-CN" sz="2000" b="1">
              <a:solidFill>
                <a:schemeClr val="bg1"/>
              </a:solidFill>
              <a:latin typeface="微软雅黑" panose="020b0503020204020204" pitchFamily="34" charset="-122"/>
              <a:ea typeface="微软雅黑" panose="020b0503020204020204" pitchFamily="34" charset="-122"/>
            </a:endParaRPr>
          </a:p>
          <a:p>
            <a:endParaRPr lang="zh-CN" altLang="en-US" sz="2000" b="1">
              <a:solidFill>
                <a:schemeClr val="bg1"/>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608171" y="428174"/>
            <a:ext cx="1869589" cy="675067"/>
            <a:chOff x="926281" y="233966"/>
            <a:chExt cx="1869589" cy="675067"/>
          </a:xfrm>
        </p:grpSpPr>
        <p:sp>
          <p:nvSpPr>
            <p:cNvPr id="24" name="文本框 27"/>
            <p:cNvSpPr txBox="1"/>
            <p:nvPr/>
          </p:nvSpPr>
          <p:spPr>
            <a:xfrm>
              <a:off x="926281" y="233966"/>
              <a:ext cx="1762021"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Clr>
                  <a:schemeClr val="bg1"/>
                </a:buClr>
                <a:buFont typeface="Arial" panose="020b0604020202020204" pitchFamily="34" charset="0"/>
                <a:buChar char="•"/>
              </a:pPr>
              <a:r>
                <a:rPr lang="zh-CN" altLang="en-US" sz="2400" b="1">
                  <a:solidFill>
                    <a:schemeClr val="bg1"/>
                  </a:solidFill>
                  <a:latin typeface="微软雅黑" panose="020b0503020204020204" pitchFamily="34" charset="-122"/>
                  <a:ea typeface="微软雅黑" panose="020b0503020204020204" pitchFamily="34" charset="-122"/>
                </a:rPr>
                <a:t>输入标题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5" name="文本框 28"/>
            <p:cNvSpPr txBox="1"/>
            <p:nvPr/>
          </p:nvSpPr>
          <p:spPr>
            <a:xfrm>
              <a:off x="1022628" y="655117"/>
              <a:ext cx="1773242" cy="25391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Clr>
                  <a:schemeClr val="bg1"/>
                </a:buClr>
                <a:buFont typeface="Arial" panose="020b0604020202020204" pitchFamily="34" charset="0"/>
                <a:buChar char="•"/>
              </a:pPr>
              <a:r>
                <a:rPr lang="en-US" altLang="zh-CN" sz="1050" b="1">
                  <a:solidFill>
                    <a:schemeClr val="bg1"/>
                  </a:solidFill>
                  <a:latin typeface="微软雅黑" panose="020b0503020204020204" pitchFamily="34" charset="-122"/>
                  <a:ea typeface="微软雅黑" panose="020b0503020204020204" pitchFamily="34" charset="-122"/>
                </a:rPr>
                <a:t>Company instruction</a:t>
              </a:r>
              <a:endParaRPr lang="zh-CN" altLang="en-US" sz="1050"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advClick="0" advTm="0" p14:dur="0"/>
    </mc:Choice>
    <mc:Fallback>
      <p:transition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ppt_x"/>
                                          </p:val>
                                        </p:tav>
                                        <p:tav tm="100000">
                                          <p:val>
                                            <p:strVal val="#ppt_x"/>
                                          </p:val>
                                        </p:tav>
                                      </p:tavLst>
                                    </p:anim>
                                    <p:anim calcmode="lin" valueType="num">
                                      <p:cBhvr additive="base">
                                        <p:cTn id="8" dur="250" fill="hold"/>
                                        <p:tgtEl>
                                          <p:spTgt spid="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5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250" fill="hold"/>
                                        <p:tgtEl>
                                          <p:spTgt spid="8"/>
                                        </p:tgtEl>
                                        <p:attrNameLst>
                                          <p:attrName>ppt_x</p:attrName>
                                        </p:attrNameLst>
                                      </p:cBhvr>
                                      <p:tavLst>
                                        <p:tav tm="0">
                                          <p:val>
                                            <p:strVal val="#ppt_x"/>
                                          </p:val>
                                        </p:tav>
                                        <p:tav tm="100000">
                                          <p:val>
                                            <p:strVal val="#ppt_x"/>
                                          </p:val>
                                        </p:tav>
                                      </p:tavLst>
                                    </p:anim>
                                    <p:anim calcmode="lin" valueType="num">
                                      <p:cBhvr additive="base">
                                        <p:cTn id="13" dur="250" fill="hold"/>
                                        <p:tgtEl>
                                          <p:spTgt spid="8"/>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250" fill="hold"/>
                                        <p:tgtEl>
                                          <p:spTgt spid="9"/>
                                        </p:tgtEl>
                                        <p:attrNameLst>
                                          <p:attrName>ppt_x</p:attrName>
                                        </p:attrNameLst>
                                      </p:cBhvr>
                                      <p:tavLst>
                                        <p:tav tm="0">
                                          <p:val>
                                            <p:strVal val="#ppt_x"/>
                                          </p:val>
                                        </p:tav>
                                        <p:tav tm="100000">
                                          <p:val>
                                            <p:strVal val="#ppt_x"/>
                                          </p:val>
                                        </p:tav>
                                      </p:tavLst>
                                    </p:anim>
                                    <p:anim calcmode="lin" valueType="num">
                                      <p:cBhvr additive="base">
                                        <p:cTn id="18" dur="250" fill="hold"/>
                                        <p:tgtEl>
                                          <p:spTgt spid="9"/>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750"/>
                            </p:stCondLst>
                            <p:childTnLst>
                              <p:par>
                                <p:cTn id="20" presetID="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250" fill="hold"/>
                                        <p:tgtEl>
                                          <p:spTgt spid="10"/>
                                        </p:tgtEl>
                                        <p:attrNameLst>
                                          <p:attrName>ppt_x</p:attrName>
                                        </p:attrNameLst>
                                      </p:cBhvr>
                                      <p:tavLst>
                                        <p:tav tm="0">
                                          <p:val>
                                            <p:strVal val="#ppt_x"/>
                                          </p:val>
                                        </p:tav>
                                        <p:tav tm="100000">
                                          <p:val>
                                            <p:strVal val="#ppt_x"/>
                                          </p:val>
                                        </p:tav>
                                      </p:tavLst>
                                    </p:anim>
                                    <p:anim calcmode="lin" valueType="num">
                                      <p:cBhvr additive="base">
                                        <p:cTn id="23" dur="250" fill="hold"/>
                                        <p:tgtEl>
                                          <p:spTgt spid="10"/>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4000"/>
                            </p:stCondLst>
                            <p:childTnLst>
                              <p:par>
                                <p:cTn id="43" presetID="42" presetClass="entr" presetSubtype="0"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1000"/>
                                        <p:tgtEl>
                                          <p:spTgt spid="22"/>
                                        </p:tgtEl>
                                      </p:cBhvr>
                                    </p:animEffect>
                                    <p:anim calcmode="lin" valueType="num">
                                      <p:cBhvr>
                                        <p:cTn id="46" dur="1000" fill="hold"/>
                                        <p:tgtEl>
                                          <p:spTgt spid="22"/>
                                        </p:tgtEl>
                                        <p:attrNameLst>
                                          <p:attrName>ppt_x</p:attrName>
                                        </p:attrNameLst>
                                      </p:cBhvr>
                                      <p:tavLst>
                                        <p:tav tm="0">
                                          <p:val>
                                            <p:strVal val="#ppt_x"/>
                                          </p:val>
                                        </p:tav>
                                        <p:tav tm="100000">
                                          <p:val>
                                            <p:strVal val="#ppt_x"/>
                                          </p:val>
                                        </p:tav>
                                      </p:tavLst>
                                    </p:anim>
                                    <p:anim calcmode="lin" valueType="num">
                                      <p:cBhvr>
                                        <p:cTn id="4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6" grpId="0"/>
      <p:bldP spid="18" grpId="0"/>
      <p:bldP spid="20" grpId="0"/>
      <p:bldP spid="22"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9" name="矩形 1"/>
          <p:cNvSpPr/>
          <p:nvPr/>
        </p:nvSpPr>
        <p:spPr>
          <a:xfrm>
            <a:off x="941543" y="1862962"/>
            <a:ext cx="1781084" cy="3406391"/>
          </a:xfrm>
          <a:custGeom>
            <a:gdLst>
              <a:gd name="connsiteX0" fmla="*/ 0 w 2230734"/>
              <a:gd name="connsiteY0" fmla="*/ 0 h 3396343"/>
              <a:gd name="connsiteX1" fmla="*/ 2220685 w 2230734"/>
              <a:gd name="connsiteY1" fmla="*/ 633046 h 3396343"/>
              <a:gd name="connsiteX2" fmla="*/ 2230734 w 2230734"/>
              <a:gd name="connsiteY2" fmla="*/ 2662813 h 3396343"/>
              <a:gd name="connsiteX3" fmla="*/ 0 w 2230734"/>
              <a:gd name="connsiteY3" fmla="*/ 3396343 h 3396343"/>
              <a:gd name="connsiteX4" fmla="*/ 0 w 2230734"/>
              <a:gd name="connsiteY4" fmla="*/ 0 h 3396343"/>
            </a:gdLst>
            <a:cxnLst>
              <a:cxn ang="0">
                <a:pos x="connsiteX0" y="connsiteY0"/>
              </a:cxn>
              <a:cxn ang="0">
                <a:pos x="connsiteX1" y="connsiteY1"/>
              </a:cxn>
              <a:cxn ang="0">
                <a:pos x="connsiteX2" y="connsiteY2"/>
              </a:cxn>
              <a:cxn ang="0">
                <a:pos x="connsiteX3" y="connsiteY3"/>
              </a:cxn>
              <a:cxn ang="0">
                <a:pos x="connsiteX4" y="connsiteY4"/>
              </a:cxn>
            </a:cxnLst>
            <a:rect l="l" t="t" r="r" b="b"/>
            <a:pathLst>
              <a:path w="2230734" h="3396343">
                <a:moveTo>
                  <a:pt x="0" y="0"/>
                </a:moveTo>
                <a:lnTo>
                  <a:pt x="2220685" y="633046"/>
                </a:lnTo>
                <a:cubicBezTo>
                  <a:pt x="2224035" y="1554145"/>
                  <a:pt x="2227384" y="1741714"/>
                  <a:pt x="2230734" y="2662813"/>
                </a:cubicBezTo>
                <a:lnTo>
                  <a:pt x="0" y="3396343"/>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矩形 1"/>
          <p:cNvSpPr/>
          <p:nvPr/>
        </p:nvSpPr>
        <p:spPr>
          <a:xfrm>
            <a:off x="2852928" y="1862963"/>
            <a:ext cx="1781084" cy="3406391"/>
          </a:xfrm>
          <a:custGeom>
            <a:gdLst>
              <a:gd name="connsiteX0" fmla="*/ 0 w 2230734"/>
              <a:gd name="connsiteY0" fmla="*/ 0 h 3396343"/>
              <a:gd name="connsiteX1" fmla="*/ 2220685 w 2230734"/>
              <a:gd name="connsiteY1" fmla="*/ 633046 h 3396343"/>
              <a:gd name="connsiteX2" fmla="*/ 2230734 w 2230734"/>
              <a:gd name="connsiteY2" fmla="*/ 2662813 h 3396343"/>
              <a:gd name="connsiteX3" fmla="*/ 0 w 2230734"/>
              <a:gd name="connsiteY3" fmla="*/ 3396343 h 3396343"/>
              <a:gd name="connsiteX4" fmla="*/ 0 w 2230734"/>
              <a:gd name="connsiteY4" fmla="*/ 0 h 3396343"/>
            </a:gdLst>
            <a:cxnLst>
              <a:cxn ang="0">
                <a:pos x="connsiteX0" y="connsiteY0"/>
              </a:cxn>
              <a:cxn ang="0">
                <a:pos x="connsiteX1" y="connsiteY1"/>
              </a:cxn>
              <a:cxn ang="0">
                <a:pos x="connsiteX2" y="connsiteY2"/>
              </a:cxn>
              <a:cxn ang="0">
                <a:pos x="connsiteX3" y="connsiteY3"/>
              </a:cxn>
              <a:cxn ang="0">
                <a:pos x="connsiteX4" y="connsiteY4"/>
              </a:cxn>
            </a:cxnLst>
            <a:rect l="l" t="t" r="r" b="b"/>
            <a:pathLst>
              <a:path w="2230734" h="3396343">
                <a:moveTo>
                  <a:pt x="0" y="0"/>
                </a:moveTo>
                <a:lnTo>
                  <a:pt x="2220685" y="633046"/>
                </a:lnTo>
                <a:cubicBezTo>
                  <a:pt x="2224035" y="1554145"/>
                  <a:pt x="2227384" y="1741714"/>
                  <a:pt x="2230734" y="2662813"/>
                </a:cubicBezTo>
                <a:lnTo>
                  <a:pt x="0" y="3396343"/>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矩形 1"/>
          <p:cNvSpPr/>
          <p:nvPr/>
        </p:nvSpPr>
        <p:spPr>
          <a:xfrm>
            <a:off x="4773838" y="1862962"/>
            <a:ext cx="1781084" cy="3406391"/>
          </a:xfrm>
          <a:custGeom>
            <a:gdLst>
              <a:gd name="connsiteX0" fmla="*/ 0 w 2230734"/>
              <a:gd name="connsiteY0" fmla="*/ 0 h 3396343"/>
              <a:gd name="connsiteX1" fmla="*/ 2220685 w 2230734"/>
              <a:gd name="connsiteY1" fmla="*/ 633046 h 3396343"/>
              <a:gd name="connsiteX2" fmla="*/ 2230734 w 2230734"/>
              <a:gd name="connsiteY2" fmla="*/ 2662813 h 3396343"/>
              <a:gd name="connsiteX3" fmla="*/ 0 w 2230734"/>
              <a:gd name="connsiteY3" fmla="*/ 3396343 h 3396343"/>
              <a:gd name="connsiteX4" fmla="*/ 0 w 2230734"/>
              <a:gd name="connsiteY4" fmla="*/ 0 h 3396343"/>
            </a:gdLst>
            <a:cxnLst>
              <a:cxn ang="0">
                <a:pos x="connsiteX0" y="connsiteY0"/>
              </a:cxn>
              <a:cxn ang="0">
                <a:pos x="connsiteX1" y="connsiteY1"/>
              </a:cxn>
              <a:cxn ang="0">
                <a:pos x="connsiteX2" y="connsiteY2"/>
              </a:cxn>
              <a:cxn ang="0">
                <a:pos x="connsiteX3" y="connsiteY3"/>
              </a:cxn>
              <a:cxn ang="0">
                <a:pos x="connsiteX4" y="connsiteY4"/>
              </a:cxn>
            </a:cxnLst>
            <a:rect l="l" t="t" r="r" b="b"/>
            <a:pathLst>
              <a:path w="2230734" h="3396343">
                <a:moveTo>
                  <a:pt x="0" y="0"/>
                </a:moveTo>
                <a:lnTo>
                  <a:pt x="2220685" y="633046"/>
                </a:lnTo>
                <a:cubicBezTo>
                  <a:pt x="2224035" y="1554145"/>
                  <a:pt x="2227384" y="1741714"/>
                  <a:pt x="2230734" y="2662813"/>
                </a:cubicBezTo>
                <a:lnTo>
                  <a:pt x="0" y="3396343"/>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TextBox 35"/>
          <p:cNvSpPr txBox="1"/>
          <p:nvPr/>
        </p:nvSpPr>
        <p:spPr>
          <a:xfrm>
            <a:off x="1125319" y="2965992"/>
            <a:ext cx="1394481" cy="1200329"/>
          </a:xfrm>
          <a:prstGeom prst="rect">
            <a:avLst/>
          </a:prstGeom>
          <a:noFill/>
        </p:spPr>
        <p:txBody>
          <a:bodyPr wrap="square" rtlCol="0">
            <a:spAutoFit/>
          </a:bodyPr>
          <a:lstStyle/>
          <a:p>
            <a:pPr algn="just"/>
            <a:r>
              <a:rPr lang="zh-CN" altLang="en-US" sz="1200">
                <a:solidFill>
                  <a:srgbClr val="31373C"/>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zh-CN" altLang="en-US" sz="1200">
              <a:solidFill>
                <a:srgbClr val="31373C"/>
              </a:solidFill>
              <a:latin typeface="微软雅黑" panose="020b0503020204020204" pitchFamily="34" charset="-122"/>
              <a:ea typeface="微软雅黑" panose="020b0503020204020204" pitchFamily="34" charset="-122"/>
            </a:endParaRPr>
          </a:p>
        </p:txBody>
      </p:sp>
      <p:sp>
        <p:nvSpPr>
          <p:cNvPr id="33" name="TextBox 35"/>
          <p:cNvSpPr txBox="1"/>
          <p:nvPr/>
        </p:nvSpPr>
        <p:spPr>
          <a:xfrm>
            <a:off x="3046229" y="2965991"/>
            <a:ext cx="1394481" cy="1200329"/>
          </a:xfrm>
          <a:prstGeom prst="rect">
            <a:avLst/>
          </a:prstGeom>
          <a:noFill/>
        </p:spPr>
        <p:txBody>
          <a:bodyPr wrap="square" rtlCol="0">
            <a:spAutoFit/>
          </a:bodyPr>
          <a:lstStyle/>
          <a:p>
            <a:pPr algn="just"/>
            <a:r>
              <a:rPr lang="zh-CN" altLang="en-US" sz="1200">
                <a:solidFill>
                  <a:srgbClr val="31373C"/>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zh-CN" altLang="en-US" sz="1200">
              <a:solidFill>
                <a:srgbClr val="31373C"/>
              </a:solidFill>
              <a:latin typeface="微软雅黑" panose="020b0503020204020204" pitchFamily="34" charset="-122"/>
              <a:ea typeface="微软雅黑" panose="020b0503020204020204" pitchFamily="34" charset="-122"/>
            </a:endParaRPr>
          </a:p>
        </p:txBody>
      </p:sp>
      <p:sp>
        <p:nvSpPr>
          <p:cNvPr id="34" name="TextBox 35"/>
          <p:cNvSpPr txBox="1"/>
          <p:nvPr/>
        </p:nvSpPr>
        <p:spPr>
          <a:xfrm>
            <a:off x="4967139" y="2965990"/>
            <a:ext cx="1394481" cy="1200329"/>
          </a:xfrm>
          <a:prstGeom prst="rect">
            <a:avLst/>
          </a:prstGeom>
          <a:noFill/>
        </p:spPr>
        <p:txBody>
          <a:bodyPr wrap="square" rtlCol="0">
            <a:spAutoFit/>
          </a:bodyPr>
          <a:lstStyle/>
          <a:p>
            <a:pPr algn="just"/>
            <a:r>
              <a:rPr lang="zh-CN" altLang="en-US" sz="1200">
                <a:solidFill>
                  <a:srgbClr val="31373C"/>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zh-CN" altLang="en-US" sz="1200">
              <a:solidFill>
                <a:srgbClr val="31373C"/>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7255958" y="2611242"/>
            <a:ext cx="4077956" cy="830997"/>
          </a:xfrm>
          <a:prstGeom prst="rect">
            <a:avLst/>
          </a:prstGeom>
          <a:noFill/>
        </p:spPr>
        <p:txBody>
          <a:bodyPr wrap="square" rtlCol="0">
            <a:spAutoFit/>
          </a:bodyPr>
          <a:lstStyle/>
          <a:p>
            <a:r>
              <a:rPr lang="zh-CN" altLang="en-US" sz="1200">
                <a:solidFill>
                  <a:schemeClr val="bg1"/>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单击此处添加您的文字内容。本模板的所有素材和逻辑图表，均可自由编辑替换和移动。。单击此处添加您的文字内容。本模板的所有素材和逻辑图表，均可自由编辑替换和移动。</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7255958" y="2201718"/>
            <a:ext cx="2892249" cy="369332"/>
          </a:xfrm>
          <a:prstGeom prst="rect">
            <a:avLst/>
          </a:prstGeom>
          <a:noFill/>
        </p:spPr>
        <p:txBody>
          <a:bodyPr wrap="square" rtlCol="0">
            <a:spAutoFit/>
          </a:bodyPr>
          <a:lstStyle/>
          <a:p>
            <a:r>
              <a:rPr lang="zh-CN" altLang="en-US" b="1">
                <a:solidFill>
                  <a:schemeClr val="bg1"/>
                </a:solidFill>
                <a:latin typeface="微软雅黑" panose="020b0503020204020204" pitchFamily="34" charset="-122"/>
                <a:ea typeface="微软雅黑" panose="020b0503020204020204" pitchFamily="34" charset="-122"/>
              </a:rPr>
              <a:t>单击此处添加您要的标题</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7255958" y="4018850"/>
            <a:ext cx="4077956" cy="830997"/>
          </a:xfrm>
          <a:prstGeom prst="rect">
            <a:avLst/>
          </a:prstGeom>
          <a:noFill/>
        </p:spPr>
        <p:txBody>
          <a:bodyPr wrap="square" rtlCol="0">
            <a:spAutoFit/>
          </a:bodyPr>
          <a:lstStyle/>
          <a:p>
            <a:r>
              <a:rPr lang="zh-CN" altLang="en-US" sz="1200">
                <a:solidFill>
                  <a:schemeClr val="bg1"/>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单击此处添加您的文字内容。本模板的所有素材和逻辑图表，均可自由编辑替换和移动。。单击此处添加您的文字内容。本模板的所有素材和逻辑图表，均可自由编辑替换和移动。</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7255958" y="3649518"/>
            <a:ext cx="2892249" cy="369332"/>
          </a:xfrm>
          <a:prstGeom prst="rect">
            <a:avLst/>
          </a:prstGeom>
          <a:noFill/>
        </p:spPr>
        <p:txBody>
          <a:bodyPr wrap="square" rtlCol="0">
            <a:spAutoFit/>
          </a:bodyPr>
          <a:lstStyle/>
          <a:p>
            <a:r>
              <a:rPr lang="zh-CN" altLang="en-US" b="1">
                <a:solidFill>
                  <a:schemeClr val="bg1"/>
                </a:solidFill>
                <a:latin typeface="微软雅黑" panose="020b0503020204020204" pitchFamily="34" charset="-122"/>
                <a:ea typeface="微软雅黑" panose="020b0503020204020204" pitchFamily="34" charset="-122"/>
              </a:rPr>
              <a:t>单击此处添加您要的标题</a:t>
            </a:r>
            <a:endParaRPr lang="zh-CN" altLang="en-US" b="1">
              <a:solidFill>
                <a:schemeClr val="bg1"/>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608171" y="428174"/>
            <a:ext cx="1869589" cy="675067"/>
            <a:chOff x="926281" y="233966"/>
            <a:chExt cx="1869589" cy="675067"/>
          </a:xfrm>
        </p:grpSpPr>
        <p:sp>
          <p:nvSpPr>
            <p:cNvPr id="20" name="文本框 27"/>
            <p:cNvSpPr txBox="1"/>
            <p:nvPr/>
          </p:nvSpPr>
          <p:spPr>
            <a:xfrm>
              <a:off x="926281" y="233966"/>
              <a:ext cx="1762021"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Clr>
                  <a:schemeClr val="bg1"/>
                </a:buClr>
                <a:buFont typeface="Arial" panose="020b0604020202020204" pitchFamily="34" charset="0"/>
                <a:buChar char="•"/>
              </a:pPr>
              <a:r>
                <a:rPr lang="zh-CN" altLang="en-US" sz="2400" b="1">
                  <a:solidFill>
                    <a:schemeClr val="bg1"/>
                  </a:solidFill>
                  <a:latin typeface="微软雅黑" panose="020b0503020204020204" pitchFamily="34" charset="-122"/>
                  <a:ea typeface="微软雅黑" panose="020b0503020204020204" pitchFamily="34" charset="-122"/>
                </a:rPr>
                <a:t>输入标题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1" name="文本框 28"/>
            <p:cNvSpPr txBox="1"/>
            <p:nvPr/>
          </p:nvSpPr>
          <p:spPr>
            <a:xfrm>
              <a:off x="1022628" y="655117"/>
              <a:ext cx="1773242" cy="25391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Clr>
                  <a:schemeClr val="bg1"/>
                </a:buClr>
                <a:buFont typeface="Arial" panose="020b0604020202020204" pitchFamily="34" charset="0"/>
                <a:buChar char="•"/>
              </a:pPr>
              <a:r>
                <a:rPr lang="en-US" altLang="zh-CN" sz="1050" b="1">
                  <a:solidFill>
                    <a:schemeClr val="bg1"/>
                  </a:solidFill>
                  <a:latin typeface="微软雅黑" panose="020b0503020204020204" pitchFamily="34" charset="-122"/>
                  <a:ea typeface="微软雅黑" panose="020b0503020204020204" pitchFamily="34" charset="-122"/>
                </a:rPr>
                <a:t>Company instruction</a:t>
              </a:r>
              <a:endParaRPr lang="zh-CN" altLang="en-US" sz="1050" b="1">
                <a:solidFill>
                  <a:schemeClr val="bg1"/>
                </a:solidFill>
                <a:latin typeface="微软雅黑" panose="020b0503020204020204" pitchFamily="34" charset="-122"/>
                <a:ea typeface="微软雅黑" panose="020b0503020204020204" pitchFamily="34" charset="-122"/>
              </a:endParaRPr>
            </a:p>
          </p:txBody>
        </p:sp>
      </p:grpSp>
    </p:spTree>
    <p:custDataLst>
      <p:tags r:id="rId3"/>
    </p:custDataLst>
  </p:cSld>
  <p:clrMapOvr>
    <a:masterClrMapping/>
  </p:clrMapOvr>
  <mc:AlternateContent>
    <mc:Choice xmlns:p14="http://schemas.microsoft.com/office/powerpoint/2010/main" Requires="p14">
      <p:transition advClick="0" advTm="0" p14:dur="0"/>
    </mc:Choice>
    <mc:Fallback>
      <p:transition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p:cTn id="14" dur="500" fill="hold"/>
                                        <p:tgtEl>
                                          <p:spTgt spid="38"/>
                                        </p:tgtEl>
                                        <p:attrNameLst>
                                          <p:attrName>ppt_w</p:attrName>
                                        </p:attrNameLst>
                                      </p:cBhvr>
                                      <p:tavLst>
                                        <p:tav tm="0">
                                          <p:val>
                                            <p:fltVal val="0"/>
                                          </p:val>
                                        </p:tav>
                                        <p:tav tm="100000">
                                          <p:val>
                                            <p:strVal val="#ppt_w"/>
                                          </p:val>
                                        </p:tav>
                                      </p:tavLst>
                                    </p:anim>
                                    <p:anim calcmode="lin" valueType="num">
                                      <p:cBhvr>
                                        <p:cTn id="15" dur="500" fill="hold"/>
                                        <p:tgtEl>
                                          <p:spTgt spid="38"/>
                                        </p:tgtEl>
                                        <p:attrNameLst>
                                          <p:attrName>ppt_h</p:attrName>
                                        </p:attrNameLst>
                                      </p:cBhvr>
                                      <p:tavLst>
                                        <p:tav tm="0">
                                          <p:val>
                                            <p:fltVal val="0"/>
                                          </p:val>
                                        </p:tav>
                                        <p:tav tm="100000">
                                          <p:val>
                                            <p:strVal val="#ppt_h"/>
                                          </p:val>
                                        </p:tav>
                                      </p:tavLst>
                                    </p:anim>
                                    <p:animEffect transition="in" filter="fade">
                                      <p:cBhvr>
                                        <p:cTn id="1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组合 2"/>
          <p:cNvGrpSpPr/>
          <p:nvPr/>
        </p:nvGrpSpPr>
        <p:grpSpPr>
          <a:xfrm>
            <a:off x="2711409" y="2194205"/>
            <a:ext cx="2063145" cy="2469591"/>
            <a:chOff x="2495763" y="1868066"/>
            <a:chExt cx="1547359" cy="1852193"/>
          </a:xfrm>
        </p:grpSpPr>
        <p:sp>
          <p:nvSpPr>
            <p:cNvPr id="41" name="文本框 95"/>
            <p:cNvSpPr txBox="1">
              <a:spLocks noChangeArrowheads="1"/>
            </p:cNvSpPr>
            <p:nvPr/>
          </p:nvSpPr>
          <p:spPr bwMode="auto">
            <a:xfrm>
              <a:off x="2704982" y="2468530"/>
              <a:ext cx="1111316" cy="567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4800">
                  <a:solidFill>
                    <a:schemeClr val="bg1"/>
                  </a:solidFill>
                  <a:latin typeface="造字工房悦黑体验版常规体" pitchFamily="50" charset="-122"/>
                  <a:ea typeface="造字工房悦黑体验版常规体" pitchFamily="50" charset="-122"/>
                </a:rPr>
                <a:t>目录</a:t>
              </a:r>
              <a:endParaRPr lang="zh-CN" altLang="en-US" sz="4800">
                <a:solidFill>
                  <a:schemeClr val="bg1"/>
                </a:solidFill>
                <a:latin typeface="造字工房悦黑体验版常规体" pitchFamily="50" charset="-122"/>
                <a:ea typeface="造字工房悦黑体验版常规体" pitchFamily="50" charset="-122"/>
              </a:endParaRPr>
            </a:p>
          </p:txBody>
        </p:sp>
        <p:grpSp>
          <p:nvGrpSpPr>
            <p:cNvPr id="27" name="Group 4"/>
            <p:cNvGrpSpPr>
              <a:grpSpLocks noChangeAspect="1"/>
            </p:cNvGrpSpPr>
            <p:nvPr/>
          </p:nvGrpSpPr>
          <p:grpSpPr>
            <a:xfrm>
              <a:off x="2624562" y="1868066"/>
              <a:ext cx="1271588" cy="590643"/>
              <a:chOff x="2637" y="876"/>
              <a:chExt cx="2239" cy="1040"/>
            </a:xfrm>
            <a:solidFill>
              <a:srgbClr val="F1E2D4"/>
            </a:solidFill>
          </p:grpSpPr>
          <p:sp>
            <p:nvSpPr>
              <p:cNvPr id="28" name="Freeform 5"/>
              <p:cNvSpPr>
                <a:spLocks noEditPoints="1"/>
              </p:cNvSpPr>
              <p:nvPr/>
            </p:nvSpPr>
            <p:spPr bwMode="auto">
              <a:xfrm>
                <a:off x="3295" y="876"/>
                <a:ext cx="955" cy="643"/>
              </a:xfrm>
              <a:custGeom>
                <a:gdLst>
                  <a:gd name="T0" fmla="*/ 167 w 331"/>
                  <a:gd name="T1" fmla="*/ 67 h 222"/>
                  <a:gd name="T2" fmla="*/ 166 w 331"/>
                  <a:gd name="T3" fmla="*/ 68 h 222"/>
                  <a:gd name="T4" fmla="*/ 103 w 331"/>
                  <a:gd name="T5" fmla="*/ 111 h 222"/>
                  <a:gd name="T6" fmla="*/ 115 w 331"/>
                  <a:gd name="T7" fmla="*/ 142 h 222"/>
                  <a:gd name="T8" fmla="*/ 100 w 331"/>
                  <a:gd name="T9" fmla="*/ 160 h 222"/>
                  <a:gd name="T10" fmla="*/ 84 w 331"/>
                  <a:gd name="T11" fmla="*/ 143 h 222"/>
                  <a:gd name="T12" fmla="*/ 91 w 331"/>
                  <a:gd name="T13" fmla="*/ 112 h 222"/>
                  <a:gd name="T14" fmla="*/ 59 w 331"/>
                  <a:gd name="T15" fmla="*/ 106 h 222"/>
                  <a:gd name="T16" fmla="*/ 26 w 331"/>
                  <a:gd name="T17" fmla="*/ 122 h 222"/>
                  <a:gd name="T18" fmla="*/ 12 w 331"/>
                  <a:gd name="T19" fmla="*/ 161 h 222"/>
                  <a:gd name="T20" fmla="*/ 25 w 331"/>
                  <a:gd name="T21" fmla="*/ 200 h 222"/>
                  <a:gd name="T22" fmla="*/ 57 w 331"/>
                  <a:gd name="T23" fmla="*/ 213 h 222"/>
                  <a:gd name="T24" fmla="*/ 91 w 331"/>
                  <a:gd name="T25" fmla="*/ 208 h 222"/>
                  <a:gd name="T26" fmla="*/ 93 w 331"/>
                  <a:gd name="T27" fmla="*/ 210 h 222"/>
                  <a:gd name="T28" fmla="*/ 60 w 331"/>
                  <a:gd name="T29" fmla="*/ 220 h 222"/>
                  <a:gd name="T30" fmla="*/ 18 w 331"/>
                  <a:gd name="T31" fmla="*/ 205 h 222"/>
                  <a:gd name="T32" fmla="*/ 0 w 331"/>
                  <a:gd name="T33" fmla="*/ 160 h 222"/>
                  <a:gd name="T34" fmla="*/ 22 w 331"/>
                  <a:gd name="T35" fmla="*/ 115 h 222"/>
                  <a:gd name="T36" fmla="*/ 63 w 331"/>
                  <a:gd name="T37" fmla="*/ 98 h 222"/>
                  <a:gd name="T38" fmla="*/ 95 w 331"/>
                  <a:gd name="T39" fmla="*/ 106 h 222"/>
                  <a:gd name="T40" fmla="*/ 159 w 331"/>
                  <a:gd name="T41" fmla="*/ 62 h 222"/>
                  <a:gd name="T42" fmla="*/ 146 w 331"/>
                  <a:gd name="T43" fmla="*/ 21 h 222"/>
                  <a:gd name="T44" fmla="*/ 164 w 331"/>
                  <a:gd name="T45" fmla="*/ 0 h 222"/>
                  <a:gd name="T46" fmla="*/ 186 w 331"/>
                  <a:gd name="T47" fmla="*/ 18 h 222"/>
                  <a:gd name="T48" fmla="*/ 172 w 331"/>
                  <a:gd name="T49" fmla="*/ 60 h 222"/>
                  <a:gd name="T50" fmla="*/ 236 w 331"/>
                  <a:gd name="T51" fmla="*/ 104 h 222"/>
                  <a:gd name="T52" fmla="*/ 268 w 331"/>
                  <a:gd name="T53" fmla="*/ 96 h 222"/>
                  <a:gd name="T54" fmla="*/ 309 w 331"/>
                  <a:gd name="T55" fmla="*/ 113 h 222"/>
                  <a:gd name="T56" fmla="*/ 330 w 331"/>
                  <a:gd name="T57" fmla="*/ 158 h 222"/>
                  <a:gd name="T58" fmla="*/ 313 w 331"/>
                  <a:gd name="T59" fmla="*/ 203 h 222"/>
                  <a:gd name="T60" fmla="*/ 270 w 331"/>
                  <a:gd name="T61" fmla="*/ 218 h 222"/>
                  <a:gd name="T62" fmla="*/ 238 w 331"/>
                  <a:gd name="T63" fmla="*/ 208 h 222"/>
                  <a:gd name="T64" fmla="*/ 240 w 331"/>
                  <a:gd name="T65" fmla="*/ 206 h 222"/>
                  <a:gd name="T66" fmla="*/ 274 w 331"/>
                  <a:gd name="T67" fmla="*/ 211 h 222"/>
                  <a:gd name="T68" fmla="*/ 306 w 331"/>
                  <a:gd name="T69" fmla="*/ 198 h 222"/>
                  <a:gd name="T70" fmla="*/ 319 w 331"/>
                  <a:gd name="T71" fmla="*/ 159 h 222"/>
                  <a:gd name="T72" fmla="*/ 304 w 331"/>
                  <a:gd name="T73" fmla="*/ 120 h 222"/>
                  <a:gd name="T74" fmla="*/ 271 w 331"/>
                  <a:gd name="T75" fmla="*/ 104 h 222"/>
                  <a:gd name="T76" fmla="*/ 240 w 331"/>
                  <a:gd name="T77" fmla="*/ 110 h 222"/>
                  <a:gd name="T78" fmla="*/ 247 w 331"/>
                  <a:gd name="T79" fmla="*/ 141 h 222"/>
                  <a:gd name="T80" fmla="*/ 231 w 331"/>
                  <a:gd name="T81" fmla="*/ 158 h 222"/>
                  <a:gd name="T82" fmla="*/ 216 w 331"/>
                  <a:gd name="T83" fmla="*/ 140 h 222"/>
                  <a:gd name="T84" fmla="*/ 228 w 331"/>
                  <a:gd name="T85" fmla="*/ 109 h 222"/>
                  <a:gd name="T86" fmla="*/ 167 w 331"/>
                  <a:gd name="T87" fmla="*/ 67 h 222"/>
                  <a:gd name="T88" fmla="*/ 98 w 331"/>
                  <a:gd name="T89" fmla="*/ 118 h 222"/>
                  <a:gd name="T90" fmla="*/ 91 w 331"/>
                  <a:gd name="T91" fmla="*/ 140 h 222"/>
                  <a:gd name="T92" fmla="*/ 99 w 331"/>
                  <a:gd name="T93" fmla="*/ 151 h 222"/>
                  <a:gd name="T94" fmla="*/ 106 w 331"/>
                  <a:gd name="T95" fmla="*/ 139 h 222"/>
                  <a:gd name="T96" fmla="*/ 98 w 331"/>
                  <a:gd name="T97" fmla="*/ 118 h 222"/>
                  <a:gd name="T98" fmla="*/ 165 w 331"/>
                  <a:gd name="T99" fmla="*/ 56 h 222"/>
                  <a:gd name="T100" fmla="*/ 178 w 331"/>
                  <a:gd name="T101" fmla="*/ 23 h 222"/>
                  <a:gd name="T102" fmla="*/ 165 w 331"/>
                  <a:gd name="T103" fmla="*/ 13 h 222"/>
                  <a:gd name="T104" fmla="*/ 154 w 331"/>
                  <a:gd name="T105" fmla="*/ 27 h 222"/>
                  <a:gd name="T106" fmla="*/ 165 w 331"/>
                  <a:gd name="T107" fmla="*/ 56 h 222"/>
                  <a:gd name="T108" fmla="*/ 233 w 331"/>
                  <a:gd name="T109" fmla="*/ 116 h 222"/>
                  <a:gd name="T110" fmla="*/ 225 w 331"/>
                  <a:gd name="T111" fmla="*/ 137 h 222"/>
                  <a:gd name="T112" fmla="*/ 232 w 331"/>
                  <a:gd name="T113" fmla="*/ 149 h 222"/>
                  <a:gd name="T114" fmla="*/ 240 w 331"/>
                  <a:gd name="T115" fmla="*/ 138 h 222"/>
                  <a:gd name="T116" fmla="*/ 233 w 331"/>
                  <a:gd name="T117" fmla="*/ 116 h 2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1" h="221">
                    <a:moveTo>
                      <a:pt x="167" y="67"/>
                    </a:moveTo>
                    <a:cubicBezTo>
                      <a:pt x="166" y="68"/>
                      <a:pt x="166" y="68"/>
                      <a:pt x="166" y="68"/>
                    </a:cubicBezTo>
                    <a:cubicBezTo>
                      <a:pt x="140" y="80"/>
                      <a:pt x="119" y="94"/>
                      <a:pt x="103" y="111"/>
                    </a:cubicBezTo>
                    <a:cubicBezTo>
                      <a:pt x="111" y="119"/>
                      <a:pt x="115" y="130"/>
                      <a:pt x="115" y="142"/>
                    </a:cubicBezTo>
                    <a:cubicBezTo>
                      <a:pt x="114" y="153"/>
                      <a:pt x="109" y="160"/>
                      <a:pt x="100" y="160"/>
                    </a:cubicBezTo>
                    <a:cubicBezTo>
                      <a:pt x="91" y="160"/>
                      <a:pt x="85" y="154"/>
                      <a:pt x="84" y="143"/>
                    </a:cubicBezTo>
                    <a:cubicBezTo>
                      <a:pt x="83" y="131"/>
                      <a:pt x="85" y="121"/>
                      <a:pt x="91" y="112"/>
                    </a:cubicBezTo>
                    <a:cubicBezTo>
                      <a:pt x="83" y="107"/>
                      <a:pt x="72" y="105"/>
                      <a:pt x="59" y="106"/>
                    </a:cubicBezTo>
                    <a:cubicBezTo>
                      <a:pt x="47" y="108"/>
                      <a:pt x="36" y="113"/>
                      <a:pt x="26" y="122"/>
                    </a:cubicBezTo>
                    <a:cubicBezTo>
                      <a:pt x="17" y="130"/>
                      <a:pt x="12" y="143"/>
                      <a:pt x="12" y="161"/>
                    </a:cubicBezTo>
                    <a:cubicBezTo>
                      <a:pt x="12" y="179"/>
                      <a:pt x="16" y="191"/>
                      <a:pt x="25" y="200"/>
                    </a:cubicBezTo>
                    <a:cubicBezTo>
                      <a:pt x="34" y="208"/>
                      <a:pt x="45" y="212"/>
                      <a:pt x="57" y="213"/>
                    </a:cubicBezTo>
                    <a:cubicBezTo>
                      <a:pt x="68" y="214"/>
                      <a:pt x="80" y="212"/>
                      <a:pt x="91" y="208"/>
                    </a:cubicBezTo>
                    <a:cubicBezTo>
                      <a:pt x="93" y="210"/>
                      <a:pt x="93" y="210"/>
                      <a:pt x="93" y="210"/>
                    </a:cubicBezTo>
                    <a:cubicBezTo>
                      <a:pt x="87" y="215"/>
                      <a:pt x="76" y="219"/>
                      <a:pt x="60" y="220"/>
                    </a:cubicBezTo>
                    <a:cubicBezTo>
                      <a:pt x="44" y="222"/>
                      <a:pt x="30" y="217"/>
                      <a:pt x="18" y="205"/>
                    </a:cubicBezTo>
                    <a:cubicBezTo>
                      <a:pt x="6" y="194"/>
                      <a:pt x="0" y="179"/>
                      <a:pt x="0" y="160"/>
                    </a:cubicBezTo>
                    <a:cubicBezTo>
                      <a:pt x="1" y="141"/>
                      <a:pt x="8" y="127"/>
                      <a:pt x="22" y="115"/>
                    </a:cubicBezTo>
                    <a:cubicBezTo>
                      <a:pt x="36" y="104"/>
                      <a:pt x="50" y="98"/>
                      <a:pt x="63" y="98"/>
                    </a:cubicBezTo>
                    <a:cubicBezTo>
                      <a:pt x="77" y="98"/>
                      <a:pt x="87" y="101"/>
                      <a:pt x="95" y="106"/>
                    </a:cubicBezTo>
                    <a:cubicBezTo>
                      <a:pt x="111" y="90"/>
                      <a:pt x="132" y="75"/>
                      <a:pt x="159" y="62"/>
                    </a:cubicBezTo>
                    <a:cubicBezTo>
                      <a:pt x="149" y="48"/>
                      <a:pt x="145" y="35"/>
                      <a:pt x="146" y="21"/>
                    </a:cubicBezTo>
                    <a:cubicBezTo>
                      <a:pt x="147" y="8"/>
                      <a:pt x="153" y="1"/>
                      <a:pt x="164" y="0"/>
                    </a:cubicBezTo>
                    <a:cubicBezTo>
                      <a:pt x="175" y="0"/>
                      <a:pt x="182" y="6"/>
                      <a:pt x="186" y="18"/>
                    </a:cubicBezTo>
                    <a:cubicBezTo>
                      <a:pt x="189" y="31"/>
                      <a:pt x="185" y="45"/>
                      <a:pt x="172" y="60"/>
                    </a:cubicBezTo>
                    <a:cubicBezTo>
                      <a:pt x="198" y="73"/>
                      <a:pt x="220" y="88"/>
                      <a:pt x="236" y="104"/>
                    </a:cubicBezTo>
                    <a:cubicBezTo>
                      <a:pt x="244" y="99"/>
                      <a:pt x="254" y="96"/>
                      <a:pt x="268" y="96"/>
                    </a:cubicBezTo>
                    <a:cubicBezTo>
                      <a:pt x="281" y="96"/>
                      <a:pt x="295" y="102"/>
                      <a:pt x="309" y="113"/>
                    </a:cubicBezTo>
                    <a:cubicBezTo>
                      <a:pt x="323" y="125"/>
                      <a:pt x="330" y="140"/>
                      <a:pt x="330" y="158"/>
                    </a:cubicBezTo>
                    <a:cubicBezTo>
                      <a:pt x="331" y="177"/>
                      <a:pt x="325" y="192"/>
                      <a:pt x="313" y="203"/>
                    </a:cubicBezTo>
                    <a:cubicBezTo>
                      <a:pt x="301" y="215"/>
                      <a:pt x="286" y="220"/>
                      <a:pt x="270" y="218"/>
                    </a:cubicBezTo>
                    <a:cubicBezTo>
                      <a:pt x="254" y="217"/>
                      <a:pt x="244" y="213"/>
                      <a:pt x="238" y="208"/>
                    </a:cubicBezTo>
                    <a:cubicBezTo>
                      <a:pt x="240" y="206"/>
                      <a:pt x="240" y="206"/>
                      <a:pt x="240" y="206"/>
                    </a:cubicBezTo>
                    <a:cubicBezTo>
                      <a:pt x="251" y="210"/>
                      <a:pt x="262" y="212"/>
                      <a:pt x="274" y="211"/>
                    </a:cubicBezTo>
                    <a:cubicBezTo>
                      <a:pt x="286" y="211"/>
                      <a:pt x="297" y="206"/>
                      <a:pt x="306" y="198"/>
                    </a:cubicBezTo>
                    <a:cubicBezTo>
                      <a:pt x="315" y="190"/>
                      <a:pt x="319" y="177"/>
                      <a:pt x="319" y="159"/>
                    </a:cubicBezTo>
                    <a:cubicBezTo>
                      <a:pt x="319" y="141"/>
                      <a:pt x="314" y="128"/>
                      <a:pt x="304" y="120"/>
                    </a:cubicBezTo>
                    <a:cubicBezTo>
                      <a:pt x="295" y="111"/>
                      <a:pt x="284" y="106"/>
                      <a:pt x="271" y="104"/>
                    </a:cubicBezTo>
                    <a:cubicBezTo>
                      <a:pt x="259" y="103"/>
                      <a:pt x="248" y="105"/>
                      <a:pt x="240" y="110"/>
                    </a:cubicBezTo>
                    <a:cubicBezTo>
                      <a:pt x="246" y="119"/>
                      <a:pt x="248" y="129"/>
                      <a:pt x="247" y="141"/>
                    </a:cubicBezTo>
                    <a:cubicBezTo>
                      <a:pt x="246" y="152"/>
                      <a:pt x="240" y="158"/>
                      <a:pt x="231" y="158"/>
                    </a:cubicBezTo>
                    <a:cubicBezTo>
                      <a:pt x="222" y="158"/>
                      <a:pt x="217" y="152"/>
                      <a:pt x="216" y="140"/>
                    </a:cubicBezTo>
                    <a:cubicBezTo>
                      <a:pt x="216" y="128"/>
                      <a:pt x="220" y="117"/>
                      <a:pt x="228" y="109"/>
                    </a:cubicBezTo>
                    <a:cubicBezTo>
                      <a:pt x="212" y="92"/>
                      <a:pt x="192" y="79"/>
                      <a:pt x="167" y="67"/>
                    </a:cubicBezTo>
                    <a:close/>
                    <a:moveTo>
                      <a:pt x="98" y="118"/>
                    </a:moveTo>
                    <a:cubicBezTo>
                      <a:pt x="92" y="125"/>
                      <a:pt x="90" y="132"/>
                      <a:pt x="91" y="140"/>
                    </a:cubicBezTo>
                    <a:cubicBezTo>
                      <a:pt x="92" y="148"/>
                      <a:pt x="95" y="151"/>
                      <a:pt x="99" y="151"/>
                    </a:cubicBezTo>
                    <a:cubicBezTo>
                      <a:pt x="103" y="150"/>
                      <a:pt x="106" y="146"/>
                      <a:pt x="106" y="139"/>
                    </a:cubicBezTo>
                    <a:cubicBezTo>
                      <a:pt x="107" y="131"/>
                      <a:pt x="104" y="124"/>
                      <a:pt x="98" y="118"/>
                    </a:cubicBezTo>
                    <a:close/>
                    <a:moveTo>
                      <a:pt x="165" y="56"/>
                    </a:moveTo>
                    <a:cubicBezTo>
                      <a:pt x="176" y="42"/>
                      <a:pt x="180" y="31"/>
                      <a:pt x="178" y="23"/>
                    </a:cubicBezTo>
                    <a:cubicBezTo>
                      <a:pt x="175" y="16"/>
                      <a:pt x="171" y="12"/>
                      <a:pt x="165" y="13"/>
                    </a:cubicBezTo>
                    <a:cubicBezTo>
                      <a:pt x="159" y="13"/>
                      <a:pt x="156" y="18"/>
                      <a:pt x="154" y="27"/>
                    </a:cubicBezTo>
                    <a:cubicBezTo>
                      <a:pt x="153" y="36"/>
                      <a:pt x="157" y="46"/>
                      <a:pt x="165" y="56"/>
                    </a:cubicBezTo>
                    <a:close/>
                    <a:moveTo>
                      <a:pt x="233" y="116"/>
                    </a:moveTo>
                    <a:cubicBezTo>
                      <a:pt x="227" y="122"/>
                      <a:pt x="224" y="129"/>
                      <a:pt x="225" y="137"/>
                    </a:cubicBezTo>
                    <a:cubicBezTo>
                      <a:pt x="225" y="144"/>
                      <a:pt x="227" y="148"/>
                      <a:pt x="232" y="149"/>
                    </a:cubicBezTo>
                    <a:cubicBezTo>
                      <a:pt x="236" y="149"/>
                      <a:pt x="239" y="146"/>
                      <a:pt x="240" y="138"/>
                    </a:cubicBezTo>
                    <a:cubicBezTo>
                      <a:pt x="241" y="130"/>
                      <a:pt x="238" y="123"/>
                      <a:pt x="233" y="1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solidFill>
                    <a:schemeClr val="bg1"/>
                  </a:solidFill>
                  <a:latin typeface="造字工房悦黑体验版常规体" pitchFamily="50" charset="-122"/>
                  <a:ea typeface="造字工房悦黑体验版常规体" pitchFamily="50" charset="-122"/>
                </a:endParaRPr>
              </a:p>
            </p:txBody>
          </p:sp>
          <p:sp>
            <p:nvSpPr>
              <p:cNvPr id="29" name="Freeform 6"/>
              <p:cNvSpPr>
                <a:spLocks noEditPoints="1"/>
              </p:cNvSpPr>
              <p:nvPr/>
            </p:nvSpPr>
            <p:spPr bwMode="auto">
              <a:xfrm>
                <a:off x="2637" y="1334"/>
                <a:ext cx="569" cy="582"/>
              </a:xfrm>
              <a:custGeom>
                <a:gdLst>
                  <a:gd name="T0" fmla="*/ 48 w 197"/>
                  <a:gd name="T1" fmla="*/ 160 h 201"/>
                  <a:gd name="T2" fmla="*/ 65 w 197"/>
                  <a:gd name="T3" fmla="*/ 178 h 201"/>
                  <a:gd name="T4" fmla="*/ 26 w 197"/>
                  <a:gd name="T5" fmla="*/ 200 h 201"/>
                  <a:gd name="T6" fmla="*/ 2 w 197"/>
                  <a:gd name="T7" fmla="*/ 174 h 201"/>
                  <a:gd name="T8" fmla="*/ 34 w 197"/>
                  <a:gd name="T9" fmla="*/ 143 h 201"/>
                  <a:gd name="T10" fmla="*/ 99 w 197"/>
                  <a:gd name="T11" fmla="*/ 124 h 201"/>
                  <a:gd name="T12" fmla="*/ 168 w 197"/>
                  <a:gd name="T13" fmla="*/ 97 h 201"/>
                  <a:gd name="T14" fmla="*/ 194 w 197"/>
                  <a:gd name="T15" fmla="*/ 43 h 201"/>
                  <a:gd name="T16" fmla="*/ 167 w 197"/>
                  <a:gd name="T17" fmla="*/ 6 h 201"/>
                  <a:gd name="T18" fmla="*/ 102 w 197"/>
                  <a:gd name="T19" fmla="*/ 24 h 201"/>
                  <a:gd name="T20" fmla="*/ 96 w 197"/>
                  <a:gd name="T21" fmla="*/ 56 h 201"/>
                  <a:gd name="T22" fmla="*/ 116 w 197"/>
                  <a:gd name="T23" fmla="*/ 46 h 201"/>
                  <a:gd name="T24" fmla="*/ 142 w 197"/>
                  <a:gd name="T25" fmla="*/ 31 h 201"/>
                  <a:gd name="T26" fmla="*/ 164 w 197"/>
                  <a:gd name="T27" fmla="*/ 44 h 201"/>
                  <a:gd name="T28" fmla="*/ 142 w 197"/>
                  <a:gd name="T29" fmla="*/ 82 h 201"/>
                  <a:gd name="T30" fmla="*/ 101 w 197"/>
                  <a:gd name="T31" fmla="*/ 93 h 201"/>
                  <a:gd name="T32" fmla="*/ 75 w 197"/>
                  <a:gd name="T33" fmla="*/ 75 h 201"/>
                  <a:gd name="T34" fmla="*/ 53 w 197"/>
                  <a:gd name="T35" fmla="*/ 71 h 201"/>
                  <a:gd name="T36" fmla="*/ 37 w 197"/>
                  <a:gd name="T37" fmla="*/ 117 h 201"/>
                  <a:gd name="T38" fmla="*/ 51 w 197"/>
                  <a:gd name="T39" fmla="*/ 68 h 201"/>
                  <a:gd name="T40" fmla="*/ 99 w 197"/>
                  <a:gd name="T41" fmla="*/ 21 h 201"/>
                  <a:gd name="T42" fmla="*/ 168 w 197"/>
                  <a:gd name="T43" fmla="*/ 3 h 201"/>
                  <a:gd name="T44" fmla="*/ 197 w 197"/>
                  <a:gd name="T45" fmla="*/ 43 h 201"/>
                  <a:gd name="T46" fmla="*/ 170 w 197"/>
                  <a:gd name="T47" fmla="*/ 99 h 201"/>
                  <a:gd name="T48" fmla="*/ 113 w 197"/>
                  <a:gd name="T49" fmla="*/ 125 h 201"/>
                  <a:gd name="T50" fmla="*/ 35 w 197"/>
                  <a:gd name="T51" fmla="*/ 146 h 201"/>
                  <a:gd name="T52" fmla="*/ 5 w 197"/>
                  <a:gd name="T53" fmla="*/ 174 h 201"/>
                  <a:gd name="T54" fmla="*/ 27 w 197"/>
                  <a:gd name="T55" fmla="*/ 197 h 201"/>
                  <a:gd name="T56" fmla="*/ 61 w 197"/>
                  <a:gd name="T57" fmla="*/ 178 h 201"/>
                  <a:gd name="T58" fmla="*/ 48 w 197"/>
                  <a:gd name="T59" fmla="*/ 163 h 201"/>
                  <a:gd name="T60" fmla="*/ 76 w 197"/>
                  <a:gd name="T61" fmla="*/ 60 h 201"/>
                  <a:gd name="T62" fmla="*/ 90 w 197"/>
                  <a:gd name="T63" fmla="*/ 88 h 201"/>
                  <a:gd name="T64" fmla="*/ 119 w 197"/>
                  <a:gd name="T65" fmla="*/ 88 h 201"/>
                  <a:gd name="T66" fmla="*/ 156 w 197"/>
                  <a:gd name="T67" fmla="*/ 61 h 201"/>
                  <a:gd name="T68" fmla="*/ 152 w 197"/>
                  <a:gd name="T69" fmla="*/ 36 h 201"/>
                  <a:gd name="T70" fmla="*/ 129 w 197"/>
                  <a:gd name="T71" fmla="*/ 38 h 201"/>
                  <a:gd name="T72" fmla="*/ 111 w 197"/>
                  <a:gd name="T73" fmla="*/ 67 h 201"/>
                  <a:gd name="T74" fmla="*/ 76 w 197"/>
                  <a:gd name="T75" fmla="*/ 60 h 2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7" h="201">
                    <a:moveTo>
                      <a:pt x="26" y="176"/>
                    </a:moveTo>
                    <a:cubicBezTo>
                      <a:pt x="33" y="166"/>
                      <a:pt x="41" y="161"/>
                      <a:pt x="48" y="160"/>
                    </a:cubicBezTo>
                    <a:cubicBezTo>
                      <a:pt x="56" y="159"/>
                      <a:pt x="62" y="160"/>
                      <a:pt x="65" y="164"/>
                    </a:cubicBezTo>
                    <a:cubicBezTo>
                      <a:pt x="68" y="168"/>
                      <a:pt x="68" y="173"/>
                      <a:pt x="65" y="178"/>
                    </a:cubicBezTo>
                    <a:cubicBezTo>
                      <a:pt x="63" y="183"/>
                      <a:pt x="58" y="188"/>
                      <a:pt x="51" y="192"/>
                    </a:cubicBezTo>
                    <a:cubicBezTo>
                      <a:pt x="44" y="197"/>
                      <a:pt x="36" y="199"/>
                      <a:pt x="26" y="200"/>
                    </a:cubicBezTo>
                    <a:cubicBezTo>
                      <a:pt x="17" y="201"/>
                      <a:pt x="10" y="198"/>
                      <a:pt x="5" y="192"/>
                    </a:cubicBezTo>
                    <a:cubicBezTo>
                      <a:pt x="1" y="186"/>
                      <a:pt x="0" y="180"/>
                      <a:pt x="2" y="174"/>
                    </a:cubicBezTo>
                    <a:cubicBezTo>
                      <a:pt x="4" y="168"/>
                      <a:pt x="8" y="162"/>
                      <a:pt x="12" y="157"/>
                    </a:cubicBezTo>
                    <a:cubicBezTo>
                      <a:pt x="17" y="153"/>
                      <a:pt x="24" y="148"/>
                      <a:pt x="34" y="143"/>
                    </a:cubicBezTo>
                    <a:cubicBezTo>
                      <a:pt x="44" y="139"/>
                      <a:pt x="53" y="135"/>
                      <a:pt x="61" y="132"/>
                    </a:cubicBezTo>
                    <a:cubicBezTo>
                      <a:pt x="70" y="130"/>
                      <a:pt x="82" y="127"/>
                      <a:pt x="99" y="124"/>
                    </a:cubicBezTo>
                    <a:cubicBezTo>
                      <a:pt x="115" y="121"/>
                      <a:pt x="129" y="117"/>
                      <a:pt x="140" y="112"/>
                    </a:cubicBezTo>
                    <a:cubicBezTo>
                      <a:pt x="150" y="108"/>
                      <a:pt x="160" y="102"/>
                      <a:pt x="168" y="97"/>
                    </a:cubicBezTo>
                    <a:cubicBezTo>
                      <a:pt x="176" y="91"/>
                      <a:pt x="182" y="82"/>
                      <a:pt x="188" y="72"/>
                    </a:cubicBezTo>
                    <a:cubicBezTo>
                      <a:pt x="193" y="61"/>
                      <a:pt x="195" y="51"/>
                      <a:pt x="194" y="43"/>
                    </a:cubicBezTo>
                    <a:cubicBezTo>
                      <a:pt x="193" y="34"/>
                      <a:pt x="191" y="27"/>
                      <a:pt x="186" y="20"/>
                    </a:cubicBezTo>
                    <a:cubicBezTo>
                      <a:pt x="181" y="13"/>
                      <a:pt x="175" y="9"/>
                      <a:pt x="167" y="6"/>
                    </a:cubicBezTo>
                    <a:cubicBezTo>
                      <a:pt x="158" y="4"/>
                      <a:pt x="149" y="4"/>
                      <a:pt x="138" y="6"/>
                    </a:cubicBezTo>
                    <a:cubicBezTo>
                      <a:pt x="127" y="9"/>
                      <a:pt x="115" y="15"/>
                      <a:pt x="102" y="24"/>
                    </a:cubicBezTo>
                    <a:cubicBezTo>
                      <a:pt x="89" y="33"/>
                      <a:pt x="81" y="44"/>
                      <a:pt x="77" y="57"/>
                    </a:cubicBezTo>
                    <a:cubicBezTo>
                      <a:pt x="85" y="56"/>
                      <a:pt x="91" y="56"/>
                      <a:pt x="96" y="56"/>
                    </a:cubicBezTo>
                    <a:cubicBezTo>
                      <a:pt x="101" y="56"/>
                      <a:pt x="106" y="59"/>
                      <a:pt x="110" y="62"/>
                    </a:cubicBezTo>
                    <a:cubicBezTo>
                      <a:pt x="111" y="56"/>
                      <a:pt x="113" y="50"/>
                      <a:pt x="116" y="46"/>
                    </a:cubicBezTo>
                    <a:cubicBezTo>
                      <a:pt x="119" y="41"/>
                      <a:pt x="123" y="38"/>
                      <a:pt x="127" y="36"/>
                    </a:cubicBezTo>
                    <a:cubicBezTo>
                      <a:pt x="132" y="33"/>
                      <a:pt x="137" y="32"/>
                      <a:pt x="142" y="31"/>
                    </a:cubicBezTo>
                    <a:cubicBezTo>
                      <a:pt x="146" y="30"/>
                      <a:pt x="151" y="31"/>
                      <a:pt x="155" y="32"/>
                    </a:cubicBezTo>
                    <a:cubicBezTo>
                      <a:pt x="159" y="34"/>
                      <a:pt x="162" y="37"/>
                      <a:pt x="164" y="44"/>
                    </a:cubicBezTo>
                    <a:cubicBezTo>
                      <a:pt x="166" y="50"/>
                      <a:pt x="164" y="56"/>
                      <a:pt x="160" y="64"/>
                    </a:cubicBezTo>
                    <a:cubicBezTo>
                      <a:pt x="155" y="71"/>
                      <a:pt x="149" y="77"/>
                      <a:pt x="142" y="82"/>
                    </a:cubicBezTo>
                    <a:cubicBezTo>
                      <a:pt x="134" y="86"/>
                      <a:pt x="127" y="89"/>
                      <a:pt x="121" y="91"/>
                    </a:cubicBezTo>
                    <a:cubicBezTo>
                      <a:pt x="115" y="93"/>
                      <a:pt x="108" y="94"/>
                      <a:pt x="101" y="93"/>
                    </a:cubicBezTo>
                    <a:cubicBezTo>
                      <a:pt x="95" y="92"/>
                      <a:pt x="89" y="90"/>
                      <a:pt x="85" y="87"/>
                    </a:cubicBezTo>
                    <a:cubicBezTo>
                      <a:pt x="81" y="84"/>
                      <a:pt x="77" y="80"/>
                      <a:pt x="75" y="75"/>
                    </a:cubicBezTo>
                    <a:cubicBezTo>
                      <a:pt x="74" y="69"/>
                      <a:pt x="73" y="65"/>
                      <a:pt x="74" y="60"/>
                    </a:cubicBezTo>
                    <a:cubicBezTo>
                      <a:pt x="66" y="63"/>
                      <a:pt x="59" y="67"/>
                      <a:pt x="53" y="71"/>
                    </a:cubicBezTo>
                    <a:cubicBezTo>
                      <a:pt x="47" y="75"/>
                      <a:pt x="42" y="81"/>
                      <a:pt x="39" y="89"/>
                    </a:cubicBezTo>
                    <a:cubicBezTo>
                      <a:pt x="37" y="96"/>
                      <a:pt x="36" y="105"/>
                      <a:pt x="37" y="117"/>
                    </a:cubicBezTo>
                    <a:cubicBezTo>
                      <a:pt x="34" y="105"/>
                      <a:pt x="34" y="95"/>
                      <a:pt x="37" y="87"/>
                    </a:cubicBezTo>
                    <a:cubicBezTo>
                      <a:pt x="40" y="79"/>
                      <a:pt x="45" y="73"/>
                      <a:pt x="51" y="68"/>
                    </a:cubicBezTo>
                    <a:cubicBezTo>
                      <a:pt x="58" y="64"/>
                      <a:pt x="65" y="60"/>
                      <a:pt x="75" y="57"/>
                    </a:cubicBezTo>
                    <a:cubicBezTo>
                      <a:pt x="78" y="43"/>
                      <a:pt x="87" y="31"/>
                      <a:pt x="99" y="21"/>
                    </a:cubicBezTo>
                    <a:cubicBezTo>
                      <a:pt x="112" y="12"/>
                      <a:pt x="125" y="6"/>
                      <a:pt x="136" y="3"/>
                    </a:cubicBezTo>
                    <a:cubicBezTo>
                      <a:pt x="148" y="0"/>
                      <a:pt x="159" y="0"/>
                      <a:pt x="168" y="3"/>
                    </a:cubicBezTo>
                    <a:cubicBezTo>
                      <a:pt x="177" y="6"/>
                      <a:pt x="184" y="11"/>
                      <a:pt x="188" y="19"/>
                    </a:cubicBezTo>
                    <a:cubicBezTo>
                      <a:pt x="193" y="26"/>
                      <a:pt x="196" y="34"/>
                      <a:pt x="197" y="43"/>
                    </a:cubicBezTo>
                    <a:cubicBezTo>
                      <a:pt x="197" y="52"/>
                      <a:pt x="195" y="62"/>
                      <a:pt x="190" y="73"/>
                    </a:cubicBezTo>
                    <a:cubicBezTo>
                      <a:pt x="184" y="84"/>
                      <a:pt x="178" y="93"/>
                      <a:pt x="170" y="99"/>
                    </a:cubicBezTo>
                    <a:cubicBezTo>
                      <a:pt x="162" y="105"/>
                      <a:pt x="153" y="110"/>
                      <a:pt x="143" y="115"/>
                    </a:cubicBezTo>
                    <a:cubicBezTo>
                      <a:pt x="133" y="119"/>
                      <a:pt x="123" y="123"/>
                      <a:pt x="113" y="125"/>
                    </a:cubicBezTo>
                    <a:cubicBezTo>
                      <a:pt x="103" y="128"/>
                      <a:pt x="89" y="131"/>
                      <a:pt x="73" y="135"/>
                    </a:cubicBezTo>
                    <a:cubicBezTo>
                      <a:pt x="56" y="139"/>
                      <a:pt x="43" y="143"/>
                      <a:pt x="35" y="146"/>
                    </a:cubicBezTo>
                    <a:cubicBezTo>
                      <a:pt x="27" y="150"/>
                      <a:pt x="21" y="154"/>
                      <a:pt x="16" y="158"/>
                    </a:cubicBezTo>
                    <a:cubicBezTo>
                      <a:pt x="11" y="162"/>
                      <a:pt x="7" y="168"/>
                      <a:pt x="5" y="174"/>
                    </a:cubicBezTo>
                    <a:cubicBezTo>
                      <a:pt x="3" y="180"/>
                      <a:pt x="4" y="186"/>
                      <a:pt x="8" y="191"/>
                    </a:cubicBezTo>
                    <a:cubicBezTo>
                      <a:pt x="12" y="196"/>
                      <a:pt x="18" y="198"/>
                      <a:pt x="27" y="197"/>
                    </a:cubicBezTo>
                    <a:cubicBezTo>
                      <a:pt x="36" y="196"/>
                      <a:pt x="44" y="194"/>
                      <a:pt x="50" y="190"/>
                    </a:cubicBezTo>
                    <a:cubicBezTo>
                      <a:pt x="56" y="186"/>
                      <a:pt x="60" y="182"/>
                      <a:pt x="61" y="178"/>
                    </a:cubicBezTo>
                    <a:cubicBezTo>
                      <a:pt x="63" y="174"/>
                      <a:pt x="63" y="171"/>
                      <a:pt x="61" y="167"/>
                    </a:cubicBezTo>
                    <a:cubicBezTo>
                      <a:pt x="59" y="164"/>
                      <a:pt x="55" y="163"/>
                      <a:pt x="48" y="163"/>
                    </a:cubicBezTo>
                    <a:cubicBezTo>
                      <a:pt x="41" y="163"/>
                      <a:pt x="34" y="168"/>
                      <a:pt x="26" y="176"/>
                    </a:cubicBezTo>
                    <a:close/>
                    <a:moveTo>
                      <a:pt x="76" y="60"/>
                    </a:moveTo>
                    <a:cubicBezTo>
                      <a:pt x="76" y="64"/>
                      <a:pt x="76" y="69"/>
                      <a:pt x="77" y="74"/>
                    </a:cubicBezTo>
                    <a:cubicBezTo>
                      <a:pt x="81" y="81"/>
                      <a:pt x="85" y="85"/>
                      <a:pt x="90" y="88"/>
                    </a:cubicBezTo>
                    <a:cubicBezTo>
                      <a:pt x="95" y="90"/>
                      <a:pt x="100" y="91"/>
                      <a:pt x="103" y="91"/>
                    </a:cubicBezTo>
                    <a:cubicBezTo>
                      <a:pt x="107" y="91"/>
                      <a:pt x="112" y="90"/>
                      <a:pt x="119" y="88"/>
                    </a:cubicBezTo>
                    <a:cubicBezTo>
                      <a:pt x="126" y="86"/>
                      <a:pt x="133" y="83"/>
                      <a:pt x="140" y="78"/>
                    </a:cubicBezTo>
                    <a:cubicBezTo>
                      <a:pt x="147" y="74"/>
                      <a:pt x="153" y="68"/>
                      <a:pt x="156" y="61"/>
                    </a:cubicBezTo>
                    <a:cubicBezTo>
                      <a:pt x="159" y="54"/>
                      <a:pt x="160" y="48"/>
                      <a:pt x="159" y="44"/>
                    </a:cubicBezTo>
                    <a:cubicBezTo>
                      <a:pt x="158" y="40"/>
                      <a:pt x="156" y="37"/>
                      <a:pt x="152" y="36"/>
                    </a:cubicBezTo>
                    <a:cubicBezTo>
                      <a:pt x="149" y="34"/>
                      <a:pt x="145" y="33"/>
                      <a:pt x="141" y="34"/>
                    </a:cubicBezTo>
                    <a:cubicBezTo>
                      <a:pt x="137" y="34"/>
                      <a:pt x="133" y="36"/>
                      <a:pt x="129" y="38"/>
                    </a:cubicBezTo>
                    <a:cubicBezTo>
                      <a:pt x="124" y="40"/>
                      <a:pt x="121" y="44"/>
                      <a:pt x="118" y="47"/>
                    </a:cubicBezTo>
                    <a:cubicBezTo>
                      <a:pt x="115" y="51"/>
                      <a:pt x="113" y="58"/>
                      <a:pt x="111" y="67"/>
                    </a:cubicBezTo>
                    <a:cubicBezTo>
                      <a:pt x="106" y="62"/>
                      <a:pt x="101" y="59"/>
                      <a:pt x="97" y="58"/>
                    </a:cubicBezTo>
                    <a:cubicBezTo>
                      <a:pt x="94" y="58"/>
                      <a:pt x="87" y="58"/>
                      <a:pt x="76"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solidFill>
                    <a:schemeClr val="bg1"/>
                  </a:solidFill>
                  <a:latin typeface="造字工房悦黑体验版常规体" pitchFamily="50" charset="-122"/>
                  <a:ea typeface="造字工房悦黑体验版常规体" pitchFamily="50" charset="-122"/>
                </a:endParaRPr>
              </a:p>
            </p:txBody>
          </p:sp>
          <p:sp>
            <p:nvSpPr>
              <p:cNvPr id="30" name="Freeform 7"/>
              <p:cNvSpPr>
                <a:spLocks noEditPoints="1"/>
              </p:cNvSpPr>
              <p:nvPr/>
            </p:nvSpPr>
            <p:spPr bwMode="auto">
              <a:xfrm>
                <a:off x="4308" y="1334"/>
                <a:ext cx="568" cy="582"/>
              </a:xfrm>
              <a:custGeom>
                <a:gdLst>
                  <a:gd name="T0" fmla="*/ 136 w 197"/>
                  <a:gd name="T1" fmla="*/ 168 h 201"/>
                  <a:gd name="T2" fmla="*/ 148 w 197"/>
                  <a:gd name="T3" fmla="*/ 190 h 201"/>
                  <a:gd name="T4" fmla="*/ 189 w 197"/>
                  <a:gd name="T5" fmla="*/ 191 h 201"/>
                  <a:gd name="T6" fmla="*/ 182 w 197"/>
                  <a:gd name="T7" fmla="*/ 158 h 201"/>
                  <a:gd name="T8" fmla="*/ 125 w 197"/>
                  <a:gd name="T9" fmla="*/ 135 h 201"/>
                  <a:gd name="T10" fmla="*/ 54 w 197"/>
                  <a:gd name="T11" fmla="*/ 115 h 201"/>
                  <a:gd name="T12" fmla="*/ 8 w 197"/>
                  <a:gd name="T13" fmla="*/ 73 h 201"/>
                  <a:gd name="T14" fmla="*/ 9 w 197"/>
                  <a:gd name="T15" fmla="*/ 19 h 201"/>
                  <a:gd name="T16" fmla="*/ 61 w 197"/>
                  <a:gd name="T17" fmla="*/ 3 h 201"/>
                  <a:gd name="T18" fmla="*/ 123 w 197"/>
                  <a:gd name="T19" fmla="*/ 58 h 201"/>
                  <a:gd name="T20" fmla="*/ 160 w 197"/>
                  <a:gd name="T21" fmla="*/ 87 h 201"/>
                  <a:gd name="T22" fmla="*/ 158 w 197"/>
                  <a:gd name="T23" fmla="*/ 89 h 201"/>
                  <a:gd name="T24" fmla="*/ 123 w 197"/>
                  <a:gd name="T25" fmla="*/ 61 h 201"/>
                  <a:gd name="T26" fmla="*/ 112 w 197"/>
                  <a:gd name="T27" fmla="*/ 87 h 201"/>
                  <a:gd name="T28" fmla="*/ 76 w 197"/>
                  <a:gd name="T29" fmla="*/ 92 h 201"/>
                  <a:gd name="T30" fmla="*/ 37 w 197"/>
                  <a:gd name="T31" fmla="*/ 64 h 201"/>
                  <a:gd name="T32" fmla="*/ 42 w 197"/>
                  <a:gd name="T33" fmla="*/ 32 h 201"/>
                  <a:gd name="T34" fmla="*/ 70 w 197"/>
                  <a:gd name="T35" fmla="*/ 36 h 201"/>
                  <a:gd name="T36" fmla="*/ 88 w 197"/>
                  <a:gd name="T37" fmla="*/ 63 h 201"/>
                  <a:gd name="T38" fmla="*/ 120 w 197"/>
                  <a:gd name="T39" fmla="*/ 57 h 201"/>
                  <a:gd name="T40" fmla="*/ 60 w 197"/>
                  <a:gd name="T41" fmla="*/ 7 h 201"/>
                  <a:gd name="T42" fmla="*/ 11 w 197"/>
                  <a:gd name="T43" fmla="*/ 20 h 201"/>
                  <a:gd name="T44" fmla="*/ 10 w 197"/>
                  <a:gd name="T45" fmla="*/ 72 h 201"/>
                  <a:gd name="T46" fmla="*/ 58 w 197"/>
                  <a:gd name="T47" fmla="*/ 112 h 201"/>
                  <a:gd name="T48" fmla="*/ 136 w 197"/>
                  <a:gd name="T49" fmla="*/ 133 h 201"/>
                  <a:gd name="T50" fmla="*/ 185 w 197"/>
                  <a:gd name="T51" fmla="*/ 158 h 201"/>
                  <a:gd name="T52" fmla="*/ 192 w 197"/>
                  <a:gd name="T53" fmla="*/ 193 h 201"/>
                  <a:gd name="T54" fmla="*/ 146 w 197"/>
                  <a:gd name="T55" fmla="*/ 192 h 201"/>
                  <a:gd name="T56" fmla="*/ 133 w 197"/>
                  <a:gd name="T57" fmla="*/ 165 h 201"/>
                  <a:gd name="T58" fmla="*/ 171 w 197"/>
                  <a:gd name="T59" fmla="*/ 177 h 201"/>
                  <a:gd name="T60" fmla="*/ 100 w 197"/>
                  <a:gd name="T61" fmla="*/ 59 h 201"/>
                  <a:gd name="T62" fmla="*/ 79 w 197"/>
                  <a:gd name="T63" fmla="*/ 48 h 201"/>
                  <a:gd name="T64" fmla="*/ 56 w 197"/>
                  <a:gd name="T65" fmla="*/ 34 h 201"/>
                  <a:gd name="T66" fmla="*/ 38 w 197"/>
                  <a:gd name="T67" fmla="*/ 44 h 201"/>
                  <a:gd name="T68" fmla="*/ 57 w 197"/>
                  <a:gd name="T69" fmla="*/ 79 h 201"/>
                  <a:gd name="T70" fmla="*/ 94 w 197"/>
                  <a:gd name="T71" fmla="*/ 91 h 201"/>
                  <a:gd name="T72" fmla="*/ 120 w 197"/>
                  <a:gd name="T73" fmla="*/ 74 h 201"/>
                  <a:gd name="T74" fmla="*/ 100 w 197"/>
                  <a:gd name="T75" fmla="*/ 59 h 2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7" h="201">
                    <a:moveTo>
                      <a:pt x="149" y="163"/>
                    </a:moveTo>
                    <a:cubicBezTo>
                      <a:pt x="143" y="163"/>
                      <a:pt x="138" y="164"/>
                      <a:pt x="136" y="168"/>
                    </a:cubicBezTo>
                    <a:cubicBezTo>
                      <a:pt x="134" y="171"/>
                      <a:pt x="134" y="175"/>
                      <a:pt x="136" y="179"/>
                    </a:cubicBezTo>
                    <a:cubicBezTo>
                      <a:pt x="138" y="182"/>
                      <a:pt x="141" y="186"/>
                      <a:pt x="148" y="190"/>
                    </a:cubicBezTo>
                    <a:cubicBezTo>
                      <a:pt x="154" y="194"/>
                      <a:pt x="161" y="196"/>
                      <a:pt x="170" y="197"/>
                    </a:cubicBezTo>
                    <a:cubicBezTo>
                      <a:pt x="179" y="198"/>
                      <a:pt x="185" y="196"/>
                      <a:pt x="189" y="191"/>
                    </a:cubicBezTo>
                    <a:cubicBezTo>
                      <a:pt x="193" y="186"/>
                      <a:pt x="194" y="181"/>
                      <a:pt x="192" y="174"/>
                    </a:cubicBezTo>
                    <a:cubicBezTo>
                      <a:pt x="190" y="168"/>
                      <a:pt x="187" y="163"/>
                      <a:pt x="182" y="158"/>
                    </a:cubicBezTo>
                    <a:cubicBezTo>
                      <a:pt x="177" y="154"/>
                      <a:pt x="170" y="150"/>
                      <a:pt x="162" y="146"/>
                    </a:cubicBezTo>
                    <a:cubicBezTo>
                      <a:pt x="154" y="143"/>
                      <a:pt x="142" y="139"/>
                      <a:pt x="125" y="135"/>
                    </a:cubicBezTo>
                    <a:cubicBezTo>
                      <a:pt x="108" y="132"/>
                      <a:pt x="94" y="128"/>
                      <a:pt x="84" y="126"/>
                    </a:cubicBezTo>
                    <a:cubicBezTo>
                      <a:pt x="74" y="123"/>
                      <a:pt x="64" y="120"/>
                      <a:pt x="54" y="115"/>
                    </a:cubicBezTo>
                    <a:cubicBezTo>
                      <a:pt x="44" y="111"/>
                      <a:pt x="35" y="105"/>
                      <a:pt x="27" y="99"/>
                    </a:cubicBezTo>
                    <a:cubicBezTo>
                      <a:pt x="20" y="93"/>
                      <a:pt x="13" y="84"/>
                      <a:pt x="8" y="73"/>
                    </a:cubicBezTo>
                    <a:cubicBezTo>
                      <a:pt x="2" y="62"/>
                      <a:pt x="0" y="52"/>
                      <a:pt x="1" y="43"/>
                    </a:cubicBezTo>
                    <a:cubicBezTo>
                      <a:pt x="2" y="35"/>
                      <a:pt x="4" y="26"/>
                      <a:pt x="9" y="19"/>
                    </a:cubicBezTo>
                    <a:cubicBezTo>
                      <a:pt x="14" y="12"/>
                      <a:pt x="20" y="7"/>
                      <a:pt x="29" y="3"/>
                    </a:cubicBezTo>
                    <a:cubicBezTo>
                      <a:pt x="38" y="0"/>
                      <a:pt x="49" y="0"/>
                      <a:pt x="61" y="3"/>
                    </a:cubicBezTo>
                    <a:cubicBezTo>
                      <a:pt x="73" y="6"/>
                      <a:pt x="85" y="12"/>
                      <a:pt x="98" y="22"/>
                    </a:cubicBezTo>
                    <a:cubicBezTo>
                      <a:pt x="111" y="31"/>
                      <a:pt x="119" y="43"/>
                      <a:pt x="123" y="58"/>
                    </a:cubicBezTo>
                    <a:cubicBezTo>
                      <a:pt x="132" y="60"/>
                      <a:pt x="140" y="64"/>
                      <a:pt x="146" y="69"/>
                    </a:cubicBezTo>
                    <a:cubicBezTo>
                      <a:pt x="152" y="73"/>
                      <a:pt x="157" y="79"/>
                      <a:pt x="160" y="87"/>
                    </a:cubicBezTo>
                    <a:cubicBezTo>
                      <a:pt x="163" y="95"/>
                      <a:pt x="163" y="105"/>
                      <a:pt x="160" y="117"/>
                    </a:cubicBezTo>
                    <a:cubicBezTo>
                      <a:pt x="161" y="106"/>
                      <a:pt x="161" y="96"/>
                      <a:pt x="158" y="89"/>
                    </a:cubicBezTo>
                    <a:cubicBezTo>
                      <a:pt x="155" y="82"/>
                      <a:pt x="150" y="76"/>
                      <a:pt x="144" y="71"/>
                    </a:cubicBezTo>
                    <a:cubicBezTo>
                      <a:pt x="138" y="67"/>
                      <a:pt x="131" y="63"/>
                      <a:pt x="123" y="61"/>
                    </a:cubicBezTo>
                    <a:cubicBezTo>
                      <a:pt x="124" y="65"/>
                      <a:pt x="124" y="70"/>
                      <a:pt x="122" y="75"/>
                    </a:cubicBezTo>
                    <a:cubicBezTo>
                      <a:pt x="120" y="80"/>
                      <a:pt x="117" y="84"/>
                      <a:pt x="112" y="87"/>
                    </a:cubicBezTo>
                    <a:cubicBezTo>
                      <a:pt x="108" y="91"/>
                      <a:pt x="102" y="93"/>
                      <a:pt x="96" y="93"/>
                    </a:cubicBezTo>
                    <a:cubicBezTo>
                      <a:pt x="89" y="94"/>
                      <a:pt x="83" y="93"/>
                      <a:pt x="76" y="92"/>
                    </a:cubicBezTo>
                    <a:cubicBezTo>
                      <a:pt x="70" y="90"/>
                      <a:pt x="63" y="87"/>
                      <a:pt x="56" y="82"/>
                    </a:cubicBezTo>
                    <a:cubicBezTo>
                      <a:pt x="48" y="77"/>
                      <a:pt x="42" y="71"/>
                      <a:pt x="37" y="64"/>
                    </a:cubicBezTo>
                    <a:cubicBezTo>
                      <a:pt x="33" y="57"/>
                      <a:pt x="31" y="50"/>
                      <a:pt x="33" y="44"/>
                    </a:cubicBezTo>
                    <a:cubicBezTo>
                      <a:pt x="35" y="38"/>
                      <a:pt x="38" y="34"/>
                      <a:pt x="42" y="32"/>
                    </a:cubicBezTo>
                    <a:cubicBezTo>
                      <a:pt x="46" y="31"/>
                      <a:pt x="51" y="30"/>
                      <a:pt x="56" y="31"/>
                    </a:cubicBezTo>
                    <a:cubicBezTo>
                      <a:pt x="60" y="32"/>
                      <a:pt x="65" y="33"/>
                      <a:pt x="70" y="36"/>
                    </a:cubicBezTo>
                    <a:cubicBezTo>
                      <a:pt x="74" y="38"/>
                      <a:pt x="78" y="42"/>
                      <a:pt x="81" y="46"/>
                    </a:cubicBezTo>
                    <a:cubicBezTo>
                      <a:pt x="84" y="50"/>
                      <a:pt x="87" y="56"/>
                      <a:pt x="88" y="63"/>
                    </a:cubicBezTo>
                    <a:cubicBezTo>
                      <a:pt x="91" y="59"/>
                      <a:pt x="96" y="57"/>
                      <a:pt x="101" y="56"/>
                    </a:cubicBezTo>
                    <a:cubicBezTo>
                      <a:pt x="106" y="56"/>
                      <a:pt x="113" y="56"/>
                      <a:pt x="120" y="57"/>
                    </a:cubicBezTo>
                    <a:cubicBezTo>
                      <a:pt x="116" y="44"/>
                      <a:pt x="108" y="33"/>
                      <a:pt x="95" y="24"/>
                    </a:cubicBezTo>
                    <a:cubicBezTo>
                      <a:pt x="83" y="15"/>
                      <a:pt x="71" y="9"/>
                      <a:pt x="60" y="7"/>
                    </a:cubicBezTo>
                    <a:cubicBezTo>
                      <a:pt x="48" y="4"/>
                      <a:pt x="39" y="4"/>
                      <a:pt x="31" y="7"/>
                    </a:cubicBezTo>
                    <a:cubicBezTo>
                      <a:pt x="23" y="9"/>
                      <a:pt x="16" y="14"/>
                      <a:pt x="11" y="20"/>
                    </a:cubicBezTo>
                    <a:cubicBezTo>
                      <a:pt x="7" y="27"/>
                      <a:pt x="4" y="35"/>
                      <a:pt x="3" y="43"/>
                    </a:cubicBezTo>
                    <a:cubicBezTo>
                      <a:pt x="2" y="52"/>
                      <a:pt x="5" y="61"/>
                      <a:pt x="10" y="72"/>
                    </a:cubicBezTo>
                    <a:cubicBezTo>
                      <a:pt x="15" y="83"/>
                      <a:pt x="21" y="91"/>
                      <a:pt x="29" y="97"/>
                    </a:cubicBezTo>
                    <a:cubicBezTo>
                      <a:pt x="37" y="103"/>
                      <a:pt x="47" y="108"/>
                      <a:pt x="58" y="112"/>
                    </a:cubicBezTo>
                    <a:cubicBezTo>
                      <a:pt x="68" y="117"/>
                      <a:pt x="82" y="121"/>
                      <a:pt x="99" y="124"/>
                    </a:cubicBezTo>
                    <a:cubicBezTo>
                      <a:pt x="115" y="127"/>
                      <a:pt x="128" y="130"/>
                      <a:pt x="136" y="133"/>
                    </a:cubicBezTo>
                    <a:cubicBezTo>
                      <a:pt x="144" y="135"/>
                      <a:pt x="153" y="139"/>
                      <a:pt x="163" y="143"/>
                    </a:cubicBezTo>
                    <a:cubicBezTo>
                      <a:pt x="173" y="148"/>
                      <a:pt x="180" y="153"/>
                      <a:pt x="185" y="158"/>
                    </a:cubicBezTo>
                    <a:cubicBezTo>
                      <a:pt x="189" y="163"/>
                      <a:pt x="193" y="168"/>
                      <a:pt x="195" y="174"/>
                    </a:cubicBezTo>
                    <a:cubicBezTo>
                      <a:pt x="197" y="181"/>
                      <a:pt x="196" y="187"/>
                      <a:pt x="192" y="193"/>
                    </a:cubicBezTo>
                    <a:cubicBezTo>
                      <a:pt x="187" y="198"/>
                      <a:pt x="180" y="201"/>
                      <a:pt x="171" y="200"/>
                    </a:cubicBezTo>
                    <a:cubicBezTo>
                      <a:pt x="162" y="200"/>
                      <a:pt x="153" y="197"/>
                      <a:pt x="146" y="192"/>
                    </a:cubicBezTo>
                    <a:cubicBezTo>
                      <a:pt x="139" y="188"/>
                      <a:pt x="135" y="183"/>
                      <a:pt x="132" y="178"/>
                    </a:cubicBezTo>
                    <a:cubicBezTo>
                      <a:pt x="129" y="173"/>
                      <a:pt x="130" y="169"/>
                      <a:pt x="133" y="165"/>
                    </a:cubicBezTo>
                    <a:cubicBezTo>
                      <a:pt x="136" y="161"/>
                      <a:pt x="141" y="159"/>
                      <a:pt x="149" y="160"/>
                    </a:cubicBezTo>
                    <a:cubicBezTo>
                      <a:pt x="157" y="161"/>
                      <a:pt x="164" y="167"/>
                      <a:pt x="171" y="177"/>
                    </a:cubicBezTo>
                    <a:cubicBezTo>
                      <a:pt x="163" y="168"/>
                      <a:pt x="156" y="164"/>
                      <a:pt x="149" y="163"/>
                    </a:cubicBezTo>
                    <a:close/>
                    <a:moveTo>
                      <a:pt x="100" y="59"/>
                    </a:moveTo>
                    <a:cubicBezTo>
                      <a:pt x="96" y="59"/>
                      <a:pt x="91" y="62"/>
                      <a:pt x="86" y="67"/>
                    </a:cubicBezTo>
                    <a:cubicBezTo>
                      <a:pt x="84" y="58"/>
                      <a:pt x="82" y="52"/>
                      <a:pt x="79" y="48"/>
                    </a:cubicBezTo>
                    <a:cubicBezTo>
                      <a:pt x="77" y="44"/>
                      <a:pt x="73" y="41"/>
                      <a:pt x="69" y="38"/>
                    </a:cubicBezTo>
                    <a:cubicBezTo>
                      <a:pt x="64" y="36"/>
                      <a:pt x="60" y="34"/>
                      <a:pt x="56" y="34"/>
                    </a:cubicBezTo>
                    <a:cubicBezTo>
                      <a:pt x="52" y="34"/>
                      <a:pt x="48" y="34"/>
                      <a:pt x="45" y="36"/>
                    </a:cubicBezTo>
                    <a:cubicBezTo>
                      <a:pt x="42" y="37"/>
                      <a:pt x="39" y="40"/>
                      <a:pt x="38" y="44"/>
                    </a:cubicBezTo>
                    <a:cubicBezTo>
                      <a:pt x="37" y="49"/>
                      <a:pt x="38" y="54"/>
                      <a:pt x="41" y="61"/>
                    </a:cubicBezTo>
                    <a:cubicBezTo>
                      <a:pt x="45" y="68"/>
                      <a:pt x="50" y="74"/>
                      <a:pt x="57" y="79"/>
                    </a:cubicBezTo>
                    <a:cubicBezTo>
                      <a:pt x="65" y="83"/>
                      <a:pt x="72" y="86"/>
                      <a:pt x="78" y="88"/>
                    </a:cubicBezTo>
                    <a:cubicBezTo>
                      <a:pt x="85" y="90"/>
                      <a:pt x="90" y="91"/>
                      <a:pt x="94" y="91"/>
                    </a:cubicBezTo>
                    <a:cubicBezTo>
                      <a:pt x="98" y="91"/>
                      <a:pt x="102" y="90"/>
                      <a:pt x="107" y="88"/>
                    </a:cubicBezTo>
                    <a:cubicBezTo>
                      <a:pt x="113" y="86"/>
                      <a:pt x="117" y="81"/>
                      <a:pt x="120" y="74"/>
                    </a:cubicBezTo>
                    <a:cubicBezTo>
                      <a:pt x="121" y="69"/>
                      <a:pt x="121" y="64"/>
                      <a:pt x="121" y="60"/>
                    </a:cubicBezTo>
                    <a:cubicBezTo>
                      <a:pt x="111" y="58"/>
                      <a:pt x="104" y="58"/>
                      <a:pt x="100"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solidFill>
                    <a:schemeClr val="bg1"/>
                  </a:solidFill>
                  <a:latin typeface="造字工房悦黑体验版常规体" pitchFamily="50" charset="-122"/>
                  <a:ea typeface="造字工房悦黑体验版常规体" pitchFamily="50" charset="-122"/>
                </a:endParaRPr>
              </a:p>
            </p:txBody>
          </p:sp>
        </p:grpSp>
        <p:grpSp>
          <p:nvGrpSpPr>
            <p:cNvPr id="31" name="Group 10"/>
            <p:cNvGrpSpPr>
              <a:grpSpLocks noChangeAspect="1"/>
            </p:cNvGrpSpPr>
            <p:nvPr/>
          </p:nvGrpSpPr>
          <p:grpSpPr>
            <a:xfrm>
              <a:off x="2495763" y="2997719"/>
              <a:ext cx="1547359" cy="722540"/>
              <a:chOff x="3005" y="1772"/>
              <a:chExt cx="1666" cy="778"/>
            </a:xfrm>
            <a:solidFill>
              <a:srgbClr val="F1E2D4"/>
            </a:solidFill>
          </p:grpSpPr>
          <p:sp>
            <p:nvSpPr>
              <p:cNvPr id="32" name="Freeform 11"/>
              <p:cNvSpPr>
                <a:spLocks noEditPoints="1"/>
              </p:cNvSpPr>
              <p:nvPr/>
            </p:nvSpPr>
            <p:spPr bwMode="auto">
              <a:xfrm>
                <a:off x="4118" y="1772"/>
                <a:ext cx="553" cy="461"/>
              </a:xfrm>
              <a:custGeom>
                <a:gdLst>
                  <a:gd name="T0" fmla="*/ 138 w 233"/>
                  <a:gd name="T1" fmla="*/ 29 h 193"/>
                  <a:gd name="T2" fmla="*/ 138 w 233"/>
                  <a:gd name="T3" fmla="*/ 30 h 193"/>
                  <a:gd name="T4" fmla="*/ 107 w 233"/>
                  <a:gd name="T5" fmla="*/ 81 h 193"/>
                  <a:gd name="T6" fmla="*/ 85 w 233"/>
                  <a:gd name="T7" fmla="*/ 161 h 193"/>
                  <a:gd name="T8" fmla="*/ 70 w 233"/>
                  <a:gd name="T9" fmla="*/ 183 h 193"/>
                  <a:gd name="T10" fmla="*/ 44 w 233"/>
                  <a:gd name="T11" fmla="*/ 192 h 193"/>
                  <a:gd name="T12" fmla="*/ 8 w 233"/>
                  <a:gd name="T13" fmla="*/ 176 h 193"/>
                  <a:gd name="T14" fmla="*/ 18 w 233"/>
                  <a:gd name="T15" fmla="*/ 126 h 193"/>
                  <a:gd name="T16" fmla="*/ 40 w 233"/>
                  <a:gd name="T17" fmla="*/ 121 h 193"/>
                  <a:gd name="T18" fmla="*/ 23 w 233"/>
                  <a:gd name="T19" fmla="*/ 127 h 193"/>
                  <a:gd name="T20" fmla="*/ 7 w 233"/>
                  <a:gd name="T21" fmla="*/ 145 h 193"/>
                  <a:gd name="T22" fmla="*/ 7 w 233"/>
                  <a:gd name="T23" fmla="*/ 170 h 193"/>
                  <a:gd name="T24" fmla="*/ 26 w 233"/>
                  <a:gd name="T25" fmla="*/ 188 h 193"/>
                  <a:gd name="T26" fmla="*/ 50 w 233"/>
                  <a:gd name="T27" fmla="*/ 190 h 193"/>
                  <a:gd name="T28" fmla="*/ 63 w 233"/>
                  <a:gd name="T29" fmla="*/ 185 h 193"/>
                  <a:gd name="T30" fmla="*/ 89 w 233"/>
                  <a:gd name="T31" fmla="*/ 134 h 193"/>
                  <a:gd name="T32" fmla="*/ 131 w 233"/>
                  <a:gd name="T33" fmla="*/ 33 h 193"/>
                  <a:gd name="T34" fmla="*/ 142 w 233"/>
                  <a:gd name="T35" fmla="*/ 20 h 193"/>
                  <a:gd name="T36" fmla="*/ 162 w 233"/>
                  <a:gd name="T37" fmla="*/ 24 h 193"/>
                  <a:gd name="T38" fmla="*/ 180 w 233"/>
                  <a:gd name="T39" fmla="*/ 7 h 193"/>
                  <a:gd name="T40" fmla="*/ 228 w 233"/>
                  <a:gd name="T41" fmla="*/ 14 h 193"/>
                  <a:gd name="T42" fmla="*/ 202 w 233"/>
                  <a:gd name="T43" fmla="*/ 78 h 193"/>
                  <a:gd name="T44" fmla="*/ 182 w 233"/>
                  <a:gd name="T45" fmla="*/ 87 h 193"/>
                  <a:gd name="T46" fmla="*/ 225 w 233"/>
                  <a:gd name="T47" fmla="*/ 41 h 193"/>
                  <a:gd name="T48" fmla="*/ 221 w 233"/>
                  <a:gd name="T49" fmla="*/ 18 h 193"/>
                  <a:gd name="T50" fmla="*/ 180 w 233"/>
                  <a:gd name="T51" fmla="*/ 9 h 193"/>
                  <a:gd name="T52" fmla="*/ 163 w 233"/>
                  <a:gd name="T53" fmla="*/ 25 h 193"/>
                  <a:gd name="T54" fmla="*/ 168 w 233"/>
                  <a:gd name="T55" fmla="*/ 29 h 193"/>
                  <a:gd name="T56" fmla="*/ 170 w 233"/>
                  <a:gd name="T57" fmla="*/ 53 h 193"/>
                  <a:gd name="T58" fmla="*/ 167 w 233"/>
                  <a:gd name="T59" fmla="*/ 56 h 193"/>
                  <a:gd name="T60" fmla="*/ 153 w 233"/>
                  <a:gd name="T61" fmla="*/ 52 h 193"/>
                  <a:gd name="T62" fmla="*/ 160 w 233"/>
                  <a:gd name="T63" fmla="*/ 25 h 193"/>
                  <a:gd name="T64" fmla="*/ 126 w 233"/>
                  <a:gd name="T65" fmla="*/ 29 h 193"/>
                  <a:gd name="T66" fmla="*/ 99 w 233"/>
                  <a:gd name="T67" fmla="*/ 71 h 193"/>
                  <a:gd name="T68" fmla="*/ 81 w 233"/>
                  <a:gd name="T69" fmla="*/ 141 h 193"/>
                  <a:gd name="T70" fmla="*/ 61 w 233"/>
                  <a:gd name="T71" fmla="*/ 173 h 193"/>
                  <a:gd name="T72" fmla="*/ 24 w 233"/>
                  <a:gd name="T73" fmla="*/ 167 h 193"/>
                  <a:gd name="T74" fmla="*/ 33 w 233"/>
                  <a:gd name="T75" fmla="*/ 135 h 193"/>
                  <a:gd name="T76" fmla="*/ 44 w 233"/>
                  <a:gd name="T77" fmla="*/ 130 h 193"/>
                  <a:gd name="T78" fmla="*/ 40 w 233"/>
                  <a:gd name="T79" fmla="*/ 132 h 193"/>
                  <a:gd name="T80" fmla="*/ 29 w 233"/>
                  <a:gd name="T81" fmla="*/ 166 h 193"/>
                  <a:gd name="T82" fmla="*/ 61 w 233"/>
                  <a:gd name="T83" fmla="*/ 172 h 193"/>
                  <a:gd name="T84" fmla="*/ 75 w 233"/>
                  <a:gd name="T85" fmla="*/ 152 h 193"/>
                  <a:gd name="T86" fmla="*/ 87 w 233"/>
                  <a:gd name="T87" fmla="*/ 98 h 193"/>
                  <a:gd name="T88" fmla="*/ 124 w 233"/>
                  <a:gd name="T89" fmla="*/ 26 h 193"/>
                  <a:gd name="T90" fmla="*/ 142 w 233"/>
                  <a:gd name="T91" fmla="*/ 39 h 193"/>
                  <a:gd name="T92" fmla="*/ 129 w 233"/>
                  <a:gd name="T93" fmla="*/ 59 h 193"/>
                  <a:gd name="T94" fmla="*/ 111 w 233"/>
                  <a:gd name="T95" fmla="*/ 115 h 193"/>
                  <a:gd name="T96" fmla="*/ 89 w 233"/>
                  <a:gd name="T97" fmla="*/ 174 h 193"/>
                  <a:gd name="T98" fmla="*/ 74 w 233"/>
                  <a:gd name="T99" fmla="*/ 187 h 193"/>
                  <a:gd name="T100" fmla="*/ 74 w 233"/>
                  <a:gd name="T101" fmla="*/ 187 h 193"/>
                  <a:gd name="T102" fmla="*/ 104 w 233"/>
                  <a:gd name="T103" fmla="*/ 126 h 193"/>
                  <a:gd name="T104" fmla="*/ 114 w 233"/>
                  <a:gd name="T105" fmla="*/ 77 h 193"/>
                  <a:gd name="T106" fmla="*/ 139 w 233"/>
                  <a:gd name="T107" fmla="*/ 41 h 193"/>
                  <a:gd name="T108" fmla="*/ 154 w 233"/>
                  <a:gd name="T109" fmla="*/ 51 h 193"/>
                  <a:gd name="T110" fmla="*/ 167 w 233"/>
                  <a:gd name="T111" fmla="*/ 54 h 193"/>
                  <a:gd name="T112" fmla="*/ 168 w 233"/>
                  <a:gd name="T113" fmla="*/ 32 h 193"/>
                  <a:gd name="T114" fmla="*/ 154 w 233"/>
                  <a:gd name="T115" fmla="*/ 51 h 1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3" h="193">
                    <a:moveTo>
                      <a:pt x="131" y="33"/>
                    </a:moveTo>
                    <a:cubicBezTo>
                      <a:pt x="138" y="29"/>
                      <a:pt x="138" y="29"/>
                      <a:pt x="138" y="29"/>
                    </a:cubicBezTo>
                    <a:cubicBezTo>
                      <a:pt x="138" y="29"/>
                      <a:pt x="138" y="29"/>
                      <a:pt x="138" y="29"/>
                    </a:cubicBezTo>
                    <a:cubicBezTo>
                      <a:pt x="138" y="30"/>
                      <a:pt x="138" y="30"/>
                      <a:pt x="138" y="30"/>
                    </a:cubicBezTo>
                    <a:cubicBezTo>
                      <a:pt x="129" y="35"/>
                      <a:pt x="122" y="44"/>
                      <a:pt x="115" y="58"/>
                    </a:cubicBezTo>
                    <a:cubicBezTo>
                      <a:pt x="112" y="64"/>
                      <a:pt x="109" y="72"/>
                      <a:pt x="107" y="81"/>
                    </a:cubicBezTo>
                    <a:cubicBezTo>
                      <a:pt x="95" y="132"/>
                      <a:pt x="95" y="132"/>
                      <a:pt x="95" y="132"/>
                    </a:cubicBezTo>
                    <a:cubicBezTo>
                      <a:pt x="91" y="146"/>
                      <a:pt x="88" y="155"/>
                      <a:pt x="85" y="161"/>
                    </a:cubicBezTo>
                    <a:cubicBezTo>
                      <a:pt x="82" y="167"/>
                      <a:pt x="80" y="171"/>
                      <a:pt x="77" y="175"/>
                    </a:cubicBezTo>
                    <a:cubicBezTo>
                      <a:pt x="74" y="179"/>
                      <a:pt x="72" y="182"/>
                      <a:pt x="70" y="183"/>
                    </a:cubicBezTo>
                    <a:cubicBezTo>
                      <a:pt x="66" y="185"/>
                      <a:pt x="66" y="185"/>
                      <a:pt x="66" y="185"/>
                    </a:cubicBezTo>
                    <a:cubicBezTo>
                      <a:pt x="60" y="189"/>
                      <a:pt x="53" y="191"/>
                      <a:pt x="44" y="192"/>
                    </a:cubicBezTo>
                    <a:cubicBezTo>
                      <a:pt x="40" y="193"/>
                      <a:pt x="34" y="192"/>
                      <a:pt x="28" y="191"/>
                    </a:cubicBezTo>
                    <a:cubicBezTo>
                      <a:pt x="18" y="187"/>
                      <a:pt x="12" y="182"/>
                      <a:pt x="8" y="176"/>
                    </a:cubicBezTo>
                    <a:cubicBezTo>
                      <a:pt x="1" y="166"/>
                      <a:pt x="0" y="155"/>
                      <a:pt x="2" y="145"/>
                    </a:cubicBezTo>
                    <a:cubicBezTo>
                      <a:pt x="5" y="137"/>
                      <a:pt x="10" y="131"/>
                      <a:pt x="18" y="126"/>
                    </a:cubicBezTo>
                    <a:cubicBezTo>
                      <a:pt x="19" y="126"/>
                      <a:pt x="19" y="126"/>
                      <a:pt x="19" y="126"/>
                    </a:cubicBezTo>
                    <a:cubicBezTo>
                      <a:pt x="25" y="122"/>
                      <a:pt x="32" y="120"/>
                      <a:pt x="40" y="121"/>
                    </a:cubicBezTo>
                    <a:cubicBezTo>
                      <a:pt x="40" y="121"/>
                      <a:pt x="40" y="121"/>
                      <a:pt x="40" y="121"/>
                    </a:cubicBezTo>
                    <a:cubicBezTo>
                      <a:pt x="34" y="122"/>
                      <a:pt x="29" y="124"/>
                      <a:pt x="23" y="127"/>
                    </a:cubicBezTo>
                    <a:cubicBezTo>
                      <a:pt x="20" y="129"/>
                      <a:pt x="20" y="129"/>
                      <a:pt x="20" y="129"/>
                    </a:cubicBezTo>
                    <a:cubicBezTo>
                      <a:pt x="14" y="133"/>
                      <a:pt x="10" y="139"/>
                      <a:pt x="7" y="145"/>
                    </a:cubicBezTo>
                    <a:cubicBezTo>
                      <a:pt x="5" y="151"/>
                      <a:pt x="4" y="155"/>
                      <a:pt x="5" y="157"/>
                    </a:cubicBezTo>
                    <a:cubicBezTo>
                      <a:pt x="5" y="162"/>
                      <a:pt x="6" y="166"/>
                      <a:pt x="7" y="170"/>
                    </a:cubicBezTo>
                    <a:cubicBezTo>
                      <a:pt x="9" y="174"/>
                      <a:pt x="9" y="174"/>
                      <a:pt x="9" y="174"/>
                    </a:cubicBezTo>
                    <a:cubicBezTo>
                      <a:pt x="13" y="180"/>
                      <a:pt x="19" y="185"/>
                      <a:pt x="26" y="188"/>
                    </a:cubicBezTo>
                    <a:cubicBezTo>
                      <a:pt x="31" y="190"/>
                      <a:pt x="35" y="191"/>
                      <a:pt x="36" y="191"/>
                    </a:cubicBezTo>
                    <a:cubicBezTo>
                      <a:pt x="41" y="192"/>
                      <a:pt x="45" y="191"/>
                      <a:pt x="50" y="190"/>
                    </a:cubicBezTo>
                    <a:cubicBezTo>
                      <a:pt x="54" y="189"/>
                      <a:pt x="58" y="188"/>
                      <a:pt x="59" y="187"/>
                    </a:cubicBezTo>
                    <a:cubicBezTo>
                      <a:pt x="63" y="185"/>
                      <a:pt x="63" y="185"/>
                      <a:pt x="63" y="185"/>
                    </a:cubicBezTo>
                    <a:cubicBezTo>
                      <a:pt x="70" y="180"/>
                      <a:pt x="76" y="173"/>
                      <a:pt x="80" y="163"/>
                    </a:cubicBezTo>
                    <a:cubicBezTo>
                      <a:pt x="82" y="159"/>
                      <a:pt x="85" y="149"/>
                      <a:pt x="89" y="134"/>
                    </a:cubicBezTo>
                    <a:cubicBezTo>
                      <a:pt x="99" y="91"/>
                      <a:pt x="104" y="69"/>
                      <a:pt x="105" y="68"/>
                    </a:cubicBezTo>
                    <a:cubicBezTo>
                      <a:pt x="111" y="51"/>
                      <a:pt x="120" y="40"/>
                      <a:pt x="131" y="33"/>
                    </a:cubicBezTo>
                    <a:close/>
                    <a:moveTo>
                      <a:pt x="124" y="26"/>
                    </a:moveTo>
                    <a:cubicBezTo>
                      <a:pt x="129" y="23"/>
                      <a:pt x="135" y="21"/>
                      <a:pt x="142" y="20"/>
                    </a:cubicBezTo>
                    <a:cubicBezTo>
                      <a:pt x="146" y="20"/>
                      <a:pt x="151" y="20"/>
                      <a:pt x="157" y="22"/>
                    </a:cubicBezTo>
                    <a:cubicBezTo>
                      <a:pt x="162" y="24"/>
                      <a:pt x="162" y="24"/>
                      <a:pt x="162" y="24"/>
                    </a:cubicBezTo>
                    <a:cubicBezTo>
                      <a:pt x="166" y="17"/>
                      <a:pt x="171" y="12"/>
                      <a:pt x="178" y="9"/>
                    </a:cubicBezTo>
                    <a:cubicBezTo>
                      <a:pt x="180" y="7"/>
                      <a:pt x="180" y="7"/>
                      <a:pt x="180" y="7"/>
                    </a:cubicBezTo>
                    <a:cubicBezTo>
                      <a:pt x="185" y="4"/>
                      <a:pt x="193" y="2"/>
                      <a:pt x="201" y="1"/>
                    </a:cubicBezTo>
                    <a:cubicBezTo>
                      <a:pt x="214" y="0"/>
                      <a:pt x="222" y="5"/>
                      <a:pt x="228" y="14"/>
                    </a:cubicBezTo>
                    <a:cubicBezTo>
                      <a:pt x="231" y="19"/>
                      <a:pt x="233" y="25"/>
                      <a:pt x="233" y="33"/>
                    </a:cubicBezTo>
                    <a:cubicBezTo>
                      <a:pt x="233" y="50"/>
                      <a:pt x="222" y="65"/>
                      <a:pt x="202" y="78"/>
                    </a:cubicBezTo>
                    <a:cubicBezTo>
                      <a:pt x="196" y="81"/>
                      <a:pt x="189" y="85"/>
                      <a:pt x="182" y="87"/>
                    </a:cubicBezTo>
                    <a:cubicBezTo>
                      <a:pt x="182" y="87"/>
                      <a:pt x="182" y="87"/>
                      <a:pt x="182" y="87"/>
                    </a:cubicBezTo>
                    <a:cubicBezTo>
                      <a:pt x="185" y="86"/>
                      <a:pt x="189" y="84"/>
                      <a:pt x="192" y="82"/>
                    </a:cubicBezTo>
                    <a:cubicBezTo>
                      <a:pt x="211" y="70"/>
                      <a:pt x="222" y="57"/>
                      <a:pt x="225" y="41"/>
                    </a:cubicBezTo>
                    <a:cubicBezTo>
                      <a:pt x="226" y="32"/>
                      <a:pt x="225" y="24"/>
                      <a:pt x="221" y="18"/>
                    </a:cubicBezTo>
                    <a:cubicBezTo>
                      <a:pt x="221" y="18"/>
                      <a:pt x="221" y="18"/>
                      <a:pt x="221" y="18"/>
                    </a:cubicBezTo>
                    <a:cubicBezTo>
                      <a:pt x="216" y="9"/>
                      <a:pt x="208" y="5"/>
                      <a:pt x="198" y="5"/>
                    </a:cubicBezTo>
                    <a:cubicBezTo>
                      <a:pt x="190" y="5"/>
                      <a:pt x="184" y="7"/>
                      <a:pt x="180" y="9"/>
                    </a:cubicBezTo>
                    <a:cubicBezTo>
                      <a:pt x="178" y="11"/>
                      <a:pt x="178" y="11"/>
                      <a:pt x="178" y="11"/>
                    </a:cubicBezTo>
                    <a:cubicBezTo>
                      <a:pt x="172" y="14"/>
                      <a:pt x="167" y="19"/>
                      <a:pt x="163" y="25"/>
                    </a:cubicBezTo>
                    <a:cubicBezTo>
                      <a:pt x="163" y="25"/>
                      <a:pt x="163" y="25"/>
                      <a:pt x="163" y="25"/>
                    </a:cubicBezTo>
                    <a:cubicBezTo>
                      <a:pt x="164" y="25"/>
                      <a:pt x="166" y="27"/>
                      <a:pt x="168" y="29"/>
                    </a:cubicBezTo>
                    <a:cubicBezTo>
                      <a:pt x="170" y="32"/>
                      <a:pt x="170" y="32"/>
                      <a:pt x="170" y="32"/>
                    </a:cubicBezTo>
                    <a:cubicBezTo>
                      <a:pt x="174" y="38"/>
                      <a:pt x="174" y="45"/>
                      <a:pt x="170" y="53"/>
                    </a:cubicBezTo>
                    <a:cubicBezTo>
                      <a:pt x="169" y="54"/>
                      <a:pt x="168" y="55"/>
                      <a:pt x="167" y="55"/>
                    </a:cubicBezTo>
                    <a:cubicBezTo>
                      <a:pt x="167" y="56"/>
                      <a:pt x="167" y="56"/>
                      <a:pt x="167" y="56"/>
                    </a:cubicBezTo>
                    <a:cubicBezTo>
                      <a:pt x="163" y="58"/>
                      <a:pt x="160" y="58"/>
                      <a:pt x="155" y="55"/>
                    </a:cubicBezTo>
                    <a:cubicBezTo>
                      <a:pt x="154" y="54"/>
                      <a:pt x="153" y="53"/>
                      <a:pt x="153" y="52"/>
                    </a:cubicBezTo>
                    <a:cubicBezTo>
                      <a:pt x="151" y="49"/>
                      <a:pt x="151" y="44"/>
                      <a:pt x="153" y="37"/>
                    </a:cubicBezTo>
                    <a:cubicBezTo>
                      <a:pt x="155" y="33"/>
                      <a:pt x="157" y="29"/>
                      <a:pt x="160" y="25"/>
                    </a:cubicBezTo>
                    <a:cubicBezTo>
                      <a:pt x="160" y="25"/>
                      <a:pt x="160" y="25"/>
                      <a:pt x="160" y="25"/>
                    </a:cubicBezTo>
                    <a:cubicBezTo>
                      <a:pt x="148" y="21"/>
                      <a:pt x="136" y="23"/>
                      <a:pt x="126" y="29"/>
                    </a:cubicBezTo>
                    <a:cubicBezTo>
                      <a:pt x="118" y="34"/>
                      <a:pt x="112" y="41"/>
                      <a:pt x="106" y="52"/>
                    </a:cubicBezTo>
                    <a:cubicBezTo>
                      <a:pt x="103" y="58"/>
                      <a:pt x="100" y="64"/>
                      <a:pt x="99" y="71"/>
                    </a:cubicBezTo>
                    <a:cubicBezTo>
                      <a:pt x="96" y="80"/>
                      <a:pt x="93" y="93"/>
                      <a:pt x="89" y="110"/>
                    </a:cubicBezTo>
                    <a:cubicBezTo>
                      <a:pt x="85" y="129"/>
                      <a:pt x="83" y="139"/>
                      <a:pt x="81" y="141"/>
                    </a:cubicBezTo>
                    <a:cubicBezTo>
                      <a:pt x="76" y="157"/>
                      <a:pt x="70" y="168"/>
                      <a:pt x="61" y="173"/>
                    </a:cubicBezTo>
                    <a:cubicBezTo>
                      <a:pt x="61" y="173"/>
                      <a:pt x="61" y="173"/>
                      <a:pt x="61" y="173"/>
                    </a:cubicBezTo>
                    <a:cubicBezTo>
                      <a:pt x="55" y="177"/>
                      <a:pt x="49" y="179"/>
                      <a:pt x="43" y="178"/>
                    </a:cubicBezTo>
                    <a:cubicBezTo>
                      <a:pt x="34" y="178"/>
                      <a:pt x="28" y="174"/>
                      <a:pt x="24" y="167"/>
                    </a:cubicBezTo>
                    <a:cubicBezTo>
                      <a:pt x="20" y="161"/>
                      <a:pt x="19" y="155"/>
                      <a:pt x="22" y="148"/>
                    </a:cubicBezTo>
                    <a:cubicBezTo>
                      <a:pt x="24" y="142"/>
                      <a:pt x="28" y="138"/>
                      <a:pt x="33" y="135"/>
                    </a:cubicBezTo>
                    <a:cubicBezTo>
                      <a:pt x="34" y="134"/>
                      <a:pt x="34" y="134"/>
                      <a:pt x="34" y="134"/>
                    </a:cubicBezTo>
                    <a:cubicBezTo>
                      <a:pt x="37" y="133"/>
                      <a:pt x="40" y="131"/>
                      <a:pt x="44" y="130"/>
                    </a:cubicBezTo>
                    <a:cubicBezTo>
                      <a:pt x="45" y="130"/>
                      <a:pt x="45" y="130"/>
                      <a:pt x="45" y="130"/>
                    </a:cubicBezTo>
                    <a:cubicBezTo>
                      <a:pt x="40" y="132"/>
                      <a:pt x="40" y="132"/>
                      <a:pt x="40" y="132"/>
                    </a:cubicBezTo>
                    <a:cubicBezTo>
                      <a:pt x="33" y="137"/>
                      <a:pt x="28" y="143"/>
                      <a:pt x="26" y="151"/>
                    </a:cubicBezTo>
                    <a:cubicBezTo>
                      <a:pt x="25" y="156"/>
                      <a:pt x="26" y="161"/>
                      <a:pt x="29" y="166"/>
                    </a:cubicBezTo>
                    <a:cubicBezTo>
                      <a:pt x="32" y="171"/>
                      <a:pt x="37" y="174"/>
                      <a:pt x="44" y="175"/>
                    </a:cubicBezTo>
                    <a:cubicBezTo>
                      <a:pt x="51" y="175"/>
                      <a:pt x="56" y="174"/>
                      <a:pt x="61" y="172"/>
                    </a:cubicBezTo>
                    <a:cubicBezTo>
                      <a:pt x="61" y="171"/>
                      <a:pt x="61" y="171"/>
                      <a:pt x="61" y="171"/>
                    </a:cubicBezTo>
                    <a:cubicBezTo>
                      <a:pt x="67" y="168"/>
                      <a:pt x="72" y="161"/>
                      <a:pt x="75" y="152"/>
                    </a:cubicBezTo>
                    <a:cubicBezTo>
                      <a:pt x="76" y="152"/>
                      <a:pt x="78" y="145"/>
                      <a:pt x="81" y="134"/>
                    </a:cubicBezTo>
                    <a:cubicBezTo>
                      <a:pt x="83" y="122"/>
                      <a:pt x="85" y="110"/>
                      <a:pt x="87" y="98"/>
                    </a:cubicBezTo>
                    <a:cubicBezTo>
                      <a:pt x="90" y="80"/>
                      <a:pt x="93" y="68"/>
                      <a:pt x="96" y="59"/>
                    </a:cubicBezTo>
                    <a:cubicBezTo>
                      <a:pt x="102" y="45"/>
                      <a:pt x="111" y="34"/>
                      <a:pt x="124" y="26"/>
                    </a:cubicBezTo>
                    <a:close/>
                    <a:moveTo>
                      <a:pt x="139" y="41"/>
                    </a:moveTo>
                    <a:cubicBezTo>
                      <a:pt x="142" y="39"/>
                      <a:pt x="142" y="39"/>
                      <a:pt x="142" y="39"/>
                    </a:cubicBezTo>
                    <a:cubicBezTo>
                      <a:pt x="142" y="40"/>
                      <a:pt x="142" y="40"/>
                      <a:pt x="142" y="40"/>
                    </a:cubicBezTo>
                    <a:cubicBezTo>
                      <a:pt x="140" y="41"/>
                      <a:pt x="136" y="47"/>
                      <a:pt x="129" y="59"/>
                    </a:cubicBezTo>
                    <a:cubicBezTo>
                      <a:pt x="124" y="67"/>
                      <a:pt x="120" y="77"/>
                      <a:pt x="116" y="88"/>
                    </a:cubicBezTo>
                    <a:cubicBezTo>
                      <a:pt x="114" y="96"/>
                      <a:pt x="112" y="105"/>
                      <a:pt x="111" y="115"/>
                    </a:cubicBezTo>
                    <a:cubicBezTo>
                      <a:pt x="109" y="123"/>
                      <a:pt x="107" y="132"/>
                      <a:pt x="104" y="143"/>
                    </a:cubicBezTo>
                    <a:cubicBezTo>
                      <a:pt x="99" y="157"/>
                      <a:pt x="94" y="168"/>
                      <a:pt x="89" y="174"/>
                    </a:cubicBezTo>
                    <a:cubicBezTo>
                      <a:pt x="86" y="179"/>
                      <a:pt x="82" y="183"/>
                      <a:pt x="78" y="186"/>
                    </a:cubicBezTo>
                    <a:cubicBezTo>
                      <a:pt x="74" y="187"/>
                      <a:pt x="74" y="187"/>
                      <a:pt x="74" y="187"/>
                    </a:cubicBezTo>
                    <a:cubicBezTo>
                      <a:pt x="74" y="187"/>
                      <a:pt x="74" y="187"/>
                      <a:pt x="74" y="187"/>
                    </a:cubicBezTo>
                    <a:cubicBezTo>
                      <a:pt x="74" y="187"/>
                      <a:pt x="74" y="187"/>
                      <a:pt x="74" y="187"/>
                    </a:cubicBezTo>
                    <a:cubicBezTo>
                      <a:pt x="83" y="180"/>
                      <a:pt x="90" y="167"/>
                      <a:pt x="97" y="149"/>
                    </a:cubicBezTo>
                    <a:cubicBezTo>
                      <a:pt x="100" y="142"/>
                      <a:pt x="102" y="134"/>
                      <a:pt x="104" y="126"/>
                    </a:cubicBezTo>
                    <a:cubicBezTo>
                      <a:pt x="105" y="119"/>
                      <a:pt x="107" y="110"/>
                      <a:pt x="109" y="99"/>
                    </a:cubicBezTo>
                    <a:cubicBezTo>
                      <a:pt x="111" y="89"/>
                      <a:pt x="113" y="82"/>
                      <a:pt x="114" y="77"/>
                    </a:cubicBezTo>
                    <a:cubicBezTo>
                      <a:pt x="119" y="65"/>
                      <a:pt x="124" y="56"/>
                      <a:pt x="130" y="49"/>
                    </a:cubicBezTo>
                    <a:cubicBezTo>
                      <a:pt x="134" y="45"/>
                      <a:pt x="137" y="42"/>
                      <a:pt x="139" y="41"/>
                    </a:cubicBezTo>
                    <a:close/>
                    <a:moveTo>
                      <a:pt x="154" y="51"/>
                    </a:moveTo>
                    <a:cubicBezTo>
                      <a:pt x="154" y="51"/>
                      <a:pt x="154" y="51"/>
                      <a:pt x="154" y="51"/>
                    </a:cubicBezTo>
                    <a:cubicBezTo>
                      <a:pt x="157" y="56"/>
                      <a:pt x="161" y="57"/>
                      <a:pt x="166" y="55"/>
                    </a:cubicBezTo>
                    <a:cubicBezTo>
                      <a:pt x="167" y="54"/>
                      <a:pt x="167" y="54"/>
                      <a:pt x="167" y="54"/>
                    </a:cubicBezTo>
                    <a:cubicBezTo>
                      <a:pt x="169" y="53"/>
                      <a:pt x="170" y="50"/>
                      <a:pt x="171" y="45"/>
                    </a:cubicBezTo>
                    <a:cubicBezTo>
                      <a:pt x="172" y="40"/>
                      <a:pt x="171" y="36"/>
                      <a:pt x="168" y="32"/>
                    </a:cubicBezTo>
                    <a:cubicBezTo>
                      <a:pt x="166" y="29"/>
                      <a:pt x="164" y="27"/>
                      <a:pt x="161" y="26"/>
                    </a:cubicBezTo>
                    <a:cubicBezTo>
                      <a:pt x="153" y="37"/>
                      <a:pt x="150" y="45"/>
                      <a:pt x="154" y="51"/>
                    </a:cubicBezTo>
                    <a:close/>
                  </a:path>
                </a:pathLst>
              </a:custGeom>
              <a:grpFill/>
              <a:ln w="9525">
                <a:noFill/>
                <a:round/>
              </a:ln>
            </p:spPr>
            <p:txBody>
              <a:bodyPr/>
              <a:lstStyle/>
              <a:p>
                <a:pPr>
                  <a:defRPr/>
                </a:pPr>
                <a:endParaRPr lang="zh-CN" altLang="en-US" sz="1350">
                  <a:solidFill>
                    <a:schemeClr val="bg1"/>
                  </a:solidFill>
                  <a:latin typeface="造字工房悦黑体验版常规体" pitchFamily="50" charset="-122"/>
                  <a:ea typeface="造字工房悦黑体验版常规体" pitchFamily="50" charset="-122"/>
                </a:endParaRPr>
              </a:p>
            </p:txBody>
          </p:sp>
          <p:sp>
            <p:nvSpPr>
              <p:cNvPr id="33" name="Freeform 12"/>
              <p:cNvSpPr>
                <a:spLocks noEditPoints="1"/>
              </p:cNvSpPr>
              <p:nvPr/>
            </p:nvSpPr>
            <p:spPr bwMode="auto">
              <a:xfrm>
                <a:off x="3005" y="1772"/>
                <a:ext cx="555" cy="458"/>
              </a:xfrm>
              <a:custGeom>
                <a:gdLst>
                  <a:gd name="T0" fmla="*/ 144 w 234"/>
                  <a:gd name="T1" fmla="*/ 133 h 192"/>
                  <a:gd name="T2" fmla="*/ 171 w 234"/>
                  <a:gd name="T3" fmla="*/ 184 h 192"/>
                  <a:gd name="T4" fmla="*/ 183 w 234"/>
                  <a:gd name="T5" fmla="*/ 189 h 192"/>
                  <a:gd name="T6" fmla="*/ 207 w 234"/>
                  <a:gd name="T7" fmla="*/ 187 h 192"/>
                  <a:gd name="T8" fmla="*/ 226 w 234"/>
                  <a:gd name="T9" fmla="*/ 169 h 192"/>
                  <a:gd name="T10" fmla="*/ 226 w 234"/>
                  <a:gd name="T11" fmla="*/ 144 h 192"/>
                  <a:gd name="T12" fmla="*/ 211 w 234"/>
                  <a:gd name="T13" fmla="*/ 126 h 192"/>
                  <a:gd name="T14" fmla="*/ 193 w 234"/>
                  <a:gd name="T15" fmla="*/ 120 h 192"/>
                  <a:gd name="T16" fmla="*/ 215 w 234"/>
                  <a:gd name="T17" fmla="*/ 125 h 192"/>
                  <a:gd name="T18" fmla="*/ 226 w 234"/>
                  <a:gd name="T19" fmla="*/ 175 h 192"/>
                  <a:gd name="T20" fmla="*/ 190 w 234"/>
                  <a:gd name="T21" fmla="*/ 191 h 192"/>
                  <a:gd name="T22" fmla="*/ 163 w 234"/>
                  <a:gd name="T23" fmla="*/ 182 h 192"/>
                  <a:gd name="T24" fmla="*/ 148 w 234"/>
                  <a:gd name="T25" fmla="*/ 160 h 192"/>
                  <a:gd name="T26" fmla="*/ 127 w 234"/>
                  <a:gd name="T27" fmla="*/ 80 h 192"/>
                  <a:gd name="T28" fmla="*/ 95 w 234"/>
                  <a:gd name="T29" fmla="*/ 29 h 192"/>
                  <a:gd name="T30" fmla="*/ 95 w 234"/>
                  <a:gd name="T31" fmla="*/ 28 h 192"/>
                  <a:gd name="T32" fmla="*/ 128 w 234"/>
                  <a:gd name="T33" fmla="*/ 67 h 192"/>
                  <a:gd name="T34" fmla="*/ 146 w 234"/>
                  <a:gd name="T35" fmla="*/ 97 h 192"/>
                  <a:gd name="T36" fmla="*/ 158 w 234"/>
                  <a:gd name="T37" fmla="*/ 151 h 192"/>
                  <a:gd name="T38" fmla="*/ 173 w 234"/>
                  <a:gd name="T39" fmla="*/ 171 h 192"/>
                  <a:gd name="T40" fmla="*/ 205 w 234"/>
                  <a:gd name="T41" fmla="*/ 165 h 192"/>
                  <a:gd name="T42" fmla="*/ 193 w 234"/>
                  <a:gd name="T43" fmla="*/ 131 h 192"/>
                  <a:gd name="T44" fmla="*/ 189 w 234"/>
                  <a:gd name="T45" fmla="*/ 129 h 192"/>
                  <a:gd name="T46" fmla="*/ 201 w 234"/>
                  <a:gd name="T47" fmla="*/ 134 h 192"/>
                  <a:gd name="T48" fmla="*/ 210 w 234"/>
                  <a:gd name="T49" fmla="*/ 166 h 192"/>
                  <a:gd name="T50" fmla="*/ 173 w 234"/>
                  <a:gd name="T51" fmla="*/ 172 h 192"/>
                  <a:gd name="T52" fmla="*/ 152 w 234"/>
                  <a:gd name="T53" fmla="*/ 140 h 192"/>
                  <a:gd name="T54" fmla="*/ 135 w 234"/>
                  <a:gd name="T55" fmla="*/ 70 h 192"/>
                  <a:gd name="T56" fmla="*/ 108 w 234"/>
                  <a:gd name="T57" fmla="*/ 28 h 192"/>
                  <a:gd name="T58" fmla="*/ 73 w 234"/>
                  <a:gd name="T59" fmla="*/ 24 h 192"/>
                  <a:gd name="T60" fmla="*/ 81 w 234"/>
                  <a:gd name="T61" fmla="*/ 51 h 192"/>
                  <a:gd name="T62" fmla="*/ 67 w 234"/>
                  <a:gd name="T63" fmla="*/ 55 h 192"/>
                  <a:gd name="T64" fmla="*/ 63 w 234"/>
                  <a:gd name="T65" fmla="*/ 52 h 192"/>
                  <a:gd name="T66" fmla="*/ 65 w 234"/>
                  <a:gd name="T67" fmla="*/ 28 h 192"/>
                  <a:gd name="T68" fmla="*/ 71 w 234"/>
                  <a:gd name="T69" fmla="*/ 24 h 192"/>
                  <a:gd name="T70" fmla="*/ 53 w 234"/>
                  <a:gd name="T71" fmla="*/ 8 h 192"/>
                  <a:gd name="T72" fmla="*/ 12 w 234"/>
                  <a:gd name="T73" fmla="*/ 17 h 192"/>
                  <a:gd name="T74" fmla="*/ 8 w 234"/>
                  <a:gd name="T75" fmla="*/ 40 h 192"/>
                  <a:gd name="T76" fmla="*/ 52 w 234"/>
                  <a:gd name="T77" fmla="*/ 86 h 192"/>
                  <a:gd name="T78" fmla="*/ 32 w 234"/>
                  <a:gd name="T79" fmla="*/ 77 h 192"/>
                  <a:gd name="T80" fmla="*/ 5 w 234"/>
                  <a:gd name="T81" fmla="*/ 14 h 192"/>
                  <a:gd name="T82" fmla="*/ 54 w 234"/>
                  <a:gd name="T83" fmla="*/ 7 h 192"/>
                  <a:gd name="T84" fmla="*/ 72 w 234"/>
                  <a:gd name="T85" fmla="*/ 23 h 192"/>
                  <a:gd name="T86" fmla="*/ 92 w 234"/>
                  <a:gd name="T87" fmla="*/ 19 h 192"/>
                  <a:gd name="T88" fmla="*/ 137 w 234"/>
                  <a:gd name="T89" fmla="*/ 58 h 192"/>
                  <a:gd name="T90" fmla="*/ 119 w 234"/>
                  <a:gd name="T91" fmla="*/ 77 h 192"/>
                  <a:gd name="T92" fmla="*/ 130 w 234"/>
                  <a:gd name="T93" fmla="*/ 125 h 192"/>
                  <a:gd name="T94" fmla="*/ 159 w 234"/>
                  <a:gd name="T95" fmla="*/ 186 h 192"/>
                  <a:gd name="T96" fmla="*/ 159 w 234"/>
                  <a:gd name="T97" fmla="*/ 186 h 192"/>
                  <a:gd name="T98" fmla="*/ 144 w 234"/>
                  <a:gd name="T99" fmla="*/ 174 h 192"/>
                  <a:gd name="T100" fmla="*/ 123 w 234"/>
                  <a:gd name="T101" fmla="*/ 114 h 192"/>
                  <a:gd name="T102" fmla="*/ 105 w 234"/>
                  <a:gd name="T103" fmla="*/ 58 h 192"/>
                  <a:gd name="T104" fmla="*/ 91 w 234"/>
                  <a:gd name="T105" fmla="*/ 38 h 192"/>
                  <a:gd name="T106" fmla="*/ 103 w 234"/>
                  <a:gd name="T107" fmla="*/ 48 h 192"/>
                  <a:gd name="T108" fmla="*/ 65 w 234"/>
                  <a:gd name="T109" fmla="*/ 31 h 192"/>
                  <a:gd name="T110" fmla="*/ 67 w 234"/>
                  <a:gd name="T111" fmla="*/ 53 h 192"/>
                  <a:gd name="T112" fmla="*/ 79 w 234"/>
                  <a:gd name="T113" fmla="*/ 50 h 192"/>
                  <a:gd name="T114" fmla="*/ 72 w 234"/>
                  <a:gd name="T115" fmla="*/ 25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4" h="192">
                    <a:moveTo>
                      <a:pt x="128" y="67"/>
                    </a:moveTo>
                    <a:cubicBezTo>
                      <a:pt x="129" y="69"/>
                      <a:pt x="134" y="90"/>
                      <a:pt x="144" y="133"/>
                    </a:cubicBezTo>
                    <a:cubicBezTo>
                      <a:pt x="148" y="148"/>
                      <a:pt x="151" y="158"/>
                      <a:pt x="154" y="162"/>
                    </a:cubicBezTo>
                    <a:cubicBezTo>
                      <a:pt x="158" y="172"/>
                      <a:pt x="163" y="179"/>
                      <a:pt x="171" y="184"/>
                    </a:cubicBezTo>
                    <a:cubicBezTo>
                      <a:pt x="174" y="186"/>
                      <a:pt x="174" y="186"/>
                      <a:pt x="174" y="186"/>
                    </a:cubicBezTo>
                    <a:cubicBezTo>
                      <a:pt x="176" y="187"/>
                      <a:pt x="179" y="188"/>
                      <a:pt x="183" y="189"/>
                    </a:cubicBezTo>
                    <a:cubicBezTo>
                      <a:pt x="188" y="191"/>
                      <a:pt x="193" y="191"/>
                      <a:pt x="197" y="190"/>
                    </a:cubicBezTo>
                    <a:cubicBezTo>
                      <a:pt x="199" y="190"/>
                      <a:pt x="202" y="189"/>
                      <a:pt x="207" y="187"/>
                    </a:cubicBezTo>
                    <a:cubicBezTo>
                      <a:pt x="215" y="184"/>
                      <a:pt x="220" y="179"/>
                      <a:pt x="224" y="173"/>
                    </a:cubicBezTo>
                    <a:cubicBezTo>
                      <a:pt x="226" y="169"/>
                      <a:pt x="226" y="169"/>
                      <a:pt x="226" y="169"/>
                    </a:cubicBezTo>
                    <a:cubicBezTo>
                      <a:pt x="228" y="165"/>
                      <a:pt x="229" y="161"/>
                      <a:pt x="228" y="157"/>
                    </a:cubicBezTo>
                    <a:cubicBezTo>
                      <a:pt x="229" y="155"/>
                      <a:pt x="228" y="151"/>
                      <a:pt x="226" y="144"/>
                    </a:cubicBezTo>
                    <a:cubicBezTo>
                      <a:pt x="223" y="138"/>
                      <a:pt x="219" y="133"/>
                      <a:pt x="213" y="128"/>
                    </a:cubicBezTo>
                    <a:cubicBezTo>
                      <a:pt x="211" y="126"/>
                      <a:pt x="211" y="126"/>
                      <a:pt x="211" y="126"/>
                    </a:cubicBezTo>
                    <a:cubicBezTo>
                      <a:pt x="205" y="123"/>
                      <a:pt x="199" y="121"/>
                      <a:pt x="194" y="120"/>
                    </a:cubicBezTo>
                    <a:cubicBezTo>
                      <a:pt x="193" y="120"/>
                      <a:pt x="193" y="120"/>
                      <a:pt x="193" y="120"/>
                    </a:cubicBezTo>
                    <a:cubicBezTo>
                      <a:pt x="201" y="119"/>
                      <a:pt x="208" y="121"/>
                      <a:pt x="214" y="125"/>
                    </a:cubicBezTo>
                    <a:cubicBezTo>
                      <a:pt x="215" y="125"/>
                      <a:pt x="215" y="125"/>
                      <a:pt x="215" y="125"/>
                    </a:cubicBezTo>
                    <a:cubicBezTo>
                      <a:pt x="223" y="130"/>
                      <a:pt x="228" y="136"/>
                      <a:pt x="231" y="144"/>
                    </a:cubicBezTo>
                    <a:cubicBezTo>
                      <a:pt x="234" y="155"/>
                      <a:pt x="232" y="165"/>
                      <a:pt x="226" y="175"/>
                    </a:cubicBezTo>
                    <a:cubicBezTo>
                      <a:pt x="222" y="181"/>
                      <a:pt x="215" y="186"/>
                      <a:pt x="206" y="190"/>
                    </a:cubicBezTo>
                    <a:cubicBezTo>
                      <a:pt x="199" y="191"/>
                      <a:pt x="194" y="192"/>
                      <a:pt x="190" y="191"/>
                    </a:cubicBezTo>
                    <a:cubicBezTo>
                      <a:pt x="180" y="190"/>
                      <a:pt x="173" y="188"/>
                      <a:pt x="168" y="185"/>
                    </a:cubicBezTo>
                    <a:cubicBezTo>
                      <a:pt x="163" y="182"/>
                      <a:pt x="163" y="182"/>
                      <a:pt x="163" y="182"/>
                    </a:cubicBezTo>
                    <a:cubicBezTo>
                      <a:pt x="162" y="181"/>
                      <a:pt x="159" y="178"/>
                      <a:pt x="156" y="174"/>
                    </a:cubicBezTo>
                    <a:cubicBezTo>
                      <a:pt x="153" y="171"/>
                      <a:pt x="151" y="166"/>
                      <a:pt x="148" y="160"/>
                    </a:cubicBezTo>
                    <a:cubicBezTo>
                      <a:pt x="146" y="155"/>
                      <a:pt x="142" y="145"/>
                      <a:pt x="139" y="131"/>
                    </a:cubicBezTo>
                    <a:cubicBezTo>
                      <a:pt x="127" y="80"/>
                      <a:pt x="127" y="80"/>
                      <a:pt x="127" y="80"/>
                    </a:cubicBezTo>
                    <a:cubicBezTo>
                      <a:pt x="124" y="71"/>
                      <a:pt x="122" y="63"/>
                      <a:pt x="118" y="57"/>
                    </a:cubicBezTo>
                    <a:cubicBezTo>
                      <a:pt x="112" y="43"/>
                      <a:pt x="104" y="34"/>
                      <a:pt x="95" y="29"/>
                    </a:cubicBezTo>
                    <a:cubicBezTo>
                      <a:pt x="95" y="29"/>
                      <a:pt x="95" y="29"/>
                      <a:pt x="95" y="29"/>
                    </a:cubicBezTo>
                    <a:cubicBezTo>
                      <a:pt x="95" y="28"/>
                      <a:pt x="95" y="28"/>
                      <a:pt x="95" y="28"/>
                    </a:cubicBezTo>
                    <a:cubicBezTo>
                      <a:pt x="103" y="32"/>
                      <a:pt x="103" y="32"/>
                      <a:pt x="103" y="32"/>
                    </a:cubicBezTo>
                    <a:cubicBezTo>
                      <a:pt x="114" y="39"/>
                      <a:pt x="122" y="51"/>
                      <a:pt x="128" y="67"/>
                    </a:cubicBezTo>
                    <a:close/>
                    <a:moveTo>
                      <a:pt x="137" y="58"/>
                    </a:moveTo>
                    <a:cubicBezTo>
                      <a:pt x="140" y="67"/>
                      <a:pt x="143" y="80"/>
                      <a:pt x="146" y="97"/>
                    </a:cubicBezTo>
                    <a:cubicBezTo>
                      <a:pt x="148" y="109"/>
                      <a:pt x="150" y="121"/>
                      <a:pt x="153" y="133"/>
                    </a:cubicBezTo>
                    <a:cubicBezTo>
                      <a:pt x="156" y="144"/>
                      <a:pt x="157" y="151"/>
                      <a:pt x="158" y="151"/>
                    </a:cubicBezTo>
                    <a:cubicBezTo>
                      <a:pt x="161" y="160"/>
                      <a:pt x="166" y="167"/>
                      <a:pt x="172" y="170"/>
                    </a:cubicBezTo>
                    <a:cubicBezTo>
                      <a:pt x="173" y="171"/>
                      <a:pt x="173" y="171"/>
                      <a:pt x="173" y="171"/>
                    </a:cubicBezTo>
                    <a:cubicBezTo>
                      <a:pt x="177" y="173"/>
                      <a:pt x="183" y="175"/>
                      <a:pt x="190" y="174"/>
                    </a:cubicBezTo>
                    <a:cubicBezTo>
                      <a:pt x="196" y="173"/>
                      <a:pt x="201" y="170"/>
                      <a:pt x="205" y="165"/>
                    </a:cubicBezTo>
                    <a:cubicBezTo>
                      <a:pt x="207" y="160"/>
                      <a:pt x="208" y="156"/>
                      <a:pt x="207" y="150"/>
                    </a:cubicBezTo>
                    <a:cubicBezTo>
                      <a:pt x="206" y="142"/>
                      <a:pt x="201" y="136"/>
                      <a:pt x="193" y="131"/>
                    </a:cubicBezTo>
                    <a:cubicBezTo>
                      <a:pt x="189" y="129"/>
                      <a:pt x="189" y="129"/>
                      <a:pt x="189" y="129"/>
                    </a:cubicBezTo>
                    <a:cubicBezTo>
                      <a:pt x="189" y="129"/>
                      <a:pt x="189" y="129"/>
                      <a:pt x="189" y="129"/>
                    </a:cubicBezTo>
                    <a:cubicBezTo>
                      <a:pt x="193" y="130"/>
                      <a:pt x="197" y="132"/>
                      <a:pt x="199" y="133"/>
                    </a:cubicBezTo>
                    <a:cubicBezTo>
                      <a:pt x="201" y="134"/>
                      <a:pt x="201" y="134"/>
                      <a:pt x="201" y="134"/>
                    </a:cubicBezTo>
                    <a:cubicBezTo>
                      <a:pt x="206" y="137"/>
                      <a:pt x="209" y="142"/>
                      <a:pt x="212" y="147"/>
                    </a:cubicBezTo>
                    <a:cubicBezTo>
                      <a:pt x="214" y="154"/>
                      <a:pt x="213" y="160"/>
                      <a:pt x="210" y="166"/>
                    </a:cubicBezTo>
                    <a:cubicBezTo>
                      <a:pt x="205" y="173"/>
                      <a:pt x="199" y="177"/>
                      <a:pt x="191" y="178"/>
                    </a:cubicBezTo>
                    <a:cubicBezTo>
                      <a:pt x="184" y="178"/>
                      <a:pt x="178" y="176"/>
                      <a:pt x="173" y="172"/>
                    </a:cubicBezTo>
                    <a:cubicBezTo>
                      <a:pt x="172" y="172"/>
                      <a:pt x="172" y="172"/>
                      <a:pt x="172" y="172"/>
                    </a:cubicBezTo>
                    <a:cubicBezTo>
                      <a:pt x="164" y="167"/>
                      <a:pt x="157" y="156"/>
                      <a:pt x="152" y="140"/>
                    </a:cubicBezTo>
                    <a:cubicBezTo>
                      <a:pt x="151" y="138"/>
                      <a:pt x="148" y="128"/>
                      <a:pt x="144" y="109"/>
                    </a:cubicBezTo>
                    <a:cubicBezTo>
                      <a:pt x="141" y="93"/>
                      <a:pt x="138" y="79"/>
                      <a:pt x="135" y="70"/>
                    </a:cubicBezTo>
                    <a:cubicBezTo>
                      <a:pt x="133" y="64"/>
                      <a:pt x="131" y="57"/>
                      <a:pt x="128" y="51"/>
                    </a:cubicBezTo>
                    <a:cubicBezTo>
                      <a:pt x="122" y="40"/>
                      <a:pt x="115" y="33"/>
                      <a:pt x="108" y="28"/>
                    </a:cubicBezTo>
                    <a:cubicBezTo>
                      <a:pt x="97" y="22"/>
                      <a:pt x="85" y="20"/>
                      <a:pt x="73" y="24"/>
                    </a:cubicBezTo>
                    <a:cubicBezTo>
                      <a:pt x="73" y="24"/>
                      <a:pt x="73" y="24"/>
                      <a:pt x="73" y="24"/>
                    </a:cubicBezTo>
                    <a:cubicBezTo>
                      <a:pt x="76" y="28"/>
                      <a:pt x="79" y="32"/>
                      <a:pt x="81" y="36"/>
                    </a:cubicBezTo>
                    <a:cubicBezTo>
                      <a:pt x="83" y="43"/>
                      <a:pt x="83" y="48"/>
                      <a:pt x="81" y="51"/>
                    </a:cubicBezTo>
                    <a:cubicBezTo>
                      <a:pt x="80" y="52"/>
                      <a:pt x="79" y="53"/>
                      <a:pt x="78" y="54"/>
                    </a:cubicBezTo>
                    <a:cubicBezTo>
                      <a:pt x="74" y="57"/>
                      <a:pt x="70" y="57"/>
                      <a:pt x="67" y="55"/>
                    </a:cubicBezTo>
                    <a:cubicBezTo>
                      <a:pt x="66" y="55"/>
                      <a:pt x="66" y="55"/>
                      <a:pt x="66" y="55"/>
                    </a:cubicBezTo>
                    <a:cubicBezTo>
                      <a:pt x="65" y="54"/>
                      <a:pt x="64" y="53"/>
                      <a:pt x="63" y="52"/>
                    </a:cubicBezTo>
                    <a:cubicBezTo>
                      <a:pt x="59" y="44"/>
                      <a:pt x="60" y="37"/>
                      <a:pt x="64" y="31"/>
                    </a:cubicBezTo>
                    <a:cubicBezTo>
                      <a:pt x="65" y="28"/>
                      <a:pt x="65" y="28"/>
                      <a:pt x="65" y="28"/>
                    </a:cubicBezTo>
                    <a:cubicBezTo>
                      <a:pt x="68" y="26"/>
                      <a:pt x="70" y="24"/>
                      <a:pt x="71" y="24"/>
                    </a:cubicBezTo>
                    <a:cubicBezTo>
                      <a:pt x="71" y="24"/>
                      <a:pt x="71" y="24"/>
                      <a:pt x="71" y="24"/>
                    </a:cubicBezTo>
                    <a:cubicBezTo>
                      <a:pt x="66" y="18"/>
                      <a:pt x="61" y="13"/>
                      <a:pt x="55" y="10"/>
                    </a:cubicBezTo>
                    <a:cubicBezTo>
                      <a:pt x="53" y="8"/>
                      <a:pt x="53" y="8"/>
                      <a:pt x="53" y="8"/>
                    </a:cubicBezTo>
                    <a:cubicBezTo>
                      <a:pt x="49" y="6"/>
                      <a:pt x="43" y="4"/>
                      <a:pt x="35" y="4"/>
                    </a:cubicBezTo>
                    <a:cubicBezTo>
                      <a:pt x="25" y="4"/>
                      <a:pt x="18" y="8"/>
                      <a:pt x="12" y="17"/>
                    </a:cubicBezTo>
                    <a:cubicBezTo>
                      <a:pt x="12" y="17"/>
                      <a:pt x="12" y="17"/>
                      <a:pt x="12" y="17"/>
                    </a:cubicBezTo>
                    <a:cubicBezTo>
                      <a:pt x="8" y="23"/>
                      <a:pt x="7" y="31"/>
                      <a:pt x="8" y="40"/>
                    </a:cubicBezTo>
                    <a:cubicBezTo>
                      <a:pt x="12" y="56"/>
                      <a:pt x="23" y="69"/>
                      <a:pt x="42" y="81"/>
                    </a:cubicBezTo>
                    <a:cubicBezTo>
                      <a:pt x="45" y="83"/>
                      <a:pt x="48" y="85"/>
                      <a:pt x="52" y="86"/>
                    </a:cubicBezTo>
                    <a:cubicBezTo>
                      <a:pt x="52" y="87"/>
                      <a:pt x="52" y="87"/>
                      <a:pt x="52" y="87"/>
                    </a:cubicBezTo>
                    <a:cubicBezTo>
                      <a:pt x="44" y="84"/>
                      <a:pt x="38" y="81"/>
                      <a:pt x="32" y="77"/>
                    </a:cubicBezTo>
                    <a:cubicBezTo>
                      <a:pt x="11" y="64"/>
                      <a:pt x="1" y="49"/>
                      <a:pt x="0" y="32"/>
                    </a:cubicBezTo>
                    <a:cubicBezTo>
                      <a:pt x="1" y="24"/>
                      <a:pt x="2" y="18"/>
                      <a:pt x="5" y="14"/>
                    </a:cubicBezTo>
                    <a:cubicBezTo>
                      <a:pt x="11" y="4"/>
                      <a:pt x="20" y="0"/>
                      <a:pt x="32" y="0"/>
                    </a:cubicBezTo>
                    <a:cubicBezTo>
                      <a:pt x="41" y="1"/>
                      <a:pt x="48" y="3"/>
                      <a:pt x="54" y="7"/>
                    </a:cubicBezTo>
                    <a:cubicBezTo>
                      <a:pt x="56" y="8"/>
                      <a:pt x="56" y="8"/>
                      <a:pt x="56" y="8"/>
                    </a:cubicBezTo>
                    <a:cubicBezTo>
                      <a:pt x="62" y="12"/>
                      <a:pt x="67" y="17"/>
                      <a:pt x="72" y="23"/>
                    </a:cubicBezTo>
                    <a:cubicBezTo>
                      <a:pt x="76" y="21"/>
                      <a:pt x="76" y="21"/>
                      <a:pt x="76" y="21"/>
                    </a:cubicBezTo>
                    <a:cubicBezTo>
                      <a:pt x="82" y="20"/>
                      <a:pt x="87" y="19"/>
                      <a:pt x="92" y="19"/>
                    </a:cubicBezTo>
                    <a:cubicBezTo>
                      <a:pt x="98" y="20"/>
                      <a:pt x="104" y="22"/>
                      <a:pt x="109" y="25"/>
                    </a:cubicBezTo>
                    <a:cubicBezTo>
                      <a:pt x="123" y="33"/>
                      <a:pt x="132" y="44"/>
                      <a:pt x="137" y="58"/>
                    </a:cubicBezTo>
                    <a:close/>
                    <a:moveTo>
                      <a:pt x="103" y="48"/>
                    </a:moveTo>
                    <a:cubicBezTo>
                      <a:pt x="110" y="55"/>
                      <a:pt x="115" y="65"/>
                      <a:pt x="119" y="77"/>
                    </a:cubicBezTo>
                    <a:cubicBezTo>
                      <a:pt x="121" y="81"/>
                      <a:pt x="122" y="88"/>
                      <a:pt x="124" y="98"/>
                    </a:cubicBezTo>
                    <a:cubicBezTo>
                      <a:pt x="126" y="109"/>
                      <a:pt x="128" y="118"/>
                      <a:pt x="130" y="125"/>
                    </a:cubicBezTo>
                    <a:cubicBezTo>
                      <a:pt x="132" y="133"/>
                      <a:pt x="134" y="141"/>
                      <a:pt x="136" y="148"/>
                    </a:cubicBezTo>
                    <a:cubicBezTo>
                      <a:pt x="143" y="166"/>
                      <a:pt x="151" y="179"/>
                      <a:pt x="159" y="186"/>
                    </a:cubicBezTo>
                    <a:cubicBezTo>
                      <a:pt x="159" y="186"/>
                      <a:pt x="159" y="186"/>
                      <a:pt x="159" y="186"/>
                    </a:cubicBezTo>
                    <a:cubicBezTo>
                      <a:pt x="159" y="186"/>
                      <a:pt x="159" y="186"/>
                      <a:pt x="159" y="186"/>
                    </a:cubicBezTo>
                    <a:cubicBezTo>
                      <a:pt x="155" y="185"/>
                      <a:pt x="155" y="185"/>
                      <a:pt x="155" y="185"/>
                    </a:cubicBezTo>
                    <a:cubicBezTo>
                      <a:pt x="151" y="182"/>
                      <a:pt x="147" y="178"/>
                      <a:pt x="144" y="174"/>
                    </a:cubicBezTo>
                    <a:cubicBezTo>
                      <a:pt x="139" y="167"/>
                      <a:pt x="134" y="156"/>
                      <a:pt x="129" y="142"/>
                    </a:cubicBezTo>
                    <a:cubicBezTo>
                      <a:pt x="126" y="131"/>
                      <a:pt x="124" y="122"/>
                      <a:pt x="123" y="114"/>
                    </a:cubicBezTo>
                    <a:cubicBezTo>
                      <a:pt x="121" y="104"/>
                      <a:pt x="119" y="95"/>
                      <a:pt x="117" y="87"/>
                    </a:cubicBezTo>
                    <a:cubicBezTo>
                      <a:pt x="114" y="76"/>
                      <a:pt x="110" y="67"/>
                      <a:pt x="105" y="58"/>
                    </a:cubicBezTo>
                    <a:cubicBezTo>
                      <a:pt x="98" y="47"/>
                      <a:pt x="93" y="40"/>
                      <a:pt x="91" y="39"/>
                    </a:cubicBezTo>
                    <a:cubicBezTo>
                      <a:pt x="91" y="38"/>
                      <a:pt x="91" y="38"/>
                      <a:pt x="91" y="38"/>
                    </a:cubicBezTo>
                    <a:cubicBezTo>
                      <a:pt x="94" y="40"/>
                      <a:pt x="94" y="40"/>
                      <a:pt x="94" y="40"/>
                    </a:cubicBezTo>
                    <a:cubicBezTo>
                      <a:pt x="97" y="41"/>
                      <a:pt x="100" y="44"/>
                      <a:pt x="103" y="48"/>
                    </a:cubicBezTo>
                    <a:close/>
                    <a:moveTo>
                      <a:pt x="72" y="25"/>
                    </a:moveTo>
                    <a:cubicBezTo>
                      <a:pt x="69" y="26"/>
                      <a:pt x="67" y="28"/>
                      <a:pt x="65" y="31"/>
                    </a:cubicBezTo>
                    <a:cubicBezTo>
                      <a:pt x="63" y="35"/>
                      <a:pt x="62" y="40"/>
                      <a:pt x="62" y="44"/>
                    </a:cubicBezTo>
                    <a:cubicBezTo>
                      <a:pt x="63" y="49"/>
                      <a:pt x="64" y="52"/>
                      <a:pt x="67" y="53"/>
                    </a:cubicBezTo>
                    <a:cubicBezTo>
                      <a:pt x="68" y="54"/>
                      <a:pt x="68" y="54"/>
                      <a:pt x="68" y="54"/>
                    </a:cubicBezTo>
                    <a:cubicBezTo>
                      <a:pt x="73" y="56"/>
                      <a:pt x="77" y="55"/>
                      <a:pt x="79" y="50"/>
                    </a:cubicBezTo>
                    <a:cubicBezTo>
                      <a:pt x="79" y="50"/>
                      <a:pt x="79" y="50"/>
                      <a:pt x="79" y="50"/>
                    </a:cubicBezTo>
                    <a:cubicBezTo>
                      <a:pt x="83" y="44"/>
                      <a:pt x="80" y="36"/>
                      <a:pt x="72" y="25"/>
                    </a:cubicBezTo>
                    <a:close/>
                  </a:path>
                </a:pathLst>
              </a:custGeom>
              <a:grpFill/>
              <a:ln w="9525">
                <a:noFill/>
                <a:round/>
              </a:ln>
            </p:spPr>
            <p:txBody>
              <a:bodyPr/>
              <a:lstStyle/>
              <a:p>
                <a:pPr>
                  <a:defRPr/>
                </a:pPr>
                <a:endParaRPr lang="zh-CN" altLang="en-US" sz="1350">
                  <a:solidFill>
                    <a:schemeClr val="bg1"/>
                  </a:solidFill>
                  <a:latin typeface="造字工房悦黑体验版常规体" pitchFamily="50" charset="-122"/>
                  <a:ea typeface="造字工房悦黑体验版常规体" pitchFamily="50" charset="-122"/>
                </a:endParaRPr>
              </a:p>
            </p:txBody>
          </p:sp>
          <p:sp>
            <p:nvSpPr>
              <p:cNvPr id="34" name="Freeform 13"/>
              <p:cNvSpPr/>
              <p:nvPr/>
            </p:nvSpPr>
            <p:spPr bwMode="auto">
              <a:xfrm>
                <a:off x="3648" y="2104"/>
                <a:ext cx="417" cy="446"/>
              </a:xfrm>
              <a:custGeom>
                <a:gdLst>
                  <a:gd name="T0" fmla="*/ 74 w 176"/>
                  <a:gd name="T1" fmla="*/ 169 h 187"/>
                  <a:gd name="T2" fmla="*/ 89 w 176"/>
                  <a:gd name="T3" fmla="*/ 156 h 187"/>
                  <a:gd name="T4" fmla="*/ 89 w 176"/>
                  <a:gd name="T5" fmla="*/ 173 h 187"/>
                  <a:gd name="T6" fmla="*/ 94 w 176"/>
                  <a:gd name="T7" fmla="*/ 166 h 187"/>
                  <a:gd name="T8" fmla="*/ 79 w 176"/>
                  <a:gd name="T9" fmla="*/ 169 h 187"/>
                  <a:gd name="T10" fmla="*/ 93 w 176"/>
                  <a:gd name="T11" fmla="*/ 182 h 187"/>
                  <a:gd name="T12" fmla="*/ 88 w 176"/>
                  <a:gd name="T13" fmla="*/ 134 h 187"/>
                  <a:gd name="T14" fmla="*/ 64 w 176"/>
                  <a:gd name="T15" fmla="*/ 82 h 187"/>
                  <a:gd name="T16" fmla="*/ 122 w 176"/>
                  <a:gd name="T17" fmla="*/ 63 h 187"/>
                  <a:gd name="T18" fmla="*/ 115 w 176"/>
                  <a:gd name="T19" fmla="*/ 33 h 187"/>
                  <a:gd name="T20" fmla="*/ 158 w 176"/>
                  <a:gd name="T21" fmla="*/ 37 h 187"/>
                  <a:gd name="T22" fmla="*/ 142 w 176"/>
                  <a:gd name="T23" fmla="*/ 53 h 187"/>
                  <a:gd name="T24" fmla="*/ 137 w 176"/>
                  <a:gd name="T25" fmla="*/ 32 h 187"/>
                  <a:gd name="T26" fmla="*/ 142 w 176"/>
                  <a:gd name="T27" fmla="*/ 36 h 187"/>
                  <a:gd name="T28" fmla="*/ 143 w 176"/>
                  <a:gd name="T29" fmla="*/ 46 h 187"/>
                  <a:gd name="T30" fmla="*/ 150 w 176"/>
                  <a:gd name="T31" fmla="*/ 33 h 187"/>
                  <a:gd name="T32" fmla="*/ 134 w 176"/>
                  <a:gd name="T33" fmla="*/ 25 h 187"/>
                  <a:gd name="T34" fmla="*/ 121 w 176"/>
                  <a:gd name="T35" fmla="*/ 46 h 187"/>
                  <a:gd name="T36" fmla="*/ 152 w 176"/>
                  <a:gd name="T37" fmla="*/ 61 h 187"/>
                  <a:gd name="T38" fmla="*/ 165 w 176"/>
                  <a:gd name="T39" fmla="*/ 21 h 187"/>
                  <a:gd name="T40" fmla="*/ 83 w 176"/>
                  <a:gd name="T41" fmla="*/ 40 h 187"/>
                  <a:gd name="T42" fmla="*/ 11 w 176"/>
                  <a:gd name="T43" fmla="*/ 55 h 187"/>
                  <a:gd name="T44" fmla="*/ 2 w 176"/>
                  <a:gd name="T45" fmla="*/ 7 h 187"/>
                  <a:gd name="T46" fmla="*/ 3 w 176"/>
                  <a:gd name="T47" fmla="*/ 0 h 187"/>
                  <a:gd name="T48" fmla="*/ 12 w 176"/>
                  <a:gd name="T49" fmla="*/ 5 h 187"/>
                  <a:gd name="T50" fmla="*/ 44 w 176"/>
                  <a:gd name="T51" fmla="*/ 2 h 187"/>
                  <a:gd name="T52" fmla="*/ 36 w 176"/>
                  <a:gd name="T53" fmla="*/ 48 h 187"/>
                  <a:gd name="T54" fmla="*/ 17 w 176"/>
                  <a:gd name="T55" fmla="*/ 30 h 187"/>
                  <a:gd name="T56" fmla="*/ 34 w 176"/>
                  <a:gd name="T57" fmla="*/ 15 h 187"/>
                  <a:gd name="T58" fmla="*/ 35 w 176"/>
                  <a:gd name="T59" fmla="*/ 35 h 187"/>
                  <a:gd name="T60" fmla="*/ 29 w 176"/>
                  <a:gd name="T61" fmla="*/ 31 h 187"/>
                  <a:gd name="T62" fmla="*/ 32 w 176"/>
                  <a:gd name="T63" fmla="*/ 21 h 187"/>
                  <a:gd name="T64" fmla="*/ 36 w 176"/>
                  <a:gd name="T65" fmla="*/ 42 h 187"/>
                  <a:gd name="T66" fmla="*/ 48 w 176"/>
                  <a:gd name="T67" fmla="*/ 14 h 187"/>
                  <a:gd name="T68" fmla="*/ 8 w 176"/>
                  <a:gd name="T69" fmla="*/ 31 h 187"/>
                  <a:gd name="T70" fmla="*/ 54 w 176"/>
                  <a:gd name="T71" fmla="*/ 54 h 187"/>
                  <a:gd name="T72" fmla="*/ 156 w 176"/>
                  <a:gd name="T73" fmla="*/ 4 h 187"/>
                  <a:gd name="T74" fmla="*/ 174 w 176"/>
                  <a:gd name="T75" fmla="*/ 49 h 187"/>
                  <a:gd name="T76" fmla="*/ 99 w 176"/>
                  <a:gd name="T77" fmla="*/ 69 h 187"/>
                  <a:gd name="T78" fmla="*/ 66 w 176"/>
                  <a:gd name="T79" fmla="*/ 98 h 187"/>
                  <a:gd name="T80" fmla="*/ 90 w 176"/>
                  <a:gd name="T81" fmla="*/ 117 h 187"/>
                  <a:gd name="T82" fmla="*/ 93 w 176"/>
                  <a:gd name="T83" fmla="*/ 88 h 187"/>
                  <a:gd name="T84" fmla="*/ 82 w 176"/>
                  <a:gd name="T85" fmla="*/ 97 h 187"/>
                  <a:gd name="T86" fmla="*/ 93 w 176"/>
                  <a:gd name="T87" fmla="*/ 98 h 187"/>
                  <a:gd name="T88" fmla="*/ 85 w 176"/>
                  <a:gd name="T89" fmla="*/ 107 h 187"/>
                  <a:gd name="T90" fmla="*/ 93 w 176"/>
                  <a:gd name="T91" fmla="*/ 83 h 187"/>
                  <a:gd name="T92" fmla="*/ 93 w 176"/>
                  <a:gd name="T93" fmla="*/ 122 h 187"/>
                  <a:gd name="T94" fmla="*/ 98 w 176"/>
                  <a:gd name="T95" fmla="*/ 135 h 187"/>
                  <a:gd name="T96" fmla="*/ 92 w 176"/>
                  <a:gd name="T97" fmla="*/ 187 h 1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6" h="187">
                    <a:moveTo>
                      <a:pt x="87" y="186"/>
                    </a:moveTo>
                    <a:cubicBezTo>
                      <a:pt x="79" y="183"/>
                      <a:pt x="74" y="178"/>
                      <a:pt x="74" y="170"/>
                    </a:cubicBezTo>
                    <a:cubicBezTo>
                      <a:pt x="74" y="169"/>
                      <a:pt x="74" y="169"/>
                      <a:pt x="74" y="169"/>
                    </a:cubicBezTo>
                    <a:cubicBezTo>
                      <a:pt x="75" y="166"/>
                      <a:pt x="75" y="166"/>
                      <a:pt x="75" y="166"/>
                    </a:cubicBezTo>
                    <a:cubicBezTo>
                      <a:pt x="77" y="159"/>
                      <a:pt x="81" y="156"/>
                      <a:pt x="87" y="156"/>
                    </a:cubicBezTo>
                    <a:cubicBezTo>
                      <a:pt x="89" y="156"/>
                      <a:pt x="89" y="156"/>
                      <a:pt x="89" y="156"/>
                    </a:cubicBezTo>
                    <a:cubicBezTo>
                      <a:pt x="96" y="158"/>
                      <a:pt x="99" y="161"/>
                      <a:pt x="99" y="166"/>
                    </a:cubicBezTo>
                    <a:cubicBezTo>
                      <a:pt x="99" y="170"/>
                      <a:pt x="97" y="173"/>
                      <a:pt x="92" y="174"/>
                    </a:cubicBezTo>
                    <a:cubicBezTo>
                      <a:pt x="91" y="174"/>
                      <a:pt x="90" y="174"/>
                      <a:pt x="89" y="173"/>
                    </a:cubicBezTo>
                    <a:cubicBezTo>
                      <a:pt x="89" y="171"/>
                      <a:pt x="89" y="171"/>
                      <a:pt x="89" y="171"/>
                    </a:cubicBezTo>
                    <a:cubicBezTo>
                      <a:pt x="92" y="170"/>
                      <a:pt x="94" y="169"/>
                      <a:pt x="94" y="167"/>
                    </a:cubicBezTo>
                    <a:cubicBezTo>
                      <a:pt x="94" y="166"/>
                      <a:pt x="94" y="166"/>
                      <a:pt x="94" y="166"/>
                    </a:cubicBezTo>
                    <a:cubicBezTo>
                      <a:pt x="94" y="163"/>
                      <a:pt x="92" y="162"/>
                      <a:pt x="88" y="161"/>
                    </a:cubicBezTo>
                    <a:cubicBezTo>
                      <a:pt x="87" y="161"/>
                      <a:pt x="87" y="161"/>
                      <a:pt x="87" y="161"/>
                    </a:cubicBezTo>
                    <a:cubicBezTo>
                      <a:pt x="83" y="161"/>
                      <a:pt x="80" y="164"/>
                      <a:pt x="79" y="169"/>
                    </a:cubicBezTo>
                    <a:cubicBezTo>
                      <a:pt x="79" y="173"/>
                      <a:pt x="79" y="173"/>
                      <a:pt x="79" y="173"/>
                    </a:cubicBezTo>
                    <a:cubicBezTo>
                      <a:pt x="81" y="179"/>
                      <a:pt x="85" y="182"/>
                      <a:pt x="91" y="182"/>
                    </a:cubicBezTo>
                    <a:cubicBezTo>
                      <a:pt x="93" y="182"/>
                      <a:pt x="93" y="182"/>
                      <a:pt x="93" y="182"/>
                    </a:cubicBezTo>
                    <a:cubicBezTo>
                      <a:pt x="103" y="180"/>
                      <a:pt x="108" y="174"/>
                      <a:pt x="108" y="164"/>
                    </a:cubicBezTo>
                    <a:cubicBezTo>
                      <a:pt x="108" y="162"/>
                      <a:pt x="108" y="162"/>
                      <a:pt x="108" y="162"/>
                    </a:cubicBezTo>
                    <a:cubicBezTo>
                      <a:pt x="108" y="154"/>
                      <a:pt x="101" y="144"/>
                      <a:pt x="88" y="134"/>
                    </a:cubicBezTo>
                    <a:cubicBezTo>
                      <a:pt x="69" y="122"/>
                      <a:pt x="60" y="110"/>
                      <a:pt x="60" y="99"/>
                    </a:cubicBezTo>
                    <a:cubicBezTo>
                      <a:pt x="60" y="96"/>
                      <a:pt x="60" y="96"/>
                      <a:pt x="60" y="96"/>
                    </a:cubicBezTo>
                    <a:cubicBezTo>
                      <a:pt x="60" y="92"/>
                      <a:pt x="61" y="87"/>
                      <a:pt x="64" y="82"/>
                    </a:cubicBezTo>
                    <a:cubicBezTo>
                      <a:pt x="72" y="69"/>
                      <a:pt x="85" y="63"/>
                      <a:pt x="101" y="63"/>
                    </a:cubicBezTo>
                    <a:cubicBezTo>
                      <a:pt x="120" y="63"/>
                      <a:pt x="120" y="63"/>
                      <a:pt x="120" y="63"/>
                    </a:cubicBezTo>
                    <a:cubicBezTo>
                      <a:pt x="122" y="63"/>
                      <a:pt x="122" y="63"/>
                      <a:pt x="122" y="63"/>
                    </a:cubicBezTo>
                    <a:cubicBezTo>
                      <a:pt x="122" y="62"/>
                      <a:pt x="122" y="62"/>
                      <a:pt x="122" y="62"/>
                    </a:cubicBezTo>
                    <a:cubicBezTo>
                      <a:pt x="117" y="55"/>
                      <a:pt x="114" y="49"/>
                      <a:pt x="114" y="42"/>
                    </a:cubicBezTo>
                    <a:cubicBezTo>
                      <a:pt x="114" y="39"/>
                      <a:pt x="114" y="36"/>
                      <a:pt x="115" y="33"/>
                    </a:cubicBezTo>
                    <a:cubicBezTo>
                      <a:pt x="120" y="23"/>
                      <a:pt x="127" y="17"/>
                      <a:pt x="137" y="17"/>
                    </a:cubicBezTo>
                    <a:cubicBezTo>
                      <a:pt x="139" y="18"/>
                      <a:pt x="142" y="18"/>
                      <a:pt x="145" y="19"/>
                    </a:cubicBezTo>
                    <a:cubicBezTo>
                      <a:pt x="153" y="24"/>
                      <a:pt x="158" y="30"/>
                      <a:pt x="158" y="37"/>
                    </a:cubicBezTo>
                    <a:cubicBezTo>
                      <a:pt x="157" y="41"/>
                      <a:pt x="157" y="41"/>
                      <a:pt x="157" y="41"/>
                    </a:cubicBezTo>
                    <a:cubicBezTo>
                      <a:pt x="154" y="49"/>
                      <a:pt x="149" y="53"/>
                      <a:pt x="142" y="53"/>
                    </a:cubicBezTo>
                    <a:cubicBezTo>
                      <a:pt x="142" y="53"/>
                      <a:pt x="142" y="53"/>
                      <a:pt x="142" y="53"/>
                    </a:cubicBezTo>
                    <a:cubicBezTo>
                      <a:pt x="140" y="53"/>
                      <a:pt x="138" y="53"/>
                      <a:pt x="136" y="51"/>
                    </a:cubicBezTo>
                    <a:cubicBezTo>
                      <a:pt x="132" y="48"/>
                      <a:pt x="130" y="45"/>
                      <a:pt x="130" y="42"/>
                    </a:cubicBezTo>
                    <a:cubicBezTo>
                      <a:pt x="130" y="35"/>
                      <a:pt x="133" y="32"/>
                      <a:pt x="137" y="32"/>
                    </a:cubicBezTo>
                    <a:cubicBezTo>
                      <a:pt x="138" y="32"/>
                      <a:pt x="138" y="32"/>
                      <a:pt x="138" y="32"/>
                    </a:cubicBezTo>
                    <a:cubicBezTo>
                      <a:pt x="141" y="33"/>
                      <a:pt x="142" y="33"/>
                      <a:pt x="142" y="35"/>
                    </a:cubicBezTo>
                    <a:cubicBezTo>
                      <a:pt x="142" y="36"/>
                      <a:pt x="142" y="36"/>
                      <a:pt x="142" y="36"/>
                    </a:cubicBezTo>
                    <a:cubicBezTo>
                      <a:pt x="139" y="38"/>
                      <a:pt x="137" y="40"/>
                      <a:pt x="137" y="41"/>
                    </a:cubicBezTo>
                    <a:cubicBezTo>
                      <a:pt x="137" y="42"/>
                      <a:pt x="137" y="42"/>
                      <a:pt x="137" y="42"/>
                    </a:cubicBezTo>
                    <a:cubicBezTo>
                      <a:pt x="137" y="45"/>
                      <a:pt x="139" y="46"/>
                      <a:pt x="143" y="46"/>
                    </a:cubicBezTo>
                    <a:cubicBezTo>
                      <a:pt x="147" y="46"/>
                      <a:pt x="149" y="44"/>
                      <a:pt x="150" y="39"/>
                    </a:cubicBezTo>
                    <a:cubicBezTo>
                      <a:pt x="150" y="35"/>
                      <a:pt x="150" y="35"/>
                      <a:pt x="150" y="35"/>
                    </a:cubicBezTo>
                    <a:cubicBezTo>
                      <a:pt x="150" y="33"/>
                      <a:pt x="150" y="33"/>
                      <a:pt x="150" y="33"/>
                    </a:cubicBezTo>
                    <a:cubicBezTo>
                      <a:pt x="147" y="27"/>
                      <a:pt x="143" y="25"/>
                      <a:pt x="138" y="25"/>
                    </a:cubicBezTo>
                    <a:cubicBezTo>
                      <a:pt x="137" y="25"/>
                      <a:pt x="137" y="25"/>
                      <a:pt x="137" y="25"/>
                    </a:cubicBezTo>
                    <a:cubicBezTo>
                      <a:pt x="136" y="25"/>
                      <a:pt x="135" y="25"/>
                      <a:pt x="134" y="25"/>
                    </a:cubicBezTo>
                    <a:cubicBezTo>
                      <a:pt x="125" y="28"/>
                      <a:pt x="121" y="33"/>
                      <a:pt x="121" y="40"/>
                    </a:cubicBezTo>
                    <a:cubicBezTo>
                      <a:pt x="121" y="42"/>
                      <a:pt x="121" y="42"/>
                      <a:pt x="121" y="42"/>
                    </a:cubicBezTo>
                    <a:cubicBezTo>
                      <a:pt x="121" y="46"/>
                      <a:pt x="121" y="46"/>
                      <a:pt x="121" y="46"/>
                    </a:cubicBezTo>
                    <a:cubicBezTo>
                      <a:pt x="125" y="57"/>
                      <a:pt x="132" y="62"/>
                      <a:pt x="142" y="62"/>
                    </a:cubicBezTo>
                    <a:cubicBezTo>
                      <a:pt x="144" y="62"/>
                      <a:pt x="144" y="62"/>
                      <a:pt x="144" y="62"/>
                    </a:cubicBezTo>
                    <a:cubicBezTo>
                      <a:pt x="146" y="62"/>
                      <a:pt x="149" y="62"/>
                      <a:pt x="152" y="61"/>
                    </a:cubicBezTo>
                    <a:cubicBezTo>
                      <a:pt x="163" y="55"/>
                      <a:pt x="169" y="47"/>
                      <a:pt x="169" y="37"/>
                    </a:cubicBezTo>
                    <a:cubicBezTo>
                      <a:pt x="169" y="34"/>
                      <a:pt x="169" y="34"/>
                      <a:pt x="169" y="34"/>
                    </a:cubicBezTo>
                    <a:cubicBezTo>
                      <a:pt x="169" y="32"/>
                      <a:pt x="168" y="27"/>
                      <a:pt x="165" y="21"/>
                    </a:cubicBezTo>
                    <a:cubicBezTo>
                      <a:pt x="158" y="12"/>
                      <a:pt x="148" y="7"/>
                      <a:pt x="136" y="7"/>
                    </a:cubicBezTo>
                    <a:cubicBezTo>
                      <a:pt x="132" y="7"/>
                      <a:pt x="126" y="9"/>
                      <a:pt x="119" y="12"/>
                    </a:cubicBezTo>
                    <a:cubicBezTo>
                      <a:pt x="111" y="14"/>
                      <a:pt x="100" y="24"/>
                      <a:pt x="83" y="40"/>
                    </a:cubicBezTo>
                    <a:cubicBezTo>
                      <a:pt x="67" y="56"/>
                      <a:pt x="52" y="64"/>
                      <a:pt x="38" y="64"/>
                    </a:cubicBezTo>
                    <a:cubicBezTo>
                      <a:pt x="35" y="64"/>
                      <a:pt x="35" y="64"/>
                      <a:pt x="35" y="64"/>
                    </a:cubicBezTo>
                    <a:cubicBezTo>
                      <a:pt x="27" y="64"/>
                      <a:pt x="19" y="61"/>
                      <a:pt x="11" y="55"/>
                    </a:cubicBezTo>
                    <a:cubicBezTo>
                      <a:pt x="4" y="47"/>
                      <a:pt x="0" y="40"/>
                      <a:pt x="0" y="33"/>
                    </a:cubicBezTo>
                    <a:cubicBezTo>
                      <a:pt x="0" y="29"/>
                      <a:pt x="1" y="22"/>
                      <a:pt x="3" y="10"/>
                    </a:cubicBezTo>
                    <a:cubicBezTo>
                      <a:pt x="2" y="7"/>
                      <a:pt x="2" y="7"/>
                      <a:pt x="2" y="7"/>
                    </a:cubicBezTo>
                    <a:cubicBezTo>
                      <a:pt x="1" y="5"/>
                      <a:pt x="0" y="4"/>
                      <a:pt x="0" y="3"/>
                    </a:cubicBezTo>
                    <a:cubicBezTo>
                      <a:pt x="0" y="2"/>
                      <a:pt x="0" y="2"/>
                      <a:pt x="0" y="2"/>
                    </a:cubicBezTo>
                    <a:cubicBezTo>
                      <a:pt x="1" y="1"/>
                      <a:pt x="2" y="0"/>
                      <a:pt x="3" y="0"/>
                    </a:cubicBezTo>
                    <a:cubicBezTo>
                      <a:pt x="5" y="0"/>
                      <a:pt x="5" y="0"/>
                      <a:pt x="5" y="0"/>
                    </a:cubicBezTo>
                    <a:cubicBezTo>
                      <a:pt x="6" y="0"/>
                      <a:pt x="8" y="2"/>
                      <a:pt x="11" y="5"/>
                    </a:cubicBezTo>
                    <a:cubicBezTo>
                      <a:pt x="12" y="5"/>
                      <a:pt x="12" y="5"/>
                      <a:pt x="12" y="5"/>
                    </a:cubicBezTo>
                    <a:cubicBezTo>
                      <a:pt x="19" y="2"/>
                      <a:pt x="24" y="0"/>
                      <a:pt x="29" y="0"/>
                    </a:cubicBezTo>
                    <a:cubicBezTo>
                      <a:pt x="34" y="0"/>
                      <a:pt x="34" y="0"/>
                      <a:pt x="34" y="0"/>
                    </a:cubicBezTo>
                    <a:cubicBezTo>
                      <a:pt x="36" y="0"/>
                      <a:pt x="40" y="1"/>
                      <a:pt x="44" y="2"/>
                    </a:cubicBezTo>
                    <a:cubicBezTo>
                      <a:pt x="54" y="8"/>
                      <a:pt x="59" y="16"/>
                      <a:pt x="59" y="24"/>
                    </a:cubicBezTo>
                    <a:cubicBezTo>
                      <a:pt x="58" y="32"/>
                      <a:pt x="58" y="32"/>
                      <a:pt x="58" y="32"/>
                    </a:cubicBezTo>
                    <a:cubicBezTo>
                      <a:pt x="53" y="43"/>
                      <a:pt x="46" y="48"/>
                      <a:pt x="36" y="48"/>
                    </a:cubicBezTo>
                    <a:cubicBezTo>
                      <a:pt x="36" y="48"/>
                      <a:pt x="36" y="48"/>
                      <a:pt x="36" y="48"/>
                    </a:cubicBezTo>
                    <a:cubicBezTo>
                      <a:pt x="31" y="47"/>
                      <a:pt x="31" y="47"/>
                      <a:pt x="31" y="47"/>
                    </a:cubicBezTo>
                    <a:cubicBezTo>
                      <a:pt x="22" y="44"/>
                      <a:pt x="17" y="39"/>
                      <a:pt x="17" y="30"/>
                    </a:cubicBezTo>
                    <a:cubicBezTo>
                      <a:pt x="17" y="26"/>
                      <a:pt x="17" y="26"/>
                      <a:pt x="17" y="26"/>
                    </a:cubicBezTo>
                    <a:cubicBezTo>
                      <a:pt x="19" y="19"/>
                      <a:pt x="24" y="15"/>
                      <a:pt x="30" y="15"/>
                    </a:cubicBezTo>
                    <a:cubicBezTo>
                      <a:pt x="34" y="15"/>
                      <a:pt x="34" y="15"/>
                      <a:pt x="34" y="15"/>
                    </a:cubicBezTo>
                    <a:cubicBezTo>
                      <a:pt x="40" y="17"/>
                      <a:pt x="43" y="21"/>
                      <a:pt x="43" y="26"/>
                    </a:cubicBezTo>
                    <a:cubicBezTo>
                      <a:pt x="43" y="27"/>
                      <a:pt x="43" y="27"/>
                      <a:pt x="43" y="27"/>
                    </a:cubicBezTo>
                    <a:cubicBezTo>
                      <a:pt x="43" y="31"/>
                      <a:pt x="40" y="34"/>
                      <a:pt x="35" y="35"/>
                    </a:cubicBezTo>
                    <a:cubicBezTo>
                      <a:pt x="34" y="35"/>
                      <a:pt x="34" y="35"/>
                      <a:pt x="34" y="35"/>
                    </a:cubicBezTo>
                    <a:cubicBezTo>
                      <a:pt x="31" y="34"/>
                      <a:pt x="29" y="33"/>
                      <a:pt x="29" y="31"/>
                    </a:cubicBezTo>
                    <a:cubicBezTo>
                      <a:pt x="29" y="31"/>
                      <a:pt x="29" y="31"/>
                      <a:pt x="29" y="31"/>
                    </a:cubicBezTo>
                    <a:cubicBezTo>
                      <a:pt x="30" y="30"/>
                      <a:pt x="30" y="30"/>
                      <a:pt x="30" y="30"/>
                    </a:cubicBezTo>
                    <a:cubicBezTo>
                      <a:pt x="34" y="30"/>
                      <a:pt x="36" y="28"/>
                      <a:pt x="36" y="25"/>
                    </a:cubicBezTo>
                    <a:cubicBezTo>
                      <a:pt x="36" y="23"/>
                      <a:pt x="35" y="22"/>
                      <a:pt x="32" y="21"/>
                    </a:cubicBezTo>
                    <a:cubicBezTo>
                      <a:pt x="27" y="21"/>
                      <a:pt x="24" y="24"/>
                      <a:pt x="23" y="30"/>
                    </a:cubicBezTo>
                    <a:cubicBezTo>
                      <a:pt x="23" y="32"/>
                      <a:pt x="23" y="32"/>
                      <a:pt x="23" y="32"/>
                    </a:cubicBezTo>
                    <a:cubicBezTo>
                      <a:pt x="26" y="39"/>
                      <a:pt x="30" y="42"/>
                      <a:pt x="36" y="42"/>
                    </a:cubicBezTo>
                    <a:cubicBezTo>
                      <a:pt x="39" y="42"/>
                      <a:pt x="39" y="42"/>
                      <a:pt x="39" y="42"/>
                    </a:cubicBezTo>
                    <a:cubicBezTo>
                      <a:pt x="48" y="39"/>
                      <a:pt x="52" y="33"/>
                      <a:pt x="52" y="26"/>
                    </a:cubicBezTo>
                    <a:cubicBezTo>
                      <a:pt x="52" y="22"/>
                      <a:pt x="51" y="18"/>
                      <a:pt x="48" y="14"/>
                    </a:cubicBezTo>
                    <a:cubicBezTo>
                      <a:pt x="43" y="9"/>
                      <a:pt x="38" y="6"/>
                      <a:pt x="32" y="6"/>
                    </a:cubicBezTo>
                    <a:cubicBezTo>
                      <a:pt x="30" y="6"/>
                      <a:pt x="28" y="6"/>
                      <a:pt x="25" y="7"/>
                    </a:cubicBezTo>
                    <a:cubicBezTo>
                      <a:pt x="14" y="11"/>
                      <a:pt x="8" y="19"/>
                      <a:pt x="8" y="31"/>
                    </a:cubicBezTo>
                    <a:cubicBezTo>
                      <a:pt x="8" y="36"/>
                      <a:pt x="10" y="42"/>
                      <a:pt x="13" y="47"/>
                    </a:cubicBezTo>
                    <a:cubicBezTo>
                      <a:pt x="20" y="54"/>
                      <a:pt x="28" y="58"/>
                      <a:pt x="36" y="58"/>
                    </a:cubicBezTo>
                    <a:cubicBezTo>
                      <a:pt x="41" y="58"/>
                      <a:pt x="47" y="56"/>
                      <a:pt x="54" y="54"/>
                    </a:cubicBezTo>
                    <a:cubicBezTo>
                      <a:pt x="58" y="52"/>
                      <a:pt x="68" y="45"/>
                      <a:pt x="82" y="31"/>
                    </a:cubicBezTo>
                    <a:cubicBezTo>
                      <a:pt x="102" y="10"/>
                      <a:pt x="120" y="0"/>
                      <a:pt x="137" y="0"/>
                    </a:cubicBezTo>
                    <a:cubicBezTo>
                      <a:pt x="143" y="0"/>
                      <a:pt x="149" y="1"/>
                      <a:pt x="156" y="4"/>
                    </a:cubicBezTo>
                    <a:cubicBezTo>
                      <a:pt x="169" y="12"/>
                      <a:pt x="176" y="22"/>
                      <a:pt x="176" y="34"/>
                    </a:cubicBezTo>
                    <a:cubicBezTo>
                      <a:pt x="176" y="41"/>
                      <a:pt x="176" y="41"/>
                      <a:pt x="176" y="41"/>
                    </a:cubicBezTo>
                    <a:cubicBezTo>
                      <a:pt x="176" y="43"/>
                      <a:pt x="175" y="46"/>
                      <a:pt x="174" y="49"/>
                    </a:cubicBezTo>
                    <a:cubicBezTo>
                      <a:pt x="167" y="64"/>
                      <a:pt x="155" y="71"/>
                      <a:pt x="138" y="71"/>
                    </a:cubicBezTo>
                    <a:cubicBezTo>
                      <a:pt x="131" y="71"/>
                      <a:pt x="121" y="70"/>
                      <a:pt x="108" y="69"/>
                    </a:cubicBezTo>
                    <a:cubicBezTo>
                      <a:pt x="99" y="69"/>
                      <a:pt x="99" y="69"/>
                      <a:pt x="99" y="69"/>
                    </a:cubicBezTo>
                    <a:cubicBezTo>
                      <a:pt x="94" y="69"/>
                      <a:pt x="88" y="70"/>
                      <a:pt x="82" y="73"/>
                    </a:cubicBezTo>
                    <a:cubicBezTo>
                      <a:pt x="71" y="79"/>
                      <a:pt x="66" y="87"/>
                      <a:pt x="66" y="96"/>
                    </a:cubicBezTo>
                    <a:cubicBezTo>
                      <a:pt x="66" y="98"/>
                      <a:pt x="66" y="98"/>
                      <a:pt x="66" y="98"/>
                    </a:cubicBezTo>
                    <a:cubicBezTo>
                      <a:pt x="67" y="103"/>
                      <a:pt x="67" y="103"/>
                      <a:pt x="67" y="103"/>
                    </a:cubicBezTo>
                    <a:cubicBezTo>
                      <a:pt x="71" y="113"/>
                      <a:pt x="77" y="118"/>
                      <a:pt x="86" y="118"/>
                    </a:cubicBezTo>
                    <a:cubicBezTo>
                      <a:pt x="90" y="117"/>
                      <a:pt x="90" y="117"/>
                      <a:pt x="90" y="117"/>
                    </a:cubicBezTo>
                    <a:cubicBezTo>
                      <a:pt x="99" y="115"/>
                      <a:pt x="104" y="109"/>
                      <a:pt x="104" y="102"/>
                    </a:cubicBezTo>
                    <a:cubicBezTo>
                      <a:pt x="104" y="101"/>
                      <a:pt x="104" y="101"/>
                      <a:pt x="104" y="101"/>
                    </a:cubicBezTo>
                    <a:cubicBezTo>
                      <a:pt x="104" y="94"/>
                      <a:pt x="100" y="89"/>
                      <a:pt x="93" y="88"/>
                    </a:cubicBezTo>
                    <a:cubicBezTo>
                      <a:pt x="90" y="88"/>
                      <a:pt x="90" y="88"/>
                      <a:pt x="90" y="88"/>
                    </a:cubicBezTo>
                    <a:cubicBezTo>
                      <a:pt x="85" y="89"/>
                      <a:pt x="82" y="91"/>
                      <a:pt x="82" y="95"/>
                    </a:cubicBezTo>
                    <a:cubicBezTo>
                      <a:pt x="82" y="97"/>
                      <a:pt x="82" y="97"/>
                      <a:pt x="82" y="97"/>
                    </a:cubicBezTo>
                    <a:cubicBezTo>
                      <a:pt x="83" y="101"/>
                      <a:pt x="84" y="102"/>
                      <a:pt x="86" y="102"/>
                    </a:cubicBezTo>
                    <a:cubicBezTo>
                      <a:pt x="87" y="102"/>
                      <a:pt x="87" y="102"/>
                      <a:pt x="87" y="102"/>
                    </a:cubicBezTo>
                    <a:cubicBezTo>
                      <a:pt x="89" y="102"/>
                      <a:pt x="91" y="101"/>
                      <a:pt x="93" y="98"/>
                    </a:cubicBezTo>
                    <a:cubicBezTo>
                      <a:pt x="94" y="98"/>
                      <a:pt x="95" y="99"/>
                      <a:pt x="95" y="101"/>
                    </a:cubicBezTo>
                    <a:cubicBezTo>
                      <a:pt x="95" y="104"/>
                      <a:pt x="93" y="107"/>
                      <a:pt x="87" y="107"/>
                    </a:cubicBezTo>
                    <a:cubicBezTo>
                      <a:pt x="85" y="107"/>
                      <a:pt x="85" y="107"/>
                      <a:pt x="85" y="107"/>
                    </a:cubicBezTo>
                    <a:cubicBezTo>
                      <a:pt x="79" y="105"/>
                      <a:pt x="77" y="102"/>
                      <a:pt x="77" y="96"/>
                    </a:cubicBezTo>
                    <a:cubicBezTo>
                      <a:pt x="77" y="89"/>
                      <a:pt x="81" y="84"/>
                      <a:pt x="90" y="83"/>
                    </a:cubicBezTo>
                    <a:cubicBezTo>
                      <a:pt x="93" y="83"/>
                      <a:pt x="93" y="83"/>
                      <a:pt x="93" y="83"/>
                    </a:cubicBezTo>
                    <a:cubicBezTo>
                      <a:pt x="97" y="84"/>
                      <a:pt x="97" y="84"/>
                      <a:pt x="97" y="84"/>
                    </a:cubicBezTo>
                    <a:cubicBezTo>
                      <a:pt x="105" y="87"/>
                      <a:pt x="110" y="93"/>
                      <a:pt x="110" y="101"/>
                    </a:cubicBezTo>
                    <a:cubicBezTo>
                      <a:pt x="110" y="110"/>
                      <a:pt x="104" y="118"/>
                      <a:pt x="93" y="122"/>
                    </a:cubicBezTo>
                    <a:cubicBezTo>
                      <a:pt x="87" y="122"/>
                      <a:pt x="84" y="123"/>
                      <a:pt x="84" y="124"/>
                    </a:cubicBezTo>
                    <a:cubicBezTo>
                      <a:pt x="84" y="125"/>
                      <a:pt x="84" y="125"/>
                      <a:pt x="84" y="125"/>
                    </a:cubicBezTo>
                    <a:cubicBezTo>
                      <a:pt x="98" y="135"/>
                      <a:pt x="98" y="135"/>
                      <a:pt x="98" y="135"/>
                    </a:cubicBezTo>
                    <a:cubicBezTo>
                      <a:pt x="108" y="145"/>
                      <a:pt x="113" y="154"/>
                      <a:pt x="113" y="163"/>
                    </a:cubicBezTo>
                    <a:cubicBezTo>
                      <a:pt x="112" y="167"/>
                      <a:pt x="112" y="171"/>
                      <a:pt x="111" y="173"/>
                    </a:cubicBezTo>
                    <a:cubicBezTo>
                      <a:pt x="107" y="182"/>
                      <a:pt x="100" y="187"/>
                      <a:pt x="92" y="187"/>
                    </a:cubicBezTo>
                    <a:lnTo>
                      <a:pt x="87" y="186"/>
                    </a:lnTo>
                    <a:close/>
                  </a:path>
                </a:pathLst>
              </a:custGeom>
              <a:grpFill/>
              <a:ln w="9525">
                <a:noFill/>
                <a:round/>
              </a:ln>
            </p:spPr>
            <p:txBody>
              <a:bodyPr/>
              <a:lstStyle/>
              <a:p>
                <a:pPr>
                  <a:defRPr/>
                </a:pPr>
                <a:endParaRPr lang="zh-CN" altLang="en-US" sz="1350">
                  <a:solidFill>
                    <a:schemeClr val="bg1"/>
                  </a:solidFill>
                  <a:latin typeface="造字工房悦黑体验版常规体" pitchFamily="50" charset="-122"/>
                  <a:ea typeface="造字工房悦黑体验版常规体" pitchFamily="50" charset="-122"/>
                </a:endParaRPr>
              </a:p>
            </p:txBody>
          </p:sp>
        </p:grpSp>
      </p:grpSp>
      <p:grpSp>
        <p:nvGrpSpPr>
          <p:cNvPr id="35" name="组合 34"/>
          <p:cNvGrpSpPr/>
          <p:nvPr/>
        </p:nvGrpSpPr>
        <p:grpSpPr>
          <a:xfrm>
            <a:off x="4741045" y="1878623"/>
            <a:ext cx="6162676" cy="3070042"/>
            <a:chOff x="4407296" y="2030505"/>
            <a:chExt cx="4622007" cy="2302531"/>
          </a:xfrm>
        </p:grpSpPr>
        <p:sp>
          <p:nvSpPr>
            <p:cNvPr id="36" name="文本框 35"/>
            <p:cNvSpPr txBox="1">
              <a:spLocks noChangeArrowheads="1"/>
            </p:cNvSpPr>
            <p:nvPr/>
          </p:nvSpPr>
          <p:spPr bwMode="auto">
            <a:xfrm>
              <a:off x="4407296" y="2030505"/>
              <a:ext cx="4622007" cy="37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457200" indent="-457200" algn="ctr">
                <a:buClr>
                  <a:srgbClr val="F1E2D4"/>
                </a:buClr>
                <a:buFont typeface="Arial" panose="020b0604020202020204" pitchFamily="34" charset="0"/>
                <a:buChar char="•"/>
              </a:pPr>
              <a:r>
                <a:rPr lang="en-US" altLang="zh-CN" sz="2665">
                  <a:solidFill>
                    <a:schemeClr val="bg1"/>
                  </a:solidFill>
                  <a:latin typeface="造字工房悦黑体验版常规体" pitchFamily="50" charset="-122"/>
                  <a:ea typeface="造字工房悦黑体验版常规体" pitchFamily="50" charset="-122"/>
                </a:rPr>
                <a:t>Part 01 / </a:t>
              </a:r>
              <a:r>
                <a:rPr lang="zh-CN" altLang="en-US" sz="2665">
                  <a:solidFill>
                    <a:schemeClr val="bg1"/>
                  </a:solidFill>
                  <a:latin typeface="造字工房悦黑体验版常规体" pitchFamily="50" charset="-122"/>
                  <a:ea typeface="造字工房悦黑体验版常规体" pitchFamily="50" charset="-122"/>
                </a:rPr>
                <a:t>年度工作概述</a:t>
              </a:r>
              <a:endParaRPr lang="en-US" altLang="zh-CN" sz="2665">
                <a:solidFill>
                  <a:schemeClr val="bg1"/>
                </a:solidFill>
                <a:latin typeface="造字工房悦黑体验版常规体" pitchFamily="50" charset="-122"/>
                <a:ea typeface="造字工房悦黑体验版常规体" pitchFamily="50" charset="-122"/>
              </a:endParaRPr>
            </a:p>
          </p:txBody>
        </p:sp>
        <p:sp>
          <p:nvSpPr>
            <p:cNvPr id="37" name="文本框 12"/>
            <p:cNvSpPr txBox="1">
              <a:spLocks noChangeArrowheads="1"/>
            </p:cNvSpPr>
            <p:nvPr/>
          </p:nvSpPr>
          <p:spPr bwMode="auto">
            <a:xfrm>
              <a:off x="4407296" y="2639460"/>
              <a:ext cx="4622007" cy="37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457200" indent="-457200" algn="ctr">
                <a:buClr>
                  <a:srgbClr val="F1E2D4"/>
                </a:buClr>
                <a:buFont typeface="Arial" panose="020b0604020202020204" pitchFamily="34" charset="0"/>
                <a:buChar char="•"/>
              </a:pPr>
              <a:r>
                <a:rPr lang="en-US" altLang="zh-CN" sz="2665">
                  <a:solidFill>
                    <a:schemeClr val="bg1"/>
                  </a:solidFill>
                  <a:latin typeface="造字工房悦黑体验版常规体" pitchFamily="50" charset="-122"/>
                  <a:ea typeface="造字工房悦黑体验版常规体" pitchFamily="50" charset="-122"/>
                </a:rPr>
                <a:t>Part 02 / </a:t>
              </a:r>
              <a:r>
                <a:rPr lang="zh-CN" altLang="en-US" sz="2665">
                  <a:solidFill>
                    <a:schemeClr val="bg1"/>
                  </a:solidFill>
                  <a:latin typeface="造字工房悦黑体验版常规体" pitchFamily="50" charset="-122"/>
                  <a:ea typeface="造字工房悦黑体验版常规体" pitchFamily="50" charset="-122"/>
                </a:rPr>
                <a:t>成功项目展示</a:t>
              </a:r>
              <a:endParaRPr lang="en-US" altLang="zh-CN" sz="2665">
                <a:solidFill>
                  <a:schemeClr val="bg1"/>
                </a:solidFill>
                <a:latin typeface="造字工房悦黑体验版常规体" pitchFamily="50" charset="-122"/>
                <a:ea typeface="造字工房悦黑体验版常规体" pitchFamily="50" charset="-122"/>
              </a:endParaRPr>
            </a:p>
          </p:txBody>
        </p:sp>
        <p:sp>
          <p:nvSpPr>
            <p:cNvPr id="38" name="文本框 12"/>
            <p:cNvSpPr txBox="1">
              <a:spLocks noChangeArrowheads="1"/>
            </p:cNvSpPr>
            <p:nvPr/>
          </p:nvSpPr>
          <p:spPr bwMode="auto">
            <a:xfrm>
              <a:off x="4407296" y="3297711"/>
              <a:ext cx="4622007" cy="37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457200" indent="-457200" algn="ctr">
                <a:buClr>
                  <a:srgbClr val="F1E2D4"/>
                </a:buClr>
                <a:buFont typeface="Arial" panose="020b0604020202020204" pitchFamily="34" charset="0"/>
                <a:buChar char="•"/>
              </a:pPr>
              <a:r>
                <a:rPr lang="en-US" altLang="zh-CN" sz="2665">
                  <a:solidFill>
                    <a:schemeClr val="bg1"/>
                  </a:solidFill>
                  <a:latin typeface="造字工房悦黑体验版常规体" pitchFamily="50" charset="-122"/>
                  <a:ea typeface="造字工房悦黑体验版常规体" pitchFamily="50" charset="-122"/>
                </a:rPr>
                <a:t>Part 03 / </a:t>
              </a:r>
              <a:r>
                <a:rPr lang="zh-CN" altLang="en-US" sz="2665">
                  <a:solidFill>
                    <a:schemeClr val="bg1"/>
                  </a:solidFill>
                  <a:latin typeface="造字工房悦黑体验版常规体" pitchFamily="50" charset="-122"/>
                  <a:ea typeface="造字工房悦黑体验版常规体" pitchFamily="50" charset="-122"/>
                </a:rPr>
                <a:t>工作存在不足</a:t>
              </a:r>
              <a:r>
                <a:rPr lang="en-US" altLang="zh-CN" sz="2665">
                  <a:solidFill>
                    <a:schemeClr val="bg1"/>
                  </a:solidFill>
                  <a:latin typeface="造字工房悦黑体验版常规体" pitchFamily="50" charset="-122"/>
                  <a:ea typeface="造字工房悦黑体验版常规体" pitchFamily="50" charset="-122"/>
                </a:rPr>
                <a:t> </a:t>
              </a:r>
              <a:endParaRPr lang="en-US" altLang="zh-CN" sz="2665">
                <a:solidFill>
                  <a:schemeClr val="bg1"/>
                </a:solidFill>
                <a:latin typeface="造字工房悦黑体验版常规体" pitchFamily="50" charset="-122"/>
                <a:ea typeface="造字工房悦黑体验版常规体" pitchFamily="50" charset="-122"/>
              </a:endParaRPr>
            </a:p>
          </p:txBody>
        </p:sp>
        <p:sp>
          <p:nvSpPr>
            <p:cNvPr id="39" name="文本框 12"/>
            <p:cNvSpPr txBox="1">
              <a:spLocks noChangeArrowheads="1"/>
            </p:cNvSpPr>
            <p:nvPr/>
          </p:nvSpPr>
          <p:spPr bwMode="auto">
            <a:xfrm>
              <a:off x="4407296" y="3955962"/>
              <a:ext cx="4622007" cy="37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457200" indent="-457200" algn="ctr">
                <a:buClr>
                  <a:srgbClr val="F1E2D4"/>
                </a:buClr>
                <a:buFont typeface="Arial" panose="020b0604020202020204" pitchFamily="34" charset="0"/>
                <a:buChar char="•"/>
              </a:pPr>
              <a:r>
                <a:rPr lang="en-US" altLang="zh-CN" sz="2665">
                  <a:solidFill>
                    <a:schemeClr val="bg1"/>
                  </a:solidFill>
                  <a:latin typeface="造字工房悦黑体验版常规体" pitchFamily="50" charset="-122"/>
                  <a:ea typeface="造字工房悦黑体验版常规体" pitchFamily="50" charset="-122"/>
                </a:rPr>
                <a:t>Part 04 / </a:t>
              </a:r>
              <a:r>
                <a:rPr lang="zh-CN" altLang="en-US" sz="2665">
                  <a:solidFill>
                    <a:schemeClr val="bg1"/>
                  </a:solidFill>
                  <a:latin typeface="造字工房悦黑体验版常规体" pitchFamily="50" charset="-122"/>
                  <a:ea typeface="造字工房悦黑体验版常规体" pitchFamily="50" charset="-122"/>
                </a:rPr>
                <a:t>明年工作计划</a:t>
              </a:r>
              <a:endParaRPr lang="en-US" altLang="zh-CN" sz="2665">
                <a:solidFill>
                  <a:schemeClr val="bg1"/>
                </a:solidFill>
                <a:latin typeface="造字工房悦黑体验版常规体" pitchFamily="50" charset="-122"/>
                <a:ea typeface="造字工房悦黑体验版常规体" pitchFamily="50" charset="-122"/>
              </a:endParaRPr>
            </a:p>
          </p:txBody>
        </p:sp>
      </p:grpSp>
    </p:spTree>
  </p:cSld>
  <p:clrMapOvr>
    <a:masterClrMapping/>
  </p:clrMapOvr>
  <mc:AlternateContent>
    <mc:Choice xmlns:p14="http://schemas.microsoft.com/office/powerpoint/2010/main" Requires="p14">
      <p:transition advClick="0" advTm="2000" p14:dur="0"/>
    </mc:Choice>
    <mc:Fallback>
      <p:transition advClick="0" advTm="2000"/>
    </mc:Fallback>
  </mc:AlternateConten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椭圆 6"/>
          <p:cNvSpPr/>
          <p:nvPr/>
        </p:nvSpPr>
        <p:spPr>
          <a:xfrm>
            <a:off x="3695577" y="1430210"/>
            <a:ext cx="628650" cy="6286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nvGrpSpPr>
          <p:cNvPr id="8" name="组合 7"/>
          <p:cNvGrpSpPr/>
          <p:nvPr/>
        </p:nvGrpSpPr>
        <p:grpSpPr>
          <a:xfrm>
            <a:off x="2602946" y="2074358"/>
            <a:ext cx="2794054" cy="1354642"/>
            <a:chOff x="1193369" y="2077987"/>
            <a:chExt cx="2794054" cy="1354642"/>
          </a:xfrm>
          <a:solidFill>
            <a:srgbClr val="00823E"/>
          </a:solidFill>
        </p:grpSpPr>
        <p:cxnSp>
          <p:nvCxnSpPr>
            <p:cNvPr id="9" name="直接连接符 8"/>
            <p:cNvCxnSpPr/>
            <p:nvPr/>
          </p:nvCxnSpPr>
          <p:spPr>
            <a:xfrm flipH="1">
              <a:off x="2600324" y="2077987"/>
              <a:ext cx="0" cy="231260"/>
            </a:xfrm>
            <a:prstGeom prst="line">
              <a:avLst/>
            </a:prstGeom>
            <a:grpFill/>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213226" y="2309247"/>
              <a:ext cx="2774197" cy="0"/>
            </a:xfrm>
            <a:prstGeom prst="line">
              <a:avLst/>
            </a:prstGeom>
            <a:grpFill/>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1193369" y="2293749"/>
              <a:ext cx="0" cy="247973"/>
            </a:xfrm>
            <a:prstGeom prst="line">
              <a:avLst/>
            </a:prstGeom>
            <a:grpFill/>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3971924" y="2309247"/>
              <a:ext cx="0" cy="247973"/>
            </a:xfrm>
            <a:prstGeom prst="line">
              <a:avLst/>
            </a:prstGeom>
            <a:grpFill/>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1213226" y="3184656"/>
              <a:ext cx="0" cy="247973"/>
            </a:xfrm>
            <a:prstGeom prst="line">
              <a:avLst/>
            </a:prstGeom>
            <a:grpFill/>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3971924" y="3184656"/>
              <a:ext cx="0" cy="247973"/>
            </a:xfrm>
            <a:prstGeom prst="line">
              <a:avLst/>
            </a:prstGeom>
            <a:grpFill/>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16" name="椭圆 15"/>
          <p:cNvSpPr/>
          <p:nvPr/>
        </p:nvSpPr>
        <p:spPr>
          <a:xfrm>
            <a:off x="2308478" y="2552377"/>
            <a:ext cx="628650" cy="6286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椭圆 17"/>
          <p:cNvSpPr/>
          <p:nvPr/>
        </p:nvSpPr>
        <p:spPr>
          <a:xfrm>
            <a:off x="5067176" y="2552377"/>
            <a:ext cx="628650" cy="6286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19" name="组合 18"/>
          <p:cNvGrpSpPr/>
          <p:nvPr/>
        </p:nvGrpSpPr>
        <p:grpSpPr>
          <a:xfrm>
            <a:off x="2072734" y="3429000"/>
            <a:ext cx="1100137" cy="247973"/>
            <a:chOff x="1501234" y="3432629"/>
            <a:chExt cx="1100137" cy="247973"/>
          </a:xfrm>
          <a:solidFill>
            <a:srgbClr val="00823E"/>
          </a:solidFill>
        </p:grpSpPr>
        <p:cxnSp>
          <p:nvCxnSpPr>
            <p:cNvPr id="20" name="直接连接符 19"/>
            <p:cNvCxnSpPr/>
            <p:nvPr/>
          </p:nvCxnSpPr>
          <p:spPr>
            <a:xfrm>
              <a:off x="1501234" y="3432629"/>
              <a:ext cx="1100137" cy="0"/>
            </a:xfrm>
            <a:prstGeom prst="line">
              <a:avLst/>
            </a:prstGeom>
            <a:grpFill/>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1501234" y="3432629"/>
              <a:ext cx="0" cy="247973"/>
            </a:xfrm>
            <a:prstGeom prst="line">
              <a:avLst/>
            </a:prstGeom>
            <a:grpFill/>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2601371" y="3432629"/>
              <a:ext cx="0" cy="247973"/>
            </a:xfrm>
            <a:prstGeom prst="line">
              <a:avLst/>
            </a:prstGeom>
            <a:grpFill/>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23" name="椭圆 22"/>
          <p:cNvSpPr/>
          <p:nvPr/>
        </p:nvSpPr>
        <p:spPr>
          <a:xfrm>
            <a:off x="1758409" y="3675758"/>
            <a:ext cx="628650" cy="6286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4" name="椭圆 23"/>
          <p:cNvSpPr/>
          <p:nvPr/>
        </p:nvSpPr>
        <p:spPr>
          <a:xfrm>
            <a:off x="2858545" y="3687007"/>
            <a:ext cx="628650" cy="6286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椭圆 24"/>
          <p:cNvSpPr/>
          <p:nvPr/>
        </p:nvSpPr>
        <p:spPr>
          <a:xfrm>
            <a:off x="5090977" y="3427786"/>
            <a:ext cx="628650" cy="6286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6" name="椭圆 25"/>
          <p:cNvSpPr/>
          <p:nvPr/>
        </p:nvSpPr>
        <p:spPr>
          <a:xfrm>
            <a:off x="2858545" y="4658621"/>
            <a:ext cx="628650" cy="6286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7" name="椭圆 26"/>
          <p:cNvSpPr/>
          <p:nvPr/>
        </p:nvSpPr>
        <p:spPr>
          <a:xfrm>
            <a:off x="2858545" y="5630235"/>
            <a:ext cx="628650" cy="6286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cxnSp>
        <p:nvCxnSpPr>
          <p:cNvPr id="28" name="直接连接符 27"/>
          <p:cNvCxnSpPr>
            <a:endCxn id="26" idx="0"/>
          </p:cNvCxnSpPr>
          <p:nvPr/>
        </p:nvCxnSpPr>
        <p:spPr>
          <a:xfrm flipH="1">
            <a:off x="3172870" y="4315657"/>
            <a:ext cx="0" cy="342964"/>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3172870" y="5287271"/>
            <a:ext cx="0" cy="342964"/>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6953002" y="2189988"/>
            <a:ext cx="1723549" cy="400110"/>
          </a:xfrm>
          <a:prstGeom prst="rect">
            <a:avLst/>
          </a:prstGeom>
          <a:solidFill>
            <a:schemeClr val="bg1"/>
          </a:solidFill>
        </p:spPr>
        <p:txBody>
          <a:bodyPr wrap="none" rtlCol="0">
            <a:spAutoFit/>
          </a:bodyPr>
          <a:lstStyle/>
          <a:p>
            <a:r>
              <a:rPr lang="zh-CN" altLang="en-US" sz="2000" b="1">
                <a:solidFill>
                  <a:schemeClr val="tx1">
                    <a:lumMod val="75000"/>
                    <a:lumOff val="25000"/>
                  </a:schemeClr>
                </a:solidFill>
                <a:latin typeface="幼圆" panose="02010509060101010101" pitchFamily="49" charset="-122"/>
                <a:ea typeface="幼圆" panose="02010509060101010101" pitchFamily="49" charset="-122"/>
              </a:rPr>
              <a:t>单击添加标题</a:t>
            </a:r>
            <a:endParaRPr lang="zh-CN" altLang="en-US" sz="2000" b="1">
              <a:solidFill>
                <a:schemeClr val="tx1">
                  <a:lumMod val="75000"/>
                  <a:lumOff val="25000"/>
                </a:schemeClr>
              </a:solidFill>
              <a:latin typeface="幼圆" panose="02010509060101010101" pitchFamily="49" charset="-122"/>
              <a:ea typeface="幼圆" panose="02010509060101010101" pitchFamily="49" charset="-122"/>
            </a:endParaRPr>
          </a:p>
        </p:txBody>
      </p:sp>
      <p:sp>
        <p:nvSpPr>
          <p:cNvPr id="31" name="文本框 30"/>
          <p:cNvSpPr txBox="1"/>
          <p:nvPr/>
        </p:nvSpPr>
        <p:spPr>
          <a:xfrm>
            <a:off x="6953001" y="4001332"/>
            <a:ext cx="1723549" cy="400110"/>
          </a:xfrm>
          <a:prstGeom prst="rect">
            <a:avLst/>
          </a:prstGeom>
          <a:solidFill>
            <a:schemeClr val="bg1"/>
          </a:solidFill>
        </p:spPr>
        <p:txBody>
          <a:bodyPr wrap="none" rtlCol="0">
            <a:spAutoFit/>
          </a:bodyPr>
          <a:lstStyle/>
          <a:p>
            <a:r>
              <a:rPr lang="zh-CN" altLang="en-US" sz="2000" b="1">
                <a:solidFill>
                  <a:schemeClr val="tx1">
                    <a:lumMod val="75000"/>
                    <a:lumOff val="25000"/>
                  </a:schemeClr>
                </a:solidFill>
                <a:latin typeface="幼圆" panose="02010509060101010101" pitchFamily="49" charset="-122"/>
                <a:ea typeface="幼圆" panose="02010509060101010101" pitchFamily="49" charset="-122"/>
              </a:rPr>
              <a:t>单击添加标题</a:t>
            </a:r>
            <a:endParaRPr lang="zh-CN" altLang="en-US" sz="2000" b="1">
              <a:solidFill>
                <a:schemeClr val="tx1">
                  <a:lumMod val="75000"/>
                  <a:lumOff val="25000"/>
                </a:schemeClr>
              </a:solidFill>
              <a:latin typeface="幼圆" panose="02010509060101010101" pitchFamily="49" charset="-122"/>
              <a:ea typeface="幼圆" panose="02010509060101010101" pitchFamily="49" charset="-122"/>
            </a:endParaRPr>
          </a:p>
        </p:txBody>
      </p:sp>
      <p:sp>
        <p:nvSpPr>
          <p:cNvPr id="32" name="矩形 31"/>
          <p:cNvSpPr/>
          <p:nvPr/>
        </p:nvSpPr>
        <p:spPr>
          <a:xfrm>
            <a:off x="6953001" y="2763677"/>
            <a:ext cx="3733800" cy="923330"/>
          </a:xfrm>
          <a:prstGeom prst="rect">
            <a:avLst/>
          </a:prstGeom>
        </p:spPr>
        <p:txBody>
          <a:bodyPr wrap="square">
            <a:spAutoFit/>
          </a:bodyPr>
          <a:lstStyle/>
          <a:p>
            <a:r>
              <a:rPr lang="zh-CN" altLang="en-US">
                <a:solidFill>
                  <a:schemeClr val="bg1"/>
                </a:solidFill>
                <a:latin typeface="幼圆" panose="02010509060101010101" pitchFamily="49" charset="-122"/>
                <a:ea typeface="幼圆" panose="02010509060101010101" pitchFamily="49" charset="-122"/>
              </a:rPr>
              <a:t>单击此处添加您的文字内容。本模板的所有素材和逻辑图表，均可自由编辑替换和移动。</a:t>
            </a:r>
            <a:endParaRPr lang="zh-CN" altLang="en-US">
              <a:solidFill>
                <a:schemeClr val="bg1"/>
              </a:solidFill>
              <a:latin typeface="幼圆" panose="02010509060101010101" pitchFamily="49" charset="-122"/>
              <a:ea typeface="幼圆" panose="02010509060101010101" pitchFamily="49" charset="-122"/>
            </a:endParaRPr>
          </a:p>
        </p:txBody>
      </p:sp>
      <p:sp>
        <p:nvSpPr>
          <p:cNvPr id="33" name="矩形 32"/>
          <p:cNvSpPr/>
          <p:nvPr/>
        </p:nvSpPr>
        <p:spPr>
          <a:xfrm>
            <a:off x="6953001" y="4706134"/>
            <a:ext cx="3733800" cy="923330"/>
          </a:xfrm>
          <a:prstGeom prst="rect">
            <a:avLst/>
          </a:prstGeom>
        </p:spPr>
        <p:txBody>
          <a:bodyPr wrap="square">
            <a:spAutoFit/>
          </a:bodyPr>
          <a:lstStyle/>
          <a:p>
            <a:r>
              <a:rPr lang="zh-CN" altLang="en-US">
                <a:solidFill>
                  <a:schemeClr val="bg1"/>
                </a:solidFill>
                <a:latin typeface="幼圆" panose="02010509060101010101" pitchFamily="49" charset="-122"/>
                <a:ea typeface="幼圆" panose="02010509060101010101" pitchFamily="49" charset="-122"/>
              </a:rPr>
              <a:t>单击此处添加您的文字内容。本模板的所有素材和逻辑图表，均可自由编辑替换和移动。</a:t>
            </a:r>
            <a:endParaRPr lang="zh-CN" altLang="en-US">
              <a:solidFill>
                <a:schemeClr val="bg1"/>
              </a:solidFill>
              <a:latin typeface="幼圆" panose="02010509060101010101" pitchFamily="49" charset="-122"/>
              <a:ea typeface="幼圆" panose="02010509060101010101" pitchFamily="49" charset="-122"/>
            </a:endParaRPr>
          </a:p>
        </p:txBody>
      </p:sp>
      <p:grpSp>
        <p:nvGrpSpPr>
          <p:cNvPr id="34" name="组合 33"/>
          <p:cNvGrpSpPr/>
          <p:nvPr/>
        </p:nvGrpSpPr>
        <p:grpSpPr>
          <a:xfrm>
            <a:off x="3864644" y="1600072"/>
            <a:ext cx="290513" cy="288925"/>
            <a:chOff x="9890126" y="4225925"/>
            <a:chExt cx="290513" cy="288925"/>
          </a:xfrm>
          <a:solidFill>
            <a:srgbClr val="414141"/>
          </a:solidFill>
        </p:grpSpPr>
        <p:sp>
          <p:nvSpPr>
            <p:cNvPr id="35" name="Freeform 438"/>
            <p:cNvSpPr/>
            <p:nvPr/>
          </p:nvSpPr>
          <p:spPr bwMode="auto">
            <a:xfrm>
              <a:off x="9982201" y="4465638"/>
              <a:ext cx="1588" cy="1587"/>
            </a:xfrm>
            <a:custGeom>
              <a:gdLst>
                <a:gd name="T0" fmla="*/ 1 w 1"/>
                <a:gd name="T1" fmla="*/ 1 h 1"/>
                <a:gd name="T2" fmla="*/ 0 w 1"/>
                <a:gd name="T3" fmla="*/ 0 h 1"/>
                <a:gd name="T4" fmla="*/ 1 w 1"/>
                <a:gd name="T5" fmla="*/ 1 h 1"/>
              </a:gdLst>
              <a:cxnLst>
                <a:cxn ang="0">
                  <a:pos x="T0" y="T1"/>
                </a:cxn>
                <a:cxn ang="0">
                  <a:pos x="T2" y="T3"/>
                </a:cxn>
                <a:cxn ang="0">
                  <a:pos x="T4" y="T5"/>
                </a:cxn>
              </a:cxnLst>
              <a:rect l="0" t="0" r="r" b="b"/>
              <a:pathLst>
                <a:path w="1" h="1">
                  <a:moveTo>
                    <a:pt x="1" y="1"/>
                  </a:moveTo>
                  <a:cubicBezTo>
                    <a:pt x="1" y="0"/>
                    <a:pt x="1" y="0"/>
                    <a:pt x="0" y="0"/>
                  </a:cubicBezTo>
                  <a:cubicBezTo>
                    <a:pt x="1" y="0"/>
                    <a:pt x="1" y="0"/>
                    <a:pt x="1" y="1"/>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endParaRPr>
            </a:p>
          </p:txBody>
        </p:sp>
        <p:sp>
          <p:nvSpPr>
            <p:cNvPr id="36" name="Freeform 439"/>
            <p:cNvSpPr/>
            <p:nvPr/>
          </p:nvSpPr>
          <p:spPr bwMode="auto">
            <a:xfrm flipH="1">
              <a:off x="9990138" y="4467225"/>
              <a:ext cx="0" cy="0"/>
            </a:xfrm>
            <a:custGeom>
              <a:gdLst>
                <a:gd name="T0" fmla="*/ 1 w 1"/>
                <a:gd name="T1" fmla="*/ 0 w 1"/>
                <a:gd name="T2" fmla="*/ 1 w 1"/>
              </a:gd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endParaRPr>
            </a:p>
          </p:txBody>
        </p:sp>
        <p:sp>
          <p:nvSpPr>
            <p:cNvPr id="37" name="Freeform 440"/>
            <p:cNvSpPr/>
            <p:nvPr/>
          </p:nvSpPr>
          <p:spPr bwMode="auto">
            <a:xfrm flipH="1">
              <a:off x="9986963" y="4467225"/>
              <a:ext cx="0" cy="0"/>
            </a:xfrm>
            <a:custGeom>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endParaRPr>
            </a:p>
          </p:txBody>
        </p:sp>
        <p:sp>
          <p:nvSpPr>
            <p:cNvPr id="38" name="Freeform 441"/>
            <p:cNvSpPr/>
            <p:nvPr/>
          </p:nvSpPr>
          <p:spPr bwMode="auto">
            <a:xfrm>
              <a:off x="9993313" y="4467225"/>
              <a:ext cx="1588" cy="0"/>
            </a:xfrm>
            <a:custGeom>
              <a:gdLst>
                <a:gd name="T0" fmla="*/ 0 w 1"/>
                <a:gd name="T1" fmla="*/ 1 w 1"/>
                <a:gd name="T2" fmla="*/ 0 w 1"/>
                <a:gd name="T3" fmla="*/ 0 w 1"/>
              </a:gdLst>
              <a:cxnLst>
                <a:cxn ang="0">
                  <a:pos x="T0" y="0"/>
                </a:cxn>
                <a:cxn ang="0">
                  <a:pos x="T1" y="0"/>
                </a:cxn>
                <a:cxn ang="0">
                  <a:pos x="T2" y="0"/>
                </a:cxn>
                <a:cxn ang="0">
                  <a:pos x="T3" y="0"/>
                </a:cxn>
              </a:cxnLst>
              <a:rect l="0" t="0" r="r" b="b"/>
              <a:pathLst>
                <a:path w="1">
                  <a:moveTo>
                    <a:pt x="0" y="0"/>
                  </a:moveTo>
                  <a:cubicBezTo>
                    <a:pt x="0" y="0"/>
                    <a:pt x="0" y="0"/>
                    <a:pt x="1" y="0"/>
                  </a:cubicBez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endParaRPr>
            </a:p>
          </p:txBody>
        </p:sp>
        <p:sp>
          <p:nvSpPr>
            <p:cNvPr id="39" name="Freeform 442"/>
            <p:cNvSpPr/>
            <p:nvPr/>
          </p:nvSpPr>
          <p:spPr bwMode="auto">
            <a:xfrm>
              <a:off x="9967913" y="4459288"/>
              <a:ext cx="1588" cy="1587"/>
            </a:xfrm>
            <a:custGeom>
              <a:gdLst>
                <a:gd name="T0" fmla="*/ 1 w 1"/>
                <a:gd name="T1" fmla="*/ 1 h 1"/>
                <a:gd name="T2" fmla="*/ 0 w 1"/>
                <a:gd name="T3" fmla="*/ 0 h 1"/>
                <a:gd name="T4" fmla="*/ 1 w 1"/>
                <a:gd name="T5" fmla="*/ 1 h 1"/>
              </a:gdLst>
              <a:cxnLst>
                <a:cxn ang="0">
                  <a:pos x="T0" y="T1"/>
                </a:cxn>
                <a:cxn ang="0">
                  <a:pos x="T2" y="T3"/>
                </a:cxn>
                <a:cxn ang="0">
                  <a:pos x="T4" y="T5"/>
                </a:cxn>
              </a:cxnLst>
              <a:rect l="0" t="0" r="r" b="b"/>
              <a:pathLst>
                <a:path w="1" h="1">
                  <a:moveTo>
                    <a:pt x="1" y="1"/>
                  </a:moveTo>
                  <a:cubicBezTo>
                    <a:pt x="1" y="0"/>
                    <a:pt x="0" y="0"/>
                    <a:pt x="0" y="0"/>
                  </a:cubicBezTo>
                  <a:cubicBezTo>
                    <a:pt x="0" y="0"/>
                    <a:pt x="1" y="0"/>
                    <a:pt x="1" y="1"/>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endParaRPr>
            </a:p>
          </p:txBody>
        </p:sp>
        <p:sp>
          <p:nvSpPr>
            <p:cNvPr id="40" name="Freeform 443"/>
            <p:cNvSpPr/>
            <p:nvPr/>
          </p:nvSpPr>
          <p:spPr bwMode="auto">
            <a:xfrm>
              <a:off x="9979026" y="4464050"/>
              <a:ext cx="1588" cy="0"/>
            </a:xfrm>
            <a:custGeom>
              <a:gdLst>
                <a:gd name="T0" fmla="*/ 1 w 1"/>
                <a:gd name="T1" fmla="*/ 0 w 1"/>
                <a:gd name="T2" fmla="*/ 1 w 1"/>
              </a:gd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endParaRPr>
            </a:p>
          </p:txBody>
        </p:sp>
        <p:sp>
          <p:nvSpPr>
            <p:cNvPr id="41" name="Freeform 444"/>
            <p:cNvSpPr/>
            <p:nvPr/>
          </p:nvSpPr>
          <p:spPr bwMode="auto">
            <a:xfrm flipH="1">
              <a:off x="9964738" y="4457700"/>
              <a:ext cx="0" cy="0"/>
            </a:xfrm>
            <a:custGeom>
              <a:gdLst>
                <a:gd name="T0" fmla="*/ 1 w 1"/>
                <a:gd name="T1" fmla="*/ 0 w 1"/>
                <a:gd name="T2" fmla="*/ 1 w 1"/>
              </a:gd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endParaRPr>
            </a:p>
          </p:txBody>
        </p:sp>
        <p:sp>
          <p:nvSpPr>
            <p:cNvPr id="42" name="Freeform 445"/>
            <p:cNvSpPr/>
            <p:nvPr/>
          </p:nvSpPr>
          <p:spPr bwMode="auto">
            <a:xfrm>
              <a:off x="9971088" y="4462463"/>
              <a:ext cx="1588" cy="0"/>
            </a:xfrm>
            <a:custGeom>
              <a:gdLst>
                <a:gd name="T0" fmla="*/ 1 w 1"/>
                <a:gd name="T1" fmla="*/ 0 w 1"/>
                <a:gd name="T2" fmla="*/ 1 w 1"/>
              </a:gd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endParaRPr>
            </a:p>
          </p:txBody>
        </p:sp>
        <p:sp>
          <p:nvSpPr>
            <p:cNvPr id="43" name="Freeform 446"/>
            <p:cNvSpPr/>
            <p:nvPr/>
          </p:nvSpPr>
          <p:spPr bwMode="auto">
            <a:xfrm flipH="1">
              <a:off x="9975851" y="4464050"/>
              <a:ext cx="0" cy="0"/>
            </a:xfrm>
            <a:custGeom>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endParaRPr>
            </a:p>
          </p:txBody>
        </p:sp>
        <p:sp>
          <p:nvSpPr>
            <p:cNvPr id="44" name="Freeform 447"/>
            <p:cNvSpPr/>
            <p:nvPr/>
          </p:nvSpPr>
          <p:spPr bwMode="auto">
            <a:xfrm flipH="1">
              <a:off x="9998076" y="4467225"/>
              <a:ext cx="0" cy="0"/>
            </a:xfrm>
            <a:custGeom>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endParaRPr>
            </a:p>
          </p:txBody>
        </p:sp>
        <p:sp>
          <p:nvSpPr>
            <p:cNvPr id="45" name="Freeform 448"/>
            <p:cNvSpPr/>
            <p:nvPr/>
          </p:nvSpPr>
          <p:spPr bwMode="auto">
            <a:xfrm>
              <a:off x="10015538" y="4459288"/>
              <a:ext cx="1588" cy="0"/>
            </a:xfrm>
            <a:custGeom>
              <a:gdLst>
                <a:gd name="T0" fmla="*/ 1 w 1"/>
                <a:gd name="T1" fmla="*/ 0 h 1"/>
                <a:gd name="T2" fmla="*/ 0 w 1"/>
                <a:gd name="T3" fmla="*/ 1 h 1"/>
                <a:gd name="T4" fmla="*/ 1 w 1"/>
                <a:gd name="T5" fmla="*/ 0 h 1"/>
              </a:gdLst>
              <a:cxnLst>
                <a:cxn ang="0">
                  <a:pos x="T0" y="T1"/>
                </a:cxn>
                <a:cxn ang="0">
                  <a:pos x="T2" y="T3"/>
                </a:cxn>
                <a:cxn ang="0">
                  <a:pos x="T4" y="T5"/>
                </a:cxn>
              </a:cxnLst>
              <a:rect l="0" t="0" r="r" b="b"/>
              <a:pathLst>
                <a:path w="1" h="1">
                  <a:moveTo>
                    <a:pt x="1" y="0"/>
                  </a:moveTo>
                  <a:cubicBezTo>
                    <a:pt x="0" y="0"/>
                    <a:pt x="0" y="1"/>
                    <a:pt x="0" y="1"/>
                  </a:cubicBezTo>
                  <a:cubicBezTo>
                    <a:pt x="0" y="1"/>
                    <a:pt x="0" y="0"/>
                    <a:pt x="1" y="0"/>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endParaRPr>
            </a:p>
          </p:txBody>
        </p:sp>
        <p:sp>
          <p:nvSpPr>
            <p:cNvPr id="46" name="Freeform 449"/>
            <p:cNvSpPr/>
            <p:nvPr/>
          </p:nvSpPr>
          <p:spPr bwMode="auto">
            <a:xfrm>
              <a:off x="9955213" y="4300538"/>
              <a:ext cx="6350" cy="9525"/>
            </a:xfrm>
            <a:custGeom>
              <a:gdLst>
                <a:gd name="T0" fmla="*/ 0 w 7"/>
                <a:gd name="T1" fmla="*/ 9 h 9"/>
                <a:gd name="T2" fmla="*/ 7 w 7"/>
                <a:gd name="T3" fmla="*/ 0 h 9"/>
                <a:gd name="T4" fmla="*/ 6 w 7"/>
                <a:gd name="T5" fmla="*/ 1 h 9"/>
                <a:gd name="T6" fmla="*/ 0 w 7"/>
                <a:gd name="T7" fmla="*/ 9 h 9"/>
              </a:gdLst>
              <a:cxnLst>
                <a:cxn ang="0">
                  <a:pos x="T0" y="T1"/>
                </a:cxn>
                <a:cxn ang="0">
                  <a:pos x="T2" y="T3"/>
                </a:cxn>
                <a:cxn ang="0">
                  <a:pos x="T4" y="T5"/>
                </a:cxn>
                <a:cxn ang="0">
                  <a:pos x="T6" y="T7"/>
                </a:cxn>
              </a:cxnLst>
              <a:rect l="0" t="0" r="r" b="b"/>
              <a:pathLst>
                <a:path w="7" h="9">
                  <a:moveTo>
                    <a:pt x="0" y="9"/>
                  </a:moveTo>
                  <a:cubicBezTo>
                    <a:pt x="2" y="6"/>
                    <a:pt x="4" y="3"/>
                    <a:pt x="7" y="0"/>
                  </a:cubicBezTo>
                  <a:cubicBezTo>
                    <a:pt x="6" y="1"/>
                    <a:pt x="6" y="1"/>
                    <a:pt x="6" y="1"/>
                  </a:cubicBezTo>
                  <a:cubicBezTo>
                    <a:pt x="4" y="3"/>
                    <a:pt x="2" y="6"/>
                    <a:pt x="0" y="9"/>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endParaRPr>
            </a:p>
          </p:txBody>
        </p:sp>
        <p:sp>
          <p:nvSpPr>
            <p:cNvPr id="47" name="Freeform 450"/>
            <p:cNvSpPr/>
            <p:nvPr/>
          </p:nvSpPr>
          <p:spPr bwMode="auto">
            <a:xfrm>
              <a:off x="10012363" y="4460875"/>
              <a:ext cx="1588" cy="1587"/>
            </a:xfrm>
            <a:custGeom>
              <a:gdLst>
                <a:gd name="T0" fmla="*/ 1 w 1"/>
                <a:gd name="T1" fmla="*/ 0 h 1"/>
                <a:gd name="T2" fmla="*/ 0 w 1"/>
                <a:gd name="T3" fmla="*/ 1 h 1"/>
                <a:gd name="T4" fmla="*/ 1 w 1"/>
                <a:gd name="T5" fmla="*/ 0 h 1"/>
              </a:gd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endParaRPr>
            </a:p>
          </p:txBody>
        </p:sp>
        <p:sp>
          <p:nvSpPr>
            <p:cNvPr id="48" name="Freeform 451"/>
            <p:cNvSpPr/>
            <p:nvPr/>
          </p:nvSpPr>
          <p:spPr bwMode="auto">
            <a:xfrm>
              <a:off x="10006013" y="4464050"/>
              <a:ext cx="1588" cy="0"/>
            </a:xfrm>
            <a:custGeom>
              <a:gdLst>
                <a:gd name="T0" fmla="*/ 1 w 1"/>
                <a:gd name="T1" fmla="*/ 0 w 1"/>
                <a:gd name="T2" fmla="*/ 1 w 1"/>
              </a:gd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endParaRPr>
            </a:p>
          </p:txBody>
        </p:sp>
        <p:sp>
          <p:nvSpPr>
            <p:cNvPr id="49" name="Freeform 452"/>
            <p:cNvSpPr/>
            <p:nvPr/>
          </p:nvSpPr>
          <p:spPr bwMode="auto">
            <a:xfrm>
              <a:off x="10002838" y="4465638"/>
              <a:ext cx="1588" cy="1587"/>
            </a:xfrm>
            <a:custGeom>
              <a:gdLst>
                <a:gd name="T0" fmla="*/ 1 w 1"/>
                <a:gd name="T1" fmla="*/ 0 h 1"/>
                <a:gd name="T2" fmla="*/ 0 w 1"/>
                <a:gd name="T3" fmla="*/ 1 h 1"/>
                <a:gd name="T4" fmla="*/ 1 w 1"/>
                <a:gd name="T5" fmla="*/ 0 h 1"/>
              </a:gdLst>
              <a:cxnLst>
                <a:cxn ang="0">
                  <a:pos x="T0" y="T1"/>
                </a:cxn>
                <a:cxn ang="0">
                  <a:pos x="T2" y="T3"/>
                </a:cxn>
                <a:cxn ang="0">
                  <a:pos x="T4" y="T5"/>
                </a:cxn>
              </a:cxnLst>
              <a:rect l="0" t="0" r="r" b="b"/>
              <a:pathLst>
                <a:path w="1" h="1">
                  <a:moveTo>
                    <a:pt x="1" y="0"/>
                  </a:moveTo>
                  <a:cubicBezTo>
                    <a:pt x="1" y="0"/>
                    <a:pt x="0" y="1"/>
                    <a:pt x="0" y="1"/>
                  </a:cubicBezTo>
                  <a:cubicBezTo>
                    <a:pt x="0" y="1"/>
                    <a:pt x="1" y="0"/>
                    <a:pt x="1" y="0"/>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endParaRPr>
            </a:p>
          </p:txBody>
        </p:sp>
        <p:sp>
          <p:nvSpPr>
            <p:cNvPr id="50" name="Freeform 453"/>
            <p:cNvSpPr/>
            <p:nvPr/>
          </p:nvSpPr>
          <p:spPr bwMode="auto">
            <a:xfrm>
              <a:off x="10009188" y="4462463"/>
              <a:ext cx="1588" cy="1587"/>
            </a:xfrm>
            <a:custGeom>
              <a:gdLst>
                <a:gd name="T0" fmla="*/ 1 w 1"/>
                <a:gd name="T1" fmla="*/ 0 h 1"/>
                <a:gd name="T2" fmla="*/ 0 w 1"/>
                <a:gd name="T3" fmla="*/ 1 h 1"/>
                <a:gd name="T4" fmla="*/ 1 w 1"/>
                <a:gd name="T5" fmla="*/ 0 h 1"/>
              </a:gd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endParaRPr>
            </a:p>
          </p:txBody>
        </p:sp>
        <p:sp>
          <p:nvSpPr>
            <p:cNvPr id="51" name="Freeform 454"/>
            <p:cNvSpPr/>
            <p:nvPr/>
          </p:nvSpPr>
          <p:spPr bwMode="auto">
            <a:xfrm>
              <a:off x="9999663" y="4467225"/>
              <a:ext cx="1588" cy="0"/>
            </a:xfrm>
            <a:custGeom>
              <a:gdLst>
                <a:gd name="T0" fmla="*/ 1 w 1"/>
                <a:gd name="T1" fmla="*/ 0 w 1"/>
                <a:gd name="T2" fmla="*/ 1 w 1"/>
              </a:gd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endParaRPr>
            </a:p>
          </p:txBody>
        </p:sp>
        <p:sp>
          <p:nvSpPr>
            <p:cNvPr id="52" name="Freeform 455"/>
            <p:cNvSpPr/>
            <p:nvPr/>
          </p:nvSpPr>
          <p:spPr bwMode="auto">
            <a:xfrm flipH="1">
              <a:off x="9934576" y="4340225"/>
              <a:ext cx="0" cy="0"/>
            </a:xfrm>
            <a:custGeom>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endParaRPr>
            </a:p>
          </p:txBody>
        </p:sp>
        <p:sp>
          <p:nvSpPr>
            <p:cNvPr id="53" name="Freeform 456"/>
            <p:cNvSpPr/>
            <p:nvPr/>
          </p:nvSpPr>
          <p:spPr bwMode="auto">
            <a:xfrm flipH="1">
              <a:off x="9925051" y="4341813"/>
              <a:ext cx="0" cy="0"/>
            </a:xfrm>
            <a:custGeom>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endParaRPr>
            </a:p>
          </p:txBody>
        </p:sp>
        <p:sp>
          <p:nvSpPr>
            <p:cNvPr id="54" name="Freeform 457"/>
            <p:cNvSpPr/>
            <p:nvPr/>
          </p:nvSpPr>
          <p:spPr bwMode="auto">
            <a:xfrm>
              <a:off x="9920288" y="4343400"/>
              <a:ext cx="1588" cy="0"/>
            </a:xfrm>
            <a:custGeom>
              <a:gdLst>
                <a:gd name="T0" fmla="*/ 0 w 1"/>
                <a:gd name="T1" fmla="*/ 1 w 1"/>
                <a:gd name="T2" fmla="*/ 0 w 1"/>
              </a:gd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endParaRPr>
            </a:p>
          </p:txBody>
        </p:sp>
        <p:sp>
          <p:nvSpPr>
            <p:cNvPr id="55" name="Freeform 458"/>
            <p:cNvSpPr/>
            <p:nvPr/>
          </p:nvSpPr>
          <p:spPr bwMode="auto">
            <a:xfrm flipH="1">
              <a:off x="9918701" y="4344988"/>
              <a:ext cx="0" cy="1587"/>
            </a:xfrm>
            <a:custGeom>
              <a:gdLst>
                <a:gd name="T0" fmla="*/ 0 w 1"/>
                <a:gd name="T1" fmla="*/ 1 h 1"/>
                <a:gd name="T2" fmla="*/ 1 w 1"/>
                <a:gd name="T3" fmla="*/ 0 h 1"/>
                <a:gd name="T4" fmla="*/ 0 w 1"/>
                <a:gd name="T5" fmla="*/ 1 h 1"/>
              </a:gd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endParaRPr>
            </a:p>
          </p:txBody>
        </p:sp>
        <p:sp>
          <p:nvSpPr>
            <p:cNvPr id="56" name="Freeform 459"/>
            <p:cNvSpPr/>
            <p:nvPr/>
          </p:nvSpPr>
          <p:spPr bwMode="auto">
            <a:xfrm>
              <a:off x="9929813" y="4340225"/>
              <a:ext cx="1588" cy="0"/>
            </a:xfrm>
            <a:custGeom>
              <a:gdLst>
                <a:gd name="T0" fmla="*/ 0 w 1"/>
                <a:gd name="T1" fmla="*/ 1 w 1"/>
                <a:gd name="T2" fmla="*/ 0 w 1"/>
              </a:gd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endParaRPr>
            </a:p>
          </p:txBody>
        </p:sp>
        <p:sp>
          <p:nvSpPr>
            <p:cNvPr id="57" name="Freeform 460"/>
            <p:cNvSpPr/>
            <p:nvPr/>
          </p:nvSpPr>
          <p:spPr bwMode="auto">
            <a:xfrm>
              <a:off x="9959976" y="4454525"/>
              <a:ext cx="1588" cy="1587"/>
            </a:xfrm>
            <a:custGeom>
              <a:gdLst>
                <a:gd name="T0" fmla="*/ 1 w 1"/>
                <a:gd name="T1" fmla="*/ 1 h 1"/>
                <a:gd name="T2" fmla="*/ 0 w 1"/>
                <a:gd name="T3" fmla="*/ 0 h 1"/>
                <a:gd name="T4" fmla="*/ 1 w 1"/>
                <a:gd name="T5" fmla="*/ 1 h 1"/>
              </a:gd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endParaRPr>
            </a:p>
          </p:txBody>
        </p:sp>
        <p:sp>
          <p:nvSpPr>
            <p:cNvPr id="58" name="Freeform 461"/>
            <p:cNvSpPr/>
            <p:nvPr/>
          </p:nvSpPr>
          <p:spPr bwMode="auto">
            <a:xfrm flipH="1">
              <a:off x="9915526" y="4346575"/>
              <a:ext cx="0" cy="1587"/>
            </a:xfrm>
            <a:custGeom>
              <a:gdLst>
                <a:gd name="T0" fmla="*/ 0 w 1"/>
                <a:gd name="T1" fmla="*/ 1 h 1"/>
                <a:gd name="T2" fmla="*/ 1 w 1"/>
                <a:gd name="T3" fmla="*/ 0 h 1"/>
                <a:gd name="T4" fmla="*/ 0 w 1"/>
                <a:gd name="T5" fmla="*/ 1 h 1"/>
              </a:gdLst>
              <a:cxnLst>
                <a:cxn ang="0">
                  <a:pos x="T0" y="T1"/>
                </a:cxn>
                <a:cxn ang="0">
                  <a:pos x="T2" y="T3"/>
                </a:cxn>
                <a:cxn ang="0">
                  <a:pos x="T4" y="T5"/>
                </a:cxn>
              </a:cxnLst>
              <a:rect l="0" t="0" r="r" b="b"/>
              <a:pathLst>
                <a:path w="1" h="1">
                  <a:moveTo>
                    <a:pt x="0" y="1"/>
                  </a:moveTo>
                  <a:cubicBezTo>
                    <a:pt x="0" y="1"/>
                    <a:pt x="1" y="1"/>
                    <a:pt x="1" y="0"/>
                  </a:cubicBezTo>
                  <a:cubicBezTo>
                    <a:pt x="1" y="1"/>
                    <a:pt x="0" y="1"/>
                    <a:pt x="0" y="1"/>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endParaRPr>
            </a:p>
          </p:txBody>
        </p:sp>
        <p:sp>
          <p:nvSpPr>
            <p:cNvPr id="59" name="Freeform 462"/>
            <p:cNvSpPr/>
            <p:nvPr/>
          </p:nvSpPr>
          <p:spPr bwMode="auto">
            <a:xfrm flipH="1">
              <a:off x="9928226" y="4341813"/>
              <a:ext cx="0" cy="0"/>
            </a:xfrm>
            <a:custGeom>
              <a:gdLst>
                <a:gd name="T0" fmla="*/ 0 w 1"/>
                <a:gd name="T1" fmla="*/ 1 w 1"/>
                <a:gd name="T2" fmla="*/ 0 w 1"/>
              </a:gd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endParaRPr>
            </a:p>
          </p:txBody>
        </p:sp>
        <p:sp>
          <p:nvSpPr>
            <p:cNvPr id="60" name="Freeform 463"/>
            <p:cNvSpPr/>
            <p:nvPr/>
          </p:nvSpPr>
          <p:spPr bwMode="auto">
            <a:xfrm flipH="1">
              <a:off x="9956801" y="4452938"/>
              <a:ext cx="0" cy="0"/>
            </a:xfrm>
            <a:custGeom>
              <a:gdLst>
                <a:gd name="T0" fmla="*/ 1 w 1"/>
                <a:gd name="T1" fmla="*/ 0 w 1"/>
                <a:gd name="T2" fmla="*/ 1 w 1"/>
              </a:gd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endParaRPr>
            </a:p>
          </p:txBody>
        </p:sp>
        <p:sp>
          <p:nvSpPr>
            <p:cNvPr id="61" name="Freeform 464"/>
            <p:cNvSpPr/>
            <p:nvPr/>
          </p:nvSpPr>
          <p:spPr bwMode="auto">
            <a:xfrm>
              <a:off x="9948863" y="4448175"/>
              <a:ext cx="1588" cy="0"/>
            </a:xfrm>
            <a:custGeom>
              <a:gdLst>
                <a:gd name="T0" fmla="*/ 1 w 1"/>
                <a:gd name="T1" fmla="*/ 1 h 1"/>
                <a:gd name="T2" fmla="*/ 0 w 1"/>
                <a:gd name="T3" fmla="*/ 0 h 1"/>
                <a:gd name="T4" fmla="*/ 1 w 1"/>
                <a:gd name="T5" fmla="*/ 1 h 1"/>
              </a:gdLst>
              <a:cxnLst>
                <a:cxn ang="0">
                  <a:pos x="T0" y="T1"/>
                </a:cxn>
                <a:cxn ang="0">
                  <a:pos x="T2" y="T3"/>
                </a:cxn>
                <a:cxn ang="0">
                  <a:pos x="T4" y="T5"/>
                </a:cxn>
              </a:cxnLst>
              <a:rect l="0" t="0" r="r" b="b"/>
              <a:pathLst>
                <a:path w="1" h="1">
                  <a:moveTo>
                    <a:pt x="1" y="1"/>
                  </a:moveTo>
                  <a:cubicBezTo>
                    <a:pt x="1" y="0"/>
                    <a:pt x="1" y="0"/>
                    <a:pt x="0" y="0"/>
                  </a:cubicBezTo>
                  <a:cubicBezTo>
                    <a:pt x="1" y="0"/>
                    <a:pt x="1" y="0"/>
                    <a:pt x="1" y="1"/>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endParaRPr>
            </a:p>
          </p:txBody>
        </p:sp>
        <p:sp>
          <p:nvSpPr>
            <p:cNvPr id="62" name="Freeform 465"/>
            <p:cNvSpPr/>
            <p:nvPr/>
          </p:nvSpPr>
          <p:spPr bwMode="auto">
            <a:xfrm>
              <a:off x="9937751" y="4438650"/>
              <a:ext cx="1588" cy="0"/>
            </a:xfrm>
            <a:custGeom>
              <a:gdLst>
                <a:gd name="T0" fmla="*/ 1 w 1"/>
                <a:gd name="T1" fmla="*/ 1 h 1"/>
                <a:gd name="T2" fmla="*/ 0 w 1"/>
                <a:gd name="T3" fmla="*/ 0 h 1"/>
                <a:gd name="T4" fmla="*/ 1 w 1"/>
                <a:gd name="T5" fmla="*/ 1 h 1"/>
              </a:gdLst>
              <a:cxnLst>
                <a:cxn ang="0">
                  <a:pos x="T0" y="T1"/>
                </a:cxn>
                <a:cxn ang="0">
                  <a:pos x="T2" y="T3"/>
                </a:cxn>
                <a:cxn ang="0">
                  <a:pos x="T4" y="T5"/>
                </a:cxn>
              </a:cxnLst>
              <a:rect l="0" t="0" r="r" b="b"/>
              <a:pathLst>
                <a:path w="1" h="1">
                  <a:moveTo>
                    <a:pt x="1" y="1"/>
                  </a:moveTo>
                  <a:cubicBezTo>
                    <a:pt x="1" y="0"/>
                    <a:pt x="0" y="0"/>
                    <a:pt x="0" y="0"/>
                  </a:cubicBezTo>
                  <a:cubicBezTo>
                    <a:pt x="0" y="0"/>
                    <a:pt x="1" y="0"/>
                    <a:pt x="1" y="1"/>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endParaRPr>
            </a:p>
          </p:txBody>
        </p:sp>
        <p:sp>
          <p:nvSpPr>
            <p:cNvPr id="63" name="Freeform 466"/>
            <p:cNvSpPr/>
            <p:nvPr/>
          </p:nvSpPr>
          <p:spPr bwMode="auto">
            <a:xfrm>
              <a:off x="9952038" y="4449763"/>
              <a:ext cx="1588" cy="0"/>
            </a:xfrm>
            <a:custGeom>
              <a:gdLst>
                <a:gd name="T0" fmla="*/ 1 w 1"/>
                <a:gd name="T1" fmla="*/ 0 w 1"/>
                <a:gd name="T2" fmla="*/ 1 w 1"/>
              </a:gd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endParaRPr>
            </a:p>
          </p:txBody>
        </p:sp>
        <p:sp>
          <p:nvSpPr>
            <p:cNvPr id="64" name="Freeform 467"/>
            <p:cNvSpPr/>
            <p:nvPr/>
          </p:nvSpPr>
          <p:spPr bwMode="auto">
            <a:xfrm flipH="1">
              <a:off x="9945688" y="4445000"/>
              <a:ext cx="0" cy="0"/>
            </a:xfrm>
            <a:custGeom>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endParaRPr>
            </a:p>
          </p:txBody>
        </p:sp>
        <p:sp>
          <p:nvSpPr>
            <p:cNvPr id="65" name="Freeform 468"/>
            <p:cNvSpPr/>
            <p:nvPr/>
          </p:nvSpPr>
          <p:spPr bwMode="auto">
            <a:xfrm flipH="1">
              <a:off x="9942513" y="4440238"/>
              <a:ext cx="0" cy="1587"/>
            </a:xfrm>
            <a:custGeom>
              <a:gdLst>
                <a:gd name="T0" fmla="*/ 1 h 1"/>
                <a:gd name="T1" fmla="*/ 0 h 1"/>
                <a:gd name="T2" fmla="*/ 1 h 1"/>
              </a:gd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endParaRPr>
            </a:p>
          </p:txBody>
        </p:sp>
        <p:sp>
          <p:nvSpPr>
            <p:cNvPr id="66" name="Freeform 469"/>
            <p:cNvSpPr/>
            <p:nvPr/>
          </p:nvSpPr>
          <p:spPr bwMode="auto">
            <a:xfrm>
              <a:off x="10002838" y="4225925"/>
              <a:ext cx="139700" cy="141287"/>
            </a:xfrm>
            <a:custGeom>
              <a:gdLst>
                <a:gd name="T0" fmla="*/ 56 w 147"/>
                <a:gd name="T1" fmla="*/ 91 h 147"/>
                <a:gd name="T2" fmla="*/ 92 w 147"/>
                <a:gd name="T3" fmla="*/ 143 h 147"/>
                <a:gd name="T4" fmla="*/ 93 w 147"/>
                <a:gd name="T5" fmla="*/ 147 h 147"/>
                <a:gd name="T6" fmla="*/ 123 w 147"/>
                <a:gd name="T7" fmla="*/ 135 h 147"/>
                <a:gd name="T8" fmla="*/ 99 w 147"/>
                <a:gd name="T9" fmla="*/ 48 h 147"/>
                <a:gd name="T10" fmla="*/ 11 w 147"/>
                <a:gd name="T11" fmla="*/ 24 h 147"/>
                <a:gd name="T12" fmla="*/ 0 w 147"/>
                <a:gd name="T13" fmla="*/ 54 h 147"/>
                <a:gd name="T14" fmla="*/ 56 w 147"/>
                <a:gd name="T15" fmla="*/ 91 h 14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147">
                  <a:moveTo>
                    <a:pt x="56" y="91"/>
                  </a:moveTo>
                  <a:cubicBezTo>
                    <a:pt x="74" y="109"/>
                    <a:pt x="86" y="126"/>
                    <a:pt x="92" y="143"/>
                  </a:cubicBezTo>
                  <a:cubicBezTo>
                    <a:pt x="92" y="144"/>
                    <a:pt x="93" y="145"/>
                    <a:pt x="93" y="147"/>
                  </a:cubicBezTo>
                  <a:cubicBezTo>
                    <a:pt x="104" y="147"/>
                    <a:pt x="114" y="144"/>
                    <a:pt x="123" y="135"/>
                  </a:cubicBezTo>
                  <a:cubicBezTo>
                    <a:pt x="147" y="111"/>
                    <a:pt x="128" y="77"/>
                    <a:pt x="99" y="48"/>
                  </a:cubicBezTo>
                  <a:cubicBezTo>
                    <a:pt x="70" y="19"/>
                    <a:pt x="36" y="0"/>
                    <a:pt x="11" y="24"/>
                  </a:cubicBezTo>
                  <a:cubicBezTo>
                    <a:pt x="3" y="33"/>
                    <a:pt x="0" y="43"/>
                    <a:pt x="0" y="54"/>
                  </a:cubicBezTo>
                  <a:cubicBezTo>
                    <a:pt x="18" y="59"/>
                    <a:pt x="37" y="71"/>
                    <a:pt x="56" y="91"/>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endParaRPr>
            </a:p>
          </p:txBody>
        </p:sp>
        <p:sp>
          <p:nvSpPr>
            <p:cNvPr id="67" name="Freeform 470"/>
            <p:cNvSpPr/>
            <p:nvPr/>
          </p:nvSpPr>
          <p:spPr bwMode="auto">
            <a:xfrm>
              <a:off x="9890126" y="4338638"/>
              <a:ext cx="152400" cy="128587"/>
            </a:xfrm>
            <a:custGeom>
              <a:gdLst>
                <a:gd name="T0" fmla="*/ 66 w 160"/>
                <a:gd name="T1" fmla="*/ 3 h 134"/>
                <a:gd name="T2" fmla="*/ 62 w 160"/>
                <a:gd name="T3" fmla="*/ 2 h 134"/>
                <a:gd name="T4" fmla="*/ 58 w 160"/>
                <a:gd name="T5" fmla="*/ 1 h 134"/>
                <a:gd name="T6" fmla="*/ 54 w 160"/>
                <a:gd name="T7" fmla="*/ 1 h 134"/>
                <a:gd name="T8" fmla="*/ 51 w 160"/>
                <a:gd name="T9" fmla="*/ 0 h 134"/>
                <a:gd name="T10" fmla="*/ 47 w 160"/>
                <a:gd name="T11" fmla="*/ 1 h 134"/>
                <a:gd name="T12" fmla="*/ 44 w 160"/>
                <a:gd name="T13" fmla="*/ 1 h 134"/>
                <a:gd name="T14" fmla="*/ 41 w 160"/>
                <a:gd name="T15" fmla="*/ 2 h 134"/>
                <a:gd name="T16" fmla="*/ 37 w 160"/>
                <a:gd name="T17" fmla="*/ 3 h 134"/>
                <a:gd name="T18" fmla="*/ 34 w 160"/>
                <a:gd name="T19" fmla="*/ 5 h 134"/>
                <a:gd name="T20" fmla="*/ 31 w 160"/>
                <a:gd name="T21" fmla="*/ 6 h 134"/>
                <a:gd name="T22" fmla="*/ 28 w 160"/>
                <a:gd name="T23" fmla="*/ 8 h 134"/>
                <a:gd name="T24" fmla="*/ 24 w 160"/>
                <a:gd name="T25" fmla="*/ 12 h 134"/>
                <a:gd name="T26" fmla="*/ 51 w 160"/>
                <a:gd name="T27" fmla="*/ 103 h 134"/>
                <a:gd name="T28" fmla="*/ 55 w 160"/>
                <a:gd name="T29" fmla="*/ 106 h 134"/>
                <a:gd name="T30" fmla="*/ 59 w 160"/>
                <a:gd name="T31" fmla="*/ 110 h 134"/>
                <a:gd name="T32" fmla="*/ 62 w 160"/>
                <a:gd name="T33" fmla="*/ 113 h 134"/>
                <a:gd name="T34" fmla="*/ 66 w 160"/>
                <a:gd name="T35" fmla="*/ 116 h 134"/>
                <a:gd name="T36" fmla="*/ 70 w 160"/>
                <a:gd name="T37" fmla="*/ 119 h 134"/>
                <a:gd name="T38" fmla="*/ 74 w 160"/>
                <a:gd name="T39" fmla="*/ 121 h 134"/>
                <a:gd name="T40" fmla="*/ 78 w 160"/>
                <a:gd name="T41" fmla="*/ 124 h 134"/>
                <a:gd name="T42" fmla="*/ 82 w 160"/>
                <a:gd name="T43" fmla="*/ 126 h 134"/>
                <a:gd name="T44" fmla="*/ 86 w 160"/>
                <a:gd name="T45" fmla="*/ 128 h 134"/>
                <a:gd name="T46" fmla="*/ 90 w 160"/>
                <a:gd name="T47" fmla="*/ 130 h 134"/>
                <a:gd name="T48" fmla="*/ 94 w 160"/>
                <a:gd name="T49" fmla="*/ 131 h 134"/>
                <a:gd name="T50" fmla="*/ 97 w 160"/>
                <a:gd name="T51" fmla="*/ 132 h 134"/>
                <a:gd name="T52" fmla="*/ 102 w 160"/>
                <a:gd name="T53" fmla="*/ 133 h 134"/>
                <a:gd name="T54" fmla="*/ 105 w 160"/>
                <a:gd name="T55" fmla="*/ 134 h 134"/>
                <a:gd name="T56" fmla="*/ 109 w 160"/>
                <a:gd name="T57" fmla="*/ 134 h 134"/>
                <a:gd name="T58" fmla="*/ 113 w 160"/>
                <a:gd name="T59" fmla="*/ 134 h 134"/>
                <a:gd name="T60" fmla="*/ 116 w 160"/>
                <a:gd name="T61" fmla="*/ 133 h 134"/>
                <a:gd name="T62" fmla="*/ 119 w 160"/>
                <a:gd name="T63" fmla="*/ 133 h 134"/>
                <a:gd name="T64" fmla="*/ 122 w 160"/>
                <a:gd name="T65" fmla="*/ 131 h 134"/>
                <a:gd name="T66" fmla="*/ 126 w 160"/>
                <a:gd name="T67" fmla="*/ 130 h 134"/>
                <a:gd name="T68" fmla="*/ 129 w 160"/>
                <a:gd name="T69" fmla="*/ 128 h 134"/>
                <a:gd name="T70" fmla="*/ 132 w 160"/>
                <a:gd name="T71" fmla="*/ 126 h 134"/>
                <a:gd name="T72" fmla="*/ 135 w 160"/>
                <a:gd name="T73" fmla="*/ 123 h 1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0" h="134">
                  <a:moveTo>
                    <a:pt x="112" y="35"/>
                  </a:moveTo>
                  <a:cubicBezTo>
                    <a:pt x="97" y="20"/>
                    <a:pt x="81" y="8"/>
                    <a:pt x="66" y="3"/>
                  </a:cubicBezTo>
                  <a:cubicBezTo>
                    <a:pt x="66" y="3"/>
                    <a:pt x="65" y="3"/>
                    <a:pt x="65" y="3"/>
                  </a:cubicBezTo>
                  <a:cubicBezTo>
                    <a:pt x="64" y="3"/>
                    <a:pt x="63" y="2"/>
                    <a:pt x="62" y="2"/>
                  </a:cubicBezTo>
                  <a:cubicBezTo>
                    <a:pt x="62" y="2"/>
                    <a:pt x="62" y="2"/>
                    <a:pt x="61" y="2"/>
                  </a:cubicBezTo>
                  <a:cubicBezTo>
                    <a:pt x="60" y="2"/>
                    <a:pt x="59" y="1"/>
                    <a:pt x="58" y="1"/>
                  </a:cubicBezTo>
                  <a:cubicBezTo>
                    <a:pt x="58" y="1"/>
                    <a:pt x="58" y="1"/>
                    <a:pt x="58" y="1"/>
                  </a:cubicBezTo>
                  <a:cubicBezTo>
                    <a:pt x="57" y="1"/>
                    <a:pt x="56" y="1"/>
                    <a:pt x="54" y="1"/>
                  </a:cubicBezTo>
                  <a:cubicBezTo>
                    <a:pt x="54" y="1"/>
                    <a:pt x="54" y="1"/>
                    <a:pt x="54" y="1"/>
                  </a:cubicBezTo>
                  <a:cubicBezTo>
                    <a:pt x="53" y="0"/>
                    <a:pt x="52" y="0"/>
                    <a:pt x="51" y="0"/>
                  </a:cubicBezTo>
                  <a:cubicBezTo>
                    <a:pt x="51" y="0"/>
                    <a:pt x="50" y="0"/>
                    <a:pt x="50" y="0"/>
                  </a:cubicBezTo>
                  <a:cubicBezTo>
                    <a:pt x="49" y="0"/>
                    <a:pt x="48" y="0"/>
                    <a:pt x="47" y="1"/>
                  </a:cubicBezTo>
                  <a:cubicBezTo>
                    <a:pt x="47" y="1"/>
                    <a:pt x="47" y="1"/>
                    <a:pt x="47" y="1"/>
                  </a:cubicBezTo>
                  <a:cubicBezTo>
                    <a:pt x="46" y="1"/>
                    <a:pt x="45" y="1"/>
                    <a:pt x="44" y="1"/>
                  </a:cubicBezTo>
                  <a:cubicBezTo>
                    <a:pt x="43" y="1"/>
                    <a:pt x="43" y="1"/>
                    <a:pt x="43" y="1"/>
                  </a:cubicBezTo>
                  <a:cubicBezTo>
                    <a:pt x="42" y="1"/>
                    <a:pt x="41" y="2"/>
                    <a:pt x="41" y="2"/>
                  </a:cubicBezTo>
                  <a:cubicBezTo>
                    <a:pt x="40" y="2"/>
                    <a:pt x="40" y="2"/>
                    <a:pt x="40" y="2"/>
                  </a:cubicBezTo>
                  <a:cubicBezTo>
                    <a:pt x="39" y="2"/>
                    <a:pt x="38" y="3"/>
                    <a:pt x="37" y="3"/>
                  </a:cubicBezTo>
                  <a:cubicBezTo>
                    <a:pt x="37" y="3"/>
                    <a:pt x="37" y="3"/>
                    <a:pt x="37" y="3"/>
                  </a:cubicBezTo>
                  <a:cubicBezTo>
                    <a:pt x="36" y="4"/>
                    <a:pt x="35" y="4"/>
                    <a:pt x="34" y="5"/>
                  </a:cubicBezTo>
                  <a:cubicBezTo>
                    <a:pt x="33" y="5"/>
                    <a:pt x="33" y="5"/>
                    <a:pt x="33" y="5"/>
                  </a:cubicBezTo>
                  <a:cubicBezTo>
                    <a:pt x="32" y="5"/>
                    <a:pt x="32" y="6"/>
                    <a:pt x="31" y="6"/>
                  </a:cubicBezTo>
                  <a:cubicBezTo>
                    <a:pt x="30" y="7"/>
                    <a:pt x="30" y="7"/>
                    <a:pt x="30" y="7"/>
                  </a:cubicBezTo>
                  <a:cubicBezTo>
                    <a:pt x="29" y="7"/>
                    <a:pt x="28" y="8"/>
                    <a:pt x="28" y="8"/>
                  </a:cubicBezTo>
                  <a:cubicBezTo>
                    <a:pt x="28" y="9"/>
                    <a:pt x="27" y="9"/>
                    <a:pt x="27" y="9"/>
                  </a:cubicBezTo>
                  <a:cubicBezTo>
                    <a:pt x="26" y="10"/>
                    <a:pt x="25" y="11"/>
                    <a:pt x="24" y="12"/>
                  </a:cubicBezTo>
                  <a:cubicBezTo>
                    <a:pt x="0" y="36"/>
                    <a:pt x="19" y="70"/>
                    <a:pt x="48" y="99"/>
                  </a:cubicBezTo>
                  <a:cubicBezTo>
                    <a:pt x="49" y="100"/>
                    <a:pt x="50" y="102"/>
                    <a:pt x="51" y="103"/>
                  </a:cubicBezTo>
                  <a:cubicBezTo>
                    <a:pt x="51" y="103"/>
                    <a:pt x="52" y="103"/>
                    <a:pt x="52" y="104"/>
                  </a:cubicBezTo>
                  <a:cubicBezTo>
                    <a:pt x="53" y="104"/>
                    <a:pt x="54" y="105"/>
                    <a:pt x="55" y="106"/>
                  </a:cubicBezTo>
                  <a:cubicBezTo>
                    <a:pt x="55" y="106"/>
                    <a:pt x="55" y="106"/>
                    <a:pt x="55" y="107"/>
                  </a:cubicBezTo>
                  <a:cubicBezTo>
                    <a:pt x="57" y="108"/>
                    <a:pt x="58" y="109"/>
                    <a:pt x="59" y="110"/>
                  </a:cubicBezTo>
                  <a:cubicBezTo>
                    <a:pt x="59" y="110"/>
                    <a:pt x="59" y="110"/>
                    <a:pt x="59" y="110"/>
                  </a:cubicBezTo>
                  <a:cubicBezTo>
                    <a:pt x="60" y="111"/>
                    <a:pt x="61" y="112"/>
                    <a:pt x="62" y="113"/>
                  </a:cubicBezTo>
                  <a:cubicBezTo>
                    <a:pt x="63" y="113"/>
                    <a:pt x="63" y="113"/>
                    <a:pt x="63" y="114"/>
                  </a:cubicBezTo>
                  <a:cubicBezTo>
                    <a:pt x="64" y="114"/>
                    <a:pt x="65" y="115"/>
                    <a:pt x="66" y="116"/>
                  </a:cubicBezTo>
                  <a:cubicBezTo>
                    <a:pt x="66" y="116"/>
                    <a:pt x="67" y="116"/>
                    <a:pt x="67" y="116"/>
                  </a:cubicBezTo>
                  <a:cubicBezTo>
                    <a:pt x="68" y="117"/>
                    <a:pt x="69" y="118"/>
                    <a:pt x="70" y="119"/>
                  </a:cubicBezTo>
                  <a:cubicBezTo>
                    <a:pt x="71" y="119"/>
                    <a:pt x="71" y="119"/>
                    <a:pt x="71" y="119"/>
                  </a:cubicBezTo>
                  <a:cubicBezTo>
                    <a:pt x="72" y="120"/>
                    <a:pt x="73" y="121"/>
                    <a:pt x="74" y="121"/>
                  </a:cubicBezTo>
                  <a:cubicBezTo>
                    <a:pt x="74" y="121"/>
                    <a:pt x="75" y="122"/>
                    <a:pt x="75" y="122"/>
                  </a:cubicBezTo>
                  <a:cubicBezTo>
                    <a:pt x="76" y="123"/>
                    <a:pt x="77" y="123"/>
                    <a:pt x="78" y="124"/>
                  </a:cubicBezTo>
                  <a:cubicBezTo>
                    <a:pt x="78" y="124"/>
                    <a:pt x="78" y="124"/>
                    <a:pt x="79" y="124"/>
                  </a:cubicBezTo>
                  <a:cubicBezTo>
                    <a:pt x="80" y="125"/>
                    <a:pt x="81" y="125"/>
                    <a:pt x="82" y="126"/>
                  </a:cubicBezTo>
                  <a:cubicBezTo>
                    <a:pt x="82" y="126"/>
                    <a:pt x="83" y="126"/>
                    <a:pt x="83" y="127"/>
                  </a:cubicBezTo>
                  <a:cubicBezTo>
                    <a:pt x="84" y="127"/>
                    <a:pt x="85" y="127"/>
                    <a:pt x="86" y="128"/>
                  </a:cubicBezTo>
                  <a:cubicBezTo>
                    <a:pt x="86" y="128"/>
                    <a:pt x="86" y="128"/>
                    <a:pt x="87" y="128"/>
                  </a:cubicBezTo>
                  <a:cubicBezTo>
                    <a:pt x="88" y="129"/>
                    <a:pt x="89" y="129"/>
                    <a:pt x="90" y="130"/>
                  </a:cubicBezTo>
                  <a:cubicBezTo>
                    <a:pt x="90" y="130"/>
                    <a:pt x="90" y="130"/>
                    <a:pt x="90" y="130"/>
                  </a:cubicBezTo>
                  <a:cubicBezTo>
                    <a:pt x="91" y="130"/>
                    <a:pt x="93" y="131"/>
                    <a:pt x="94" y="131"/>
                  </a:cubicBezTo>
                  <a:cubicBezTo>
                    <a:pt x="94" y="131"/>
                    <a:pt x="94" y="131"/>
                    <a:pt x="95" y="131"/>
                  </a:cubicBezTo>
                  <a:cubicBezTo>
                    <a:pt x="95" y="132"/>
                    <a:pt x="96" y="132"/>
                    <a:pt x="97" y="132"/>
                  </a:cubicBezTo>
                  <a:cubicBezTo>
                    <a:pt x="98" y="132"/>
                    <a:pt x="98" y="132"/>
                    <a:pt x="98" y="133"/>
                  </a:cubicBezTo>
                  <a:cubicBezTo>
                    <a:pt x="99" y="133"/>
                    <a:pt x="100" y="133"/>
                    <a:pt x="102" y="133"/>
                  </a:cubicBezTo>
                  <a:cubicBezTo>
                    <a:pt x="102" y="133"/>
                    <a:pt x="102" y="133"/>
                    <a:pt x="102" y="133"/>
                  </a:cubicBezTo>
                  <a:cubicBezTo>
                    <a:pt x="103" y="133"/>
                    <a:pt x="104" y="134"/>
                    <a:pt x="105" y="134"/>
                  </a:cubicBezTo>
                  <a:cubicBezTo>
                    <a:pt x="105" y="134"/>
                    <a:pt x="106" y="134"/>
                    <a:pt x="106" y="134"/>
                  </a:cubicBezTo>
                  <a:cubicBezTo>
                    <a:pt x="107" y="134"/>
                    <a:pt x="108" y="134"/>
                    <a:pt x="109" y="134"/>
                  </a:cubicBezTo>
                  <a:cubicBezTo>
                    <a:pt x="109" y="134"/>
                    <a:pt x="109" y="134"/>
                    <a:pt x="110" y="134"/>
                  </a:cubicBezTo>
                  <a:cubicBezTo>
                    <a:pt x="111" y="134"/>
                    <a:pt x="112" y="134"/>
                    <a:pt x="113" y="134"/>
                  </a:cubicBezTo>
                  <a:cubicBezTo>
                    <a:pt x="113" y="134"/>
                    <a:pt x="113" y="134"/>
                    <a:pt x="113" y="134"/>
                  </a:cubicBezTo>
                  <a:cubicBezTo>
                    <a:pt x="114" y="134"/>
                    <a:pt x="115" y="134"/>
                    <a:pt x="116" y="133"/>
                  </a:cubicBezTo>
                  <a:cubicBezTo>
                    <a:pt x="116" y="133"/>
                    <a:pt x="116" y="133"/>
                    <a:pt x="117" y="133"/>
                  </a:cubicBezTo>
                  <a:cubicBezTo>
                    <a:pt x="117" y="133"/>
                    <a:pt x="118" y="133"/>
                    <a:pt x="119" y="133"/>
                  </a:cubicBezTo>
                  <a:cubicBezTo>
                    <a:pt x="119" y="133"/>
                    <a:pt x="120" y="132"/>
                    <a:pt x="120" y="132"/>
                  </a:cubicBezTo>
                  <a:cubicBezTo>
                    <a:pt x="121" y="132"/>
                    <a:pt x="122" y="132"/>
                    <a:pt x="122" y="131"/>
                  </a:cubicBezTo>
                  <a:cubicBezTo>
                    <a:pt x="123" y="131"/>
                    <a:pt x="123" y="131"/>
                    <a:pt x="123" y="131"/>
                  </a:cubicBezTo>
                  <a:cubicBezTo>
                    <a:pt x="124" y="131"/>
                    <a:pt x="125" y="130"/>
                    <a:pt x="126" y="130"/>
                  </a:cubicBezTo>
                  <a:cubicBezTo>
                    <a:pt x="126" y="130"/>
                    <a:pt x="126" y="130"/>
                    <a:pt x="127" y="129"/>
                  </a:cubicBezTo>
                  <a:cubicBezTo>
                    <a:pt x="127" y="129"/>
                    <a:pt x="128" y="129"/>
                    <a:pt x="129" y="128"/>
                  </a:cubicBezTo>
                  <a:cubicBezTo>
                    <a:pt x="129" y="128"/>
                    <a:pt x="129" y="128"/>
                    <a:pt x="130" y="127"/>
                  </a:cubicBezTo>
                  <a:cubicBezTo>
                    <a:pt x="130" y="127"/>
                    <a:pt x="131" y="126"/>
                    <a:pt x="132" y="126"/>
                  </a:cubicBezTo>
                  <a:cubicBezTo>
                    <a:pt x="132" y="126"/>
                    <a:pt x="132" y="125"/>
                    <a:pt x="133" y="125"/>
                  </a:cubicBezTo>
                  <a:cubicBezTo>
                    <a:pt x="134" y="124"/>
                    <a:pt x="134" y="124"/>
                    <a:pt x="135" y="123"/>
                  </a:cubicBezTo>
                  <a:cubicBezTo>
                    <a:pt x="160" y="98"/>
                    <a:pt x="141" y="64"/>
                    <a:pt x="112" y="35"/>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endParaRPr>
            </a:p>
          </p:txBody>
        </p:sp>
        <p:sp>
          <p:nvSpPr>
            <p:cNvPr id="68" name="Freeform 471"/>
            <p:cNvSpPr/>
            <p:nvPr/>
          </p:nvSpPr>
          <p:spPr bwMode="auto">
            <a:xfrm>
              <a:off x="9950451" y="4291013"/>
              <a:ext cx="230188" cy="223837"/>
            </a:xfrm>
            <a:custGeom>
              <a:gdLst>
                <a:gd name="T0" fmla="*/ 228 w 240"/>
                <a:gd name="T1" fmla="*/ 183 h 233"/>
                <a:gd name="T2" fmla="*/ 149 w 240"/>
                <a:gd name="T3" fmla="*/ 104 h 233"/>
                <a:gd name="T4" fmla="*/ 132 w 240"/>
                <a:gd name="T5" fmla="*/ 88 h 233"/>
                <a:gd name="T6" fmla="*/ 99 w 240"/>
                <a:gd name="T7" fmla="*/ 34 h 233"/>
                <a:gd name="T8" fmla="*/ 37 w 240"/>
                <a:gd name="T9" fmla="*/ 0 h 233"/>
                <a:gd name="T10" fmla="*/ 12 w 240"/>
                <a:gd name="T11" fmla="*/ 10 h 233"/>
                <a:gd name="T12" fmla="*/ 5 w 240"/>
                <a:gd name="T13" fmla="*/ 19 h 233"/>
                <a:gd name="T14" fmla="*/ 0 w 240"/>
                <a:gd name="T15" fmla="*/ 35 h 233"/>
                <a:gd name="T16" fmla="*/ 60 w 240"/>
                <a:gd name="T17" fmla="*/ 73 h 233"/>
                <a:gd name="T18" fmla="*/ 98 w 240"/>
                <a:gd name="T19" fmla="*/ 135 h 233"/>
                <a:gd name="T20" fmla="*/ 111 w 240"/>
                <a:gd name="T21" fmla="*/ 148 h 233"/>
                <a:gd name="T22" fmla="*/ 187 w 240"/>
                <a:gd name="T23" fmla="*/ 224 h 233"/>
                <a:gd name="T24" fmla="*/ 208 w 240"/>
                <a:gd name="T25" fmla="*/ 233 h 233"/>
                <a:gd name="T26" fmla="*/ 228 w 240"/>
                <a:gd name="T27" fmla="*/ 224 h 233"/>
                <a:gd name="T28" fmla="*/ 228 w 240"/>
                <a:gd name="T29" fmla="*/ 183 h 2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233">
                  <a:moveTo>
                    <a:pt x="228" y="183"/>
                  </a:moveTo>
                  <a:cubicBezTo>
                    <a:pt x="149" y="104"/>
                    <a:pt x="149" y="104"/>
                    <a:pt x="149" y="104"/>
                  </a:cubicBezTo>
                  <a:cubicBezTo>
                    <a:pt x="132" y="88"/>
                    <a:pt x="132" y="88"/>
                    <a:pt x="132" y="88"/>
                  </a:cubicBezTo>
                  <a:cubicBezTo>
                    <a:pt x="129" y="70"/>
                    <a:pt x="116" y="51"/>
                    <a:pt x="99" y="34"/>
                  </a:cubicBezTo>
                  <a:cubicBezTo>
                    <a:pt x="79" y="15"/>
                    <a:pt x="57" y="0"/>
                    <a:pt x="37" y="0"/>
                  </a:cubicBezTo>
                  <a:cubicBezTo>
                    <a:pt x="28" y="0"/>
                    <a:pt x="19" y="3"/>
                    <a:pt x="12" y="10"/>
                  </a:cubicBezTo>
                  <a:cubicBezTo>
                    <a:pt x="9" y="13"/>
                    <a:pt x="7" y="16"/>
                    <a:pt x="5" y="19"/>
                  </a:cubicBezTo>
                  <a:cubicBezTo>
                    <a:pt x="2" y="24"/>
                    <a:pt x="0" y="30"/>
                    <a:pt x="0" y="35"/>
                  </a:cubicBezTo>
                  <a:cubicBezTo>
                    <a:pt x="18" y="40"/>
                    <a:pt x="39" y="52"/>
                    <a:pt x="60" y="73"/>
                  </a:cubicBezTo>
                  <a:cubicBezTo>
                    <a:pt x="84" y="98"/>
                    <a:pt x="95" y="118"/>
                    <a:pt x="98" y="135"/>
                  </a:cubicBezTo>
                  <a:cubicBezTo>
                    <a:pt x="111" y="148"/>
                    <a:pt x="111" y="148"/>
                    <a:pt x="111" y="148"/>
                  </a:cubicBezTo>
                  <a:cubicBezTo>
                    <a:pt x="187" y="224"/>
                    <a:pt x="187" y="224"/>
                    <a:pt x="187" y="224"/>
                  </a:cubicBezTo>
                  <a:cubicBezTo>
                    <a:pt x="193" y="230"/>
                    <a:pt x="200" y="233"/>
                    <a:pt x="208" y="233"/>
                  </a:cubicBezTo>
                  <a:cubicBezTo>
                    <a:pt x="215" y="233"/>
                    <a:pt x="223" y="230"/>
                    <a:pt x="228" y="224"/>
                  </a:cubicBezTo>
                  <a:cubicBezTo>
                    <a:pt x="240" y="213"/>
                    <a:pt x="240" y="195"/>
                    <a:pt x="228" y="183"/>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endParaRPr>
            </a:p>
          </p:txBody>
        </p:sp>
      </p:grpSp>
      <p:sp>
        <p:nvSpPr>
          <p:cNvPr id="69" name="Freeform 322"/>
          <p:cNvSpPr/>
          <p:nvPr/>
        </p:nvSpPr>
        <p:spPr bwMode="auto">
          <a:xfrm>
            <a:off x="5267189" y="2729990"/>
            <a:ext cx="276225" cy="274637"/>
          </a:xfrm>
          <a:custGeom>
            <a:gdLst>
              <a:gd name="T0" fmla="*/ 249 w 287"/>
              <a:gd name="T1" fmla="*/ 220 h 287"/>
              <a:gd name="T2" fmla="*/ 168 w 287"/>
              <a:gd name="T3" fmla="*/ 191 h 287"/>
              <a:gd name="T4" fmla="*/ 196 w 287"/>
              <a:gd name="T5" fmla="*/ 136 h 287"/>
              <a:gd name="T6" fmla="*/ 196 w 287"/>
              <a:gd name="T7" fmla="*/ 135 h 287"/>
              <a:gd name="T8" fmla="*/ 203 w 287"/>
              <a:gd name="T9" fmla="*/ 134 h 287"/>
              <a:gd name="T10" fmla="*/ 211 w 287"/>
              <a:gd name="T11" fmla="*/ 107 h 287"/>
              <a:gd name="T12" fmla="*/ 205 w 287"/>
              <a:gd name="T13" fmla="*/ 96 h 287"/>
              <a:gd name="T14" fmla="*/ 205 w 287"/>
              <a:gd name="T15" fmla="*/ 96 h 287"/>
              <a:gd name="T16" fmla="*/ 205 w 287"/>
              <a:gd name="T17" fmla="*/ 93 h 287"/>
              <a:gd name="T18" fmla="*/ 204 w 287"/>
              <a:gd name="T19" fmla="*/ 54 h 287"/>
              <a:gd name="T20" fmla="*/ 183 w 287"/>
              <a:gd name="T21" fmla="*/ 22 h 287"/>
              <a:gd name="T22" fmla="*/ 143 w 287"/>
              <a:gd name="T23" fmla="*/ 0 h 287"/>
              <a:gd name="T24" fmla="*/ 103 w 287"/>
              <a:gd name="T25" fmla="*/ 22 h 287"/>
              <a:gd name="T26" fmla="*/ 82 w 287"/>
              <a:gd name="T27" fmla="*/ 54 h 287"/>
              <a:gd name="T28" fmla="*/ 81 w 287"/>
              <a:gd name="T29" fmla="*/ 93 h 287"/>
              <a:gd name="T30" fmla="*/ 81 w 287"/>
              <a:gd name="T31" fmla="*/ 96 h 287"/>
              <a:gd name="T32" fmla="*/ 81 w 287"/>
              <a:gd name="T33" fmla="*/ 96 h 287"/>
              <a:gd name="T34" fmla="*/ 75 w 287"/>
              <a:gd name="T35" fmla="*/ 107 h 287"/>
              <a:gd name="T36" fmla="*/ 83 w 287"/>
              <a:gd name="T37" fmla="*/ 134 h 287"/>
              <a:gd name="T38" fmla="*/ 89 w 287"/>
              <a:gd name="T39" fmla="*/ 135 h 287"/>
              <a:gd name="T40" fmla="*/ 90 w 287"/>
              <a:gd name="T41" fmla="*/ 136 h 287"/>
              <a:gd name="T42" fmla="*/ 118 w 287"/>
              <a:gd name="T43" fmla="*/ 191 h 287"/>
              <a:gd name="T44" fmla="*/ 38 w 287"/>
              <a:gd name="T45" fmla="*/ 220 h 287"/>
              <a:gd name="T46" fmla="*/ 0 w 287"/>
              <a:gd name="T47" fmla="*/ 256 h 287"/>
              <a:gd name="T48" fmla="*/ 0 w 287"/>
              <a:gd name="T49" fmla="*/ 287 h 287"/>
              <a:gd name="T50" fmla="*/ 287 w 287"/>
              <a:gd name="T51" fmla="*/ 287 h 287"/>
              <a:gd name="T52" fmla="*/ 287 w 287"/>
              <a:gd name="T53" fmla="*/ 256 h 287"/>
              <a:gd name="T54" fmla="*/ 249 w 287"/>
              <a:gd name="T55" fmla="*/ 220 h 2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7" h="287">
                <a:moveTo>
                  <a:pt x="249" y="220"/>
                </a:moveTo>
                <a:cubicBezTo>
                  <a:pt x="230" y="212"/>
                  <a:pt x="208" y="196"/>
                  <a:pt x="168" y="191"/>
                </a:cubicBezTo>
                <a:cubicBezTo>
                  <a:pt x="180" y="181"/>
                  <a:pt x="186" y="162"/>
                  <a:pt x="196" y="136"/>
                </a:cubicBezTo>
                <a:cubicBezTo>
                  <a:pt x="196" y="136"/>
                  <a:pt x="196" y="135"/>
                  <a:pt x="196" y="135"/>
                </a:cubicBezTo>
                <a:cubicBezTo>
                  <a:pt x="199" y="135"/>
                  <a:pt x="201" y="135"/>
                  <a:pt x="203" y="134"/>
                </a:cubicBezTo>
                <a:cubicBezTo>
                  <a:pt x="208" y="131"/>
                  <a:pt x="211" y="115"/>
                  <a:pt x="211" y="107"/>
                </a:cubicBezTo>
                <a:cubicBezTo>
                  <a:pt x="211" y="95"/>
                  <a:pt x="205" y="96"/>
                  <a:pt x="205" y="96"/>
                </a:cubicBezTo>
                <a:cubicBezTo>
                  <a:pt x="205" y="96"/>
                  <a:pt x="205" y="96"/>
                  <a:pt x="205" y="96"/>
                </a:cubicBezTo>
                <a:cubicBezTo>
                  <a:pt x="205" y="95"/>
                  <a:pt x="205" y="94"/>
                  <a:pt x="205" y="93"/>
                </a:cubicBezTo>
                <a:cubicBezTo>
                  <a:pt x="205" y="83"/>
                  <a:pt x="207" y="64"/>
                  <a:pt x="204" y="54"/>
                </a:cubicBezTo>
                <a:cubicBezTo>
                  <a:pt x="200" y="39"/>
                  <a:pt x="194" y="26"/>
                  <a:pt x="183" y="22"/>
                </a:cubicBezTo>
                <a:cubicBezTo>
                  <a:pt x="169" y="16"/>
                  <a:pt x="149" y="0"/>
                  <a:pt x="143" y="0"/>
                </a:cubicBezTo>
                <a:cubicBezTo>
                  <a:pt x="135" y="0"/>
                  <a:pt x="115" y="16"/>
                  <a:pt x="103" y="22"/>
                </a:cubicBezTo>
                <a:cubicBezTo>
                  <a:pt x="93" y="27"/>
                  <a:pt x="86" y="39"/>
                  <a:pt x="82" y="54"/>
                </a:cubicBezTo>
                <a:cubicBezTo>
                  <a:pt x="79" y="64"/>
                  <a:pt x="81" y="82"/>
                  <a:pt x="81" y="93"/>
                </a:cubicBezTo>
                <a:cubicBezTo>
                  <a:pt x="81" y="94"/>
                  <a:pt x="81" y="95"/>
                  <a:pt x="81" y="96"/>
                </a:cubicBezTo>
                <a:cubicBezTo>
                  <a:pt x="81" y="96"/>
                  <a:pt x="81" y="96"/>
                  <a:pt x="81" y="96"/>
                </a:cubicBezTo>
                <a:cubicBezTo>
                  <a:pt x="81" y="96"/>
                  <a:pt x="75" y="95"/>
                  <a:pt x="75" y="107"/>
                </a:cubicBezTo>
                <a:cubicBezTo>
                  <a:pt x="75" y="115"/>
                  <a:pt x="78" y="131"/>
                  <a:pt x="83" y="134"/>
                </a:cubicBezTo>
                <a:cubicBezTo>
                  <a:pt x="85" y="135"/>
                  <a:pt x="87" y="135"/>
                  <a:pt x="89" y="135"/>
                </a:cubicBezTo>
                <a:cubicBezTo>
                  <a:pt x="89" y="135"/>
                  <a:pt x="90" y="136"/>
                  <a:pt x="90" y="136"/>
                </a:cubicBezTo>
                <a:cubicBezTo>
                  <a:pt x="100" y="163"/>
                  <a:pt x="105" y="182"/>
                  <a:pt x="118" y="191"/>
                </a:cubicBezTo>
                <a:cubicBezTo>
                  <a:pt x="78" y="196"/>
                  <a:pt x="56" y="212"/>
                  <a:pt x="38" y="220"/>
                </a:cubicBezTo>
                <a:cubicBezTo>
                  <a:pt x="0" y="237"/>
                  <a:pt x="0" y="256"/>
                  <a:pt x="0" y="256"/>
                </a:cubicBezTo>
                <a:cubicBezTo>
                  <a:pt x="0" y="287"/>
                  <a:pt x="0" y="287"/>
                  <a:pt x="0" y="287"/>
                </a:cubicBezTo>
                <a:cubicBezTo>
                  <a:pt x="287" y="287"/>
                  <a:pt x="287" y="287"/>
                  <a:pt x="287" y="287"/>
                </a:cubicBezTo>
                <a:cubicBezTo>
                  <a:pt x="287" y="256"/>
                  <a:pt x="287" y="256"/>
                  <a:pt x="287" y="256"/>
                </a:cubicBezTo>
                <a:cubicBezTo>
                  <a:pt x="287" y="256"/>
                  <a:pt x="287" y="237"/>
                  <a:pt x="249" y="220"/>
                </a:cubicBezTo>
                <a:close/>
              </a:path>
            </a:pathLst>
          </a:custGeom>
          <a:solidFill>
            <a:srgbClr val="414141"/>
          </a:solidFill>
          <a:ln>
            <a:noFill/>
          </a:ln>
        </p:spPr>
        <p:txBody>
          <a:bodyPr vert="horz" wrap="square" lIns="91440" tIns="45720" rIns="91440" bIns="45720" numCol="1" anchor="t" anchorCtr="0" compatLnSpc="1"/>
          <a:lstStyle/>
          <a:p>
            <a:endParaRPr lang="zh-CN" altLang="en-US">
              <a:solidFill>
                <a:schemeClr val="bg1"/>
              </a:solidFill>
            </a:endParaRPr>
          </a:p>
        </p:txBody>
      </p:sp>
      <p:grpSp>
        <p:nvGrpSpPr>
          <p:cNvPr id="70" name="组合 69"/>
          <p:cNvGrpSpPr/>
          <p:nvPr/>
        </p:nvGrpSpPr>
        <p:grpSpPr>
          <a:xfrm>
            <a:off x="5267189" y="3605400"/>
            <a:ext cx="288925" cy="288925"/>
            <a:chOff x="8799513" y="4225925"/>
            <a:chExt cx="288925" cy="288925"/>
          </a:xfrm>
          <a:solidFill>
            <a:srgbClr val="414141"/>
          </a:solidFill>
        </p:grpSpPr>
        <p:sp>
          <p:nvSpPr>
            <p:cNvPr id="71" name="Freeform 245"/>
            <p:cNvSpPr/>
            <p:nvPr/>
          </p:nvSpPr>
          <p:spPr bwMode="auto">
            <a:xfrm>
              <a:off x="8910638" y="4225925"/>
              <a:ext cx="177800" cy="111125"/>
            </a:xfrm>
            <a:custGeom>
              <a:gdLst>
                <a:gd name="T0" fmla="*/ 160 w 185"/>
                <a:gd name="T1" fmla="*/ 25 h 116"/>
                <a:gd name="T2" fmla="*/ 110 w 185"/>
                <a:gd name="T3" fmla="*/ 25 h 116"/>
                <a:gd name="T4" fmla="*/ 97 w 185"/>
                <a:gd name="T5" fmla="*/ 37 h 116"/>
                <a:gd name="T6" fmla="*/ 77 w 185"/>
                <a:gd name="T7" fmla="*/ 17 h 116"/>
                <a:gd name="T8" fmla="*/ 60 w 185"/>
                <a:gd name="T9" fmla="*/ 17 h 116"/>
                <a:gd name="T10" fmla="*/ 4 w 185"/>
                <a:gd name="T11" fmla="*/ 73 h 116"/>
                <a:gd name="T12" fmla="*/ 4 w 185"/>
                <a:gd name="T13" fmla="*/ 89 h 116"/>
                <a:gd name="T14" fmla="*/ 12 w 185"/>
                <a:gd name="T15" fmla="*/ 92 h 116"/>
                <a:gd name="T16" fmla="*/ 21 w 185"/>
                <a:gd name="T17" fmla="*/ 89 h 116"/>
                <a:gd name="T18" fmla="*/ 69 w 185"/>
                <a:gd name="T19" fmla="*/ 41 h 116"/>
                <a:gd name="T20" fmla="*/ 81 w 185"/>
                <a:gd name="T21" fmla="*/ 54 h 116"/>
                <a:gd name="T22" fmla="*/ 68 w 185"/>
                <a:gd name="T23" fmla="*/ 66 h 116"/>
                <a:gd name="T24" fmla="*/ 118 w 185"/>
                <a:gd name="T25" fmla="*/ 116 h 116"/>
                <a:gd name="T26" fmla="*/ 160 w 185"/>
                <a:gd name="T27" fmla="*/ 75 h 116"/>
                <a:gd name="T28" fmla="*/ 160 w 185"/>
                <a:gd name="T29" fmla="*/ 25 h 1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 h="115">
                  <a:moveTo>
                    <a:pt x="160" y="25"/>
                  </a:moveTo>
                  <a:cubicBezTo>
                    <a:pt x="135" y="0"/>
                    <a:pt x="110" y="25"/>
                    <a:pt x="110" y="25"/>
                  </a:cubicBezTo>
                  <a:cubicBezTo>
                    <a:pt x="97" y="37"/>
                    <a:pt x="97" y="37"/>
                    <a:pt x="97" y="37"/>
                  </a:cubicBezTo>
                  <a:cubicBezTo>
                    <a:pt x="77" y="17"/>
                    <a:pt x="77" y="17"/>
                    <a:pt x="77" y="17"/>
                  </a:cubicBezTo>
                  <a:cubicBezTo>
                    <a:pt x="72" y="12"/>
                    <a:pt x="65" y="12"/>
                    <a:pt x="60" y="17"/>
                  </a:cubicBezTo>
                  <a:cubicBezTo>
                    <a:pt x="4" y="73"/>
                    <a:pt x="4" y="73"/>
                    <a:pt x="4" y="73"/>
                  </a:cubicBezTo>
                  <a:cubicBezTo>
                    <a:pt x="0" y="77"/>
                    <a:pt x="0" y="85"/>
                    <a:pt x="4" y="89"/>
                  </a:cubicBezTo>
                  <a:cubicBezTo>
                    <a:pt x="7" y="91"/>
                    <a:pt x="10" y="92"/>
                    <a:pt x="12" y="92"/>
                  </a:cubicBezTo>
                  <a:cubicBezTo>
                    <a:pt x="15" y="92"/>
                    <a:pt x="18" y="91"/>
                    <a:pt x="21" y="89"/>
                  </a:cubicBezTo>
                  <a:cubicBezTo>
                    <a:pt x="69" y="41"/>
                    <a:pt x="69" y="41"/>
                    <a:pt x="69" y="41"/>
                  </a:cubicBezTo>
                  <a:cubicBezTo>
                    <a:pt x="81" y="54"/>
                    <a:pt x="81" y="54"/>
                    <a:pt x="81" y="54"/>
                  </a:cubicBezTo>
                  <a:cubicBezTo>
                    <a:pt x="68" y="66"/>
                    <a:pt x="68" y="66"/>
                    <a:pt x="68" y="66"/>
                  </a:cubicBezTo>
                  <a:cubicBezTo>
                    <a:pt x="118" y="116"/>
                    <a:pt x="118" y="116"/>
                    <a:pt x="118" y="116"/>
                  </a:cubicBezTo>
                  <a:cubicBezTo>
                    <a:pt x="160" y="75"/>
                    <a:pt x="160" y="75"/>
                    <a:pt x="160" y="75"/>
                  </a:cubicBezTo>
                  <a:cubicBezTo>
                    <a:pt x="160" y="75"/>
                    <a:pt x="185" y="50"/>
                    <a:pt x="160" y="25"/>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endParaRPr>
            </a:p>
          </p:txBody>
        </p:sp>
        <p:sp>
          <p:nvSpPr>
            <p:cNvPr id="72" name="Freeform 246"/>
            <p:cNvSpPr/>
            <p:nvPr/>
          </p:nvSpPr>
          <p:spPr bwMode="auto">
            <a:xfrm>
              <a:off x="8799513" y="4305300"/>
              <a:ext cx="209550" cy="209550"/>
            </a:xfrm>
            <a:custGeom>
              <a:gdLst>
                <a:gd name="T0" fmla="*/ 102 w 132"/>
                <a:gd name="T1" fmla="*/ 0 h 132"/>
                <a:gd name="T2" fmla="*/ 14 w 132"/>
                <a:gd name="T3" fmla="*/ 88 h 132"/>
                <a:gd name="T4" fmla="*/ 14 w 132"/>
                <a:gd name="T5" fmla="*/ 88 h 132"/>
                <a:gd name="T6" fmla="*/ 14 w 132"/>
                <a:gd name="T7" fmla="*/ 88 h 132"/>
                <a:gd name="T8" fmla="*/ 14 w 132"/>
                <a:gd name="T9" fmla="*/ 88 h 132"/>
                <a:gd name="T10" fmla="*/ 14 w 132"/>
                <a:gd name="T11" fmla="*/ 88 h 132"/>
                <a:gd name="T12" fmla="*/ 0 w 132"/>
                <a:gd name="T13" fmla="*/ 132 h 132"/>
                <a:gd name="T14" fmla="*/ 44 w 132"/>
                <a:gd name="T15" fmla="*/ 118 h 132"/>
                <a:gd name="T16" fmla="*/ 44 w 132"/>
                <a:gd name="T17" fmla="*/ 118 h 132"/>
                <a:gd name="T18" fmla="*/ 44 w 132"/>
                <a:gd name="T19" fmla="*/ 118 h 132"/>
                <a:gd name="T20" fmla="*/ 44 w 132"/>
                <a:gd name="T21" fmla="*/ 118 h 132"/>
                <a:gd name="T22" fmla="*/ 132 w 132"/>
                <a:gd name="T23" fmla="*/ 30 h 132"/>
                <a:gd name="T24" fmla="*/ 102 w 132"/>
                <a:gd name="T25" fmla="*/ 0 h 1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132">
                  <a:moveTo>
                    <a:pt x="102" y="0"/>
                  </a:moveTo>
                  <a:lnTo>
                    <a:pt x="14" y="88"/>
                  </a:lnTo>
                  <a:lnTo>
                    <a:pt x="14" y="88"/>
                  </a:lnTo>
                  <a:lnTo>
                    <a:pt x="14" y="88"/>
                  </a:lnTo>
                  <a:lnTo>
                    <a:pt x="14" y="88"/>
                  </a:lnTo>
                  <a:lnTo>
                    <a:pt x="14" y="88"/>
                  </a:lnTo>
                  <a:lnTo>
                    <a:pt x="0" y="132"/>
                  </a:lnTo>
                  <a:lnTo>
                    <a:pt x="44" y="118"/>
                  </a:lnTo>
                  <a:lnTo>
                    <a:pt x="44" y="118"/>
                  </a:lnTo>
                  <a:lnTo>
                    <a:pt x="44" y="118"/>
                  </a:lnTo>
                  <a:lnTo>
                    <a:pt x="44" y="118"/>
                  </a:lnTo>
                  <a:lnTo>
                    <a:pt x="132" y="30"/>
                  </a:lnTo>
                  <a:lnTo>
                    <a:pt x="102" y="0"/>
                  </a:ln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endParaRPr>
            </a:p>
          </p:txBody>
        </p:sp>
      </p:grpSp>
      <p:sp>
        <p:nvSpPr>
          <p:cNvPr id="73" name="Freeform 9"/>
          <p:cNvSpPr>
            <a:spLocks noEditPoints="1"/>
          </p:cNvSpPr>
          <p:nvPr/>
        </p:nvSpPr>
        <p:spPr bwMode="auto">
          <a:xfrm>
            <a:off x="2484689" y="2729990"/>
            <a:ext cx="276225" cy="274637"/>
          </a:xfrm>
          <a:custGeom>
            <a:gdLst>
              <a:gd name="T0" fmla="*/ 144 w 288"/>
              <a:gd name="T1" fmla="*/ 0 h 288"/>
              <a:gd name="T2" fmla="*/ 0 w 288"/>
              <a:gd name="T3" fmla="*/ 144 h 288"/>
              <a:gd name="T4" fmla="*/ 144 w 288"/>
              <a:gd name="T5" fmla="*/ 288 h 288"/>
              <a:gd name="T6" fmla="*/ 288 w 288"/>
              <a:gd name="T7" fmla="*/ 144 h 288"/>
              <a:gd name="T8" fmla="*/ 144 w 288"/>
              <a:gd name="T9" fmla="*/ 0 h 288"/>
              <a:gd name="T10" fmla="*/ 64 w 288"/>
              <a:gd name="T11" fmla="*/ 82 h 288"/>
              <a:gd name="T12" fmla="*/ 224 w 288"/>
              <a:gd name="T13" fmla="*/ 82 h 288"/>
              <a:gd name="T14" fmla="*/ 227 w 288"/>
              <a:gd name="T15" fmla="*/ 83 h 288"/>
              <a:gd name="T16" fmla="*/ 168 w 288"/>
              <a:gd name="T17" fmla="*/ 134 h 288"/>
              <a:gd name="T18" fmla="*/ 160 w 288"/>
              <a:gd name="T19" fmla="*/ 140 h 288"/>
              <a:gd name="T20" fmla="*/ 144 w 288"/>
              <a:gd name="T21" fmla="*/ 153 h 288"/>
              <a:gd name="T22" fmla="*/ 129 w 288"/>
              <a:gd name="T23" fmla="*/ 140 h 288"/>
              <a:gd name="T24" fmla="*/ 121 w 288"/>
              <a:gd name="T25" fmla="*/ 134 h 288"/>
              <a:gd name="T26" fmla="*/ 61 w 288"/>
              <a:gd name="T27" fmla="*/ 83 h 288"/>
              <a:gd name="T28" fmla="*/ 64 w 288"/>
              <a:gd name="T29" fmla="*/ 82 h 288"/>
              <a:gd name="T30" fmla="*/ 54 w 288"/>
              <a:gd name="T31" fmla="*/ 194 h 288"/>
              <a:gd name="T32" fmla="*/ 54 w 288"/>
              <a:gd name="T33" fmla="*/ 93 h 288"/>
              <a:gd name="T34" fmla="*/ 54 w 288"/>
              <a:gd name="T35" fmla="*/ 90 h 288"/>
              <a:gd name="T36" fmla="*/ 113 w 288"/>
              <a:gd name="T37" fmla="*/ 141 h 288"/>
              <a:gd name="T38" fmla="*/ 54 w 288"/>
              <a:gd name="T39" fmla="*/ 197 h 288"/>
              <a:gd name="T40" fmla="*/ 54 w 288"/>
              <a:gd name="T41" fmla="*/ 194 h 288"/>
              <a:gd name="T42" fmla="*/ 224 w 288"/>
              <a:gd name="T43" fmla="*/ 205 h 288"/>
              <a:gd name="T44" fmla="*/ 64 w 288"/>
              <a:gd name="T45" fmla="*/ 205 h 288"/>
              <a:gd name="T46" fmla="*/ 61 w 288"/>
              <a:gd name="T47" fmla="*/ 204 h 288"/>
              <a:gd name="T48" fmla="*/ 121 w 288"/>
              <a:gd name="T49" fmla="*/ 147 h 288"/>
              <a:gd name="T50" fmla="*/ 144 w 288"/>
              <a:gd name="T51" fmla="*/ 166 h 288"/>
              <a:gd name="T52" fmla="*/ 167 w 288"/>
              <a:gd name="T53" fmla="*/ 147 h 288"/>
              <a:gd name="T54" fmla="*/ 227 w 288"/>
              <a:gd name="T55" fmla="*/ 204 h 288"/>
              <a:gd name="T56" fmla="*/ 224 w 288"/>
              <a:gd name="T57" fmla="*/ 205 h 288"/>
              <a:gd name="T58" fmla="*/ 235 w 288"/>
              <a:gd name="T59" fmla="*/ 194 h 288"/>
              <a:gd name="T60" fmla="*/ 234 w 288"/>
              <a:gd name="T61" fmla="*/ 197 h 288"/>
              <a:gd name="T62" fmla="*/ 175 w 288"/>
              <a:gd name="T63" fmla="*/ 141 h 288"/>
              <a:gd name="T64" fmla="*/ 234 w 288"/>
              <a:gd name="T65" fmla="*/ 90 h 288"/>
              <a:gd name="T66" fmla="*/ 235 w 288"/>
              <a:gd name="T67" fmla="*/ 93 h 288"/>
              <a:gd name="T68" fmla="*/ 235 w 288"/>
              <a:gd name="T69" fmla="*/ 194 h 2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8" h="288">
                <a:moveTo>
                  <a:pt x="144" y="0"/>
                </a:moveTo>
                <a:cubicBezTo>
                  <a:pt x="65" y="0"/>
                  <a:pt x="0" y="64"/>
                  <a:pt x="0" y="144"/>
                </a:cubicBezTo>
                <a:cubicBezTo>
                  <a:pt x="0" y="223"/>
                  <a:pt x="65" y="288"/>
                  <a:pt x="144" y="288"/>
                </a:cubicBezTo>
                <a:cubicBezTo>
                  <a:pt x="224" y="288"/>
                  <a:pt x="288" y="223"/>
                  <a:pt x="288" y="144"/>
                </a:cubicBezTo>
                <a:cubicBezTo>
                  <a:pt x="288" y="64"/>
                  <a:pt x="224" y="0"/>
                  <a:pt x="144" y="0"/>
                </a:cubicBezTo>
                <a:close/>
                <a:moveTo>
                  <a:pt x="64" y="82"/>
                </a:moveTo>
                <a:cubicBezTo>
                  <a:pt x="224" y="82"/>
                  <a:pt x="224" y="82"/>
                  <a:pt x="224" y="82"/>
                </a:cubicBezTo>
                <a:cubicBezTo>
                  <a:pt x="225" y="82"/>
                  <a:pt x="226" y="83"/>
                  <a:pt x="227" y="83"/>
                </a:cubicBezTo>
                <a:cubicBezTo>
                  <a:pt x="168" y="134"/>
                  <a:pt x="168" y="134"/>
                  <a:pt x="168" y="134"/>
                </a:cubicBezTo>
                <a:cubicBezTo>
                  <a:pt x="160" y="140"/>
                  <a:pt x="160" y="140"/>
                  <a:pt x="160" y="140"/>
                </a:cubicBezTo>
                <a:cubicBezTo>
                  <a:pt x="144" y="153"/>
                  <a:pt x="144" y="153"/>
                  <a:pt x="144" y="153"/>
                </a:cubicBezTo>
                <a:cubicBezTo>
                  <a:pt x="129" y="140"/>
                  <a:pt x="129" y="140"/>
                  <a:pt x="129" y="140"/>
                </a:cubicBezTo>
                <a:cubicBezTo>
                  <a:pt x="121" y="134"/>
                  <a:pt x="121" y="134"/>
                  <a:pt x="121" y="134"/>
                </a:cubicBezTo>
                <a:cubicBezTo>
                  <a:pt x="61" y="83"/>
                  <a:pt x="61" y="83"/>
                  <a:pt x="61" y="83"/>
                </a:cubicBezTo>
                <a:cubicBezTo>
                  <a:pt x="62" y="83"/>
                  <a:pt x="63" y="82"/>
                  <a:pt x="64" y="82"/>
                </a:cubicBezTo>
                <a:close/>
                <a:moveTo>
                  <a:pt x="54" y="194"/>
                </a:moveTo>
                <a:cubicBezTo>
                  <a:pt x="54" y="93"/>
                  <a:pt x="54" y="93"/>
                  <a:pt x="54" y="93"/>
                </a:cubicBezTo>
                <a:cubicBezTo>
                  <a:pt x="54" y="92"/>
                  <a:pt x="54" y="91"/>
                  <a:pt x="54" y="90"/>
                </a:cubicBezTo>
                <a:cubicBezTo>
                  <a:pt x="113" y="141"/>
                  <a:pt x="113" y="141"/>
                  <a:pt x="113" y="141"/>
                </a:cubicBezTo>
                <a:cubicBezTo>
                  <a:pt x="54" y="197"/>
                  <a:pt x="54" y="197"/>
                  <a:pt x="54" y="197"/>
                </a:cubicBezTo>
                <a:cubicBezTo>
                  <a:pt x="54" y="196"/>
                  <a:pt x="54" y="195"/>
                  <a:pt x="54" y="194"/>
                </a:cubicBezTo>
                <a:close/>
                <a:moveTo>
                  <a:pt x="224" y="205"/>
                </a:moveTo>
                <a:cubicBezTo>
                  <a:pt x="64" y="205"/>
                  <a:pt x="64" y="205"/>
                  <a:pt x="64" y="205"/>
                </a:cubicBezTo>
                <a:cubicBezTo>
                  <a:pt x="63" y="205"/>
                  <a:pt x="62" y="205"/>
                  <a:pt x="61" y="204"/>
                </a:cubicBezTo>
                <a:cubicBezTo>
                  <a:pt x="121" y="147"/>
                  <a:pt x="121" y="147"/>
                  <a:pt x="121" y="147"/>
                </a:cubicBezTo>
                <a:cubicBezTo>
                  <a:pt x="144" y="166"/>
                  <a:pt x="144" y="166"/>
                  <a:pt x="144" y="166"/>
                </a:cubicBezTo>
                <a:cubicBezTo>
                  <a:pt x="167" y="147"/>
                  <a:pt x="167" y="147"/>
                  <a:pt x="167" y="147"/>
                </a:cubicBezTo>
                <a:cubicBezTo>
                  <a:pt x="227" y="204"/>
                  <a:pt x="227" y="204"/>
                  <a:pt x="227" y="204"/>
                </a:cubicBezTo>
                <a:cubicBezTo>
                  <a:pt x="226" y="205"/>
                  <a:pt x="225" y="205"/>
                  <a:pt x="224" y="205"/>
                </a:cubicBezTo>
                <a:close/>
                <a:moveTo>
                  <a:pt x="235" y="194"/>
                </a:moveTo>
                <a:cubicBezTo>
                  <a:pt x="235" y="195"/>
                  <a:pt x="234" y="196"/>
                  <a:pt x="234" y="197"/>
                </a:cubicBezTo>
                <a:cubicBezTo>
                  <a:pt x="175" y="141"/>
                  <a:pt x="175" y="141"/>
                  <a:pt x="175" y="141"/>
                </a:cubicBezTo>
                <a:cubicBezTo>
                  <a:pt x="234" y="90"/>
                  <a:pt x="234" y="90"/>
                  <a:pt x="234" y="90"/>
                </a:cubicBezTo>
                <a:cubicBezTo>
                  <a:pt x="234" y="91"/>
                  <a:pt x="235" y="92"/>
                  <a:pt x="235" y="93"/>
                </a:cubicBezTo>
                <a:lnTo>
                  <a:pt x="235" y="194"/>
                </a:lnTo>
                <a:close/>
              </a:path>
            </a:pathLst>
          </a:custGeom>
          <a:solidFill>
            <a:srgbClr val="414141"/>
          </a:solidFill>
          <a:ln>
            <a:noFill/>
          </a:ln>
        </p:spPr>
        <p:txBody>
          <a:bodyPr vert="horz" wrap="square" lIns="91440" tIns="45720" rIns="91440" bIns="45720" numCol="1" anchor="t" anchorCtr="0" compatLnSpc="1"/>
          <a:lstStyle/>
          <a:p>
            <a:endParaRPr lang="zh-CN" altLang="en-US">
              <a:solidFill>
                <a:schemeClr val="bg1"/>
              </a:solidFill>
            </a:endParaRPr>
          </a:p>
        </p:txBody>
      </p:sp>
      <p:grpSp>
        <p:nvGrpSpPr>
          <p:cNvPr id="74" name="组合 73"/>
          <p:cNvGrpSpPr/>
          <p:nvPr/>
        </p:nvGrpSpPr>
        <p:grpSpPr>
          <a:xfrm>
            <a:off x="3051631" y="3871020"/>
            <a:ext cx="274638" cy="238125"/>
            <a:chOff x="4940301" y="5915025"/>
            <a:chExt cx="274638" cy="238125"/>
          </a:xfrm>
          <a:solidFill>
            <a:srgbClr val="414141"/>
          </a:solidFill>
        </p:grpSpPr>
        <p:sp>
          <p:nvSpPr>
            <p:cNvPr id="75" name="Freeform 412"/>
            <p:cNvSpPr>
              <a:spLocks noEditPoints="1"/>
            </p:cNvSpPr>
            <p:nvPr/>
          </p:nvSpPr>
          <p:spPr bwMode="auto">
            <a:xfrm>
              <a:off x="4940301" y="5915025"/>
              <a:ext cx="274638" cy="238125"/>
            </a:xfrm>
            <a:custGeom>
              <a:gdLst>
                <a:gd name="T0" fmla="*/ 235 w 288"/>
                <a:gd name="T1" fmla="*/ 0 h 250"/>
                <a:gd name="T2" fmla="*/ 53 w 288"/>
                <a:gd name="T3" fmla="*/ 0 h 250"/>
                <a:gd name="T4" fmla="*/ 0 w 288"/>
                <a:gd name="T5" fmla="*/ 53 h 250"/>
                <a:gd name="T6" fmla="*/ 0 w 288"/>
                <a:gd name="T7" fmla="*/ 156 h 250"/>
                <a:gd name="T8" fmla="*/ 40 w 288"/>
                <a:gd name="T9" fmla="*/ 207 h 250"/>
                <a:gd name="T10" fmla="*/ 11 w 288"/>
                <a:gd name="T11" fmla="*/ 243 h 250"/>
                <a:gd name="T12" fmla="*/ 25 w 288"/>
                <a:gd name="T13" fmla="*/ 250 h 250"/>
                <a:gd name="T14" fmla="*/ 106 w 288"/>
                <a:gd name="T15" fmla="*/ 209 h 250"/>
                <a:gd name="T16" fmla="*/ 235 w 288"/>
                <a:gd name="T17" fmla="*/ 209 h 250"/>
                <a:gd name="T18" fmla="*/ 288 w 288"/>
                <a:gd name="T19" fmla="*/ 156 h 250"/>
                <a:gd name="T20" fmla="*/ 288 w 288"/>
                <a:gd name="T21" fmla="*/ 53 h 250"/>
                <a:gd name="T22" fmla="*/ 235 w 288"/>
                <a:gd name="T23" fmla="*/ 0 h 250"/>
                <a:gd name="T24" fmla="*/ 265 w 288"/>
                <a:gd name="T25" fmla="*/ 156 h 250"/>
                <a:gd name="T26" fmla="*/ 235 w 288"/>
                <a:gd name="T27" fmla="*/ 185 h 250"/>
                <a:gd name="T28" fmla="*/ 106 w 288"/>
                <a:gd name="T29" fmla="*/ 185 h 250"/>
                <a:gd name="T30" fmla="*/ 96 w 288"/>
                <a:gd name="T31" fmla="*/ 185 h 250"/>
                <a:gd name="T32" fmla="*/ 89 w 288"/>
                <a:gd name="T33" fmla="*/ 192 h 250"/>
                <a:gd name="T34" fmla="*/ 63 w 288"/>
                <a:gd name="T35" fmla="*/ 213 h 250"/>
                <a:gd name="T36" fmla="*/ 71 w 288"/>
                <a:gd name="T37" fmla="*/ 191 h 250"/>
                <a:gd name="T38" fmla="*/ 46 w 288"/>
                <a:gd name="T39" fmla="*/ 184 h 250"/>
                <a:gd name="T40" fmla="*/ 24 w 288"/>
                <a:gd name="T41" fmla="*/ 156 h 250"/>
                <a:gd name="T42" fmla="*/ 24 w 288"/>
                <a:gd name="T43" fmla="*/ 53 h 250"/>
                <a:gd name="T44" fmla="*/ 53 w 288"/>
                <a:gd name="T45" fmla="*/ 24 h 250"/>
                <a:gd name="T46" fmla="*/ 235 w 288"/>
                <a:gd name="T47" fmla="*/ 24 h 250"/>
                <a:gd name="T48" fmla="*/ 265 w 288"/>
                <a:gd name="T49" fmla="*/ 53 h 250"/>
                <a:gd name="T50" fmla="*/ 265 w 288"/>
                <a:gd name="T51" fmla="*/ 156 h 2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8" h="250">
                  <a:moveTo>
                    <a:pt x="235" y="0"/>
                  </a:moveTo>
                  <a:cubicBezTo>
                    <a:pt x="53" y="0"/>
                    <a:pt x="53" y="0"/>
                    <a:pt x="53" y="0"/>
                  </a:cubicBezTo>
                  <a:cubicBezTo>
                    <a:pt x="24" y="0"/>
                    <a:pt x="0" y="24"/>
                    <a:pt x="0" y="53"/>
                  </a:cubicBezTo>
                  <a:cubicBezTo>
                    <a:pt x="0" y="156"/>
                    <a:pt x="0" y="156"/>
                    <a:pt x="0" y="156"/>
                  </a:cubicBezTo>
                  <a:cubicBezTo>
                    <a:pt x="0" y="181"/>
                    <a:pt x="17" y="201"/>
                    <a:pt x="40" y="207"/>
                  </a:cubicBezTo>
                  <a:cubicBezTo>
                    <a:pt x="36" y="218"/>
                    <a:pt x="28" y="231"/>
                    <a:pt x="11" y="243"/>
                  </a:cubicBezTo>
                  <a:cubicBezTo>
                    <a:pt x="7" y="246"/>
                    <a:pt x="13" y="250"/>
                    <a:pt x="25" y="250"/>
                  </a:cubicBezTo>
                  <a:cubicBezTo>
                    <a:pt x="43" y="250"/>
                    <a:pt x="75" y="241"/>
                    <a:pt x="106" y="209"/>
                  </a:cubicBezTo>
                  <a:cubicBezTo>
                    <a:pt x="235" y="209"/>
                    <a:pt x="235" y="209"/>
                    <a:pt x="235" y="209"/>
                  </a:cubicBezTo>
                  <a:cubicBezTo>
                    <a:pt x="265" y="209"/>
                    <a:pt x="288" y="185"/>
                    <a:pt x="288" y="156"/>
                  </a:cubicBezTo>
                  <a:cubicBezTo>
                    <a:pt x="288" y="53"/>
                    <a:pt x="288" y="53"/>
                    <a:pt x="288" y="53"/>
                  </a:cubicBezTo>
                  <a:cubicBezTo>
                    <a:pt x="288" y="24"/>
                    <a:pt x="265" y="0"/>
                    <a:pt x="235" y="0"/>
                  </a:cubicBezTo>
                  <a:close/>
                  <a:moveTo>
                    <a:pt x="265" y="156"/>
                  </a:moveTo>
                  <a:cubicBezTo>
                    <a:pt x="265" y="172"/>
                    <a:pt x="251" y="185"/>
                    <a:pt x="235" y="185"/>
                  </a:cubicBezTo>
                  <a:cubicBezTo>
                    <a:pt x="106" y="185"/>
                    <a:pt x="106" y="185"/>
                    <a:pt x="106" y="185"/>
                  </a:cubicBezTo>
                  <a:cubicBezTo>
                    <a:pt x="96" y="185"/>
                    <a:pt x="96" y="185"/>
                    <a:pt x="96" y="185"/>
                  </a:cubicBezTo>
                  <a:cubicBezTo>
                    <a:pt x="89" y="192"/>
                    <a:pt x="89" y="192"/>
                    <a:pt x="89" y="192"/>
                  </a:cubicBezTo>
                  <a:cubicBezTo>
                    <a:pt x="80" y="202"/>
                    <a:pt x="71" y="209"/>
                    <a:pt x="63" y="213"/>
                  </a:cubicBezTo>
                  <a:cubicBezTo>
                    <a:pt x="71" y="191"/>
                    <a:pt x="71" y="191"/>
                    <a:pt x="71" y="191"/>
                  </a:cubicBezTo>
                  <a:cubicBezTo>
                    <a:pt x="46" y="184"/>
                    <a:pt x="46" y="184"/>
                    <a:pt x="46" y="184"/>
                  </a:cubicBezTo>
                  <a:cubicBezTo>
                    <a:pt x="33" y="181"/>
                    <a:pt x="24" y="169"/>
                    <a:pt x="24" y="156"/>
                  </a:cubicBezTo>
                  <a:cubicBezTo>
                    <a:pt x="24" y="53"/>
                    <a:pt x="24" y="53"/>
                    <a:pt x="24" y="53"/>
                  </a:cubicBezTo>
                  <a:cubicBezTo>
                    <a:pt x="24" y="37"/>
                    <a:pt x="37" y="24"/>
                    <a:pt x="53" y="24"/>
                  </a:cubicBezTo>
                  <a:cubicBezTo>
                    <a:pt x="235" y="24"/>
                    <a:pt x="235" y="24"/>
                    <a:pt x="235" y="24"/>
                  </a:cubicBezTo>
                  <a:cubicBezTo>
                    <a:pt x="251" y="24"/>
                    <a:pt x="265" y="37"/>
                    <a:pt x="265" y="53"/>
                  </a:cubicBezTo>
                  <a:lnTo>
                    <a:pt x="265" y="156"/>
                  </a:ln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endParaRPr>
            </a:p>
          </p:txBody>
        </p:sp>
        <p:sp>
          <p:nvSpPr>
            <p:cNvPr id="76" name="Rectangle 413"/>
            <p:cNvSpPr>
              <a:spLocks noChangeArrowheads="1"/>
            </p:cNvSpPr>
            <p:nvPr/>
          </p:nvSpPr>
          <p:spPr bwMode="auto">
            <a:xfrm>
              <a:off x="5005388" y="5975350"/>
              <a:ext cx="144463" cy="22225"/>
            </a:xfrm>
            <a:prstGeom prst="rect">
              <a:avLst/>
            </a:prstGeom>
            <a:grpFill/>
            <a:ln w="9525">
              <a:noFill/>
              <a:miter lim="800000"/>
            </a:ln>
          </p:spPr>
          <p:txBody>
            <a:bodyPr vert="horz" wrap="square" lIns="91440" tIns="45720" rIns="91440" bIns="45720" numCol="1" anchor="t" anchorCtr="0" compatLnSpc="1"/>
            <a:lstStyle/>
            <a:p>
              <a:endParaRPr lang="zh-CN" altLang="en-US">
                <a:solidFill>
                  <a:schemeClr val="bg1"/>
                </a:solidFill>
              </a:endParaRPr>
            </a:p>
          </p:txBody>
        </p:sp>
        <p:sp>
          <p:nvSpPr>
            <p:cNvPr id="77" name="Rectangle 414"/>
            <p:cNvSpPr>
              <a:spLocks noChangeArrowheads="1"/>
            </p:cNvSpPr>
            <p:nvPr/>
          </p:nvSpPr>
          <p:spPr bwMode="auto">
            <a:xfrm>
              <a:off x="5005388" y="6030913"/>
              <a:ext cx="144463" cy="22225"/>
            </a:xfrm>
            <a:prstGeom prst="rect">
              <a:avLst/>
            </a:prstGeom>
            <a:grpFill/>
            <a:ln w="9525">
              <a:noFill/>
              <a:miter lim="800000"/>
            </a:ln>
          </p:spPr>
          <p:txBody>
            <a:bodyPr vert="horz" wrap="square" lIns="91440" tIns="45720" rIns="91440" bIns="45720" numCol="1" anchor="t" anchorCtr="0" compatLnSpc="1"/>
            <a:lstStyle/>
            <a:p>
              <a:endParaRPr lang="zh-CN" altLang="en-US">
                <a:solidFill>
                  <a:schemeClr val="bg1"/>
                </a:solidFill>
              </a:endParaRPr>
            </a:p>
          </p:txBody>
        </p:sp>
      </p:grpSp>
      <p:grpSp>
        <p:nvGrpSpPr>
          <p:cNvPr id="78" name="组合 77"/>
          <p:cNvGrpSpPr/>
          <p:nvPr/>
        </p:nvGrpSpPr>
        <p:grpSpPr>
          <a:xfrm>
            <a:off x="3068299" y="4833964"/>
            <a:ext cx="241300" cy="280988"/>
            <a:chOff x="8816976" y="3130550"/>
            <a:chExt cx="241300" cy="280988"/>
          </a:xfrm>
          <a:solidFill>
            <a:srgbClr val="414141"/>
          </a:solidFill>
        </p:grpSpPr>
        <p:sp>
          <p:nvSpPr>
            <p:cNvPr id="79" name="Freeform 45"/>
            <p:cNvSpPr/>
            <p:nvPr/>
          </p:nvSpPr>
          <p:spPr bwMode="auto">
            <a:xfrm>
              <a:off x="8926513" y="3232150"/>
              <a:ext cx="71438" cy="107950"/>
            </a:xfrm>
            <a:custGeom>
              <a:gdLst>
                <a:gd name="T0" fmla="*/ 65 w 74"/>
                <a:gd name="T1" fmla="*/ 111 h 113"/>
                <a:gd name="T2" fmla="*/ 62 w 74"/>
                <a:gd name="T3" fmla="*/ 113 h 113"/>
                <a:gd name="T4" fmla="*/ 61 w 74"/>
                <a:gd name="T5" fmla="*/ 113 h 113"/>
                <a:gd name="T6" fmla="*/ 58 w 74"/>
                <a:gd name="T7" fmla="*/ 113 h 113"/>
                <a:gd name="T8" fmla="*/ 3 w 74"/>
                <a:gd name="T9" fmla="*/ 75 h 113"/>
                <a:gd name="T10" fmla="*/ 1 w 74"/>
                <a:gd name="T11" fmla="*/ 74 h 113"/>
                <a:gd name="T12" fmla="*/ 0 w 74"/>
                <a:gd name="T13" fmla="*/ 71 h 113"/>
                <a:gd name="T14" fmla="*/ 0 w 74"/>
                <a:gd name="T15" fmla="*/ 5 h 113"/>
                <a:gd name="T16" fmla="*/ 1 w 74"/>
                <a:gd name="T17" fmla="*/ 1 h 113"/>
                <a:gd name="T18" fmla="*/ 5 w 74"/>
                <a:gd name="T19" fmla="*/ 0 h 113"/>
                <a:gd name="T20" fmla="*/ 18 w 74"/>
                <a:gd name="T21" fmla="*/ 0 h 113"/>
                <a:gd name="T22" fmla="*/ 22 w 74"/>
                <a:gd name="T23" fmla="*/ 1 h 113"/>
                <a:gd name="T24" fmla="*/ 23 w 74"/>
                <a:gd name="T25" fmla="*/ 5 h 113"/>
                <a:gd name="T26" fmla="*/ 23 w 74"/>
                <a:gd name="T27" fmla="*/ 61 h 113"/>
                <a:gd name="T28" fmla="*/ 71 w 74"/>
                <a:gd name="T29" fmla="*/ 93 h 113"/>
                <a:gd name="T30" fmla="*/ 72 w 74"/>
                <a:gd name="T31" fmla="*/ 100 h 113"/>
                <a:gd name="T32" fmla="*/ 65 w 74"/>
                <a:gd name="T33" fmla="*/ 111 h 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13">
                  <a:moveTo>
                    <a:pt x="65" y="111"/>
                  </a:moveTo>
                  <a:cubicBezTo>
                    <a:pt x="65" y="112"/>
                    <a:pt x="64" y="113"/>
                    <a:pt x="62" y="113"/>
                  </a:cubicBezTo>
                  <a:cubicBezTo>
                    <a:pt x="62" y="113"/>
                    <a:pt x="62" y="113"/>
                    <a:pt x="61" y="113"/>
                  </a:cubicBezTo>
                  <a:cubicBezTo>
                    <a:pt x="60" y="113"/>
                    <a:pt x="59" y="113"/>
                    <a:pt x="58" y="113"/>
                  </a:cubicBezTo>
                  <a:cubicBezTo>
                    <a:pt x="3" y="75"/>
                    <a:pt x="3" y="75"/>
                    <a:pt x="3" y="75"/>
                  </a:cubicBezTo>
                  <a:cubicBezTo>
                    <a:pt x="2" y="75"/>
                    <a:pt x="2" y="75"/>
                    <a:pt x="1" y="74"/>
                  </a:cubicBezTo>
                  <a:cubicBezTo>
                    <a:pt x="0" y="73"/>
                    <a:pt x="0" y="72"/>
                    <a:pt x="0" y="71"/>
                  </a:cubicBezTo>
                  <a:cubicBezTo>
                    <a:pt x="0" y="5"/>
                    <a:pt x="0" y="5"/>
                    <a:pt x="0" y="5"/>
                  </a:cubicBezTo>
                  <a:cubicBezTo>
                    <a:pt x="0" y="3"/>
                    <a:pt x="0" y="2"/>
                    <a:pt x="1" y="1"/>
                  </a:cubicBezTo>
                  <a:cubicBezTo>
                    <a:pt x="2" y="0"/>
                    <a:pt x="3" y="0"/>
                    <a:pt x="5" y="0"/>
                  </a:cubicBezTo>
                  <a:cubicBezTo>
                    <a:pt x="18" y="0"/>
                    <a:pt x="18" y="0"/>
                    <a:pt x="18" y="0"/>
                  </a:cubicBezTo>
                  <a:cubicBezTo>
                    <a:pt x="19" y="0"/>
                    <a:pt x="21" y="0"/>
                    <a:pt x="22" y="1"/>
                  </a:cubicBezTo>
                  <a:cubicBezTo>
                    <a:pt x="23" y="2"/>
                    <a:pt x="23" y="3"/>
                    <a:pt x="23" y="5"/>
                  </a:cubicBezTo>
                  <a:cubicBezTo>
                    <a:pt x="23" y="61"/>
                    <a:pt x="23" y="61"/>
                    <a:pt x="23" y="61"/>
                  </a:cubicBezTo>
                  <a:cubicBezTo>
                    <a:pt x="71" y="93"/>
                    <a:pt x="71" y="93"/>
                    <a:pt x="71" y="93"/>
                  </a:cubicBezTo>
                  <a:cubicBezTo>
                    <a:pt x="73" y="94"/>
                    <a:pt x="74" y="98"/>
                    <a:pt x="72" y="100"/>
                  </a:cubicBezTo>
                  <a:lnTo>
                    <a:pt x="65" y="111"/>
                  </a:ln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endParaRPr>
            </a:p>
          </p:txBody>
        </p:sp>
        <p:sp>
          <p:nvSpPr>
            <p:cNvPr id="80" name="Freeform 46"/>
            <p:cNvSpPr/>
            <p:nvPr/>
          </p:nvSpPr>
          <p:spPr bwMode="auto">
            <a:xfrm>
              <a:off x="8816976" y="3130550"/>
              <a:ext cx="107950" cy="87312"/>
            </a:xfrm>
            <a:custGeom>
              <a:gdLst>
                <a:gd name="T0" fmla="*/ 113 w 113"/>
                <a:gd name="T1" fmla="*/ 38 h 90"/>
                <a:gd name="T2" fmla="*/ 100 w 113"/>
                <a:gd name="T3" fmla="*/ 15 h 90"/>
                <a:gd name="T4" fmla="*/ 40 w 113"/>
                <a:gd name="T5" fmla="*/ 18 h 90"/>
                <a:gd name="T6" fmla="*/ 7 w 113"/>
                <a:gd name="T7" fmla="*/ 69 h 90"/>
                <a:gd name="T8" fmla="*/ 19 w 113"/>
                <a:gd name="T9" fmla="*/ 90 h 90"/>
                <a:gd name="T10" fmla="*/ 113 w 113"/>
                <a:gd name="T11" fmla="*/ 38 h 90"/>
              </a:gdLst>
              <a:cxnLst>
                <a:cxn ang="0">
                  <a:pos x="T0" y="T1"/>
                </a:cxn>
                <a:cxn ang="0">
                  <a:pos x="T2" y="T3"/>
                </a:cxn>
                <a:cxn ang="0">
                  <a:pos x="T4" y="T5"/>
                </a:cxn>
                <a:cxn ang="0">
                  <a:pos x="T6" y="T7"/>
                </a:cxn>
                <a:cxn ang="0">
                  <a:pos x="T8" y="T9"/>
                </a:cxn>
                <a:cxn ang="0">
                  <a:pos x="T10" y="T11"/>
                </a:cxn>
              </a:cxnLst>
              <a:rect l="0" t="0" r="r" b="b"/>
              <a:pathLst>
                <a:path w="113" h="90">
                  <a:moveTo>
                    <a:pt x="113" y="38"/>
                  </a:moveTo>
                  <a:cubicBezTo>
                    <a:pt x="100" y="15"/>
                    <a:pt x="100" y="15"/>
                    <a:pt x="100" y="15"/>
                  </a:cubicBezTo>
                  <a:cubicBezTo>
                    <a:pt x="92" y="2"/>
                    <a:pt x="71" y="0"/>
                    <a:pt x="40" y="18"/>
                  </a:cubicBezTo>
                  <a:cubicBezTo>
                    <a:pt x="9" y="36"/>
                    <a:pt x="0" y="56"/>
                    <a:pt x="7" y="69"/>
                  </a:cubicBezTo>
                  <a:cubicBezTo>
                    <a:pt x="19" y="90"/>
                    <a:pt x="19" y="90"/>
                    <a:pt x="19" y="90"/>
                  </a:cubicBezTo>
                  <a:cubicBezTo>
                    <a:pt x="41" y="61"/>
                    <a:pt x="75" y="42"/>
                    <a:pt x="113" y="38"/>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endParaRPr>
            </a:p>
          </p:txBody>
        </p:sp>
        <p:sp>
          <p:nvSpPr>
            <p:cNvPr id="81" name="Freeform 47"/>
            <p:cNvSpPr/>
            <p:nvPr/>
          </p:nvSpPr>
          <p:spPr bwMode="auto">
            <a:xfrm>
              <a:off x="8950326" y="3130550"/>
              <a:ext cx="107950" cy="85725"/>
            </a:xfrm>
            <a:custGeom>
              <a:gdLst>
                <a:gd name="T0" fmla="*/ 94 w 113"/>
                <a:gd name="T1" fmla="*/ 89 h 89"/>
                <a:gd name="T2" fmla="*/ 106 w 113"/>
                <a:gd name="T3" fmla="*/ 69 h 89"/>
                <a:gd name="T4" fmla="*/ 73 w 113"/>
                <a:gd name="T5" fmla="*/ 18 h 89"/>
                <a:gd name="T6" fmla="*/ 13 w 113"/>
                <a:gd name="T7" fmla="*/ 15 h 89"/>
                <a:gd name="T8" fmla="*/ 0 w 113"/>
                <a:gd name="T9" fmla="*/ 38 h 89"/>
                <a:gd name="T10" fmla="*/ 94 w 113"/>
                <a:gd name="T11" fmla="*/ 89 h 89"/>
              </a:gdLst>
              <a:cxnLst>
                <a:cxn ang="0">
                  <a:pos x="T0" y="T1"/>
                </a:cxn>
                <a:cxn ang="0">
                  <a:pos x="T2" y="T3"/>
                </a:cxn>
                <a:cxn ang="0">
                  <a:pos x="T4" y="T5"/>
                </a:cxn>
                <a:cxn ang="0">
                  <a:pos x="T6" y="T7"/>
                </a:cxn>
                <a:cxn ang="0">
                  <a:pos x="T8" y="T9"/>
                </a:cxn>
                <a:cxn ang="0">
                  <a:pos x="T10" y="T11"/>
                </a:cxn>
              </a:cxnLst>
              <a:rect l="0" t="0" r="r" b="b"/>
              <a:pathLst>
                <a:path w="113" h="89">
                  <a:moveTo>
                    <a:pt x="94" y="89"/>
                  </a:moveTo>
                  <a:cubicBezTo>
                    <a:pt x="106" y="69"/>
                    <a:pt x="106" y="69"/>
                    <a:pt x="106" y="69"/>
                  </a:cubicBezTo>
                  <a:cubicBezTo>
                    <a:pt x="113" y="56"/>
                    <a:pt x="104" y="36"/>
                    <a:pt x="73" y="18"/>
                  </a:cubicBezTo>
                  <a:cubicBezTo>
                    <a:pt x="42" y="0"/>
                    <a:pt x="21" y="2"/>
                    <a:pt x="13" y="15"/>
                  </a:cubicBezTo>
                  <a:cubicBezTo>
                    <a:pt x="0" y="38"/>
                    <a:pt x="0" y="38"/>
                    <a:pt x="0" y="38"/>
                  </a:cubicBezTo>
                  <a:cubicBezTo>
                    <a:pt x="38" y="41"/>
                    <a:pt x="71" y="61"/>
                    <a:pt x="94" y="89"/>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endParaRPr>
            </a:p>
          </p:txBody>
        </p:sp>
        <p:sp>
          <p:nvSpPr>
            <p:cNvPr id="82" name="Freeform 48"/>
            <p:cNvSpPr>
              <a:spLocks noEditPoints="1"/>
            </p:cNvSpPr>
            <p:nvPr/>
          </p:nvSpPr>
          <p:spPr bwMode="auto">
            <a:xfrm>
              <a:off x="8821738" y="3179763"/>
              <a:ext cx="231775" cy="231775"/>
            </a:xfrm>
            <a:custGeom>
              <a:gdLst>
                <a:gd name="T0" fmla="*/ 121 w 242"/>
                <a:gd name="T1" fmla="*/ 0 h 242"/>
                <a:gd name="T2" fmla="*/ 0 w 242"/>
                <a:gd name="T3" fmla="*/ 121 h 242"/>
                <a:gd name="T4" fmla="*/ 121 w 242"/>
                <a:gd name="T5" fmla="*/ 242 h 242"/>
                <a:gd name="T6" fmla="*/ 242 w 242"/>
                <a:gd name="T7" fmla="*/ 121 h 242"/>
                <a:gd name="T8" fmla="*/ 121 w 242"/>
                <a:gd name="T9" fmla="*/ 0 h 242"/>
                <a:gd name="T10" fmla="*/ 121 w 242"/>
                <a:gd name="T11" fmla="*/ 212 h 242"/>
                <a:gd name="T12" fmla="*/ 30 w 242"/>
                <a:gd name="T13" fmla="*/ 121 h 242"/>
                <a:gd name="T14" fmla="*/ 121 w 242"/>
                <a:gd name="T15" fmla="*/ 30 h 242"/>
                <a:gd name="T16" fmla="*/ 212 w 242"/>
                <a:gd name="T17" fmla="*/ 121 h 242"/>
                <a:gd name="T18" fmla="*/ 121 w 242"/>
                <a:gd name="T19" fmla="*/ 212 h 2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241">
                  <a:moveTo>
                    <a:pt x="121" y="0"/>
                  </a:moveTo>
                  <a:cubicBezTo>
                    <a:pt x="54" y="0"/>
                    <a:pt x="0" y="54"/>
                    <a:pt x="0" y="121"/>
                  </a:cubicBezTo>
                  <a:cubicBezTo>
                    <a:pt x="0" y="188"/>
                    <a:pt x="54" y="242"/>
                    <a:pt x="121" y="242"/>
                  </a:cubicBezTo>
                  <a:cubicBezTo>
                    <a:pt x="188" y="242"/>
                    <a:pt x="242" y="188"/>
                    <a:pt x="242" y="121"/>
                  </a:cubicBezTo>
                  <a:cubicBezTo>
                    <a:pt x="242" y="54"/>
                    <a:pt x="188" y="0"/>
                    <a:pt x="121" y="0"/>
                  </a:cubicBezTo>
                  <a:close/>
                  <a:moveTo>
                    <a:pt x="121" y="212"/>
                  </a:moveTo>
                  <a:cubicBezTo>
                    <a:pt x="71" y="212"/>
                    <a:pt x="30" y="171"/>
                    <a:pt x="30" y="121"/>
                  </a:cubicBezTo>
                  <a:cubicBezTo>
                    <a:pt x="30" y="71"/>
                    <a:pt x="71" y="30"/>
                    <a:pt x="121" y="30"/>
                  </a:cubicBezTo>
                  <a:cubicBezTo>
                    <a:pt x="171" y="30"/>
                    <a:pt x="212" y="71"/>
                    <a:pt x="212" y="121"/>
                  </a:cubicBezTo>
                  <a:cubicBezTo>
                    <a:pt x="212" y="171"/>
                    <a:pt x="171" y="212"/>
                    <a:pt x="121" y="212"/>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endParaRPr>
            </a:p>
          </p:txBody>
        </p:sp>
        <p:sp>
          <p:nvSpPr>
            <p:cNvPr id="83" name="Freeform 49"/>
            <p:cNvSpPr/>
            <p:nvPr/>
          </p:nvSpPr>
          <p:spPr bwMode="auto">
            <a:xfrm>
              <a:off x="8926513" y="3232150"/>
              <a:ext cx="71438" cy="107950"/>
            </a:xfrm>
            <a:custGeom>
              <a:gdLst>
                <a:gd name="T0" fmla="*/ 71 w 74"/>
                <a:gd name="T1" fmla="*/ 93 h 113"/>
                <a:gd name="T2" fmla="*/ 23 w 74"/>
                <a:gd name="T3" fmla="*/ 61 h 113"/>
                <a:gd name="T4" fmla="*/ 23 w 74"/>
                <a:gd name="T5" fmla="*/ 5 h 113"/>
                <a:gd name="T6" fmla="*/ 22 w 74"/>
                <a:gd name="T7" fmla="*/ 1 h 113"/>
                <a:gd name="T8" fmla="*/ 18 w 74"/>
                <a:gd name="T9" fmla="*/ 0 h 113"/>
                <a:gd name="T10" fmla="*/ 5 w 74"/>
                <a:gd name="T11" fmla="*/ 0 h 113"/>
                <a:gd name="T12" fmla="*/ 1 w 74"/>
                <a:gd name="T13" fmla="*/ 1 h 113"/>
                <a:gd name="T14" fmla="*/ 0 w 74"/>
                <a:gd name="T15" fmla="*/ 5 h 113"/>
                <a:gd name="T16" fmla="*/ 0 w 74"/>
                <a:gd name="T17" fmla="*/ 71 h 113"/>
                <a:gd name="T18" fmla="*/ 1 w 74"/>
                <a:gd name="T19" fmla="*/ 74 h 113"/>
                <a:gd name="T20" fmla="*/ 3 w 74"/>
                <a:gd name="T21" fmla="*/ 75 h 113"/>
                <a:gd name="T22" fmla="*/ 58 w 74"/>
                <a:gd name="T23" fmla="*/ 113 h 113"/>
                <a:gd name="T24" fmla="*/ 61 w 74"/>
                <a:gd name="T25" fmla="*/ 113 h 113"/>
                <a:gd name="T26" fmla="*/ 62 w 74"/>
                <a:gd name="T27" fmla="*/ 113 h 113"/>
                <a:gd name="T28" fmla="*/ 65 w 74"/>
                <a:gd name="T29" fmla="*/ 111 h 113"/>
                <a:gd name="T30" fmla="*/ 72 w 74"/>
                <a:gd name="T31" fmla="*/ 100 h 113"/>
                <a:gd name="T32" fmla="*/ 71 w 74"/>
                <a:gd name="T33" fmla="*/ 93 h 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13">
                  <a:moveTo>
                    <a:pt x="71" y="93"/>
                  </a:moveTo>
                  <a:cubicBezTo>
                    <a:pt x="23" y="61"/>
                    <a:pt x="23" y="61"/>
                    <a:pt x="23" y="61"/>
                  </a:cubicBezTo>
                  <a:cubicBezTo>
                    <a:pt x="23" y="5"/>
                    <a:pt x="23" y="5"/>
                    <a:pt x="23" y="5"/>
                  </a:cubicBezTo>
                  <a:cubicBezTo>
                    <a:pt x="23" y="3"/>
                    <a:pt x="23" y="2"/>
                    <a:pt x="22" y="1"/>
                  </a:cubicBezTo>
                  <a:cubicBezTo>
                    <a:pt x="21" y="0"/>
                    <a:pt x="19" y="0"/>
                    <a:pt x="18" y="0"/>
                  </a:cubicBezTo>
                  <a:cubicBezTo>
                    <a:pt x="5" y="0"/>
                    <a:pt x="5" y="0"/>
                    <a:pt x="5" y="0"/>
                  </a:cubicBezTo>
                  <a:cubicBezTo>
                    <a:pt x="3" y="0"/>
                    <a:pt x="2" y="0"/>
                    <a:pt x="1" y="1"/>
                  </a:cubicBezTo>
                  <a:cubicBezTo>
                    <a:pt x="0" y="2"/>
                    <a:pt x="0" y="3"/>
                    <a:pt x="0" y="5"/>
                  </a:cubicBezTo>
                  <a:cubicBezTo>
                    <a:pt x="0" y="71"/>
                    <a:pt x="0" y="71"/>
                    <a:pt x="0" y="71"/>
                  </a:cubicBezTo>
                  <a:cubicBezTo>
                    <a:pt x="0" y="72"/>
                    <a:pt x="0" y="73"/>
                    <a:pt x="1" y="74"/>
                  </a:cubicBezTo>
                  <a:cubicBezTo>
                    <a:pt x="2" y="75"/>
                    <a:pt x="2" y="75"/>
                    <a:pt x="3" y="75"/>
                  </a:cubicBezTo>
                  <a:cubicBezTo>
                    <a:pt x="58" y="113"/>
                    <a:pt x="58" y="113"/>
                    <a:pt x="58" y="113"/>
                  </a:cubicBezTo>
                  <a:cubicBezTo>
                    <a:pt x="59" y="113"/>
                    <a:pt x="60" y="113"/>
                    <a:pt x="61" y="113"/>
                  </a:cubicBezTo>
                  <a:cubicBezTo>
                    <a:pt x="62" y="113"/>
                    <a:pt x="62" y="113"/>
                    <a:pt x="62" y="113"/>
                  </a:cubicBezTo>
                  <a:cubicBezTo>
                    <a:pt x="64" y="113"/>
                    <a:pt x="65" y="112"/>
                    <a:pt x="65" y="111"/>
                  </a:cubicBezTo>
                  <a:cubicBezTo>
                    <a:pt x="72" y="100"/>
                    <a:pt x="72" y="100"/>
                    <a:pt x="72" y="100"/>
                  </a:cubicBezTo>
                  <a:cubicBezTo>
                    <a:pt x="74" y="98"/>
                    <a:pt x="73" y="94"/>
                    <a:pt x="71" y="93"/>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endParaRPr>
            </a:p>
          </p:txBody>
        </p:sp>
      </p:grpSp>
      <p:grpSp>
        <p:nvGrpSpPr>
          <p:cNvPr id="84" name="组合 83"/>
          <p:cNvGrpSpPr/>
          <p:nvPr/>
        </p:nvGrpSpPr>
        <p:grpSpPr>
          <a:xfrm>
            <a:off x="3068299" y="5802554"/>
            <a:ext cx="279400" cy="277812"/>
            <a:chOff x="9901238" y="3135313"/>
            <a:chExt cx="279400" cy="277812"/>
          </a:xfrm>
          <a:solidFill>
            <a:srgbClr val="414141"/>
          </a:solidFill>
        </p:grpSpPr>
        <p:sp>
          <p:nvSpPr>
            <p:cNvPr id="85" name="Rectangle 52"/>
            <p:cNvSpPr>
              <a:spLocks noChangeArrowheads="1"/>
            </p:cNvSpPr>
            <p:nvPr/>
          </p:nvSpPr>
          <p:spPr bwMode="auto">
            <a:xfrm>
              <a:off x="9901238" y="3362325"/>
              <a:ext cx="76200" cy="14287"/>
            </a:xfrm>
            <a:prstGeom prst="rect">
              <a:avLst/>
            </a:prstGeom>
            <a:grpFill/>
            <a:ln w="9525">
              <a:noFill/>
              <a:miter lim="800000"/>
            </a:ln>
          </p:spPr>
          <p:txBody>
            <a:bodyPr vert="horz" wrap="square" lIns="91440" tIns="45720" rIns="91440" bIns="45720" numCol="1" anchor="t" anchorCtr="0" compatLnSpc="1"/>
            <a:lstStyle/>
            <a:p>
              <a:endParaRPr lang="zh-CN" altLang="en-US">
                <a:solidFill>
                  <a:schemeClr val="bg1"/>
                </a:solidFill>
              </a:endParaRPr>
            </a:p>
          </p:txBody>
        </p:sp>
        <p:sp>
          <p:nvSpPr>
            <p:cNvPr id="86" name="Freeform 53"/>
            <p:cNvSpPr/>
            <p:nvPr/>
          </p:nvSpPr>
          <p:spPr bwMode="auto">
            <a:xfrm>
              <a:off x="9901238" y="3384550"/>
              <a:ext cx="76200" cy="26987"/>
            </a:xfrm>
            <a:custGeom>
              <a:gdLst>
                <a:gd name="T0" fmla="*/ 0 w 79"/>
                <a:gd name="T1" fmla="*/ 13 h 29"/>
                <a:gd name="T2" fmla="*/ 16 w 79"/>
                <a:gd name="T3" fmla="*/ 29 h 29"/>
                <a:gd name="T4" fmla="*/ 63 w 79"/>
                <a:gd name="T5" fmla="*/ 29 h 29"/>
                <a:gd name="T6" fmla="*/ 79 w 79"/>
                <a:gd name="T7" fmla="*/ 13 h 29"/>
                <a:gd name="T8" fmla="*/ 79 w 79"/>
                <a:gd name="T9" fmla="*/ 0 h 29"/>
                <a:gd name="T10" fmla="*/ 0 w 79"/>
                <a:gd name="T11" fmla="*/ 0 h 29"/>
                <a:gd name="T12" fmla="*/ 0 w 79"/>
                <a:gd name="T13" fmla="*/ 13 h 29"/>
              </a:gdLst>
              <a:cxnLst>
                <a:cxn ang="0">
                  <a:pos x="T0" y="T1"/>
                </a:cxn>
                <a:cxn ang="0">
                  <a:pos x="T2" y="T3"/>
                </a:cxn>
                <a:cxn ang="0">
                  <a:pos x="T4" y="T5"/>
                </a:cxn>
                <a:cxn ang="0">
                  <a:pos x="T6" y="T7"/>
                </a:cxn>
                <a:cxn ang="0">
                  <a:pos x="T8" y="T9"/>
                </a:cxn>
                <a:cxn ang="0">
                  <a:pos x="T10" y="T11"/>
                </a:cxn>
                <a:cxn ang="0">
                  <a:pos x="T12" y="T13"/>
                </a:cxn>
              </a:cxnLst>
              <a:rect l="0" t="0" r="r" b="b"/>
              <a:pathLst>
                <a:path w="79" h="28">
                  <a:moveTo>
                    <a:pt x="0" y="13"/>
                  </a:moveTo>
                  <a:cubicBezTo>
                    <a:pt x="0" y="29"/>
                    <a:pt x="1" y="29"/>
                    <a:pt x="16" y="29"/>
                  </a:cubicBezTo>
                  <a:cubicBezTo>
                    <a:pt x="63" y="29"/>
                    <a:pt x="63" y="29"/>
                    <a:pt x="63" y="29"/>
                  </a:cubicBezTo>
                  <a:cubicBezTo>
                    <a:pt x="78" y="29"/>
                    <a:pt x="79" y="29"/>
                    <a:pt x="79" y="13"/>
                  </a:cubicBezTo>
                  <a:cubicBezTo>
                    <a:pt x="79" y="0"/>
                    <a:pt x="79" y="0"/>
                    <a:pt x="79" y="0"/>
                  </a:cubicBezTo>
                  <a:cubicBezTo>
                    <a:pt x="0" y="0"/>
                    <a:pt x="0" y="0"/>
                    <a:pt x="0" y="0"/>
                  </a:cubicBezTo>
                  <a:lnTo>
                    <a:pt x="0" y="13"/>
                  </a:ln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endParaRPr>
            </a:p>
          </p:txBody>
        </p:sp>
        <p:sp>
          <p:nvSpPr>
            <p:cNvPr id="87" name="Rectangle 54"/>
            <p:cNvSpPr>
              <a:spLocks noChangeArrowheads="1"/>
            </p:cNvSpPr>
            <p:nvPr/>
          </p:nvSpPr>
          <p:spPr bwMode="auto">
            <a:xfrm>
              <a:off x="9901238" y="3243263"/>
              <a:ext cx="76200" cy="111125"/>
            </a:xfrm>
            <a:prstGeom prst="rect">
              <a:avLst/>
            </a:prstGeom>
            <a:grpFill/>
            <a:ln w="9525">
              <a:noFill/>
              <a:miter lim="800000"/>
            </a:ln>
          </p:spPr>
          <p:txBody>
            <a:bodyPr vert="horz" wrap="square" lIns="91440" tIns="45720" rIns="91440" bIns="45720" numCol="1" anchor="t" anchorCtr="0" compatLnSpc="1"/>
            <a:lstStyle/>
            <a:p>
              <a:endParaRPr lang="zh-CN" altLang="en-US">
                <a:solidFill>
                  <a:schemeClr val="bg1"/>
                </a:solidFill>
              </a:endParaRPr>
            </a:p>
          </p:txBody>
        </p:sp>
        <p:sp>
          <p:nvSpPr>
            <p:cNvPr id="88" name="Freeform 55"/>
            <p:cNvSpPr/>
            <p:nvPr/>
          </p:nvSpPr>
          <p:spPr bwMode="auto">
            <a:xfrm>
              <a:off x="9901238" y="3192463"/>
              <a:ext cx="76200" cy="36512"/>
            </a:xfrm>
            <a:custGeom>
              <a:gdLst>
                <a:gd name="T0" fmla="*/ 79 w 79"/>
                <a:gd name="T1" fmla="*/ 16 h 37"/>
                <a:gd name="T2" fmla="*/ 63 w 79"/>
                <a:gd name="T3" fmla="*/ 0 h 37"/>
                <a:gd name="T4" fmla="*/ 16 w 79"/>
                <a:gd name="T5" fmla="*/ 0 h 37"/>
                <a:gd name="T6" fmla="*/ 0 w 79"/>
                <a:gd name="T7" fmla="*/ 16 h 37"/>
                <a:gd name="T8" fmla="*/ 0 w 79"/>
                <a:gd name="T9" fmla="*/ 37 h 37"/>
                <a:gd name="T10" fmla="*/ 79 w 79"/>
                <a:gd name="T11" fmla="*/ 37 h 37"/>
                <a:gd name="T12" fmla="*/ 79 w 79"/>
                <a:gd name="T13" fmla="*/ 16 h 37"/>
              </a:gdLst>
              <a:cxnLst>
                <a:cxn ang="0">
                  <a:pos x="T0" y="T1"/>
                </a:cxn>
                <a:cxn ang="0">
                  <a:pos x="T2" y="T3"/>
                </a:cxn>
                <a:cxn ang="0">
                  <a:pos x="T4" y="T5"/>
                </a:cxn>
                <a:cxn ang="0">
                  <a:pos x="T6" y="T7"/>
                </a:cxn>
                <a:cxn ang="0">
                  <a:pos x="T8" y="T9"/>
                </a:cxn>
                <a:cxn ang="0">
                  <a:pos x="T10" y="T11"/>
                </a:cxn>
                <a:cxn ang="0">
                  <a:pos x="T12" y="T13"/>
                </a:cxn>
              </a:cxnLst>
              <a:rect l="0" t="0" r="r" b="b"/>
              <a:pathLst>
                <a:path w="79" h="37">
                  <a:moveTo>
                    <a:pt x="79" y="16"/>
                  </a:moveTo>
                  <a:cubicBezTo>
                    <a:pt x="79" y="1"/>
                    <a:pt x="78" y="0"/>
                    <a:pt x="63" y="0"/>
                  </a:cubicBezTo>
                  <a:cubicBezTo>
                    <a:pt x="16" y="0"/>
                    <a:pt x="16" y="0"/>
                    <a:pt x="16" y="0"/>
                  </a:cubicBezTo>
                  <a:cubicBezTo>
                    <a:pt x="1" y="0"/>
                    <a:pt x="0" y="1"/>
                    <a:pt x="0" y="16"/>
                  </a:cubicBezTo>
                  <a:cubicBezTo>
                    <a:pt x="0" y="37"/>
                    <a:pt x="0" y="37"/>
                    <a:pt x="0" y="37"/>
                  </a:cubicBezTo>
                  <a:cubicBezTo>
                    <a:pt x="79" y="37"/>
                    <a:pt x="79" y="37"/>
                    <a:pt x="79" y="37"/>
                  </a:cubicBezTo>
                  <a:lnTo>
                    <a:pt x="79" y="16"/>
                  </a:ln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endParaRPr>
            </a:p>
          </p:txBody>
        </p:sp>
        <p:sp>
          <p:nvSpPr>
            <p:cNvPr id="89" name="Freeform 56"/>
            <p:cNvSpPr/>
            <p:nvPr/>
          </p:nvSpPr>
          <p:spPr bwMode="auto">
            <a:xfrm>
              <a:off x="9999663" y="3135313"/>
              <a:ext cx="57150" cy="28575"/>
            </a:xfrm>
            <a:custGeom>
              <a:gdLst>
                <a:gd name="T0" fmla="*/ 59 w 59"/>
                <a:gd name="T1" fmla="*/ 16 h 29"/>
                <a:gd name="T2" fmla="*/ 38 w 59"/>
                <a:gd name="T3" fmla="*/ 0 h 29"/>
                <a:gd name="T4" fmla="*/ 20 w 59"/>
                <a:gd name="T5" fmla="*/ 0 h 29"/>
                <a:gd name="T6" fmla="*/ 0 w 59"/>
                <a:gd name="T7" fmla="*/ 16 h 29"/>
                <a:gd name="T8" fmla="*/ 0 w 59"/>
                <a:gd name="T9" fmla="*/ 29 h 29"/>
                <a:gd name="T10" fmla="*/ 59 w 59"/>
                <a:gd name="T11" fmla="*/ 29 h 29"/>
                <a:gd name="T12" fmla="*/ 59 w 59"/>
                <a:gd name="T13" fmla="*/ 16 h 29"/>
              </a:gdLst>
              <a:cxnLst>
                <a:cxn ang="0">
                  <a:pos x="T0" y="T1"/>
                </a:cxn>
                <a:cxn ang="0">
                  <a:pos x="T2" y="T3"/>
                </a:cxn>
                <a:cxn ang="0">
                  <a:pos x="T4" y="T5"/>
                </a:cxn>
                <a:cxn ang="0">
                  <a:pos x="T6" y="T7"/>
                </a:cxn>
                <a:cxn ang="0">
                  <a:pos x="T8" y="T9"/>
                </a:cxn>
                <a:cxn ang="0">
                  <a:pos x="T10" y="T11"/>
                </a:cxn>
                <a:cxn ang="0">
                  <a:pos x="T12" y="T13"/>
                </a:cxn>
              </a:cxnLst>
              <a:rect l="0" t="0" r="r" b="b"/>
              <a:pathLst>
                <a:path w="59" h="28">
                  <a:moveTo>
                    <a:pt x="59" y="16"/>
                  </a:moveTo>
                  <a:cubicBezTo>
                    <a:pt x="59" y="1"/>
                    <a:pt x="54" y="0"/>
                    <a:pt x="38" y="0"/>
                  </a:cubicBezTo>
                  <a:cubicBezTo>
                    <a:pt x="20" y="0"/>
                    <a:pt x="20" y="0"/>
                    <a:pt x="20" y="0"/>
                  </a:cubicBezTo>
                  <a:cubicBezTo>
                    <a:pt x="5" y="0"/>
                    <a:pt x="0" y="1"/>
                    <a:pt x="0" y="16"/>
                  </a:cubicBezTo>
                  <a:cubicBezTo>
                    <a:pt x="0" y="29"/>
                    <a:pt x="0" y="29"/>
                    <a:pt x="0" y="29"/>
                  </a:cubicBezTo>
                  <a:cubicBezTo>
                    <a:pt x="59" y="29"/>
                    <a:pt x="59" y="29"/>
                    <a:pt x="59" y="29"/>
                  </a:cubicBezTo>
                  <a:lnTo>
                    <a:pt x="59" y="16"/>
                  </a:ln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endParaRPr>
            </a:p>
          </p:txBody>
        </p:sp>
        <p:sp>
          <p:nvSpPr>
            <p:cNvPr id="90" name="Freeform 57"/>
            <p:cNvSpPr/>
            <p:nvPr/>
          </p:nvSpPr>
          <p:spPr bwMode="auto">
            <a:xfrm>
              <a:off x="9999663" y="3171825"/>
              <a:ext cx="57150" cy="239712"/>
            </a:xfrm>
            <a:custGeom>
              <a:gdLst>
                <a:gd name="T0" fmla="*/ 0 w 59"/>
                <a:gd name="T1" fmla="*/ 235 h 251"/>
                <a:gd name="T2" fmla="*/ 20 w 59"/>
                <a:gd name="T3" fmla="*/ 251 h 251"/>
                <a:gd name="T4" fmla="*/ 38 w 59"/>
                <a:gd name="T5" fmla="*/ 251 h 251"/>
                <a:gd name="T6" fmla="*/ 59 w 59"/>
                <a:gd name="T7" fmla="*/ 235 h 251"/>
                <a:gd name="T8" fmla="*/ 59 w 59"/>
                <a:gd name="T9" fmla="*/ 0 h 251"/>
                <a:gd name="T10" fmla="*/ 0 w 59"/>
                <a:gd name="T11" fmla="*/ 0 h 251"/>
                <a:gd name="T12" fmla="*/ 0 w 59"/>
                <a:gd name="T13" fmla="*/ 235 h 251"/>
              </a:gdLst>
              <a:cxnLst>
                <a:cxn ang="0">
                  <a:pos x="T0" y="T1"/>
                </a:cxn>
                <a:cxn ang="0">
                  <a:pos x="T2" y="T3"/>
                </a:cxn>
                <a:cxn ang="0">
                  <a:pos x="T4" y="T5"/>
                </a:cxn>
                <a:cxn ang="0">
                  <a:pos x="T6" y="T7"/>
                </a:cxn>
                <a:cxn ang="0">
                  <a:pos x="T8" y="T9"/>
                </a:cxn>
                <a:cxn ang="0">
                  <a:pos x="T10" y="T11"/>
                </a:cxn>
                <a:cxn ang="0">
                  <a:pos x="T12" y="T13"/>
                </a:cxn>
              </a:cxnLst>
              <a:rect l="0" t="0" r="r" b="b"/>
              <a:pathLst>
                <a:path w="59" h="251">
                  <a:moveTo>
                    <a:pt x="0" y="235"/>
                  </a:moveTo>
                  <a:cubicBezTo>
                    <a:pt x="0" y="251"/>
                    <a:pt x="5" y="251"/>
                    <a:pt x="20" y="251"/>
                  </a:cubicBezTo>
                  <a:cubicBezTo>
                    <a:pt x="38" y="251"/>
                    <a:pt x="38" y="251"/>
                    <a:pt x="38" y="251"/>
                  </a:cubicBezTo>
                  <a:cubicBezTo>
                    <a:pt x="56" y="251"/>
                    <a:pt x="59" y="251"/>
                    <a:pt x="59" y="235"/>
                  </a:cubicBezTo>
                  <a:cubicBezTo>
                    <a:pt x="59" y="0"/>
                    <a:pt x="59" y="0"/>
                    <a:pt x="59" y="0"/>
                  </a:cubicBezTo>
                  <a:cubicBezTo>
                    <a:pt x="0" y="0"/>
                    <a:pt x="0" y="0"/>
                    <a:pt x="0" y="0"/>
                  </a:cubicBezTo>
                  <a:lnTo>
                    <a:pt x="0" y="235"/>
                  </a:ln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endParaRPr>
            </a:p>
          </p:txBody>
        </p:sp>
        <p:sp>
          <p:nvSpPr>
            <p:cNvPr id="91" name="Freeform 58"/>
            <p:cNvSpPr/>
            <p:nvPr/>
          </p:nvSpPr>
          <p:spPr bwMode="auto">
            <a:xfrm>
              <a:off x="10072688" y="3217863"/>
              <a:ext cx="96838" cy="155575"/>
            </a:xfrm>
            <a:custGeom>
              <a:gdLst>
                <a:gd name="T0" fmla="*/ 64 w 100"/>
                <a:gd name="T1" fmla="*/ 12 h 163"/>
                <a:gd name="T2" fmla="*/ 45 w 100"/>
                <a:gd name="T3" fmla="*/ 4 h 163"/>
                <a:gd name="T4" fmla="*/ 16 w 100"/>
                <a:gd name="T5" fmla="*/ 11 h 163"/>
                <a:gd name="T6" fmla="*/ 4 w 100"/>
                <a:gd name="T7" fmla="*/ 31 h 163"/>
                <a:gd name="T8" fmla="*/ 39 w 100"/>
                <a:gd name="T9" fmla="*/ 163 h 163"/>
                <a:gd name="T10" fmla="*/ 100 w 100"/>
                <a:gd name="T11" fmla="*/ 148 h 163"/>
                <a:gd name="T12" fmla="*/ 64 w 100"/>
                <a:gd name="T13" fmla="*/ 12 h 163"/>
              </a:gdLst>
              <a:cxnLst>
                <a:cxn ang="0">
                  <a:pos x="T0" y="T1"/>
                </a:cxn>
                <a:cxn ang="0">
                  <a:pos x="T2" y="T3"/>
                </a:cxn>
                <a:cxn ang="0">
                  <a:pos x="T4" y="T5"/>
                </a:cxn>
                <a:cxn ang="0">
                  <a:pos x="T6" y="T7"/>
                </a:cxn>
                <a:cxn ang="0">
                  <a:pos x="T8" y="T9"/>
                </a:cxn>
                <a:cxn ang="0">
                  <a:pos x="T10" y="T11"/>
                </a:cxn>
                <a:cxn ang="0">
                  <a:pos x="T12" y="T13"/>
                </a:cxn>
              </a:cxnLst>
              <a:rect l="0" t="0" r="r" b="b"/>
              <a:pathLst>
                <a:path w="100" h="163">
                  <a:moveTo>
                    <a:pt x="64" y="12"/>
                  </a:moveTo>
                  <a:cubicBezTo>
                    <a:pt x="61" y="1"/>
                    <a:pt x="60" y="0"/>
                    <a:pt x="45" y="4"/>
                  </a:cubicBezTo>
                  <a:cubicBezTo>
                    <a:pt x="16" y="11"/>
                    <a:pt x="16" y="11"/>
                    <a:pt x="16" y="11"/>
                  </a:cubicBezTo>
                  <a:cubicBezTo>
                    <a:pt x="1" y="15"/>
                    <a:pt x="0" y="16"/>
                    <a:pt x="4" y="31"/>
                  </a:cubicBezTo>
                  <a:cubicBezTo>
                    <a:pt x="39" y="163"/>
                    <a:pt x="39" y="163"/>
                    <a:pt x="39" y="163"/>
                  </a:cubicBezTo>
                  <a:cubicBezTo>
                    <a:pt x="100" y="148"/>
                    <a:pt x="100" y="148"/>
                    <a:pt x="100" y="148"/>
                  </a:cubicBezTo>
                  <a:lnTo>
                    <a:pt x="64" y="12"/>
                  </a:ln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endParaRPr>
            </a:p>
          </p:txBody>
        </p:sp>
        <p:sp>
          <p:nvSpPr>
            <p:cNvPr id="92" name="Freeform 59"/>
            <p:cNvSpPr/>
            <p:nvPr/>
          </p:nvSpPr>
          <p:spPr bwMode="auto">
            <a:xfrm>
              <a:off x="10113963" y="3373438"/>
              <a:ext cx="66675" cy="39687"/>
            </a:xfrm>
            <a:custGeom>
              <a:gdLst>
                <a:gd name="T0" fmla="*/ 63 w 69"/>
                <a:gd name="T1" fmla="*/ 8 h 42"/>
                <a:gd name="T2" fmla="*/ 61 w 69"/>
                <a:gd name="T3" fmla="*/ 0 h 42"/>
                <a:gd name="T4" fmla="*/ 0 w 69"/>
                <a:gd name="T5" fmla="*/ 15 h 42"/>
                <a:gd name="T6" fmla="*/ 3 w 69"/>
                <a:gd name="T7" fmla="*/ 27 h 42"/>
                <a:gd name="T8" fmla="*/ 22 w 69"/>
                <a:gd name="T9" fmla="*/ 38 h 42"/>
                <a:gd name="T10" fmla="*/ 52 w 69"/>
                <a:gd name="T11" fmla="*/ 31 h 42"/>
                <a:gd name="T12" fmla="*/ 63 w 69"/>
                <a:gd name="T13" fmla="*/ 8 h 42"/>
              </a:gdLst>
              <a:cxnLst>
                <a:cxn ang="0">
                  <a:pos x="T0" y="T1"/>
                </a:cxn>
                <a:cxn ang="0">
                  <a:pos x="T2" y="T3"/>
                </a:cxn>
                <a:cxn ang="0">
                  <a:pos x="T4" y="T5"/>
                </a:cxn>
                <a:cxn ang="0">
                  <a:pos x="T6" y="T7"/>
                </a:cxn>
                <a:cxn ang="0">
                  <a:pos x="T8" y="T9"/>
                </a:cxn>
                <a:cxn ang="0">
                  <a:pos x="T10" y="T11"/>
                </a:cxn>
                <a:cxn ang="0">
                  <a:pos x="T12" y="T13"/>
                </a:cxn>
              </a:cxnLst>
              <a:rect l="0" t="0" r="r" b="b"/>
              <a:pathLst>
                <a:path w="69" h="42">
                  <a:moveTo>
                    <a:pt x="63" y="8"/>
                  </a:moveTo>
                  <a:cubicBezTo>
                    <a:pt x="61" y="0"/>
                    <a:pt x="61" y="0"/>
                    <a:pt x="61" y="0"/>
                  </a:cubicBezTo>
                  <a:cubicBezTo>
                    <a:pt x="0" y="15"/>
                    <a:pt x="0" y="15"/>
                    <a:pt x="0" y="15"/>
                  </a:cubicBezTo>
                  <a:cubicBezTo>
                    <a:pt x="3" y="27"/>
                    <a:pt x="3" y="27"/>
                    <a:pt x="3" y="27"/>
                  </a:cubicBezTo>
                  <a:cubicBezTo>
                    <a:pt x="6" y="42"/>
                    <a:pt x="7" y="42"/>
                    <a:pt x="22" y="38"/>
                  </a:cubicBezTo>
                  <a:cubicBezTo>
                    <a:pt x="52" y="31"/>
                    <a:pt x="52" y="31"/>
                    <a:pt x="52" y="31"/>
                  </a:cubicBezTo>
                  <a:cubicBezTo>
                    <a:pt x="69" y="27"/>
                    <a:pt x="67" y="27"/>
                    <a:pt x="63" y="8"/>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endParaRPr>
            </a:p>
          </p:txBody>
        </p:sp>
      </p:grpSp>
      <p:sp>
        <p:nvSpPr>
          <p:cNvPr id="93" name="Freeform 111"/>
          <p:cNvSpPr>
            <a:spLocks noEditPoints="1"/>
          </p:cNvSpPr>
          <p:nvPr/>
        </p:nvSpPr>
        <p:spPr bwMode="auto">
          <a:xfrm>
            <a:off x="1960815" y="3852578"/>
            <a:ext cx="223838" cy="276225"/>
          </a:xfrm>
          <a:custGeom>
            <a:gdLst>
              <a:gd name="T0" fmla="*/ 20 w 233"/>
              <a:gd name="T1" fmla="*/ 0 h 288"/>
              <a:gd name="T2" fmla="*/ 0 w 233"/>
              <a:gd name="T3" fmla="*/ 268 h 288"/>
              <a:gd name="T4" fmla="*/ 213 w 233"/>
              <a:gd name="T5" fmla="*/ 288 h 288"/>
              <a:gd name="T6" fmla="*/ 233 w 233"/>
              <a:gd name="T7" fmla="*/ 20 h 288"/>
              <a:gd name="T8" fmla="*/ 75 w 233"/>
              <a:gd name="T9" fmla="*/ 238 h 288"/>
              <a:gd name="T10" fmla="*/ 45 w 233"/>
              <a:gd name="T11" fmla="*/ 253 h 288"/>
              <a:gd name="T12" fmla="*/ 30 w 233"/>
              <a:gd name="T13" fmla="*/ 227 h 288"/>
              <a:gd name="T14" fmla="*/ 60 w 233"/>
              <a:gd name="T15" fmla="*/ 212 h 288"/>
              <a:gd name="T16" fmla="*/ 75 w 233"/>
              <a:gd name="T17" fmla="*/ 238 h 288"/>
              <a:gd name="T18" fmla="*/ 60 w 233"/>
              <a:gd name="T19" fmla="*/ 186 h 288"/>
              <a:gd name="T20" fmla="*/ 30 w 233"/>
              <a:gd name="T21" fmla="*/ 171 h 288"/>
              <a:gd name="T22" fmla="*/ 45 w 233"/>
              <a:gd name="T23" fmla="*/ 145 h 288"/>
              <a:gd name="T24" fmla="*/ 75 w 233"/>
              <a:gd name="T25" fmla="*/ 160 h 288"/>
              <a:gd name="T26" fmla="*/ 139 w 233"/>
              <a:gd name="T27" fmla="*/ 238 h 288"/>
              <a:gd name="T28" fmla="*/ 109 w 233"/>
              <a:gd name="T29" fmla="*/ 253 h 288"/>
              <a:gd name="T30" fmla="*/ 94 w 233"/>
              <a:gd name="T31" fmla="*/ 227 h 288"/>
              <a:gd name="T32" fmla="*/ 124 w 233"/>
              <a:gd name="T33" fmla="*/ 212 h 288"/>
              <a:gd name="T34" fmla="*/ 139 w 233"/>
              <a:gd name="T35" fmla="*/ 238 h 288"/>
              <a:gd name="T36" fmla="*/ 124 w 233"/>
              <a:gd name="T37" fmla="*/ 186 h 288"/>
              <a:gd name="T38" fmla="*/ 94 w 233"/>
              <a:gd name="T39" fmla="*/ 171 h 288"/>
              <a:gd name="T40" fmla="*/ 109 w 233"/>
              <a:gd name="T41" fmla="*/ 145 h 288"/>
              <a:gd name="T42" fmla="*/ 139 w 233"/>
              <a:gd name="T43" fmla="*/ 160 h 288"/>
              <a:gd name="T44" fmla="*/ 203 w 233"/>
              <a:gd name="T45" fmla="*/ 238 h 288"/>
              <a:gd name="T46" fmla="*/ 173 w 233"/>
              <a:gd name="T47" fmla="*/ 253 h 288"/>
              <a:gd name="T48" fmla="*/ 158 w 233"/>
              <a:gd name="T49" fmla="*/ 227 h 288"/>
              <a:gd name="T50" fmla="*/ 188 w 233"/>
              <a:gd name="T51" fmla="*/ 212 h 288"/>
              <a:gd name="T52" fmla="*/ 203 w 233"/>
              <a:gd name="T53" fmla="*/ 238 h 288"/>
              <a:gd name="T54" fmla="*/ 188 w 233"/>
              <a:gd name="T55" fmla="*/ 186 h 288"/>
              <a:gd name="T56" fmla="*/ 158 w 233"/>
              <a:gd name="T57" fmla="*/ 171 h 288"/>
              <a:gd name="T58" fmla="*/ 173 w 233"/>
              <a:gd name="T59" fmla="*/ 145 h 288"/>
              <a:gd name="T60" fmla="*/ 203 w 233"/>
              <a:gd name="T61" fmla="*/ 160 h 288"/>
              <a:gd name="T62" fmla="*/ 203 w 233"/>
              <a:gd name="T63" fmla="*/ 106 h 288"/>
              <a:gd name="T64" fmla="*/ 43 w 233"/>
              <a:gd name="T65" fmla="*/ 117 h 288"/>
              <a:gd name="T66" fmla="*/ 30 w 233"/>
              <a:gd name="T67" fmla="*/ 41 h 288"/>
              <a:gd name="T68" fmla="*/ 190 w 233"/>
              <a:gd name="T69" fmla="*/ 30 h 288"/>
              <a:gd name="T70" fmla="*/ 203 w 233"/>
              <a:gd name="T71" fmla="*/ 106 h 2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3" h="288">
                <a:moveTo>
                  <a:pt x="213" y="0"/>
                </a:moveTo>
                <a:cubicBezTo>
                  <a:pt x="20" y="0"/>
                  <a:pt x="20" y="0"/>
                  <a:pt x="20" y="0"/>
                </a:cubicBezTo>
                <a:cubicBezTo>
                  <a:pt x="7" y="0"/>
                  <a:pt x="0" y="7"/>
                  <a:pt x="0" y="20"/>
                </a:cubicBezTo>
                <a:cubicBezTo>
                  <a:pt x="0" y="268"/>
                  <a:pt x="0" y="268"/>
                  <a:pt x="0" y="268"/>
                </a:cubicBezTo>
                <a:cubicBezTo>
                  <a:pt x="0" y="281"/>
                  <a:pt x="7" y="288"/>
                  <a:pt x="20" y="288"/>
                </a:cubicBezTo>
                <a:cubicBezTo>
                  <a:pt x="213" y="288"/>
                  <a:pt x="213" y="288"/>
                  <a:pt x="213" y="288"/>
                </a:cubicBezTo>
                <a:cubicBezTo>
                  <a:pt x="226" y="288"/>
                  <a:pt x="233" y="281"/>
                  <a:pt x="233" y="268"/>
                </a:cubicBezTo>
                <a:cubicBezTo>
                  <a:pt x="233" y="20"/>
                  <a:pt x="233" y="20"/>
                  <a:pt x="233" y="20"/>
                </a:cubicBezTo>
                <a:cubicBezTo>
                  <a:pt x="233" y="7"/>
                  <a:pt x="226" y="0"/>
                  <a:pt x="213" y="0"/>
                </a:cubicBezTo>
                <a:close/>
                <a:moveTo>
                  <a:pt x="75" y="238"/>
                </a:moveTo>
                <a:cubicBezTo>
                  <a:pt x="75" y="246"/>
                  <a:pt x="68" y="253"/>
                  <a:pt x="60" y="253"/>
                </a:cubicBezTo>
                <a:cubicBezTo>
                  <a:pt x="45" y="253"/>
                  <a:pt x="45" y="253"/>
                  <a:pt x="45" y="253"/>
                </a:cubicBezTo>
                <a:cubicBezTo>
                  <a:pt x="36" y="253"/>
                  <a:pt x="30" y="246"/>
                  <a:pt x="30" y="238"/>
                </a:cubicBezTo>
                <a:cubicBezTo>
                  <a:pt x="30" y="227"/>
                  <a:pt x="30" y="227"/>
                  <a:pt x="30" y="227"/>
                </a:cubicBezTo>
                <a:cubicBezTo>
                  <a:pt x="30" y="219"/>
                  <a:pt x="36" y="212"/>
                  <a:pt x="45" y="212"/>
                </a:cubicBezTo>
                <a:cubicBezTo>
                  <a:pt x="60" y="212"/>
                  <a:pt x="60" y="212"/>
                  <a:pt x="60" y="212"/>
                </a:cubicBezTo>
                <a:cubicBezTo>
                  <a:pt x="68" y="212"/>
                  <a:pt x="75" y="219"/>
                  <a:pt x="75" y="227"/>
                </a:cubicBezTo>
                <a:lnTo>
                  <a:pt x="75" y="238"/>
                </a:lnTo>
                <a:close/>
                <a:moveTo>
                  <a:pt x="75" y="171"/>
                </a:moveTo>
                <a:cubicBezTo>
                  <a:pt x="75" y="179"/>
                  <a:pt x="68" y="186"/>
                  <a:pt x="60" y="186"/>
                </a:cubicBezTo>
                <a:cubicBezTo>
                  <a:pt x="45" y="186"/>
                  <a:pt x="45" y="186"/>
                  <a:pt x="45" y="186"/>
                </a:cubicBezTo>
                <a:cubicBezTo>
                  <a:pt x="36" y="186"/>
                  <a:pt x="30" y="179"/>
                  <a:pt x="30" y="171"/>
                </a:cubicBezTo>
                <a:cubicBezTo>
                  <a:pt x="30" y="160"/>
                  <a:pt x="30" y="160"/>
                  <a:pt x="30" y="160"/>
                </a:cubicBezTo>
                <a:cubicBezTo>
                  <a:pt x="30" y="152"/>
                  <a:pt x="36" y="145"/>
                  <a:pt x="45" y="145"/>
                </a:cubicBezTo>
                <a:cubicBezTo>
                  <a:pt x="60" y="145"/>
                  <a:pt x="60" y="145"/>
                  <a:pt x="60" y="145"/>
                </a:cubicBezTo>
                <a:cubicBezTo>
                  <a:pt x="68" y="145"/>
                  <a:pt x="75" y="152"/>
                  <a:pt x="75" y="160"/>
                </a:cubicBezTo>
                <a:lnTo>
                  <a:pt x="75" y="171"/>
                </a:lnTo>
                <a:close/>
                <a:moveTo>
                  <a:pt x="139" y="238"/>
                </a:moveTo>
                <a:cubicBezTo>
                  <a:pt x="139" y="246"/>
                  <a:pt x="132" y="253"/>
                  <a:pt x="124" y="253"/>
                </a:cubicBezTo>
                <a:cubicBezTo>
                  <a:pt x="109" y="253"/>
                  <a:pt x="109" y="253"/>
                  <a:pt x="109" y="253"/>
                </a:cubicBezTo>
                <a:cubicBezTo>
                  <a:pt x="100" y="253"/>
                  <a:pt x="94" y="246"/>
                  <a:pt x="94" y="238"/>
                </a:cubicBezTo>
                <a:cubicBezTo>
                  <a:pt x="94" y="227"/>
                  <a:pt x="94" y="227"/>
                  <a:pt x="94" y="227"/>
                </a:cubicBezTo>
                <a:cubicBezTo>
                  <a:pt x="94" y="219"/>
                  <a:pt x="100" y="212"/>
                  <a:pt x="109" y="212"/>
                </a:cubicBezTo>
                <a:cubicBezTo>
                  <a:pt x="124" y="212"/>
                  <a:pt x="124" y="212"/>
                  <a:pt x="124" y="212"/>
                </a:cubicBezTo>
                <a:cubicBezTo>
                  <a:pt x="132" y="212"/>
                  <a:pt x="139" y="219"/>
                  <a:pt x="139" y="227"/>
                </a:cubicBezTo>
                <a:lnTo>
                  <a:pt x="139" y="238"/>
                </a:lnTo>
                <a:close/>
                <a:moveTo>
                  <a:pt x="139" y="171"/>
                </a:moveTo>
                <a:cubicBezTo>
                  <a:pt x="139" y="179"/>
                  <a:pt x="132" y="186"/>
                  <a:pt x="124" y="186"/>
                </a:cubicBezTo>
                <a:cubicBezTo>
                  <a:pt x="109" y="186"/>
                  <a:pt x="109" y="186"/>
                  <a:pt x="109" y="186"/>
                </a:cubicBezTo>
                <a:cubicBezTo>
                  <a:pt x="100" y="186"/>
                  <a:pt x="94" y="179"/>
                  <a:pt x="94" y="171"/>
                </a:cubicBezTo>
                <a:cubicBezTo>
                  <a:pt x="94" y="160"/>
                  <a:pt x="94" y="160"/>
                  <a:pt x="94" y="160"/>
                </a:cubicBezTo>
                <a:cubicBezTo>
                  <a:pt x="94" y="152"/>
                  <a:pt x="100" y="145"/>
                  <a:pt x="109" y="145"/>
                </a:cubicBezTo>
                <a:cubicBezTo>
                  <a:pt x="124" y="145"/>
                  <a:pt x="124" y="145"/>
                  <a:pt x="124" y="145"/>
                </a:cubicBezTo>
                <a:cubicBezTo>
                  <a:pt x="132" y="145"/>
                  <a:pt x="139" y="152"/>
                  <a:pt x="139" y="160"/>
                </a:cubicBezTo>
                <a:lnTo>
                  <a:pt x="139" y="171"/>
                </a:lnTo>
                <a:close/>
                <a:moveTo>
                  <a:pt x="203" y="238"/>
                </a:moveTo>
                <a:cubicBezTo>
                  <a:pt x="203" y="246"/>
                  <a:pt x="196" y="253"/>
                  <a:pt x="188" y="253"/>
                </a:cubicBezTo>
                <a:cubicBezTo>
                  <a:pt x="173" y="253"/>
                  <a:pt x="173" y="253"/>
                  <a:pt x="173" y="253"/>
                </a:cubicBezTo>
                <a:cubicBezTo>
                  <a:pt x="164" y="253"/>
                  <a:pt x="158" y="246"/>
                  <a:pt x="158" y="238"/>
                </a:cubicBezTo>
                <a:cubicBezTo>
                  <a:pt x="158" y="227"/>
                  <a:pt x="158" y="227"/>
                  <a:pt x="158" y="227"/>
                </a:cubicBezTo>
                <a:cubicBezTo>
                  <a:pt x="158" y="219"/>
                  <a:pt x="164" y="212"/>
                  <a:pt x="173" y="212"/>
                </a:cubicBezTo>
                <a:cubicBezTo>
                  <a:pt x="188" y="212"/>
                  <a:pt x="188" y="212"/>
                  <a:pt x="188" y="212"/>
                </a:cubicBezTo>
                <a:cubicBezTo>
                  <a:pt x="196" y="212"/>
                  <a:pt x="203" y="219"/>
                  <a:pt x="203" y="227"/>
                </a:cubicBezTo>
                <a:lnTo>
                  <a:pt x="203" y="238"/>
                </a:lnTo>
                <a:close/>
                <a:moveTo>
                  <a:pt x="203" y="171"/>
                </a:moveTo>
                <a:cubicBezTo>
                  <a:pt x="203" y="179"/>
                  <a:pt x="196" y="186"/>
                  <a:pt x="188" y="186"/>
                </a:cubicBezTo>
                <a:cubicBezTo>
                  <a:pt x="173" y="186"/>
                  <a:pt x="173" y="186"/>
                  <a:pt x="173" y="186"/>
                </a:cubicBezTo>
                <a:cubicBezTo>
                  <a:pt x="164" y="186"/>
                  <a:pt x="158" y="179"/>
                  <a:pt x="158" y="171"/>
                </a:cubicBezTo>
                <a:cubicBezTo>
                  <a:pt x="158" y="160"/>
                  <a:pt x="158" y="160"/>
                  <a:pt x="158" y="160"/>
                </a:cubicBezTo>
                <a:cubicBezTo>
                  <a:pt x="158" y="152"/>
                  <a:pt x="164" y="145"/>
                  <a:pt x="173" y="145"/>
                </a:cubicBezTo>
                <a:cubicBezTo>
                  <a:pt x="188" y="145"/>
                  <a:pt x="188" y="145"/>
                  <a:pt x="188" y="145"/>
                </a:cubicBezTo>
                <a:cubicBezTo>
                  <a:pt x="196" y="145"/>
                  <a:pt x="203" y="152"/>
                  <a:pt x="203" y="160"/>
                </a:cubicBezTo>
                <a:lnTo>
                  <a:pt x="203" y="171"/>
                </a:lnTo>
                <a:close/>
                <a:moveTo>
                  <a:pt x="203" y="106"/>
                </a:moveTo>
                <a:cubicBezTo>
                  <a:pt x="203" y="112"/>
                  <a:pt x="197" y="117"/>
                  <a:pt x="190" y="117"/>
                </a:cubicBezTo>
                <a:cubicBezTo>
                  <a:pt x="43" y="117"/>
                  <a:pt x="43" y="117"/>
                  <a:pt x="43" y="117"/>
                </a:cubicBezTo>
                <a:cubicBezTo>
                  <a:pt x="36" y="117"/>
                  <a:pt x="30" y="112"/>
                  <a:pt x="30" y="106"/>
                </a:cubicBezTo>
                <a:cubicBezTo>
                  <a:pt x="30" y="41"/>
                  <a:pt x="30" y="41"/>
                  <a:pt x="30" y="41"/>
                </a:cubicBezTo>
                <a:cubicBezTo>
                  <a:pt x="30" y="35"/>
                  <a:pt x="36" y="30"/>
                  <a:pt x="43" y="30"/>
                </a:cubicBezTo>
                <a:cubicBezTo>
                  <a:pt x="190" y="30"/>
                  <a:pt x="190" y="30"/>
                  <a:pt x="190" y="30"/>
                </a:cubicBezTo>
                <a:cubicBezTo>
                  <a:pt x="197" y="30"/>
                  <a:pt x="203" y="35"/>
                  <a:pt x="203" y="41"/>
                </a:cubicBezTo>
                <a:lnTo>
                  <a:pt x="203" y="106"/>
                </a:lnTo>
                <a:close/>
              </a:path>
            </a:pathLst>
          </a:custGeom>
          <a:solidFill>
            <a:srgbClr val="414141"/>
          </a:solidFill>
          <a:ln>
            <a:noFill/>
          </a:ln>
        </p:spPr>
        <p:txBody>
          <a:bodyPr vert="horz" wrap="square" lIns="91440" tIns="45720" rIns="91440" bIns="45720" numCol="1" anchor="t" anchorCtr="0" compatLnSpc="1"/>
          <a:lstStyle/>
          <a:p>
            <a:endParaRPr lang="zh-CN" altLang="en-US">
              <a:solidFill>
                <a:schemeClr val="bg1"/>
              </a:solidFill>
            </a:endParaRPr>
          </a:p>
        </p:txBody>
      </p:sp>
      <p:grpSp>
        <p:nvGrpSpPr>
          <p:cNvPr id="94" name="组合 93"/>
          <p:cNvGrpSpPr/>
          <p:nvPr/>
        </p:nvGrpSpPr>
        <p:grpSpPr>
          <a:xfrm>
            <a:off x="608171" y="428174"/>
            <a:ext cx="1869589" cy="675067"/>
            <a:chOff x="926281" y="233966"/>
            <a:chExt cx="1869589" cy="675067"/>
          </a:xfrm>
        </p:grpSpPr>
        <p:sp>
          <p:nvSpPr>
            <p:cNvPr id="95" name="文本框 27"/>
            <p:cNvSpPr txBox="1"/>
            <p:nvPr/>
          </p:nvSpPr>
          <p:spPr>
            <a:xfrm>
              <a:off x="926281" y="233966"/>
              <a:ext cx="1762021"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Clr>
                  <a:schemeClr val="bg1"/>
                </a:buClr>
                <a:buFont typeface="Arial" panose="020b0604020202020204" pitchFamily="34" charset="0"/>
                <a:buChar char="•"/>
              </a:pPr>
              <a:r>
                <a:rPr lang="zh-CN" altLang="en-US" sz="2400" b="1">
                  <a:solidFill>
                    <a:schemeClr val="bg1"/>
                  </a:solidFill>
                  <a:latin typeface="微软雅黑" panose="020b0503020204020204" pitchFamily="34" charset="-122"/>
                  <a:ea typeface="微软雅黑" panose="020b0503020204020204" pitchFamily="34" charset="-122"/>
                </a:rPr>
                <a:t>输入标题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96" name="文本框 28"/>
            <p:cNvSpPr txBox="1"/>
            <p:nvPr/>
          </p:nvSpPr>
          <p:spPr>
            <a:xfrm>
              <a:off x="1022628" y="655117"/>
              <a:ext cx="1773242" cy="25391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Clr>
                  <a:schemeClr val="bg1"/>
                </a:buClr>
                <a:buFont typeface="Arial" panose="020b0604020202020204" pitchFamily="34" charset="0"/>
                <a:buChar char="•"/>
              </a:pPr>
              <a:r>
                <a:rPr lang="en-US" altLang="zh-CN" sz="1050" b="1">
                  <a:solidFill>
                    <a:schemeClr val="bg1"/>
                  </a:solidFill>
                  <a:latin typeface="微软雅黑" panose="020b0503020204020204" pitchFamily="34" charset="-122"/>
                  <a:ea typeface="微软雅黑" panose="020b0503020204020204" pitchFamily="34" charset="-122"/>
                </a:rPr>
                <a:t>Company instruction</a:t>
              </a:r>
              <a:endParaRPr lang="zh-CN" altLang="en-US" sz="1050"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advClick="0" advTm="2000" p14:dur="0"/>
    </mc:Choice>
    <mc:Fallback>
      <p:transition advClick="0" advTm="2000"/>
    </mc:Fallback>
  </mc:AlternateConten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1" name="文本框 95"/>
          <p:cNvSpPr txBox="1">
            <a:spLocks noChangeArrowheads="1"/>
          </p:cNvSpPr>
          <p:nvPr/>
        </p:nvSpPr>
        <p:spPr bwMode="auto">
          <a:xfrm>
            <a:off x="4104481" y="3392489"/>
            <a:ext cx="3983039" cy="77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4800" b="1">
                <a:solidFill>
                  <a:schemeClr val="bg1"/>
                </a:solidFill>
                <a:latin typeface="造字工房悦黑体验版常规体" pitchFamily="50" charset="-122"/>
                <a:ea typeface="造字工房悦黑体验版常规体" pitchFamily="50" charset="-122"/>
              </a:rPr>
              <a:t>明年工作计划</a:t>
            </a:r>
            <a:endParaRPr lang="zh-CN" altLang="en-US" sz="4800" b="1">
              <a:solidFill>
                <a:schemeClr val="bg1"/>
              </a:solidFill>
              <a:latin typeface="造字工房悦黑体验版常规体" pitchFamily="50" charset="-122"/>
              <a:ea typeface="造字工房悦黑体验版常规体" pitchFamily="50" charset="-122"/>
            </a:endParaRPr>
          </a:p>
        </p:txBody>
      </p:sp>
      <p:grpSp>
        <p:nvGrpSpPr>
          <p:cNvPr id="42" name="Group 4"/>
          <p:cNvGrpSpPr>
            <a:grpSpLocks noChangeAspect="1"/>
          </p:cNvGrpSpPr>
          <p:nvPr/>
        </p:nvGrpSpPr>
        <p:grpSpPr>
          <a:xfrm>
            <a:off x="4186239" y="1390654"/>
            <a:ext cx="3554412" cy="1650999"/>
            <a:chOff x="2637" y="876"/>
            <a:chExt cx="2239" cy="1040"/>
          </a:xfrm>
          <a:solidFill>
            <a:srgbClr val="F1E2D4"/>
          </a:solidFill>
        </p:grpSpPr>
        <p:sp>
          <p:nvSpPr>
            <p:cNvPr id="43" name="Freeform 5"/>
            <p:cNvSpPr>
              <a:spLocks noEditPoints="1"/>
            </p:cNvSpPr>
            <p:nvPr/>
          </p:nvSpPr>
          <p:spPr bwMode="auto">
            <a:xfrm>
              <a:off x="3295" y="876"/>
              <a:ext cx="955" cy="643"/>
            </a:xfrm>
            <a:custGeom>
              <a:gdLst>
                <a:gd name="T0" fmla="*/ 167 w 331"/>
                <a:gd name="T1" fmla="*/ 67 h 222"/>
                <a:gd name="T2" fmla="*/ 166 w 331"/>
                <a:gd name="T3" fmla="*/ 68 h 222"/>
                <a:gd name="T4" fmla="*/ 103 w 331"/>
                <a:gd name="T5" fmla="*/ 111 h 222"/>
                <a:gd name="T6" fmla="*/ 115 w 331"/>
                <a:gd name="T7" fmla="*/ 142 h 222"/>
                <a:gd name="T8" fmla="*/ 100 w 331"/>
                <a:gd name="T9" fmla="*/ 160 h 222"/>
                <a:gd name="T10" fmla="*/ 84 w 331"/>
                <a:gd name="T11" fmla="*/ 143 h 222"/>
                <a:gd name="T12" fmla="*/ 91 w 331"/>
                <a:gd name="T13" fmla="*/ 112 h 222"/>
                <a:gd name="T14" fmla="*/ 59 w 331"/>
                <a:gd name="T15" fmla="*/ 106 h 222"/>
                <a:gd name="T16" fmla="*/ 26 w 331"/>
                <a:gd name="T17" fmla="*/ 122 h 222"/>
                <a:gd name="T18" fmla="*/ 12 w 331"/>
                <a:gd name="T19" fmla="*/ 161 h 222"/>
                <a:gd name="T20" fmla="*/ 25 w 331"/>
                <a:gd name="T21" fmla="*/ 200 h 222"/>
                <a:gd name="T22" fmla="*/ 57 w 331"/>
                <a:gd name="T23" fmla="*/ 213 h 222"/>
                <a:gd name="T24" fmla="*/ 91 w 331"/>
                <a:gd name="T25" fmla="*/ 208 h 222"/>
                <a:gd name="T26" fmla="*/ 93 w 331"/>
                <a:gd name="T27" fmla="*/ 210 h 222"/>
                <a:gd name="T28" fmla="*/ 60 w 331"/>
                <a:gd name="T29" fmla="*/ 220 h 222"/>
                <a:gd name="T30" fmla="*/ 18 w 331"/>
                <a:gd name="T31" fmla="*/ 205 h 222"/>
                <a:gd name="T32" fmla="*/ 0 w 331"/>
                <a:gd name="T33" fmla="*/ 160 h 222"/>
                <a:gd name="T34" fmla="*/ 22 w 331"/>
                <a:gd name="T35" fmla="*/ 115 h 222"/>
                <a:gd name="T36" fmla="*/ 63 w 331"/>
                <a:gd name="T37" fmla="*/ 98 h 222"/>
                <a:gd name="T38" fmla="*/ 95 w 331"/>
                <a:gd name="T39" fmla="*/ 106 h 222"/>
                <a:gd name="T40" fmla="*/ 159 w 331"/>
                <a:gd name="T41" fmla="*/ 62 h 222"/>
                <a:gd name="T42" fmla="*/ 146 w 331"/>
                <a:gd name="T43" fmla="*/ 21 h 222"/>
                <a:gd name="T44" fmla="*/ 164 w 331"/>
                <a:gd name="T45" fmla="*/ 0 h 222"/>
                <a:gd name="T46" fmla="*/ 186 w 331"/>
                <a:gd name="T47" fmla="*/ 18 h 222"/>
                <a:gd name="T48" fmla="*/ 172 w 331"/>
                <a:gd name="T49" fmla="*/ 60 h 222"/>
                <a:gd name="T50" fmla="*/ 236 w 331"/>
                <a:gd name="T51" fmla="*/ 104 h 222"/>
                <a:gd name="T52" fmla="*/ 268 w 331"/>
                <a:gd name="T53" fmla="*/ 96 h 222"/>
                <a:gd name="T54" fmla="*/ 309 w 331"/>
                <a:gd name="T55" fmla="*/ 113 h 222"/>
                <a:gd name="T56" fmla="*/ 330 w 331"/>
                <a:gd name="T57" fmla="*/ 158 h 222"/>
                <a:gd name="T58" fmla="*/ 313 w 331"/>
                <a:gd name="T59" fmla="*/ 203 h 222"/>
                <a:gd name="T60" fmla="*/ 270 w 331"/>
                <a:gd name="T61" fmla="*/ 218 h 222"/>
                <a:gd name="T62" fmla="*/ 238 w 331"/>
                <a:gd name="T63" fmla="*/ 208 h 222"/>
                <a:gd name="T64" fmla="*/ 240 w 331"/>
                <a:gd name="T65" fmla="*/ 206 h 222"/>
                <a:gd name="T66" fmla="*/ 274 w 331"/>
                <a:gd name="T67" fmla="*/ 211 h 222"/>
                <a:gd name="T68" fmla="*/ 306 w 331"/>
                <a:gd name="T69" fmla="*/ 198 h 222"/>
                <a:gd name="T70" fmla="*/ 319 w 331"/>
                <a:gd name="T71" fmla="*/ 159 h 222"/>
                <a:gd name="T72" fmla="*/ 304 w 331"/>
                <a:gd name="T73" fmla="*/ 120 h 222"/>
                <a:gd name="T74" fmla="*/ 271 w 331"/>
                <a:gd name="T75" fmla="*/ 104 h 222"/>
                <a:gd name="T76" fmla="*/ 240 w 331"/>
                <a:gd name="T77" fmla="*/ 110 h 222"/>
                <a:gd name="T78" fmla="*/ 247 w 331"/>
                <a:gd name="T79" fmla="*/ 141 h 222"/>
                <a:gd name="T80" fmla="*/ 231 w 331"/>
                <a:gd name="T81" fmla="*/ 158 h 222"/>
                <a:gd name="T82" fmla="*/ 216 w 331"/>
                <a:gd name="T83" fmla="*/ 140 h 222"/>
                <a:gd name="T84" fmla="*/ 228 w 331"/>
                <a:gd name="T85" fmla="*/ 109 h 222"/>
                <a:gd name="T86" fmla="*/ 167 w 331"/>
                <a:gd name="T87" fmla="*/ 67 h 222"/>
                <a:gd name="T88" fmla="*/ 98 w 331"/>
                <a:gd name="T89" fmla="*/ 118 h 222"/>
                <a:gd name="T90" fmla="*/ 91 w 331"/>
                <a:gd name="T91" fmla="*/ 140 h 222"/>
                <a:gd name="T92" fmla="*/ 99 w 331"/>
                <a:gd name="T93" fmla="*/ 151 h 222"/>
                <a:gd name="T94" fmla="*/ 106 w 331"/>
                <a:gd name="T95" fmla="*/ 139 h 222"/>
                <a:gd name="T96" fmla="*/ 98 w 331"/>
                <a:gd name="T97" fmla="*/ 118 h 222"/>
                <a:gd name="T98" fmla="*/ 165 w 331"/>
                <a:gd name="T99" fmla="*/ 56 h 222"/>
                <a:gd name="T100" fmla="*/ 178 w 331"/>
                <a:gd name="T101" fmla="*/ 23 h 222"/>
                <a:gd name="T102" fmla="*/ 165 w 331"/>
                <a:gd name="T103" fmla="*/ 13 h 222"/>
                <a:gd name="T104" fmla="*/ 154 w 331"/>
                <a:gd name="T105" fmla="*/ 27 h 222"/>
                <a:gd name="T106" fmla="*/ 165 w 331"/>
                <a:gd name="T107" fmla="*/ 56 h 222"/>
                <a:gd name="T108" fmla="*/ 233 w 331"/>
                <a:gd name="T109" fmla="*/ 116 h 222"/>
                <a:gd name="T110" fmla="*/ 225 w 331"/>
                <a:gd name="T111" fmla="*/ 137 h 222"/>
                <a:gd name="T112" fmla="*/ 232 w 331"/>
                <a:gd name="T113" fmla="*/ 149 h 222"/>
                <a:gd name="T114" fmla="*/ 240 w 331"/>
                <a:gd name="T115" fmla="*/ 138 h 222"/>
                <a:gd name="T116" fmla="*/ 233 w 331"/>
                <a:gd name="T117" fmla="*/ 116 h 2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1" h="221">
                  <a:moveTo>
                    <a:pt x="167" y="67"/>
                  </a:moveTo>
                  <a:cubicBezTo>
                    <a:pt x="166" y="68"/>
                    <a:pt x="166" y="68"/>
                    <a:pt x="166" y="68"/>
                  </a:cubicBezTo>
                  <a:cubicBezTo>
                    <a:pt x="140" y="80"/>
                    <a:pt x="119" y="94"/>
                    <a:pt x="103" y="111"/>
                  </a:cubicBezTo>
                  <a:cubicBezTo>
                    <a:pt x="111" y="119"/>
                    <a:pt x="115" y="130"/>
                    <a:pt x="115" y="142"/>
                  </a:cubicBezTo>
                  <a:cubicBezTo>
                    <a:pt x="114" y="153"/>
                    <a:pt x="109" y="160"/>
                    <a:pt x="100" y="160"/>
                  </a:cubicBezTo>
                  <a:cubicBezTo>
                    <a:pt x="91" y="160"/>
                    <a:pt x="85" y="154"/>
                    <a:pt x="84" y="143"/>
                  </a:cubicBezTo>
                  <a:cubicBezTo>
                    <a:pt x="83" y="131"/>
                    <a:pt x="85" y="121"/>
                    <a:pt x="91" y="112"/>
                  </a:cubicBezTo>
                  <a:cubicBezTo>
                    <a:pt x="83" y="107"/>
                    <a:pt x="72" y="105"/>
                    <a:pt x="59" y="106"/>
                  </a:cubicBezTo>
                  <a:cubicBezTo>
                    <a:pt x="47" y="108"/>
                    <a:pt x="36" y="113"/>
                    <a:pt x="26" y="122"/>
                  </a:cubicBezTo>
                  <a:cubicBezTo>
                    <a:pt x="17" y="130"/>
                    <a:pt x="12" y="143"/>
                    <a:pt x="12" y="161"/>
                  </a:cubicBezTo>
                  <a:cubicBezTo>
                    <a:pt x="12" y="179"/>
                    <a:pt x="16" y="191"/>
                    <a:pt x="25" y="200"/>
                  </a:cubicBezTo>
                  <a:cubicBezTo>
                    <a:pt x="34" y="208"/>
                    <a:pt x="45" y="212"/>
                    <a:pt x="57" y="213"/>
                  </a:cubicBezTo>
                  <a:cubicBezTo>
                    <a:pt x="68" y="214"/>
                    <a:pt x="80" y="212"/>
                    <a:pt x="91" y="208"/>
                  </a:cubicBezTo>
                  <a:cubicBezTo>
                    <a:pt x="93" y="210"/>
                    <a:pt x="93" y="210"/>
                    <a:pt x="93" y="210"/>
                  </a:cubicBezTo>
                  <a:cubicBezTo>
                    <a:pt x="87" y="215"/>
                    <a:pt x="76" y="219"/>
                    <a:pt x="60" y="220"/>
                  </a:cubicBezTo>
                  <a:cubicBezTo>
                    <a:pt x="44" y="222"/>
                    <a:pt x="30" y="217"/>
                    <a:pt x="18" y="205"/>
                  </a:cubicBezTo>
                  <a:cubicBezTo>
                    <a:pt x="6" y="194"/>
                    <a:pt x="0" y="179"/>
                    <a:pt x="0" y="160"/>
                  </a:cubicBezTo>
                  <a:cubicBezTo>
                    <a:pt x="1" y="141"/>
                    <a:pt x="8" y="127"/>
                    <a:pt x="22" y="115"/>
                  </a:cubicBezTo>
                  <a:cubicBezTo>
                    <a:pt x="36" y="104"/>
                    <a:pt x="50" y="98"/>
                    <a:pt x="63" y="98"/>
                  </a:cubicBezTo>
                  <a:cubicBezTo>
                    <a:pt x="77" y="98"/>
                    <a:pt x="87" y="101"/>
                    <a:pt x="95" y="106"/>
                  </a:cubicBezTo>
                  <a:cubicBezTo>
                    <a:pt x="111" y="90"/>
                    <a:pt x="132" y="75"/>
                    <a:pt x="159" y="62"/>
                  </a:cubicBezTo>
                  <a:cubicBezTo>
                    <a:pt x="149" y="48"/>
                    <a:pt x="145" y="35"/>
                    <a:pt x="146" y="21"/>
                  </a:cubicBezTo>
                  <a:cubicBezTo>
                    <a:pt x="147" y="8"/>
                    <a:pt x="153" y="1"/>
                    <a:pt x="164" y="0"/>
                  </a:cubicBezTo>
                  <a:cubicBezTo>
                    <a:pt x="175" y="0"/>
                    <a:pt x="182" y="6"/>
                    <a:pt x="186" y="18"/>
                  </a:cubicBezTo>
                  <a:cubicBezTo>
                    <a:pt x="189" y="31"/>
                    <a:pt x="185" y="45"/>
                    <a:pt x="172" y="60"/>
                  </a:cubicBezTo>
                  <a:cubicBezTo>
                    <a:pt x="198" y="73"/>
                    <a:pt x="220" y="88"/>
                    <a:pt x="236" y="104"/>
                  </a:cubicBezTo>
                  <a:cubicBezTo>
                    <a:pt x="244" y="99"/>
                    <a:pt x="254" y="96"/>
                    <a:pt x="268" y="96"/>
                  </a:cubicBezTo>
                  <a:cubicBezTo>
                    <a:pt x="281" y="96"/>
                    <a:pt x="295" y="102"/>
                    <a:pt x="309" y="113"/>
                  </a:cubicBezTo>
                  <a:cubicBezTo>
                    <a:pt x="323" y="125"/>
                    <a:pt x="330" y="140"/>
                    <a:pt x="330" y="158"/>
                  </a:cubicBezTo>
                  <a:cubicBezTo>
                    <a:pt x="331" y="177"/>
                    <a:pt x="325" y="192"/>
                    <a:pt x="313" y="203"/>
                  </a:cubicBezTo>
                  <a:cubicBezTo>
                    <a:pt x="301" y="215"/>
                    <a:pt x="286" y="220"/>
                    <a:pt x="270" y="218"/>
                  </a:cubicBezTo>
                  <a:cubicBezTo>
                    <a:pt x="254" y="217"/>
                    <a:pt x="244" y="213"/>
                    <a:pt x="238" y="208"/>
                  </a:cubicBezTo>
                  <a:cubicBezTo>
                    <a:pt x="240" y="206"/>
                    <a:pt x="240" y="206"/>
                    <a:pt x="240" y="206"/>
                  </a:cubicBezTo>
                  <a:cubicBezTo>
                    <a:pt x="251" y="210"/>
                    <a:pt x="262" y="212"/>
                    <a:pt x="274" y="211"/>
                  </a:cubicBezTo>
                  <a:cubicBezTo>
                    <a:pt x="286" y="211"/>
                    <a:pt x="297" y="206"/>
                    <a:pt x="306" y="198"/>
                  </a:cubicBezTo>
                  <a:cubicBezTo>
                    <a:pt x="315" y="190"/>
                    <a:pt x="319" y="177"/>
                    <a:pt x="319" y="159"/>
                  </a:cubicBezTo>
                  <a:cubicBezTo>
                    <a:pt x="319" y="141"/>
                    <a:pt x="314" y="128"/>
                    <a:pt x="304" y="120"/>
                  </a:cubicBezTo>
                  <a:cubicBezTo>
                    <a:pt x="295" y="111"/>
                    <a:pt x="284" y="106"/>
                    <a:pt x="271" y="104"/>
                  </a:cubicBezTo>
                  <a:cubicBezTo>
                    <a:pt x="259" y="103"/>
                    <a:pt x="248" y="105"/>
                    <a:pt x="240" y="110"/>
                  </a:cubicBezTo>
                  <a:cubicBezTo>
                    <a:pt x="246" y="119"/>
                    <a:pt x="248" y="129"/>
                    <a:pt x="247" y="141"/>
                  </a:cubicBezTo>
                  <a:cubicBezTo>
                    <a:pt x="246" y="152"/>
                    <a:pt x="240" y="158"/>
                    <a:pt x="231" y="158"/>
                  </a:cubicBezTo>
                  <a:cubicBezTo>
                    <a:pt x="222" y="158"/>
                    <a:pt x="217" y="152"/>
                    <a:pt x="216" y="140"/>
                  </a:cubicBezTo>
                  <a:cubicBezTo>
                    <a:pt x="216" y="128"/>
                    <a:pt x="220" y="117"/>
                    <a:pt x="228" y="109"/>
                  </a:cubicBezTo>
                  <a:cubicBezTo>
                    <a:pt x="212" y="92"/>
                    <a:pt x="192" y="79"/>
                    <a:pt x="167" y="67"/>
                  </a:cubicBezTo>
                  <a:close/>
                  <a:moveTo>
                    <a:pt x="98" y="118"/>
                  </a:moveTo>
                  <a:cubicBezTo>
                    <a:pt x="92" y="125"/>
                    <a:pt x="90" y="132"/>
                    <a:pt x="91" y="140"/>
                  </a:cubicBezTo>
                  <a:cubicBezTo>
                    <a:pt x="92" y="148"/>
                    <a:pt x="95" y="151"/>
                    <a:pt x="99" y="151"/>
                  </a:cubicBezTo>
                  <a:cubicBezTo>
                    <a:pt x="103" y="150"/>
                    <a:pt x="106" y="146"/>
                    <a:pt x="106" y="139"/>
                  </a:cubicBezTo>
                  <a:cubicBezTo>
                    <a:pt x="107" y="131"/>
                    <a:pt x="104" y="124"/>
                    <a:pt x="98" y="118"/>
                  </a:cubicBezTo>
                  <a:close/>
                  <a:moveTo>
                    <a:pt x="165" y="56"/>
                  </a:moveTo>
                  <a:cubicBezTo>
                    <a:pt x="176" y="42"/>
                    <a:pt x="180" y="31"/>
                    <a:pt x="178" y="23"/>
                  </a:cubicBezTo>
                  <a:cubicBezTo>
                    <a:pt x="175" y="16"/>
                    <a:pt x="171" y="12"/>
                    <a:pt x="165" y="13"/>
                  </a:cubicBezTo>
                  <a:cubicBezTo>
                    <a:pt x="159" y="13"/>
                    <a:pt x="156" y="18"/>
                    <a:pt x="154" y="27"/>
                  </a:cubicBezTo>
                  <a:cubicBezTo>
                    <a:pt x="153" y="36"/>
                    <a:pt x="157" y="46"/>
                    <a:pt x="165" y="56"/>
                  </a:cubicBezTo>
                  <a:close/>
                  <a:moveTo>
                    <a:pt x="233" y="116"/>
                  </a:moveTo>
                  <a:cubicBezTo>
                    <a:pt x="227" y="122"/>
                    <a:pt x="224" y="129"/>
                    <a:pt x="225" y="137"/>
                  </a:cubicBezTo>
                  <a:cubicBezTo>
                    <a:pt x="225" y="144"/>
                    <a:pt x="227" y="148"/>
                    <a:pt x="232" y="149"/>
                  </a:cubicBezTo>
                  <a:cubicBezTo>
                    <a:pt x="236" y="149"/>
                    <a:pt x="239" y="146"/>
                    <a:pt x="240" y="138"/>
                  </a:cubicBezTo>
                  <a:cubicBezTo>
                    <a:pt x="241" y="130"/>
                    <a:pt x="238" y="123"/>
                    <a:pt x="233" y="1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solidFill>
                  <a:schemeClr val="bg1"/>
                </a:solidFill>
                <a:latin typeface="造字工房悦黑体验版常规体" pitchFamily="50" charset="-122"/>
                <a:ea typeface="造字工房悦黑体验版常规体" pitchFamily="50" charset="-122"/>
              </a:endParaRPr>
            </a:p>
          </p:txBody>
        </p:sp>
        <p:sp>
          <p:nvSpPr>
            <p:cNvPr id="44" name="Freeform 6"/>
            <p:cNvSpPr>
              <a:spLocks noEditPoints="1"/>
            </p:cNvSpPr>
            <p:nvPr/>
          </p:nvSpPr>
          <p:spPr bwMode="auto">
            <a:xfrm>
              <a:off x="2637" y="1334"/>
              <a:ext cx="569" cy="582"/>
            </a:xfrm>
            <a:custGeom>
              <a:gdLst>
                <a:gd name="T0" fmla="*/ 48 w 197"/>
                <a:gd name="T1" fmla="*/ 160 h 201"/>
                <a:gd name="T2" fmla="*/ 65 w 197"/>
                <a:gd name="T3" fmla="*/ 178 h 201"/>
                <a:gd name="T4" fmla="*/ 26 w 197"/>
                <a:gd name="T5" fmla="*/ 200 h 201"/>
                <a:gd name="T6" fmla="*/ 2 w 197"/>
                <a:gd name="T7" fmla="*/ 174 h 201"/>
                <a:gd name="T8" fmla="*/ 34 w 197"/>
                <a:gd name="T9" fmla="*/ 143 h 201"/>
                <a:gd name="T10" fmla="*/ 99 w 197"/>
                <a:gd name="T11" fmla="*/ 124 h 201"/>
                <a:gd name="T12" fmla="*/ 168 w 197"/>
                <a:gd name="T13" fmla="*/ 97 h 201"/>
                <a:gd name="T14" fmla="*/ 194 w 197"/>
                <a:gd name="T15" fmla="*/ 43 h 201"/>
                <a:gd name="T16" fmla="*/ 167 w 197"/>
                <a:gd name="T17" fmla="*/ 6 h 201"/>
                <a:gd name="T18" fmla="*/ 102 w 197"/>
                <a:gd name="T19" fmla="*/ 24 h 201"/>
                <a:gd name="T20" fmla="*/ 96 w 197"/>
                <a:gd name="T21" fmla="*/ 56 h 201"/>
                <a:gd name="T22" fmla="*/ 116 w 197"/>
                <a:gd name="T23" fmla="*/ 46 h 201"/>
                <a:gd name="T24" fmla="*/ 142 w 197"/>
                <a:gd name="T25" fmla="*/ 31 h 201"/>
                <a:gd name="T26" fmla="*/ 164 w 197"/>
                <a:gd name="T27" fmla="*/ 44 h 201"/>
                <a:gd name="T28" fmla="*/ 142 w 197"/>
                <a:gd name="T29" fmla="*/ 82 h 201"/>
                <a:gd name="T30" fmla="*/ 101 w 197"/>
                <a:gd name="T31" fmla="*/ 93 h 201"/>
                <a:gd name="T32" fmla="*/ 75 w 197"/>
                <a:gd name="T33" fmla="*/ 75 h 201"/>
                <a:gd name="T34" fmla="*/ 53 w 197"/>
                <a:gd name="T35" fmla="*/ 71 h 201"/>
                <a:gd name="T36" fmla="*/ 37 w 197"/>
                <a:gd name="T37" fmla="*/ 117 h 201"/>
                <a:gd name="T38" fmla="*/ 51 w 197"/>
                <a:gd name="T39" fmla="*/ 68 h 201"/>
                <a:gd name="T40" fmla="*/ 99 w 197"/>
                <a:gd name="T41" fmla="*/ 21 h 201"/>
                <a:gd name="T42" fmla="*/ 168 w 197"/>
                <a:gd name="T43" fmla="*/ 3 h 201"/>
                <a:gd name="T44" fmla="*/ 197 w 197"/>
                <a:gd name="T45" fmla="*/ 43 h 201"/>
                <a:gd name="T46" fmla="*/ 170 w 197"/>
                <a:gd name="T47" fmla="*/ 99 h 201"/>
                <a:gd name="T48" fmla="*/ 113 w 197"/>
                <a:gd name="T49" fmla="*/ 125 h 201"/>
                <a:gd name="T50" fmla="*/ 35 w 197"/>
                <a:gd name="T51" fmla="*/ 146 h 201"/>
                <a:gd name="T52" fmla="*/ 5 w 197"/>
                <a:gd name="T53" fmla="*/ 174 h 201"/>
                <a:gd name="T54" fmla="*/ 27 w 197"/>
                <a:gd name="T55" fmla="*/ 197 h 201"/>
                <a:gd name="T56" fmla="*/ 61 w 197"/>
                <a:gd name="T57" fmla="*/ 178 h 201"/>
                <a:gd name="T58" fmla="*/ 48 w 197"/>
                <a:gd name="T59" fmla="*/ 163 h 201"/>
                <a:gd name="T60" fmla="*/ 76 w 197"/>
                <a:gd name="T61" fmla="*/ 60 h 201"/>
                <a:gd name="T62" fmla="*/ 90 w 197"/>
                <a:gd name="T63" fmla="*/ 88 h 201"/>
                <a:gd name="T64" fmla="*/ 119 w 197"/>
                <a:gd name="T65" fmla="*/ 88 h 201"/>
                <a:gd name="T66" fmla="*/ 156 w 197"/>
                <a:gd name="T67" fmla="*/ 61 h 201"/>
                <a:gd name="T68" fmla="*/ 152 w 197"/>
                <a:gd name="T69" fmla="*/ 36 h 201"/>
                <a:gd name="T70" fmla="*/ 129 w 197"/>
                <a:gd name="T71" fmla="*/ 38 h 201"/>
                <a:gd name="T72" fmla="*/ 111 w 197"/>
                <a:gd name="T73" fmla="*/ 67 h 201"/>
                <a:gd name="T74" fmla="*/ 76 w 197"/>
                <a:gd name="T75" fmla="*/ 60 h 2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7" h="201">
                  <a:moveTo>
                    <a:pt x="26" y="176"/>
                  </a:moveTo>
                  <a:cubicBezTo>
                    <a:pt x="33" y="166"/>
                    <a:pt x="41" y="161"/>
                    <a:pt x="48" y="160"/>
                  </a:cubicBezTo>
                  <a:cubicBezTo>
                    <a:pt x="56" y="159"/>
                    <a:pt x="62" y="160"/>
                    <a:pt x="65" y="164"/>
                  </a:cubicBezTo>
                  <a:cubicBezTo>
                    <a:pt x="68" y="168"/>
                    <a:pt x="68" y="173"/>
                    <a:pt x="65" y="178"/>
                  </a:cubicBezTo>
                  <a:cubicBezTo>
                    <a:pt x="63" y="183"/>
                    <a:pt x="58" y="188"/>
                    <a:pt x="51" y="192"/>
                  </a:cubicBezTo>
                  <a:cubicBezTo>
                    <a:pt x="44" y="197"/>
                    <a:pt x="36" y="199"/>
                    <a:pt x="26" y="200"/>
                  </a:cubicBezTo>
                  <a:cubicBezTo>
                    <a:pt x="17" y="201"/>
                    <a:pt x="10" y="198"/>
                    <a:pt x="5" y="192"/>
                  </a:cubicBezTo>
                  <a:cubicBezTo>
                    <a:pt x="1" y="186"/>
                    <a:pt x="0" y="180"/>
                    <a:pt x="2" y="174"/>
                  </a:cubicBezTo>
                  <a:cubicBezTo>
                    <a:pt x="4" y="168"/>
                    <a:pt x="8" y="162"/>
                    <a:pt x="12" y="157"/>
                  </a:cubicBezTo>
                  <a:cubicBezTo>
                    <a:pt x="17" y="153"/>
                    <a:pt x="24" y="148"/>
                    <a:pt x="34" y="143"/>
                  </a:cubicBezTo>
                  <a:cubicBezTo>
                    <a:pt x="44" y="139"/>
                    <a:pt x="53" y="135"/>
                    <a:pt x="61" y="132"/>
                  </a:cubicBezTo>
                  <a:cubicBezTo>
                    <a:pt x="70" y="130"/>
                    <a:pt x="82" y="127"/>
                    <a:pt x="99" y="124"/>
                  </a:cubicBezTo>
                  <a:cubicBezTo>
                    <a:pt x="115" y="121"/>
                    <a:pt x="129" y="117"/>
                    <a:pt x="140" y="112"/>
                  </a:cubicBezTo>
                  <a:cubicBezTo>
                    <a:pt x="150" y="108"/>
                    <a:pt x="160" y="102"/>
                    <a:pt x="168" y="97"/>
                  </a:cubicBezTo>
                  <a:cubicBezTo>
                    <a:pt x="176" y="91"/>
                    <a:pt x="182" y="82"/>
                    <a:pt x="188" y="72"/>
                  </a:cubicBezTo>
                  <a:cubicBezTo>
                    <a:pt x="193" y="61"/>
                    <a:pt x="195" y="51"/>
                    <a:pt x="194" y="43"/>
                  </a:cubicBezTo>
                  <a:cubicBezTo>
                    <a:pt x="193" y="34"/>
                    <a:pt x="191" y="27"/>
                    <a:pt x="186" y="20"/>
                  </a:cubicBezTo>
                  <a:cubicBezTo>
                    <a:pt x="181" y="13"/>
                    <a:pt x="175" y="9"/>
                    <a:pt x="167" y="6"/>
                  </a:cubicBezTo>
                  <a:cubicBezTo>
                    <a:pt x="158" y="4"/>
                    <a:pt x="149" y="4"/>
                    <a:pt x="138" y="6"/>
                  </a:cubicBezTo>
                  <a:cubicBezTo>
                    <a:pt x="127" y="9"/>
                    <a:pt x="115" y="15"/>
                    <a:pt x="102" y="24"/>
                  </a:cubicBezTo>
                  <a:cubicBezTo>
                    <a:pt x="89" y="33"/>
                    <a:pt x="81" y="44"/>
                    <a:pt x="77" y="57"/>
                  </a:cubicBezTo>
                  <a:cubicBezTo>
                    <a:pt x="85" y="56"/>
                    <a:pt x="91" y="56"/>
                    <a:pt x="96" y="56"/>
                  </a:cubicBezTo>
                  <a:cubicBezTo>
                    <a:pt x="101" y="56"/>
                    <a:pt x="106" y="59"/>
                    <a:pt x="110" y="62"/>
                  </a:cubicBezTo>
                  <a:cubicBezTo>
                    <a:pt x="111" y="56"/>
                    <a:pt x="113" y="50"/>
                    <a:pt x="116" y="46"/>
                  </a:cubicBezTo>
                  <a:cubicBezTo>
                    <a:pt x="119" y="41"/>
                    <a:pt x="123" y="38"/>
                    <a:pt x="127" y="36"/>
                  </a:cubicBezTo>
                  <a:cubicBezTo>
                    <a:pt x="132" y="33"/>
                    <a:pt x="137" y="32"/>
                    <a:pt x="142" y="31"/>
                  </a:cubicBezTo>
                  <a:cubicBezTo>
                    <a:pt x="146" y="30"/>
                    <a:pt x="151" y="31"/>
                    <a:pt x="155" y="32"/>
                  </a:cubicBezTo>
                  <a:cubicBezTo>
                    <a:pt x="159" y="34"/>
                    <a:pt x="162" y="37"/>
                    <a:pt x="164" y="44"/>
                  </a:cubicBezTo>
                  <a:cubicBezTo>
                    <a:pt x="166" y="50"/>
                    <a:pt x="164" y="56"/>
                    <a:pt x="160" y="64"/>
                  </a:cubicBezTo>
                  <a:cubicBezTo>
                    <a:pt x="155" y="71"/>
                    <a:pt x="149" y="77"/>
                    <a:pt x="142" y="82"/>
                  </a:cubicBezTo>
                  <a:cubicBezTo>
                    <a:pt x="134" y="86"/>
                    <a:pt x="127" y="89"/>
                    <a:pt x="121" y="91"/>
                  </a:cubicBezTo>
                  <a:cubicBezTo>
                    <a:pt x="115" y="93"/>
                    <a:pt x="108" y="94"/>
                    <a:pt x="101" y="93"/>
                  </a:cubicBezTo>
                  <a:cubicBezTo>
                    <a:pt x="95" y="92"/>
                    <a:pt x="89" y="90"/>
                    <a:pt x="85" y="87"/>
                  </a:cubicBezTo>
                  <a:cubicBezTo>
                    <a:pt x="81" y="84"/>
                    <a:pt x="77" y="80"/>
                    <a:pt x="75" y="75"/>
                  </a:cubicBezTo>
                  <a:cubicBezTo>
                    <a:pt x="74" y="69"/>
                    <a:pt x="73" y="65"/>
                    <a:pt x="74" y="60"/>
                  </a:cubicBezTo>
                  <a:cubicBezTo>
                    <a:pt x="66" y="63"/>
                    <a:pt x="59" y="67"/>
                    <a:pt x="53" y="71"/>
                  </a:cubicBezTo>
                  <a:cubicBezTo>
                    <a:pt x="47" y="75"/>
                    <a:pt x="42" y="81"/>
                    <a:pt x="39" y="89"/>
                  </a:cubicBezTo>
                  <a:cubicBezTo>
                    <a:pt x="37" y="96"/>
                    <a:pt x="36" y="105"/>
                    <a:pt x="37" y="117"/>
                  </a:cubicBezTo>
                  <a:cubicBezTo>
                    <a:pt x="34" y="105"/>
                    <a:pt x="34" y="95"/>
                    <a:pt x="37" y="87"/>
                  </a:cubicBezTo>
                  <a:cubicBezTo>
                    <a:pt x="40" y="79"/>
                    <a:pt x="45" y="73"/>
                    <a:pt x="51" y="68"/>
                  </a:cubicBezTo>
                  <a:cubicBezTo>
                    <a:pt x="58" y="64"/>
                    <a:pt x="65" y="60"/>
                    <a:pt x="75" y="57"/>
                  </a:cubicBezTo>
                  <a:cubicBezTo>
                    <a:pt x="78" y="43"/>
                    <a:pt x="87" y="31"/>
                    <a:pt x="99" y="21"/>
                  </a:cubicBezTo>
                  <a:cubicBezTo>
                    <a:pt x="112" y="12"/>
                    <a:pt x="125" y="6"/>
                    <a:pt x="136" y="3"/>
                  </a:cubicBezTo>
                  <a:cubicBezTo>
                    <a:pt x="148" y="0"/>
                    <a:pt x="159" y="0"/>
                    <a:pt x="168" y="3"/>
                  </a:cubicBezTo>
                  <a:cubicBezTo>
                    <a:pt x="177" y="6"/>
                    <a:pt x="184" y="11"/>
                    <a:pt x="188" y="19"/>
                  </a:cubicBezTo>
                  <a:cubicBezTo>
                    <a:pt x="193" y="26"/>
                    <a:pt x="196" y="34"/>
                    <a:pt x="197" y="43"/>
                  </a:cubicBezTo>
                  <a:cubicBezTo>
                    <a:pt x="197" y="52"/>
                    <a:pt x="195" y="62"/>
                    <a:pt x="190" y="73"/>
                  </a:cubicBezTo>
                  <a:cubicBezTo>
                    <a:pt x="184" y="84"/>
                    <a:pt x="178" y="93"/>
                    <a:pt x="170" y="99"/>
                  </a:cubicBezTo>
                  <a:cubicBezTo>
                    <a:pt x="162" y="105"/>
                    <a:pt x="153" y="110"/>
                    <a:pt x="143" y="115"/>
                  </a:cubicBezTo>
                  <a:cubicBezTo>
                    <a:pt x="133" y="119"/>
                    <a:pt x="123" y="123"/>
                    <a:pt x="113" y="125"/>
                  </a:cubicBezTo>
                  <a:cubicBezTo>
                    <a:pt x="103" y="128"/>
                    <a:pt x="89" y="131"/>
                    <a:pt x="73" y="135"/>
                  </a:cubicBezTo>
                  <a:cubicBezTo>
                    <a:pt x="56" y="139"/>
                    <a:pt x="43" y="143"/>
                    <a:pt x="35" y="146"/>
                  </a:cubicBezTo>
                  <a:cubicBezTo>
                    <a:pt x="27" y="150"/>
                    <a:pt x="21" y="154"/>
                    <a:pt x="16" y="158"/>
                  </a:cubicBezTo>
                  <a:cubicBezTo>
                    <a:pt x="11" y="162"/>
                    <a:pt x="7" y="168"/>
                    <a:pt x="5" y="174"/>
                  </a:cubicBezTo>
                  <a:cubicBezTo>
                    <a:pt x="3" y="180"/>
                    <a:pt x="4" y="186"/>
                    <a:pt x="8" y="191"/>
                  </a:cubicBezTo>
                  <a:cubicBezTo>
                    <a:pt x="12" y="196"/>
                    <a:pt x="18" y="198"/>
                    <a:pt x="27" y="197"/>
                  </a:cubicBezTo>
                  <a:cubicBezTo>
                    <a:pt x="36" y="196"/>
                    <a:pt x="44" y="194"/>
                    <a:pt x="50" y="190"/>
                  </a:cubicBezTo>
                  <a:cubicBezTo>
                    <a:pt x="56" y="186"/>
                    <a:pt x="60" y="182"/>
                    <a:pt x="61" y="178"/>
                  </a:cubicBezTo>
                  <a:cubicBezTo>
                    <a:pt x="63" y="174"/>
                    <a:pt x="63" y="171"/>
                    <a:pt x="61" y="167"/>
                  </a:cubicBezTo>
                  <a:cubicBezTo>
                    <a:pt x="59" y="164"/>
                    <a:pt x="55" y="163"/>
                    <a:pt x="48" y="163"/>
                  </a:cubicBezTo>
                  <a:cubicBezTo>
                    <a:pt x="41" y="163"/>
                    <a:pt x="34" y="168"/>
                    <a:pt x="26" y="176"/>
                  </a:cubicBezTo>
                  <a:close/>
                  <a:moveTo>
                    <a:pt x="76" y="60"/>
                  </a:moveTo>
                  <a:cubicBezTo>
                    <a:pt x="76" y="64"/>
                    <a:pt x="76" y="69"/>
                    <a:pt x="77" y="74"/>
                  </a:cubicBezTo>
                  <a:cubicBezTo>
                    <a:pt x="81" y="81"/>
                    <a:pt x="85" y="85"/>
                    <a:pt x="90" y="88"/>
                  </a:cubicBezTo>
                  <a:cubicBezTo>
                    <a:pt x="95" y="90"/>
                    <a:pt x="100" y="91"/>
                    <a:pt x="103" y="91"/>
                  </a:cubicBezTo>
                  <a:cubicBezTo>
                    <a:pt x="107" y="91"/>
                    <a:pt x="112" y="90"/>
                    <a:pt x="119" y="88"/>
                  </a:cubicBezTo>
                  <a:cubicBezTo>
                    <a:pt x="126" y="86"/>
                    <a:pt x="133" y="83"/>
                    <a:pt x="140" y="78"/>
                  </a:cubicBezTo>
                  <a:cubicBezTo>
                    <a:pt x="147" y="74"/>
                    <a:pt x="153" y="68"/>
                    <a:pt x="156" y="61"/>
                  </a:cubicBezTo>
                  <a:cubicBezTo>
                    <a:pt x="159" y="54"/>
                    <a:pt x="160" y="48"/>
                    <a:pt x="159" y="44"/>
                  </a:cubicBezTo>
                  <a:cubicBezTo>
                    <a:pt x="158" y="40"/>
                    <a:pt x="156" y="37"/>
                    <a:pt x="152" y="36"/>
                  </a:cubicBezTo>
                  <a:cubicBezTo>
                    <a:pt x="149" y="34"/>
                    <a:pt x="145" y="33"/>
                    <a:pt x="141" y="34"/>
                  </a:cubicBezTo>
                  <a:cubicBezTo>
                    <a:pt x="137" y="34"/>
                    <a:pt x="133" y="36"/>
                    <a:pt x="129" y="38"/>
                  </a:cubicBezTo>
                  <a:cubicBezTo>
                    <a:pt x="124" y="40"/>
                    <a:pt x="121" y="44"/>
                    <a:pt x="118" y="47"/>
                  </a:cubicBezTo>
                  <a:cubicBezTo>
                    <a:pt x="115" y="51"/>
                    <a:pt x="113" y="58"/>
                    <a:pt x="111" y="67"/>
                  </a:cubicBezTo>
                  <a:cubicBezTo>
                    <a:pt x="106" y="62"/>
                    <a:pt x="101" y="59"/>
                    <a:pt x="97" y="58"/>
                  </a:cubicBezTo>
                  <a:cubicBezTo>
                    <a:pt x="94" y="58"/>
                    <a:pt x="87" y="58"/>
                    <a:pt x="76"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solidFill>
                  <a:schemeClr val="bg1"/>
                </a:solidFill>
                <a:latin typeface="造字工房悦黑体验版常规体" pitchFamily="50" charset="-122"/>
                <a:ea typeface="造字工房悦黑体验版常规体" pitchFamily="50" charset="-122"/>
              </a:endParaRPr>
            </a:p>
          </p:txBody>
        </p:sp>
        <p:sp>
          <p:nvSpPr>
            <p:cNvPr id="45" name="Freeform 7"/>
            <p:cNvSpPr>
              <a:spLocks noEditPoints="1"/>
            </p:cNvSpPr>
            <p:nvPr/>
          </p:nvSpPr>
          <p:spPr bwMode="auto">
            <a:xfrm>
              <a:off x="4308" y="1334"/>
              <a:ext cx="568" cy="582"/>
            </a:xfrm>
            <a:custGeom>
              <a:gdLst>
                <a:gd name="T0" fmla="*/ 136 w 197"/>
                <a:gd name="T1" fmla="*/ 168 h 201"/>
                <a:gd name="T2" fmla="*/ 148 w 197"/>
                <a:gd name="T3" fmla="*/ 190 h 201"/>
                <a:gd name="T4" fmla="*/ 189 w 197"/>
                <a:gd name="T5" fmla="*/ 191 h 201"/>
                <a:gd name="T6" fmla="*/ 182 w 197"/>
                <a:gd name="T7" fmla="*/ 158 h 201"/>
                <a:gd name="T8" fmla="*/ 125 w 197"/>
                <a:gd name="T9" fmla="*/ 135 h 201"/>
                <a:gd name="T10" fmla="*/ 54 w 197"/>
                <a:gd name="T11" fmla="*/ 115 h 201"/>
                <a:gd name="T12" fmla="*/ 8 w 197"/>
                <a:gd name="T13" fmla="*/ 73 h 201"/>
                <a:gd name="T14" fmla="*/ 9 w 197"/>
                <a:gd name="T15" fmla="*/ 19 h 201"/>
                <a:gd name="T16" fmla="*/ 61 w 197"/>
                <a:gd name="T17" fmla="*/ 3 h 201"/>
                <a:gd name="T18" fmla="*/ 123 w 197"/>
                <a:gd name="T19" fmla="*/ 58 h 201"/>
                <a:gd name="T20" fmla="*/ 160 w 197"/>
                <a:gd name="T21" fmla="*/ 87 h 201"/>
                <a:gd name="T22" fmla="*/ 158 w 197"/>
                <a:gd name="T23" fmla="*/ 89 h 201"/>
                <a:gd name="T24" fmla="*/ 123 w 197"/>
                <a:gd name="T25" fmla="*/ 61 h 201"/>
                <a:gd name="T26" fmla="*/ 112 w 197"/>
                <a:gd name="T27" fmla="*/ 87 h 201"/>
                <a:gd name="T28" fmla="*/ 76 w 197"/>
                <a:gd name="T29" fmla="*/ 92 h 201"/>
                <a:gd name="T30" fmla="*/ 37 w 197"/>
                <a:gd name="T31" fmla="*/ 64 h 201"/>
                <a:gd name="T32" fmla="*/ 42 w 197"/>
                <a:gd name="T33" fmla="*/ 32 h 201"/>
                <a:gd name="T34" fmla="*/ 70 w 197"/>
                <a:gd name="T35" fmla="*/ 36 h 201"/>
                <a:gd name="T36" fmla="*/ 88 w 197"/>
                <a:gd name="T37" fmla="*/ 63 h 201"/>
                <a:gd name="T38" fmla="*/ 120 w 197"/>
                <a:gd name="T39" fmla="*/ 57 h 201"/>
                <a:gd name="T40" fmla="*/ 60 w 197"/>
                <a:gd name="T41" fmla="*/ 7 h 201"/>
                <a:gd name="T42" fmla="*/ 11 w 197"/>
                <a:gd name="T43" fmla="*/ 20 h 201"/>
                <a:gd name="T44" fmla="*/ 10 w 197"/>
                <a:gd name="T45" fmla="*/ 72 h 201"/>
                <a:gd name="T46" fmla="*/ 58 w 197"/>
                <a:gd name="T47" fmla="*/ 112 h 201"/>
                <a:gd name="T48" fmla="*/ 136 w 197"/>
                <a:gd name="T49" fmla="*/ 133 h 201"/>
                <a:gd name="T50" fmla="*/ 185 w 197"/>
                <a:gd name="T51" fmla="*/ 158 h 201"/>
                <a:gd name="T52" fmla="*/ 192 w 197"/>
                <a:gd name="T53" fmla="*/ 193 h 201"/>
                <a:gd name="T54" fmla="*/ 146 w 197"/>
                <a:gd name="T55" fmla="*/ 192 h 201"/>
                <a:gd name="T56" fmla="*/ 133 w 197"/>
                <a:gd name="T57" fmla="*/ 165 h 201"/>
                <a:gd name="T58" fmla="*/ 171 w 197"/>
                <a:gd name="T59" fmla="*/ 177 h 201"/>
                <a:gd name="T60" fmla="*/ 100 w 197"/>
                <a:gd name="T61" fmla="*/ 59 h 201"/>
                <a:gd name="T62" fmla="*/ 79 w 197"/>
                <a:gd name="T63" fmla="*/ 48 h 201"/>
                <a:gd name="T64" fmla="*/ 56 w 197"/>
                <a:gd name="T65" fmla="*/ 34 h 201"/>
                <a:gd name="T66" fmla="*/ 38 w 197"/>
                <a:gd name="T67" fmla="*/ 44 h 201"/>
                <a:gd name="T68" fmla="*/ 57 w 197"/>
                <a:gd name="T69" fmla="*/ 79 h 201"/>
                <a:gd name="T70" fmla="*/ 94 w 197"/>
                <a:gd name="T71" fmla="*/ 91 h 201"/>
                <a:gd name="T72" fmla="*/ 120 w 197"/>
                <a:gd name="T73" fmla="*/ 74 h 201"/>
                <a:gd name="T74" fmla="*/ 100 w 197"/>
                <a:gd name="T75" fmla="*/ 59 h 2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7" h="201">
                  <a:moveTo>
                    <a:pt x="149" y="163"/>
                  </a:moveTo>
                  <a:cubicBezTo>
                    <a:pt x="143" y="163"/>
                    <a:pt x="138" y="164"/>
                    <a:pt x="136" y="168"/>
                  </a:cubicBezTo>
                  <a:cubicBezTo>
                    <a:pt x="134" y="171"/>
                    <a:pt x="134" y="175"/>
                    <a:pt x="136" y="179"/>
                  </a:cubicBezTo>
                  <a:cubicBezTo>
                    <a:pt x="138" y="182"/>
                    <a:pt x="141" y="186"/>
                    <a:pt x="148" y="190"/>
                  </a:cubicBezTo>
                  <a:cubicBezTo>
                    <a:pt x="154" y="194"/>
                    <a:pt x="161" y="196"/>
                    <a:pt x="170" y="197"/>
                  </a:cubicBezTo>
                  <a:cubicBezTo>
                    <a:pt x="179" y="198"/>
                    <a:pt x="185" y="196"/>
                    <a:pt x="189" y="191"/>
                  </a:cubicBezTo>
                  <a:cubicBezTo>
                    <a:pt x="193" y="186"/>
                    <a:pt x="194" y="181"/>
                    <a:pt x="192" y="174"/>
                  </a:cubicBezTo>
                  <a:cubicBezTo>
                    <a:pt x="190" y="168"/>
                    <a:pt x="187" y="163"/>
                    <a:pt x="182" y="158"/>
                  </a:cubicBezTo>
                  <a:cubicBezTo>
                    <a:pt x="177" y="154"/>
                    <a:pt x="170" y="150"/>
                    <a:pt x="162" y="146"/>
                  </a:cubicBezTo>
                  <a:cubicBezTo>
                    <a:pt x="154" y="143"/>
                    <a:pt x="142" y="139"/>
                    <a:pt x="125" y="135"/>
                  </a:cubicBezTo>
                  <a:cubicBezTo>
                    <a:pt x="108" y="132"/>
                    <a:pt x="94" y="128"/>
                    <a:pt x="84" y="126"/>
                  </a:cubicBezTo>
                  <a:cubicBezTo>
                    <a:pt x="74" y="123"/>
                    <a:pt x="64" y="120"/>
                    <a:pt x="54" y="115"/>
                  </a:cubicBezTo>
                  <a:cubicBezTo>
                    <a:pt x="44" y="111"/>
                    <a:pt x="35" y="105"/>
                    <a:pt x="27" y="99"/>
                  </a:cubicBezTo>
                  <a:cubicBezTo>
                    <a:pt x="20" y="93"/>
                    <a:pt x="13" y="84"/>
                    <a:pt x="8" y="73"/>
                  </a:cubicBezTo>
                  <a:cubicBezTo>
                    <a:pt x="2" y="62"/>
                    <a:pt x="0" y="52"/>
                    <a:pt x="1" y="43"/>
                  </a:cubicBezTo>
                  <a:cubicBezTo>
                    <a:pt x="2" y="35"/>
                    <a:pt x="4" y="26"/>
                    <a:pt x="9" y="19"/>
                  </a:cubicBezTo>
                  <a:cubicBezTo>
                    <a:pt x="14" y="12"/>
                    <a:pt x="20" y="7"/>
                    <a:pt x="29" y="3"/>
                  </a:cubicBezTo>
                  <a:cubicBezTo>
                    <a:pt x="38" y="0"/>
                    <a:pt x="49" y="0"/>
                    <a:pt x="61" y="3"/>
                  </a:cubicBezTo>
                  <a:cubicBezTo>
                    <a:pt x="73" y="6"/>
                    <a:pt x="85" y="12"/>
                    <a:pt x="98" y="22"/>
                  </a:cubicBezTo>
                  <a:cubicBezTo>
                    <a:pt x="111" y="31"/>
                    <a:pt x="119" y="43"/>
                    <a:pt x="123" y="58"/>
                  </a:cubicBezTo>
                  <a:cubicBezTo>
                    <a:pt x="132" y="60"/>
                    <a:pt x="140" y="64"/>
                    <a:pt x="146" y="69"/>
                  </a:cubicBezTo>
                  <a:cubicBezTo>
                    <a:pt x="152" y="73"/>
                    <a:pt x="157" y="79"/>
                    <a:pt x="160" y="87"/>
                  </a:cubicBezTo>
                  <a:cubicBezTo>
                    <a:pt x="163" y="95"/>
                    <a:pt x="163" y="105"/>
                    <a:pt x="160" y="117"/>
                  </a:cubicBezTo>
                  <a:cubicBezTo>
                    <a:pt x="161" y="106"/>
                    <a:pt x="161" y="96"/>
                    <a:pt x="158" y="89"/>
                  </a:cubicBezTo>
                  <a:cubicBezTo>
                    <a:pt x="155" y="82"/>
                    <a:pt x="150" y="76"/>
                    <a:pt x="144" y="71"/>
                  </a:cubicBezTo>
                  <a:cubicBezTo>
                    <a:pt x="138" y="67"/>
                    <a:pt x="131" y="63"/>
                    <a:pt x="123" y="61"/>
                  </a:cubicBezTo>
                  <a:cubicBezTo>
                    <a:pt x="124" y="65"/>
                    <a:pt x="124" y="70"/>
                    <a:pt x="122" y="75"/>
                  </a:cubicBezTo>
                  <a:cubicBezTo>
                    <a:pt x="120" y="80"/>
                    <a:pt x="117" y="84"/>
                    <a:pt x="112" y="87"/>
                  </a:cubicBezTo>
                  <a:cubicBezTo>
                    <a:pt x="108" y="91"/>
                    <a:pt x="102" y="93"/>
                    <a:pt x="96" y="93"/>
                  </a:cubicBezTo>
                  <a:cubicBezTo>
                    <a:pt x="89" y="94"/>
                    <a:pt x="83" y="93"/>
                    <a:pt x="76" y="92"/>
                  </a:cubicBezTo>
                  <a:cubicBezTo>
                    <a:pt x="70" y="90"/>
                    <a:pt x="63" y="87"/>
                    <a:pt x="56" y="82"/>
                  </a:cubicBezTo>
                  <a:cubicBezTo>
                    <a:pt x="48" y="77"/>
                    <a:pt x="42" y="71"/>
                    <a:pt x="37" y="64"/>
                  </a:cubicBezTo>
                  <a:cubicBezTo>
                    <a:pt x="33" y="57"/>
                    <a:pt x="31" y="50"/>
                    <a:pt x="33" y="44"/>
                  </a:cubicBezTo>
                  <a:cubicBezTo>
                    <a:pt x="35" y="38"/>
                    <a:pt x="38" y="34"/>
                    <a:pt x="42" y="32"/>
                  </a:cubicBezTo>
                  <a:cubicBezTo>
                    <a:pt x="46" y="31"/>
                    <a:pt x="51" y="30"/>
                    <a:pt x="56" y="31"/>
                  </a:cubicBezTo>
                  <a:cubicBezTo>
                    <a:pt x="60" y="32"/>
                    <a:pt x="65" y="33"/>
                    <a:pt x="70" y="36"/>
                  </a:cubicBezTo>
                  <a:cubicBezTo>
                    <a:pt x="74" y="38"/>
                    <a:pt x="78" y="42"/>
                    <a:pt x="81" y="46"/>
                  </a:cubicBezTo>
                  <a:cubicBezTo>
                    <a:pt x="84" y="50"/>
                    <a:pt x="87" y="56"/>
                    <a:pt x="88" y="63"/>
                  </a:cubicBezTo>
                  <a:cubicBezTo>
                    <a:pt x="91" y="59"/>
                    <a:pt x="96" y="57"/>
                    <a:pt x="101" y="56"/>
                  </a:cubicBezTo>
                  <a:cubicBezTo>
                    <a:pt x="106" y="56"/>
                    <a:pt x="113" y="56"/>
                    <a:pt x="120" y="57"/>
                  </a:cubicBezTo>
                  <a:cubicBezTo>
                    <a:pt x="116" y="44"/>
                    <a:pt x="108" y="33"/>
                    <a:pt x="95" y="24"/>
                  </a:cubicBezTo>
                  <a:cubicBezTo>
                    <a:pt x="83" y="15"/>
                    <a:pt x="71" y="9"/>
                    <a:pt x="60" y="7"/>
                  </a:cubicBezTo>
                  <a:cubicBezTo>
                    <a:pt x="48" y="4"/>
                    <a:pt x="39" y="4"/>
                    <a:pt x="31" y="7"/>
                  </a:cubicBezTo>
                  <a:cubicBezTo>
                    <a:pt x="23" y="9"/>
                    <a:pt x="16" y="14"/>
                    <a:pt x="11" y="20"/>
                  </a:cubicBezTo>
                  <a:cubicBezTo>
                    <a:pt x="7" y="27"/>
                    <a:pt x="4" y="35"/>
                    <a:pt x="3" y="43"/>
                  </a:cubicBezTo>
                  <a:cubicBezTo>
                    <a:pt x="2" y="52"/>
                    <a:pt x="5" y="61"/>
                    <a:pt x="10" y="72"/>
                  </a:cubicBezTo>
                  <a:cubicBezTo>
                    <a:pt x="15" y="83"/>
                    <a:pt x="21" y="91"/>
                    <a:pt x="29" y="97"/>
                  </a:cubicBezTo>
                  <a:cubicBezTo>
                    <a:pt x="37" y="103"/>
                    <a:pt x="47" y="108"/>
                    <a:pt x="58" y="112"/>
                  </a:cubicBezTo>
                  <a:cubicBezTo>
                    <a:pt x="68" y="117"/>
                    <a:pt x="82" y="121"/>
                    <a:pt x="99" y="124"/>
                  </a:cubicBezTo>
                  <a:cubicBezTo>
                    <a:pt x="115" y="127"/>
                    <a:pt x="128" y="130"/>
                    <a:pt x="136" y="133"/>
                  </a:cubicBezTo>
                  <a:cubicBezTo>
                    <a:pt x="144" y="135"/>
                    <a:pt x="153" y="139"/>
                    <a:pt x="163" y="143"/>
                  </a:cubicBezTo>
                  <a:cubicBezTo>
                    <a:pt x="173" y="148"/>
                    <a:pt x="180" y="153"/>
                    <a:pt x="185" y="158"/>
                  </a:cubicBezTo>
                  <a:cubicBezTo>
                    <a:pt x="189" y="163"/>
                    <a:pt x="193" y="168"/>
                    <a:pt x="195" y="174"/>
                  </a:cubicBezTo>
                  <a:cubicBezTo>
                    <a:pt x="197" y="181"/>
                    <a:pt x="196" y="187"/>
                    <a:pt x="192" y="193"/>
                  </a:cubicBezTo>
                  <a:cubicBezTo>
                    <a:pt x="187" y="198"/>
                    <a:pt x="180" y="201"/>
                    <a:pt x="171" y="200"/>
                  </a:cubicBezTo>
                  <a:cubicBezTo>
                    <a:pt x="162" y="200"/>
                    <a:pt x="153" y="197"/>
                    <a:pt x="146" y="192"/>
                  </a:cubicBezTo>
                  <a:cubicBezTo>
                    <a:pt x="139" y="188"/>
                    <a:pt x="135" y="183"/>
                    <a:pt x="132" y="178"/>
                  </a:cubicBezTo>
                  <a:cubicBezTo>
                    <a:pt x="129" y="173"/>
                    <a:pt x="130" y="169"/>
                    <a:pt x="133" y="165"/>
                  </a:cubicBezTo>
                  <a:cubicBezTo>
                    <a:pt x="136" y="161"/>
                    <a:pt x="141" y="159"/>
                    <a:pt x="149" y="160"/>
                  </a:cubicBezTo>
                  <a:cubicBezTo>
                    <a:pt x="157" y="161"/>
                    <a:pt x="164" y="167"/>
                    <a:pt x="171" y="177"/>
                  </a:cubicBezTo>
                  <a:cubicBezTo>
                    <a:pt x="163" y="168"/>
                    <a:pt x="156" y="164"/>
                    <a:pt x="149" y="163"/>
                  </a:cubicBezTo>
                  <a:close/>
                  <a:moveTo>
                    <a:pt x="100" y="59"/>
                  </a:moveTo>
                  <a:cubicBezTo>
                    <a:pt x="96" y="59"/>
                    <a:pt x="91" y="62"/>
                    <a:pt x="86" y="67"/>
                  </a:cubicBezTo>
                  <a:cubicBezTo>
                    <a:pt x="84" y="58"/>
                    <a:pt x="82" y="52"/>
                    <a:pt x="79" y="48"/>
                  </a:cubicBezTo>
                  <a:cubicBezTo>
                    <a:pt x="77" y="44"/>
                    <a:pt x="73" y="41"/>
                    <a:pt x="69" y="38"/>
                  </a:cubicBezTo>
                  <a:cubicBezTo>
                    <a:pt x="64" y="36"/>
                    <a:pt x="60" y="34"/>
                    <a:pt x="56" y="34"/>
                  </a:cubicBezTo>
                  <a:cubicBezTo>
                    <a:pt x="52" y="34"/>
                    <a:pt x="48" y="34"/>
                    <a:pt x="45" y="36"/>
                  </a:cubicBezTo>
                  <a:cubicBezTo>
                    <a:pt x="42" y="37"/>
                    <a:pt x="39" y="40"/>
                    <a:pt x="38" y="44"/>
                  </a:cubicBezTo>
                  <a:cubicBezTo>
                    <a:pt x="37" y="49"/>
                    <a:pt x="38" y="54"/>
                    <a:pt x="41" y="61"/>
                  </a:cubicBezTo>
                  <a:cubicBezTo>
                    <a:pt x="45" y="68"/>
                    <a:pt x="50" y="74"/>
                    <a:pt x="57" y="79"/>
                  </a:cubicBezTo>
                  <a:cubicBezTo>
                    <a:pt x="65" y="83"/>
                    <a:pt x="72" y="86"/>
                    <a:pt x="78" y="88"/>
                  </a:cubicBezTo>
                  <a:cubicBezTo>
                    <a:pt x="85" y="90"/>
                    <a:pt x="90" y="91"/>
                    <a:pt x="94" y="91"/>
                  </a:cubicBezTo>
                  <a:cubicBezTo>
                    <a:pt x="98" y="91"/>
                    <a:pt x="102" y="90"/>
                    <a:pt x="107" y="88"/>
                  </a:cubicBezTo>
                  <a:cubicBezTo>
                    <a:pt x="113" y="86"/>
                    <a:pt x="117" y="81"/>
                    <a:pt x="120" y="74"/>
                  </a:cubicBezTo>
                  <a:cubicBezTo>
                    <a:pt x="121" y="69"/>
                    <a:pt x="121" y="64"/>
                    <a:pt x="121" y="60"/>
                  </a:cubicBezTo>
                  <a:cubicBezTo>
                    <a:pt x="111" y="58"/>
                    <a:pt x="104" y="58"/>
                    <a:pt x="100"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solidFill>
                  <a:schemeClr val="bg1"/>
                </a:solidFill>
                <a:latin typeface="造字工房悦黑体验版常规体" pitchFamily="50" charset="-122"/>
                <a:ea typeface="造字工房悦黑体验版常规体" pitchFamily="50" charset="-122"/>
              </a:endParaRPr>
            </a:p>
          </p:txBody>
        </p:sp>
      </p:grpSp>
      <p:sp>
        <p:nvSpPr>
          <p:cNvPr id="46" name="文本框 21"/>
          <p:cNvSpPr txBox="1">
            <a:spLocks noChangeArrowheads="1"/>
          </p:cNvSpPr>
          <p:nvPr/>
        </p:nvSpPr>
        <p:spPr bwMode="auto">
          <a:xfrm>
            <a:off x="5556251" y="2562225"/>
            <a:ext cx="8322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000" b="1">
                <a:solidFill>
                  <a:schemeClr val="bg1"/>
                </a:solidFill>
                <a:latin typeface="造字工房悦黑体验版常规体" pitchFamily="50" charset="-122"/>
                <a:ea typeface="造字工房悦黑体验版常规体" pitchFamily="50" charset="-122"/>
              </a:rPr>
              <a:t>04</a:t>
            </a:r>
            <a:endParaRPr lang="zh-CN" altLang="en-US" sz="4000" b="1">
              <a:solidFill>
                <a:schemeClr val="bg1"/>
              </a:solidFill>
              <a:latin typeface="造字工房悦黑体验版常规体" pitchFamily="50" charset="-122"/>
              <a:ea typeface="造字工房悦黑体验版常规体" pitchFamily="50" charset="-122"/>
            </a:endParaRPr>
          </a:p>
        </p:txBody>
      </p:sp>
      <p:grpSp>
        <p:nvGrpSpPr>
          <p:cNvPr id="47" name="组合 30"/>
          <p:cNvGrpSpPr/>
          <p:nvPr/>
        </p:nvGrpSpPr>
        <p:grpSpPr>
          <a:xfrm>
            <a:off x="3778249" y="4238626"/>
            <a:ext cx="4605339" cy="125413"/>
            <a:chOff x="3963662" y="4268415"/>
            <a:chExt cx="4604333" cy="125388"/>
          </a:xfrm>
        </p:grpSpPr>
        <p:cxnSp>
          <p:nvCxnSpPr>
            <p:cNvPr id="48" name="直接连接符 47"/>
            <p:cNvCxnSpPr>
              <a:stCxn id="49" idx="2"/>
              <a:endCxn id="50" idx="6"/>
            </p:cNvCxnSpPr>
            <p:nvPr/>
          </p:nvCxnSpPr>
          <p:spPr>
            <a:xfrm>
              <a:off x="3963662" y="4331902"/>
              <a:ext cx="4604333" cy="0"/>
            </a:xfrm>
            <a:prstGeom prst="line">
              <a:avLst/>
            </a:prstGeom>
            <a:ln w="38100">
              <a:solidFill>
                <a:srgbClr val="F6F6F6"/>
              </a:solidFill>
            </a:ln>
          </p:spPr>
          <p:style>
            <a:lnRef idx="1">
              <a:schemeClr val="accent1"/>
            </a:lnRef>
            <a:fillRef idx="0">
              <a:schemeClr val="accent1"/>
            </a:fillRef>
            <a:effectRef idx="0">
              <a:schemeClr val="accent1"/>
            </a:effectRef>
            <a:fontRef idx="minor">
              <a:schemeClr val="tx1"/>
            </a:fontRef>
          </p:style>
        </p:cxnSp>
        <p:sp>
          <p:nvSpPr>
            <p:cNvPr id="49" name="Oval 4521"/>
            <p:cNvSpPr>
              <a:spLocks noChangeArrowheads="1"/>
            </p:cNvSpPr>
            <p:nvPr/>
          </p:nvSpPr>
          <p:spPr bwMode="auto">
            <a:xfrm>
              <a:off x="3963662" y="4268415"/>
              <a:ext cx="133679" cy="125388"/>
            </a:xfrm>
            <a:prstGeom prst="ellipse">
              <a:avLst/>
            </a:prstGeom>
            <a:solidFill>
              <a:srgbClr val="F5E7D3"/>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100">
                <a:solidFill>
                  <a:schemeClr val="bg1"/>
                </a:solidFill>
                <a:latin typeface="造字工房悦黑体验版常规体" pitchFamily="50" charset="-122"/>
                <a:ea typeface="造字工房悦黑体验版常规体" pitchFamily="50" charset="-122"/>
              </a:endParaRPr>
            </a:p>
          </p:txBody>
        </p:sp>
        <p:sp>
          <p:nvSpPr>
            <p:cNvPr id="50" name="Oval 4522"/>
            <p:cNvSpPr>
              <a:spLocks noChangeArrowheads="1"/>
            </p:cNvSpPr>
            <p:nvPr/>
          </p:nvSpPr>
          <p:spPr bwMode="auto">
            <a:xfrm>
              <a:off x="8434316" y="4268415"/>
              <a:ext cx="133679" cy="125388"/>
            </a:xfrm>
            <a:prstGeom prst="ellipse">
              <a:avLst/>
            </a:prstGeom>
            <a:solidFill>
              <a:srgbClr val="F5E7D3"/>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100">
                <a:solidFill>
                  <a:schemeClr val="bg1"/>
                </a:solidFill>
                <a:latin typeface="造字工房悦黑体验版常规体" pitchFamily="50" charset="-122"/>
                <a:ea typeface="造字工房悦黑体验版常规体" pitchFamily="50" charset="-122"/>
              </a:endParaRPr>
            </a:p>
          </p:txBody>
        </p:sp>
      </p:grpSp>
      <p:sp>
        <p:nvSpPr>
          <p:cNvPr id="51" name="文本框 31"/>
          <p:cNvSpPr txBox="1">
            <a:spLocks noChangeArrowheads="1"/>
          </p:cNvSpPr>
          <p:nvPr/>
        </p:nvSpPr>
        <p:spPr bwMode="auto">
          <a:xfrm>
            <a:off x="4176714" y="4452939"/>
            <a:ext cx="38750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600">
                <a:solidFill>
                  <a:schemeClr val="bg1"/>
                </a:solidFill>
                <a:latin typeface="造字工房悦黑体验版常规体" pitchFamily="50" charset="-122"/>
                <a:ea typeface="造字工房悦黑体验版常规体" pitchFamily="50" charset="-122"/>
              </a:rPr>
              <a:t>Click here to add your title.</a:t>
            </a:r>
            <a:endParaRPr lang="zh-CN" altLang="en-US" sz="1600">
              <a:solidFill>
                <a:schemeClr val="bg1"/>
              </a:solidFill>
              <a:latin typeface="造字工房悦黑体验版常规体" pitchFamily="50" charset="-122"/>
              <a:ea typeface="造字工房悦黑体验版常规体" pitchFamily="50" charset="-122"/>
            </a:endParaRPr>
          </a:p>
        </p:txBody>
      </p:sp>
      <p:sp>
        <p:nvSpPr>
          <p:cNvPr id="52" name="文本框 32"/>
          <p:cNvSpPr txBox="1">
            <a:spLocks noChangeArrowheads="1"/>
          </p:cNvSpPr>
          <p:nvPr/>
        </p:nvSpPr>
        <p:spPr bwMode="auto">
          <a:xfrm>
            <a:off x="4143375" y="4721226"/>
            <a:ext cx="38750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600">
                <a:solidFill>
                  <a:schemeClr val="bg1"/>
                </a:solidFill>
                <a:latin typeface="造字工房悦黑体验版常规体" pitchFamily="50" charset="-122"/>
                <a:ea typeface="造字工房悦黑体验版常规体" pitchFamily="50" charset="-122"/>
              </a:rPr>
              <a:t>Click here to add your title.</a:t>
            </a:r>
            <a:endParaRPr lang="zh-CN" altLang="en-US" sz="1600">
              <a:solidFill>
                <a:schemeClr val="bg1"/>
              </a:solidFill>
              <a:latin typeface="造字工房悦黑体验版常规体" pitchFamily="50" charset="-122"/>
              <a:ea typeface="造字工房悦黑体验版常规体" pitchFamily="50" charset="-122"/>
            </a:endParaRPr>
          </a:p>
        </p:txBody>
      </p:sp>
    </p:spTree>
  </p:cSld>
  <p:clrMapOvr>
    <a:masterClrMapping/>
  </p:clrMapOvr>
  <mc:AlternateContent>
    <mc:Choice xmlns:p14="http://schemas.microsoft.com/office/powerpoint/2010/main" Requires="p14">
      <p:transition advClick="0" advTm="2000" p14:dur="0"/>
    </mc:Choice>
    <mc:Fallback>
      <p:transition advClick="0" advTm="2000"/>
    </mc:Fallback>
  </mc:AlternateConten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菱形 7"/>
          <p:cNvSpPr/>
          <p:nvPr/>
        </p:nvSpPr>
        <p:spPr>
          <a:xfrm>
            <a:off x="2571090" y="2044895"/>
            <a:ext cx="796482" cy="796482"/>
          </a:xfrm>
          <a:prstGeom prst="diamon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幼圆" panose="02010509060101010101" pitchFamily="49" charset="-122"/>
              <a:ea typeface="幼圆" panose="02010509060101010101" pitchFamily="49" charset="-122"/>
            </a:endParaRPr>
          </a:p>
        </p:txBody>
      </p:sp>
      <p:sp>
        <p:nvSpPr>
          <p:cNvPr id="9" name="Freeform 218"/>
          <p:cNvSpPr>
            <a:spLocks noEditPoints="1"/>
          </p:cNvSpPr>
          <p:nvPr/>
        </p:nvSpPr>
        <p:spPr bwMode="auto">
          <a:xfrm>
            <a:off x="2845172" y="2308767"/>
            <a:ext cx="212243" cy="271984"/>
          </a:xfrm>
          <a:custGeom>
            <a:gdLst>
              <a:gd name="T0" fmla="*/ 224 w 224"/>
              <a:gd name="T1" fmla="*/ 119 h 287"/>
              <a:gd name="T2" fmla="*/ 112 w 224"/>
              <a:gd name="T3" fmla="*/ 0 h 287"/>
              <a:gd name="T4" fmla="*/ 0 w 224"/>
              <a:gd name="T5" fmla="*/ 119 h 287"/>
              <a:gd name="T6" fmla="*/ 98 w 224"/>
              <a:gd name="T7" fmla="*/ 258 h 287"/>
              <a:gd name="T8" fmla="*/ 85 w 224"/>
              <a:gd name="T9" fmla="*/ 282 h 287"/>
              <a:gd name="T10" fmla="*/ 85 w 224"/>
              <a:gd name="T11" fmla="*/ 285 h 287"/>
              <a:gd name="T12" fmla="*/ 88 w 224"/>
              <a:gd name="T13" fmla="*/ 287 h 287"/>
              <a:gd name="T14" fmla="*/ 136 w 224"/>
              <a:gd name="T15" fmla="*/ 287 h 287"/>
              <a:gd name="T16" fmla="*/ 140 w 224"/>
              <a:gd name="T17" fmla="*/ 285 h 287"/>
              <a:gd name="T18" fmla="*/ 140 w 224"/>
              <a:gd name="T19" fmla="*/ 282 h 287"/>
              <a:gd name="T20" fmla="*/ 127 w 224"/>
              <a:gd name="T21" fmla="*/ 258 h 287"/>
              <a:gd name="T22" fmla="*/ 224 w 224"/>
              <a:gd name="T23" fmla="*/ 119 h 287"/>
              <a:gd name="T24" fmla="*/ 37 w 224"/>
              <a:gd name="T25" fmla="*/ 130 h 287"/>
              <a:gd name="T26" fmla="*/ 36 w 224"/>
              <a:gd name="T27" fmla="*/ 128 h 287"/>
              <a:gd name="T28" fmla="*/ 49 w 224"/>
              <a:gd name="T29" fmla="*/ 60 h 287"/>
              <a:gd name="T30" fmla="*/ 79 w 224"/>
              <a:gd name="T31" fmla="*/ 59 h 287"/>
              <a:gd name="T32" fmla="*/ 82 w 224"/>
              <a:gd name="T33" fmla="*/ 63 h 287"/>
              <a:gd name="T34" fmla="*/ 74 w 224"/>
              <a:gd name="T35" fmla="*/ 80 h 287"/>
              <a:gd name="T36" fmla="*/ 69 w 224"/>
              <a:gd name="T37" fmla="*/ 88 h 287"/>
              <a:gd name="T38" fmla="*/ 61 w 224"/>
              <a:gd name="T39" fmla="*/ 118 h 287"/>
              <a:gd name="T40" fmla="*/ 54 w 224"/>
              <a:gd name="T41" fmla="*/ 133 h 287"/>
              <a:gd name="T42" fmla="*/ 49 w 224"/>
              <a:gd name="T43" fmla="*/ 134 h 287"/>
              <a:gd name="T44" fmla="*/ 37 w 224"/>
              <a:gd name="T45" fmla="*/ 130 h 2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4" h="287">
                <a:moveTo>
                  <a:pt x="224" y="119"/>
                </a:moveTo>
                <a:cubicBezTo>
                  <a:pt x="224" y="6"/>
                  <a:pt x="131" y="0"/>
                  <a:pt x="112" y="0"/>
                </a:cubicBezTo>
                <a:cubicBezTo>
                  <a:pt x="93" y="0"/>
                  <a:pt x="0" y="6"/>
                  <a:pt x="0" y="119"/>
                </a:cubicBezTo>
                <a:cubicBezTo>
                  <a:pt x="0" y="201"/>
                  <a:pt x="76" y="247"/>
                  <a:pt x="98" y="258"/>
                </a:cubicBezTo>
                <a:cubicBezTo>
                  <a:pt x="85" y="282"/>
                  <a:pt x="85" y="282"/>
                  <a:pt x="85" y="282"/>
                </a:cubicBezTo>
                <a:cubicBezTo>
                  <a:pt x="84" y="283"/>
                  <a:pt x="84" y="284"/>
                  <a:pt x="85" y="285"/>
                </a:cubicBezTo>
                <a:cubicBezTo>
                  <a:pt x="86" y="287"/>
                  <a:pt x="87" y="287"/>
                  <a:pt x="88" y="287"/>
                </a:cubicBezTo>
                <a:cubicBezTo>
                  <a:pt x="136" y="287"/>
                  <a:pt x="136" y="287"/>
                  <a:pt x="136" y="287"/>
                </a:cubicBezTo>
                <a:cubicBezTo>
                  <a:pt x="138" y="287"/>
                  <a:pt x="139" y="287"/>
                  <a:pt x="140" y="285"/>
                </a:cubicBezTo>
                <a:cubicBezTo>
                  <a:pt x="140" y="284"/>
                  <a:pt x="140" y="283"/>
                  <a:pt x="140" y="282"/>
                </a:cubicBezTo>
                <a:cubicBezTo>
                  <a:pt x="127" y="258"/>
                  <a:pt x="127" y="258"/>
                  <a:pt x="127" y="258"/>
                </a:cubicBezTo>
                <a:cubicBezTo>
                  <a:pt x="149" y="247"/>
                  <a:pt x="224" y="202"/>
                  <a:pt x="224" y="119"/>
                </a:cubicBezTo>
                <a:close/>
                <a:moveTo>
                  <a:pt x="37" y="130"/>
                </a:moveTo>
                <a:cubicBezTo>
                  <a:pt x="36" y="130"/>
                  <a:pt x="36" y="129"/>
                  <a:pt x="36" y="128"/>
                </a:cubicBezTo>
                <a:cubicBezTo>
                  <a:pt x="35" y="126"/>
                  <a:pt x="28" y="84"/>
                  <a:pt x="49" y="60"/>
                </a:cubicBezTo>
                <a:cubicBezTo>
                  <a:pt x="56" y="52"/>
                  <a:pt x="66" y="52"/>
                  <a:pt x="79" y="59"/>
                </a:cubicBezTo>
                <a:cubicBezTo>
                  <a:pt x="80" y="60"/>
                  <a:pt x="81" y="62"/>
                  <a:pt x="82" y="63"/>
                </a:cubicBezTo>
                <a:cubicBezTo>
                  <a:pt x="82" y="68"/>
                  <a:pt x="79" y="73"/>
                  <a:pt x="74" y="80"/>
                </a:cubicBezTo>
                <a:cubicBezTo>
                  <a:pt x="72" y="83"/>
                  <a:pt x="70" y="86"/>
                  <a:pt x="69" y="88"/>
                </a:cubicBezTo>
                <a:cubicBezTo>
                  <a:pt x="64" y="99"/>
                  <a:pt x="62" y="110"/>
                  <a:pt x="61" y="118"/>
                </a:cubicBezTo>
                <a:cubicBezTo>
                  <a:pt x="59" y="127"/>
                  <a:pt x="58" y="132"/>
                  <a:pt x="54" y="133"/>
                </a:cubicBezTo>
                <a:cubicBezTo>
                  <a:pt x="52" y="133"/>
                  <a:pt x="51" y="134"/>
                  <a:pt x="49" y="134"/>
                </a:cubicBezTo>
                <a:cubicBezTo>
                  <a:pt x="45" y="134"/>
                  <a:pt x="39" y="133"/>
                  <a:pt x="37" y="130"/>
                </a:cubicBezTo>
                <a:close/>
              </a:path>
            </a:pathLst>
          </a:custGeom>
          <a:solidFill>
            <a:srgbClr val="414141"/>
          </a:solidFill>
          <a:ln>
            <a:noFill/>
          </a:ln>
        </p:spPr>
        <p:txBody>
          <a:bodyPr vert="horz" wrap="square" lIns="91440" tIns="45720" rIns="91440" bIns="45720" numCol="1" anchor="t" anchorCtr="0" compatLnSpc="1"/>
          <a:lstStyle/>
          <a:p>
            <a:endParaRPr lang="zh-CN" altLang="en-US">
              <a:solidFill>
                <a:schemeClr val="bg1"/>
              </a:solidFill>
              <a:latin typeface="幼圆" panose="02010509060101010101" pitchFamily="49" charset="-122"/>
              <a:ea typeface="幼圆" panose="02010509060101010101" pitchFamily="49" charset="-122"/>
            </a:endParaRPr>
          </a:p>
        </p:txBody>
      </p:sp>
      <p:sp>
        <p:nvSpPr>
          <p:cNvPr id="11" name="菱形 10"/>
          <p:cNvSpPr/>
          <p:nvPr/>
        </p:nvSpPr>
        <p:spPr>
          <a:xfrm>
            <a:off x="2571090" y="3385164"/>
            <a:ext cx="796482" cy="796482"/>
          </a:xfrm>
          <a:prstGeom prst="diamon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幼圆" panose="02010509060101010101" pitchFamily="49" charset="-122"/>
              <a:ea typeface="幼圆" panose="02010509060101010101" pitchFamily="49" charset="-122"/>
            </a:endParaRPr>
          </a:p>
        </p:txBody>
      </p:sp>
      <p:grpSp>
        <p:nvGrpSpPr>
          <p:cNvPr id="12" name="组合 11"/>
          <p:cNvGrpSpPr/>
          <p:nvPr/>
        </p:nvGrpSpPr>
        <p:grpSpPr>
          <a:xfrm>
            <a:off x="2818437" y="3645522"/>
            <a:ext cx="275051" cy="273547"/>
            <a:chOff x="9890126" y="4225925"/>
            <a:chExt cx="290513" cy="288925"/>
          </a:xfrm>
          <a:solidFill>
            <a:srgbClr val="414141"/>
          </a:solidFill>
        </p:grpSpPr>
        <p:sp>
          <p:nvSpPr>
            <p:cNvPr id="13" name="Freeform 438"/>
            <p:cNvSpPr/>
            <p:nvPr/>
          </p:nvSpPr>
          <p:spPr bwMode="auto">
            <a:xfrm>
              <a:off x="9982201" y="4465638"/>
              <a:ext cx="1588" cy="1587"/>
            </a:xfrm>
            <a:custGeom>
              <a:gdLst>
                <a:gd name="T0" fmla="*/ 1 w 1"/>
                <a:gd name="T1" fmla="*/ 1 h 1"/>
                <a:gd name="T2" fmla="*/ 0 w 1"/>
                <a:gd name="T3" fmla="*/ 0 h 1"/>
                <a:gd name="T4" fmla="*/ 1 w 1"/>
                <a:gd name="T5" fmla="*/ 1 h 1"/>
              </a:gdLst>
              <a:cxnLst>
                <a:cxn ang="0">
                  <a:pos x="T0" y="T1"/>
                </a:cxn>
                <a:cxn ang="0">
                  <a:pos x="T2" y="T3"/>
                </a:cxn>
                <a:cxn ang="0">
                  <a:pos x="T4" y="T5"/>
                </a:cxn>
              </a:cxnLst>
              <a:rect l="0" t="0" r="r" b="b"/>
              <a:pathLst>
                <a:path w="1" h="1">
                  <a:moveTo>
                    <a:pt x="1" y="1"/>
                  </a:moveTo>
                  <a:cubicBezTo>
                    <a:pt x="1" y="0"/>
                    <a:pt x="1" y="0"/>
                    <a:pt x="0" y="0"/>
                  </a:cubicBezTo>
                  <a:cubicBezTo>
                    <a:pt x="1"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幼圆" panose="02010509060101010101" pitchFamily="49" charset="-122"/>
                <a:ea typeface="幼圆" panose="02010509060101010101" pitchFamily="49" charset="-122"/>
              </a:endParaRPr>
            </a:p>
          </p:txBody>
        </p:sp>
        <p:sp>
          <p:nvSpPr>
            <p:cNvPr id="15" name="Freeform 439"/>
            <p:cNvSpPr/>
            <p:nvPr/>
          </p:nvSpPr>
          <p:spPr bwMode="auto">
            <a:xfrm flipH="1">
              <a:off x="9990138" y="4467225"/>
              <a:ext cx="0" cy="0"/>
            </a:xfrm>
            <a:custGeom>
              <a:gdLst>
                <a:gd name="T0" fmla="*/ 1 w 1"/>
                <a:gd name="T1" fmla="*/ 0 w 1"/>
                <a:gd name="T2" fmla="*/ 1 w 1"/>
              </a:gd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幼圆" panose="02010509060101010101" pitchFamily="49" charset="-122"/>
                <a:ea typeface="幼圆" panose="02010509060101010101" pitchFamily="49" charset="-122"/>
              </a:endParaRPr>
            </a:p>
          </p:txBody>
        </p:sp>
        <p:sp>
          <p:nvSpPr>
            <p:cNvPr id="16" name="Freeform 440"/>
            <p:cNvSpPr/>
            <p:nvPr/>
          </p:nvSpPr>
          <p:spPr bwMode="auto">
            <a:xfrm flipH="1">
              <a:off x="9986963" y="4467225"/>
              <a:ext cx="0" cy="0"/>
            </a:xfrm>
            <a:custGeom>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幼圆" panose="02010509060101010101" pitchFamily="49" charset="-122"/>
                <a:ea typeface="幼圆" panose="02010509060101010101" pitchFamily="49" charset="-122"/>
              </a:endParaRPr>
            </a:p>
          </p:txBody>
        </p:sp>
        <p:sp>
          <p:nvSpPr>
            <p:cNvPr id="18" name="Freeform 441"/>
            <p:cNvSpPr/>
            <p:nvPr/>
          </p:nvSpPr>
          <p:spPr bwMode="auto">
            <a:xfrm>
              <a:off x="9993313" y="4467225"/>
              <a:ext cx="1588" cy="0"/>
            </a:xfrm>
            <a:custGeom>
              <a:gdLst>
                <a:gd name="T0" fmla="*/ 0 w 1"/>
                <a:gd name="T1" fmla="*/ 1 w 1"/>
                <a:gd name="T2" fmla="*/ 0 w 1"/>
                <a:gd name="T3" fmla="*/ 0 w 1"/>
              </a:gdLst>
              <a:cxnLst>
                <a:cxn ang="0">
                  <a:pos x="T0" y="0"/>
                </a:cxn>
                <a:cxn ang="0">
                  <a:pos x="T1" y="0"/>
                </a:cxn>
                <a:cxn ang="0">
                  <a:pos x="T2" y="0"/>
                </a:cxn>
                <a:cxn ang="0">
                  <a:pos x="T3" y="0"/>
                </a:cxn>
              </a:cxnLst>
              <a:rect l="0" t="0" r="r" b="b"/>
              <a:pathLst>
                <a:path w="1">
                  <a:moveTo>
                    <a:pt x="0" y="0"/>
                  </a:moveTo>
                  <a:cubicBezTo>
                    <a:pt x="0" y="0"/>
                    <a:pt x="0" y="0"/>
                    <a:pt x="1"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幼圆" panose="02010509060101010101" pitchFamily="49" charset="-122"/>
                <a:ea typeface="幼圆" panose="02010509060101010101" pitchFamily="49" charset="-122"/>
              </a:endParaRPr>
            </a:p>
          </p:txBody>
        </p:sp>
        <p:sp>
          <p:nvSpPr>
            <p:cNvPr id="19" name="Freeform 442"/>
            <p:cNvSpPr/>
            <p:nvPr/>
          </p:nvSpPr>
          <p:spPr bwMode="auto">
            <a:xfrm>
              <a:off x="9967913" y="4459288"/>
              <a:ext cx="1588" cy="1587"/>
            </a:xfrm>
            <a:custGeom>
              <a:gdLst>
                <a:gd name="T0" fmla="*/ 1 w 1"/>
                <a:gd name="T1" fmla="*/ 1 h 1"/>
                <a:gd name="T2" fmla="*/ 0 w 1"/>
                <a:gd name="T3" fmla="*/ 0 h 1"/>
                <a:gd name="T4" fmla="*/ 1 w 1"/>
                <a:gd name="T5" fmla="*/ 1 h 1"/>
              </a:gdLst>
              <a:cxnLst>
                <a:cxn ang="0">
                  <a:pos x="T0" y="T1"/>
                </a:cxn>
                <a:cxn ang="0">
                  <a:pos x="T2" y="T3"/>
                </a:cxn>
                <a:cxn ang="0">
                  <a:pos x="T4" y="T5"/>
                </a:cxn>
              </a:cxnLst>
              <a:rect l="0" t="0" r="r" b="b"/>
              <a:pathLst>
                <a:path w="1" h="1">
                  <a:moveTo>
                    <a:pt x="1" y="1"/>
                  </a:moveTo>
                  <a:cubicBezTo>
                    <a:pt x="1" y="0"/>
                    <a:pt x="0" y="0"/>
                    <a:pt x="0"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幼圆" panose="02010509060101010101" pitchFamily="49" charset="-122"/>
                <a:ea typeface="幼圆" panose="02010509060101010101" pitchFamily="49" charset="-122"/>
              </a:endParaRPr>
            </a:p>
          </p:txBody>
        </p:sp>
        <p:sp>
          <p:nvSpPr>
            <p:cNvPr id="20" name="Freeform 443"/>
            <p:cNvSpPr/>
            <p:nvPr/>
          </p:nvSpPr>
          <p:spPr bwMode="auto">
            <a:xfrm>
              <a:off x="9979026" y="4464050"/>
              <a:ext cx="1588" cy="0"/>
            </a:xfrm>
            <a:custGeom>
              <a:gdLst>
                <a:gd name="T0" fmla="*/ 1 w 1"/>
                <a:gd name="T1" fmla="*/ 0 w 1"/>
                <a:gd name="T2" fmla="*/ 1 w 1"/>
              </a:gd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幼圆" panose="02010509060101010101" pitchFamily="49" charset="-122"/>
                <a:ea typeface="幼圆" panose="02010509060101010101" pitchFamily="49" charset="-122"/>
              </a:endParaRPr>
            </a:p>
          </p:txBody>
        </p:sp>
        <p:sp>
          <p:nvSpPr>
            <p:cNvPr id="21" name="Freeform 444"/>
            <p:cNvSpPr/>
            <p:nvPr/>
          </p:nvSpPr>
          <p:spPr bwMode="auto">
            <a:xfrm flipH="1">
              <a:off x="9964738" y="4457700"/>
              <a:ext cx="0" cy="0"/>
            </a:xfrm>
            <a:custGeom>
              <a:gdLst>
                <a:gd name="T0" fmla="*/ 1 w 1"/>
                <a:gd name="T1" fmla="*/ 0 w 1"/>
                <a:gd name="T2" fmla="*/ 1 w 1"/>
              </a:gd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幼圆" panose="02010509060101010101" pitchFamily="49" charset="-122"/>
                <a:ea typeface="幼圆" panose="02010509060101010101" pitchFamily="49" charset="-122"/>
              </a:endParaRPr>
            </a:p>
          </p:txBody>
        </p:sp>
        <p:sp>
          <p:nvSpPr>
            <p:cNvPr id="22" name="Freeform 445"/>
            <p:cNvSpPr/>
            <p:nvPr/>
          </p:nvSpPr>
          <p:spPr bwMode="auto">
            <a:xfrm>
              <a:off x="9971088" y="4462463"/>
              <a:ext cx="1588" cy="0"/>
            </a:xfrm>
            <a:custGeom>
              <a:gdLst>
                <a:gd name="T0" fmla="*/ 1 w 1"/>
                <a:gd name="T1" fmla="*/ 0 w 1"/>
                <a:gd name="T2" fmla="*/ 1 w 1"/>
              </a:gd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幼圆" panose="02010509060101010101" pitchFamily="49" charset="-122"/>
                <a:ea typeface="幼圆" panose="02010509060101010101" pitchFamily="49" charset="-122"/>
              </a:endParaRPr>
            </a:p>
          </p:txBody>
        </p:sp>
        <p:sp>
          <p:nvSpPr>
            <p:cNvPr id="23" name="Freeform 446"/>
            <p:cNvSpPr/>
            <p:nvPr/>
          </p:nvSpPr>
          <p:spPr bwMode="auto">
            <a:xfrm flipH="1">
              <a:off x="9975851" y="4464050"/>
              <a:ext cx="0" cy="0"/>
            </a:xfrm>
            <a:custGeom>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幼圆" panose="02010509060101010101" pitchFamily="49" charset="-122"/>
                <a:ea typeface="幼圆" panose="02010509060101010101" pitchFamily="49" charset="-122"/>
              </a:endParaRPr>
            </a:p>
          </p:txBody>
        </p:sp>
        <p:sp>
          <p:nvSpPr>
            <p:cNvPr id="24" name="Freeform 447"/>
            <p:cNvSpPr/>
            <p:nvPr/>
          </p:nvSpPr>
          <p:spPr bwMode="auto">
            <a:xfrm flipH="1">
              <a:off x="9998076" y="4467225"/>
              <a:ext cx="0" cy="0"/>
            </a:xfrm>
            <a:custGeom>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幼圆" panose="02010509060101010101" pitchFamily="49" charset="-122"/>
                <a:ea typeface="幼圆" panose="02010509060101010101" pitchFamily="49" charset="-122"/>
              </a:endParaRPr>
            </a:p>
          </p:txBody>
        </p:sp>
        <p:sp>
          <p:nvSpPr>
            <p:cNvPr id="25" name="Freeform 448"/>
            <p:cNvSpPr/>
            <p:nvPr/>
          </p:nvSpPr>
          <p:spPr bwMode="auto">
            <a:xfrm>
              <a:off x="10015538" y="4459288"/>
              <a:ext cx="1588" cy="0"/>
            </a:xfrm>
            <a:custGeom>
              <a:gdLst>
                <a:gd name="T0" fmla="*/ 1 w 1"/>
                <a:gd name="T1" fmla="*/ 0 h 1"/>
                <a:gd name="T2" fmla="*/ 0 w 1"/>
                <a:gd name="T3" fmla="*/ 1 h 1"/>
                <a:gd name="T4" fmla="*/ 1 w 1"/>
                <a:gd name="T5" fmla="*/ 0 h 1"/>
              </a:gdLst>
              <a:cxnLst>
                <a:cxn ang="0">
                  <a:pos x="T0" y="T1"/>
                </a:cxn>
                <a:cxn ang="0">
                  <a:pos x="T2" y="T3"/>
                </a:cxn>
                <a:cxn ang="0">
                  <a:pos x="T4" y="T5"/>
                </a:cxn>
              </a:cxnLst>
              <a:rect l="0" t="0" r="r" b="b"/>
              <a:pathLst>
                <a:path w="1" h="1">
                  <a:moveTo>
                    <a:pt x="1" y="0"/>
                  </a:moveTo>
                  <a:cubicBezTo>
                    <a:pt x="0" y="0"/>
                    <a:pt x="0" y="1"/>
                    <a:pt x="0" y="1"/>
                  </a:cubicBezTo>
                  <a:cubicBezTo>
                    <a:pt x="0" y="1"/>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幼圆" panose="02010509060101010101" pitchFamily="49" charset="-122"/>
                <a:ea typeface="幼圆" panose="02010509060101010101" pitchFamily="49" charset="-122"/>
              </a:endParaRPr>
            </a:p>
          </p:txBody>
        </p:sp>
        <p:sp>
          <p:nvSpPr>
            <p:cNvPr id="26" name="Freeform 449"/>
            <p:cNvSpPr/>
            <p:nvPr/>
          </p:nvSpPr>
          <p:spPr bwMode="auto">
            <a:xfrm>
              <a:off x="9955213" y="4300538"/>
              <a:ext cx="6350" cy="9525"/>
            </a:xfrm>
            <a:custGeom>
              <a:gdLst>
                <a:gd name="T0" fmla="*/ 0 w 7"/>
                <a:gd name="T1" fmla="*/ 9 h 9"/>
                <a:gd name="T2" fmla="*/ 7 w 7"/>
                <a:gd name="T3" fmla="*/ 0 h 9"/>
                <a:gd name="T4" fmla="*/ 6 w 7"/>
                <a:gd name="T5" fmla="*/ 1 h 9"/>
                <a:gd name="T6" fmla="*/ 0 w 7"/>
                <a:gd name="T7" fmla="*/ 9 h 9"/>
              </a:gdLst>
              <a:cxnLst>
                <a:cxn ang="0">
                  <a:pos x="T0" y="T1"/>
                </a:cxn>
                <a:cxn ang="0">
                  <a:pos x="T2" y="T3"/>
                </a:cxn>
                <a:cxn ang="0">
                  <a:pos x="T4" y="T5"/>
                </a:cxn>
                <a:cxn ang="0">
                  <a:pos x="T6" y="T7"/>
                </a:cxn>
              </a:cxnLst>
              <a:rect l="0" t="0" r="r" b="b"/>
              <a:pathLst>
                <a:path w="7" h="9">
                  <a:moveTo>
                    <a:pt x="0" y="9"/>
                  </a:moveTo>
                  <a:cubicBezTo>
                    <a:pt x="2" y="6"/>
                    <a:pt x="4" y="3"/>
                    <a:pt x="7" y="0"/>
                  </a:cubicBezTo>
                  <a:cubicBezTo>
                    <a:pt x="6" y="1"/>
                    <a:pt x="6" y="1"/>
                    <a:pt x="6" y="1"/>
                  </a:cubicBezTo>
                  <a:cubicBezTo>
                    <a:pt x="4" y="3"/>
                    <a:pt x="2" y="6"/>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幼圆" panose="02010509060101010101" pitchFamily="49" charset="-122"/>
                <a:ea typeface="幼圆" panose="02010509060101010101" pitchFamily="49" charset="-122"/>
              </a:endParaRPr>
            </a:p>
          </p:txBody>
        </p:sp>
        <p:sp>
          <p:nvSpPr>
            <p:cNvPr id="27" name="Freeform 450"/>
            <p:cNvSpPr/>
            <p:nvPr/>
          </p:nvSpPr>
          <p:spPr bwMode="auto">
            <a:xfrm>
              <a:off x="10012363" y="4460875"/>
              <a:ext cx="1588" cy="1587"/>
            </a:xfrm>
            <a:custGeom>
              <a:gdLst>
                <a:gd name="T0" fmla="*/ 1 w 1"/>
                <a:gd name="T1" fmla="*/ 0 h 1"/>
                <a:gd name="T2" fmla="*/ 0 w 1"/>
                <a:gd name="T3" fmla="*/ 1 h 1"/>
                <a:gd name="T4" fmla="*/ 1 w 1"/>
                <a:gd name="T5" fmla="*/ 0 h 1"/>
              </a:gd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幼圆" panose="02010509060101010101" pitchFamily="49" charset="-122"/>
                <a:ea typeface="幼圆" panose="02010509060101010101" pitchFamily="49" charset="-122"/>
              </a:endParaRPr>
            </a:p>
          </p:txBody>
        </p:sp>
        <p:sp>
          <p:nvSpPr>
            <p:cNvPr id="28" name="Freeform 451"/>
            <p:cNvSpPr/>
            <p:nvPr/>
          </p:nvSpPr>
          <p:spPr bwMode="auto">
            <a:xfrm>
              <a:off x="10006013" y="4464050"/>
              <a:ext cx="1588" cy="0"/>
            </a:xfrm>
            <a:custGeom>
              <a:gdLst>
                <a:gd name="T0" fmla="*/ 1 w 1"/>
                <a:gd name="T1" fmla="*/ 0 w 1"/>
                <a:gd name="T2" fmla="*/ 1 w 1"/>
              </a:gd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幼圆" panose="02010509060101010101" pitchFamily="49" charset="-122"/>
                <a:ea typeface="幼圆" panose="02010509060101010101" pitchFamily="49" charset="-122"/>
              </a:endParaRPr>
            </a:p>
          </p:txBody>
        </p:sp>
        <p:sp>
          <p:nvSpPr>
            <p:cNvPr id="29" name="Freeform 452"/>
            <p:cNvSpPr/>
            <p:nvPr/>
          </p:nvSpPr>
          <p:spPr bwMode="auto">
            <a:xfrm>
              <a:off x="10002838" y="4465638"/>
              <a:ext cx="1588" cy="1587"/>
            </a:xfrm>
            <a:custGeom>
              <a:gdLst>
                <a:gd name="T0" fmla="*/ 1 w 1"/>
                <a:gd name="T1" fmla="*/ 0 h 1"/>
                <a:gd name="T2" fmla="*/ 0 w 1"/>
                <a:gd name="T3" fmla="*/ 1 h 1"/>
                <a:gd name="T4" fmla="*/ 1 w 1"/>
                <a:gd name="T5" fmla="*/ 0 h 1"/>
              </a:gdLst>
              <a:cxnLst>
                <a:cxn ang="0">
                  <a:pos x="T0" y="T1"/>
                </a:cxn>
                <a:cxn ang="0">
                  <a:pos x="T2" y="T3"/>
                </a:cxn>
                <a:cxn ang="0">
                  <a:pos x="T4" y="T5"/>
                </a:cxn>
              </a:cxnLst>
              <a:rect l="0" t="0" r="r" b="b"/>
              <a:pathLst>
                <a:path w="1" h="1">
                  <a:moveTo>
                    <a:pt x="1" y="0"/>
                  </a:moveTo>
                  <a:cubicBezTo>
                    <a:pt x="1" y="0"/>
                    <a:pt x="0" y="1"/>
                    <a:pt x="0" y="1"/>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幼圆" panose="02010509060101010101" pitchFamily="49" charset="-122"/>
                <a:ea typeface="幼圆" panose="02010509060101010101" pitchFamily="49" charset="-122"/>
              </a:endParaRPr>
            </a:p>
          </p:txBody>
        </p:sp>
        <p:sp>
          <p:nvSpPr>
            <p:cNvPr id="30" name="Freeform 453"/>
            <p:cNvSpPr/>
            <p:nvPr/>
          </p:nvSpPr>
          <p:spPr bwMode="auto">
            <a:xfrm>
              <a:off x="10009188" y="4462463"/>
              <a:ext cx="1588" cy="1587"/>
            </a:xfrm>
            <a:custGeom>
              <a:gdLst>
                <a:gd name="T0" fmla="*/ 1 w 1"/>
                <a:gd name="T1" fmla="*/ 0 h 1"/>
                <a:gd name="T2" fmla="*/ 0 w 1"/>
                <a:gd name="T3" fmla="*/ 1 h 1"/>
                <a:gd name="T4" fmla="*/ 1 w 1"/>
                <a:gd name="T5" fmla="*/ 0 h 1"/>
              </a:gd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幼圆" panose="02010509060101010101" pitchFamily="49" charset="-122"/>
                <a:ea typeface="幼圆" panose="02010509060101010101" pitchFamily="49" charset="-122"/>
              </a:endParaRPr>
            </a:p>
          </p:txBody>
        </p:sp>
        <p:sp>
          <p:nvSpPr>
            <p:cNvPr id="31" name="Freeform 454"/>
            <p:cNvSpPr/>
            <p:nvPr/>
          </p:nvSpPr>
          <p:spPr bwMode="auto">
            <a:xfrm>
              <a:off x="9999663" y="4467225"/>
              <a:ext cx="1588" cy="0"/>
            </a:xfrm>
            <a:custGeom>
              <a:gdLst>
                <a:gd name="T0" fmla="*/ 1 w 1"/>
                <a:gd name="T1" fmla="*/ 0 w 1"/>
                <a:gd name="T2" fmla="*/ 1 w 1"/>
              </a:gd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幼圆" panose="02010509060101010101" pitchFamily="49" charset="-122"/>
                <a:ea typeface="幼圆" panose="02010509060101010101" pitchFamily="49" charset="-122"/>
              </a:endParaRPr>
            </a:p>
          </p:txBody>
        </p:sp>
        <p:sp>
          <p:nvSpPr>
            <p:cNvPr id="32" name="Freeform 455"/>
            <p:cNvSpPr/>
            <p:nvPr/>
          </p:nvSpPr>
          <p:spPr bwMode="auto">
            <a:xfrm flipH="1">
              <a:off x="9934576" y="4340225"/>
              <a:ext cx="0" cy="0"/>
            </a:xfrm>
            <a:custGeom>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幼圆" panose="02010509060101010101" pitchFamily="49" charset="-122"/>
                <a:ea typeface="幼圆" panose="02010509060101010101" pitchFamily="49" charset="-122"/>
              </a:endParaRPr>
            </a:p>
          </p:txBody>
        </p:sp>
        <p:sp>
          <p:nvSpPr>
            <p:cNvPr id="33" name="Freeform 456"/>
            <p:cNvSpPr/>
            <p:nvPr/>
          </p:nvSpPr>
          <p:spPr bwMode="auto">
            <a:xfrm flipH="1">
              <a:off x="9925051" y="4341813"/>
              <a:ext cx="0" cy="0"/>
            </a:xfrm>
            <a:custGeom>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幼圆" panose="02010509060101010101" pitchFamily="49" charset="-122"/>
                <a:ea typeface="幼圆" panose="02010509060101010101" pitchFamily="49" charset="-122"/>
              </a:endParaRPr>
            </a:p>
          </p:txBody>
        </p:sp>
        <p:sp>
          <p:nvSpPr>
            <p:cNvPr id="34" name="Freeform 457"/>
            <p:cNvSpPr/>
            <p:nvPr/>
          </p:nvSpPr>
          <p:spPr bwMode="auto">
            <a:xfrm>
              <a:off x="9920288" y="4343400"/>
              <a:ext cx="1588" cy="0"/>
            </a:xfrm>
            <a:custGeom>
              <a:gdLst>
                <a:gd name="T0" fmla="*/ 0 w 1"/>
                <a:gd name="T1" fmla="*/ 1 w 1"/>
                <a:gd name="T2" fmla="*/ 0 w 1"/>
              </a:gd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幼圆" panose="02010509060101010101" pitchFamily="49" charset="-122"/>
                <a:ea typeface="幼圆" panose="02010509060101010101" pitchFamily="49" charset="-122"/>
              </a:endParaRPr>
            </a:p>
          </p:txBody>
        </p:sp>
        <p:sp>
          <p:nvSpPr>
            <p:cNvPr id="35" name="Freeform 458"/>
            <p:cNvSpPr/>
            <p:nvPr/>
          </p:nvSpPr>
          <p:spPr bwMode="auto">
            <a:xfrm flipH="1">
              <a:off x="9918701" y="4344988"/>
              <a:ext cx="0" cy="1587"/>
            </a:xfrm>
            <a:custGeom>
              <a:gdLst>
                <a:gd name="T0" fmla="*/ 0 w 1"/>
                <a:gd name="T1" fmla="*/ 1 h 1"/>
                <a:gd name="T2" fmla="*/ 1 w 1"/>
                <a:gd name="T3" fmla="*/ 0 h 1"/>
                <a:gd name="T4" fmla="*/ 0 w 1"/>
                <a:gd name="T5" fmla="*/ 1 h 1"/>
              </a:gd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幼圆" panose="02010509060101010101" pitchFamily="49" charset="-122"/>
                <a:ea typeface="幼圆" panose="02010509060101010101" pitchFamily="49" charset="-122"/>
              </a:endParaRPr>
            </a:p>
          </p:txBody>
        </p:sp>
        <p:sp>
          <p:nvSpPr>
            <p:cNvPr id="36" name="Freeform 459"/>
            <p:cNvSpPr/>
            <p:nvPr/>
          </p:nvSpPr>
          <p:spPr bwMode="auto">
            <a:xfrm>
              <a:off x="9929813" y="4340225"/>
              <a:ext cx="1588" cy="0"/>
            </a:xfrm>
            <a:custGeom>
              <a:gdLst>
                <a:gd name="T0" fmla="*/ 0 w 1"/>
                <a:gd name="T1" fmla="*/ 1 w 1"/>
                <a:gd name="T2" fmla="*/ 0 w 1"/>
              </a:gd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幼圆" panose="02010509060101010101" pitchFamily="49" charset="-122"/>
                <a:ea typeface="幼圆" panose="02010509060101010101" pitchFamily="49" charset="-122"/>
              </a:endParaRPr>
            </a:p>
          </p:txBody>
        </p:sp>
        <p:sp>
          <p:nvSpPr>
            <p:cNvPr id="37" name="Freeform 460"/>
            <p:cNvSpPr/>
            <p:nvPr/>
          </p:nvSpPr>
          <p:spPr bwMode="auto">
            <a:xfrm>
              <a:off x="9959976" y="4454525"/>
              <a:ext cx="1588" cy="1587"/>
            </a:xfrm>
            <a:custGeom>
              <a:gdLst>
                <a:gd name="T0" fmla="*/ 1 w 1"/>
                <a:gd name="T1" fmla="*/ 1 h 1"/>
                <a:gd name="T2" fmla="*/ 0 w 1"/>
                <a:gd name="T3" fmla="*/ 0 h 1"/>
                <a:gd name="T4" fmla="*/ 1 w 1"/>
                <a:gd name="T5" fmla="*/ 1 h 1"/>
              </a:gd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幼圆" panose="02010509060101010101" pitchFamily="49" charset="-122"/>
                <a:ea typeface="幼圆" panose="02010509060101010101" pitchFamily="49" charset="-122"/>
              </a:endParaRPr>
            </a:p>
          </p:txBody>
        </p:sp>
        <p:sp>
          <p:nvSpPr>
            <p:cNvPr id="38" name="Freeform 461"/>
            <p:cNvSpPr/>
            <p:nvPr/>
          </p:nvSpPr>
          <p:spPr bwMode="auto">
            <a:xfrm flipH="1">
              <a:off x="9915526" y="4346575"/>
              <a:ext cx="0" cy="1587"/>
            </a:xfrm>
            <a:custGeom>
              <a:gdLst>
                <a:gd name="T0" fmla="*/ 0 w 1"/>
                <a:gd name="T1" fmla="*/ 1 h 1"/>
                <a:gd name="T2" fmla="*/ 1 w 1"/>
                <a:gd name="T3" fmla="*/ 0 h 1"/>
                <a:gd name="T4" fmla="*/ 0 w 1"/>
                <a:gd name="T5" fmla="*/ 1 h 1"/>
              </a:gdLst>
              <a:cxnLst>
                <a:cxn ang="0">
                  <a:pos x="T0" y="T1"/>
                </a:cxn>
                <a:cxn ang="0">
                  <a:pos x="T2" y="T3"/>
                </a:cxn>
                <a:cxn ang="0">
                  <a:pos x="T4" y="T5"/>
                </a:cxn>
              </a:cxnLst>
              <a:rect l="0" t="0" r="r" b="b"/>
              <a:pathLst>
                <a:path w="1" h="1">
                  <a:moveTo>
                    <a:pt x="0" y="1"/>
                  </a:moveTo>
                  <a:cubicBezTo>
                    <a:pt x="0" y="1"/>
                    <a:pt x="1" y="1"/>
                    <a:pt x="1"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幼圆" panose="02010509060101010101" pitchFamily="49" charset="-122"/>
                <a:ea typeface="幼圆" panose="02010509060101010101" pitchFamily="49" charset="-122"/>
              </a:endParaRPr>
            </a:p>
          </p:txBody>
        </p:sp>
        <p:sp>
          <p:nvSpPr>
            <p:cNvPr id="39" name="Freeform 462"/>
            <p:cNvSpPr/>
            <p:nvPr/>
          </p:nvSpPr>
          <p:spPr bwMode="auto">
            <a:xfrm flipH="1">
              <a:off x="9928226" y="4341813"/>
              <a:ext cx="0" cy="0"/>
            </a:xfrm>
            <a:custGeom>
              <a:gdLst>
                <a:gd name="T0" fmla="*/ 0 w 1"/>
                <a:gd name="T1" fmla="*/ 1 w 1"/>
                <a:gd name="T2" fmla="*/ 0 w 1"/>
              </a:gd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幼圆" panose="02010509060101010101" pitchFamily="49" charset="-122"/>
                <a:ea typeface="幼圆" panose="02010509060101010101" pitchFamily="49" charset="-122"/>
              </a:endParaRPr>
            </a:p>
          </p:txBody>
        </p:sp>
        <p:sp>
          <p:nvSpPr>
            <p:cNvPr id="40" name="Freeform 463"/>
            <p:cNvSpPr/>
            <p:nvPr/>
          </p:nvSpPr>
          <p:spPr bwMode="auto">
            <a:xfrm flipH="1">
              <a:off x="9956801" y="4452938"/>
              <a:ext cx="0" cy="0"/>
            </a:xfrm>
            <a:custGeom>
              <a:gdLst>
                <a:gd name="T0" fmla="*/ 1 w 1"/>
                <a:gd name="T1" fmla="*/ 0 w 1"/>
                <a:gd name="T2" fmla="*/ 1 w 1"/>
              </a:gd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幼圆" panose="02010509060101010101" pitchFamily="49" charset="-122"/>
                <a:ea typeface="幼圆" panose="02010509060101010101" pitchFamily="49" charset="-122"/>
              </a:endParaRPr>
            </a:p>
          </p:txBody>
        </p:sp>
        <p:sp>
          <p:nvSpPr>
            <p:cNvPr id="41" name="Freeform 464"/>
            <p:cNvSpPr/>
            <p:nvPr/>
          </p:nvSpPr>
          <p:spPr bwMode="auto">
            <a:xfrm>
              <a:off x="9948863" y="4448175"/>
              <a:ext cx="1588" cy="0"/>
            </a:xfrm>
            <a:custGeom>
              <a:gdLst>
                <a:gd name="T0" fmla="*/ 1 w 1"/>
                <a:gd name="T1" fmla="*/ 1 h 1"/>
                <a:gd name="T2" fmla="*/ 0 w 1"/>
                <a:gd name="T3" fmla="*/ 0 h 1"/>
                <a:gd name="T4" fmla="*/ 1 w 1"/>
                <a:gd name="T5" fmla="*/ 1 h 1"/>
              </a:gdLst>
              <a:cxnLst>
                <a:cxn ang="0">
                  <a:pos x="T0" y="T1"/>
                </a:cxn>
                <a:cxn ang="0">
                  <a:pos x="T2" y="T3"/>
                </a:cxn>
                <a:cxn ang="0">
                  <a:pos x="T4" y="T5"/>
                </a:cxn>
              </a:cxnLst>
              <a:rect l="0" t="0" r="r" b="b"/>
              <a:pathLst>
                <a:path w="1" h="1">
                  <a:moveTo>
                    <a:pt x="1" y="1"/>
                  </a:moveTo>
                  <a:cubicBezTo>
                    <a:pt x="1" y="0"/>
                    <a:pt x="1" y="0"/>
                    <a:pt x="0" y="0"/>
                  </a:cubicBezTo>
                  <a:cubicBezTo>
                    <a:pt x="1"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幼圆" panose="02010509060101010101" pitchFamily="49" charset="-122"/>
                <a:ea typeface="幼圆" panose="02010509060101010101" pitchFamily="49" charset="-122"/>
              </a:endParaRPr>
            </a:p>
          </p:txBody>
        </p:sp>
        <p:sp>
          <p:nvSpPr>
            <p:cNvPr id="42" name="Freeform 465"/>
            <p:cNvSpPr/>
            <p:nvPr/>
          </p:nvSpPr>
          <p:spPr bwMode="auto">
            <a:xfrm>
              <a:off x="9937751" y="4438650"/>
              <a:ext cx="1588" cy="0"/>
            </a:xfrm>
            <a:custGeom>
              <a:gdLst>
                <a:gd name="T0" fmla="*/ 1 w 1"/>
                <a:gd name="T1" fmla="*/ 1 h 1"/>
                <a:gd name="T2" fmla="*/ 0 w 1"/>
                <a:gd name="T3" fmla="*/ 0 h 1"/>
                <a:gd name="T4" fmla="*/ 1 w 1"/>
                <a:gd name="T5" fmla="*/ 1 h 1"/>
              </a:gdLst>
              <a:cxnLst>
                <a:cxn ang="0">
                  <a:pos x="T0" y="T1"/>
                </a:cxn>
                <a:cxn ang="0">
                  <a:pos x="T2" y="T3"/>
                </a:cxn>
                <a:cxn ang="0">
                  <a:pos x="T4" y="T5"/>
                </a:cxn>
              </a:cxnLst>
              <a:rect l="0" t="0" r="r" b="b"/>
              <a:pathLst>
                <a:path w="1" h="1">
                  <a:moveTo>
                    <a:pt x="1" y="1"/>
                  </a:moveTo>
                  <a:cubicBezTo>
                    <a:pt x="1" y="0"/>
                    <a:pt x="0" y="0"/>
                    <a:pt x="0"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幼圆" panose="02010509060101010101" pitchFamily="49" charset="-122"/>
                <a:ea typeface="幼圆" panose="02010509060101010101" pitchFamily="49" charset="-122"/>
              </a:endParaRPr>
            </a:p>
          </p:txBody>
        </p:sp>
        <p:sp>
          <p:nvSpPr>
            <p:cNvPr id="43" name="Freeform 466"/>
            <p:cNvSpPr/>
            <p:nvPr/>
          </p:nvSpPr>
          <p:spPr bwMode="auto">
            <a:xfrm>
              <a:off x="9952038" y="4449763"/>
              <a:ext cx="1588" cy="0"/>
            </a:xfrm>
            <a:custGeom>
              <a:gdLst>
                <a:gd name="T0" fmla="*/ 1 w 1"/>
                <a:gd name="T1" fmla="*/ 0 w 1"/>
                <a:gd name="T2" fmla="*/ 1 w 1"/>
              </a:gd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幼圆" panose="02010509060101010101" pitchFamily="49" charset="-122"/>
                <a:ea typeface="幼圆" panose="02010509060101010101" pitchFamily="49" charset="-122"/>
              </a:endParaRPr>
            </a:p>
          </p:txBody>
        </p:sp>
        <p:sp>
          <p:nvSpPr>
            <p:cNvPr id="44" name="Freeform 467"/>
            <p:cNvSpPr/>
            <p:nvPr/>
          </p:nvSpPr>
          <p:spPr bwMode="auto">
            <a:xfrm flipH="1">
              <a:off x="9945688" y="4445000"/>
              <a:ext cx="0" cy="0"/>
            </a:xfrm>
            <a:custGeom>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幼圆" panose="02010509060101010101" pitchFamily="49" charset="-122"/>
                <a:ea typeface="幼圆" panose="02010509060101010101" pitchFamily="49" charset="-122"/>
              </a:endParaRPr>
            </a:p>
          </p:txBody>
        </p:sp>
        <p:sp>
          <p:nvSpPr>
            <p:cNvPr id="45" name="Freeform 468"/>
            <p:cNvSpPr/>
            <p:nvPr/>
          </p:nvSpPr>
          <p:spPr bwMode="auto">
            <a:xfrm flipH="1">
              <a:off x="9942513" y="4440238"/>
              <a:ext cx="0" cy="1587"/>
            </a:xfrm>
            <a:custGeom>
              <a:gdLst>
                <a:gd name="T0" fmla="*/ 1 h 1"/>
                <a:gd name="T1" fmla="*/ 0 h 1"/>
                <a:gd name="T2" fmla="*/ 1 h 1"/>
              </a:gd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幼圆" panose="02010509060101010101" pitchFamily="49" charset="-122"/>
                <a:ea typeface="幼圆" panose="02010509060101010101" pitchFamily="49" charset="-122"/>
              </a:endParaRPr>
            </a:p>
          </p:txBody>
        </p:sp>
        <p:sp>
          <p:nvSpPr>
            <p:cNvPr id="46" name="Freeform 469"/>
            <p:cNvSpPr/>
            <p:nvPr/>
          </p:nvSpPr>
          <p:spPr bwMode="auto">
            <a:xfrm>
              <a:off x="10002838" y="4225925"/>
              <a:ext cx="139700" cy="141287"/>
            </a:xfrm>
            <a:custGeom>
              <a:gdLst>
                <a:gd name="T0" fmla="*/ 56 w 147"/>
                <a:gd name="T1" fmla="*/ 91 h 147"/>
                <a:gd name="T2" fmla="*/ 92 w 147"/>
                <a:gd name="T3" fmla="*/ 143 h 147"/>
                <a:gd name="T4" fmla="*/ 93 w 147"/>
                <a:gd name="T5" fmla="*/ 147 h 147"/>
                <a:gd name="T6" fmla="*/ 123 w 147"/>
                <a:gd name="T7" fmla="*/ 135 h 147"/>
                <a:gd name="T8" fmla="*/ 99 w 147"/>
                <a:gd name="T9" fmla="*/ 48 h 147"/>
                <a:gd name="T10" fmla="*/ 11 w 147"/>
                <a:gd name="T11" fmla="*/ 24 h 147"/>
                <a:gd name="T12" fmla="*/ 0 w 147"/>
                <a:gd name="T13" fmla="*/ 54 h 147"/>
                <a:gd name="T14" fmla="*/ 56 w 147"/>
                <a:gd name="T15" fmla="*/ 91 h 14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147">
                  <a:moveTo>
                    <a:pt x="56" y="91"/>
                  </a:moveTo>
                  <a:cubicBezTo>
                    <a:pt x="74" y="109"/>
                    <a:pt x="86" y="126"/>
                    <a:pt x="92" y="143"/>
                  </a:cubicBezTo>
                  <a:cubicBezTo>
                    <a:pt x="92" y="144"/>
                    <a:pt x="93" y="145"/>
                    <a:pt x="93" y="147"/>
                  </a:cubicBezTo>
                  <a:cubicBezTo>
                    <a:pt x="104" y="147"/>
                    <a:pt x="114" y="144"/>
                    <a:pt x="123" y="135"/>
                  </a:cubicBezTo>
                  <a:cubicBezTo>
                    <a:pt x="147" y="111"/>
                    <a:pt x="128" y="77"/>
                    <a:pt x="99" y="48"/>
                  </a:cubicBezTo>
                  <a:cubicBezTo>
                    <a:pt x="70" y="19"/>
                    <a:pt x="36" y="0"/>
                    <a:pt x="11" y="24"/>
                  </a:cubicBezTo>
                  <a:cubicBezTo>
                    <a:pt x="3" y="33"/>
                    <a:pt x="0" y="43"/>
                    <a:pt x="0" y="54"/>
                  </a:cubicBezTo>
                  <a:cubicBezTo>
                    <a:pt x="18" y="59"/>
                    <a:pt x="37" y="71"/>
                    <a:pt x="56"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幼圆" panose="02010509060101010101" pitchFamily="49" charset="-122"/>
                <a:ea typeface="幼圆" panose="02010509060101010101" pitchFamily="49" charset="-122"/>
              </a:endParaRPr>
            </a:p>
          </p:txBody>
        </p:sp>
        <p:sp>
          <p:nvSpPr>
            <p:cNvPr id="47" name="Freeform 470"/>
            <p:cNvSpPr/>
            <p:nvPr/>
          </p:nvSpPr>
          <p:spPr bwMode="auto">
            <a:xfrm>
              <a:off x="9890126" y="4338638"/>
              <a:ext cx="152400" cy="128587"/>
            </a:xfrm>
            <a:custGeom>
              <a:gdLst>
                <a:gd name="T0" fmla="*/ 66 w 160"/>
                <a:gd name="T1" fmla="*/ 3 h 134"/>
                <a:gd name="T2" fmla="*/ 62 w 160"/>
                <a:gd name="T3" fmla="*/ 2 h 134"/>
                <a:gd name="T4" fmla="*/ 58 w 160"/>
                <a:gd name="T5" fmla="*/ 1 h 134"/>
                <a:gd name="T6" fmla="*/ 54 w 160"/>
                <a:gd name="T7" fmla="*/ 1 h 134"/>
                <a:gd name="T8" fmla="*/ 51 w 160"/>
                <a:gd name="T9" fmla="*/ 0 h 134"/>
                <a:gd name="T10" fmla="*/ 47 w 160"/>
                <a:gd name="T11" fmla="*/ 1 h 134"/>
                <a:gd name="T12" fmla="*/ 44 w 160"/>
                <a:gd name="T13" fmla="*/ 1 h 134"/>
                <a:gd name="T14" fmla="*/ 41 w 160"/>
                <a:gd name="T15" fmla="*/ 2 h 134"/>
                <a:gd name="T16" fmla="*/ 37 w 160"/>
                <a:gd name="T17" fmla="*/ 3 h 134"/>
                <a:gd name="T18" fmla="*/ 34 w 160"/>
                <a:gd name="T19" fmla="*/ 5 h 134"/>
                <a:gd name="T20" fmla="*/ 31 w 160"/>
                <a:gd name="T21" fmla="*/ 6 h 134"/>
                <a:gd name="T22" fmla="*/ 28 w 160"/>
                <a:gd name="T23" fmla="*/ 8 h 134"/>
                <a:gd name="T24" fmla="*/ 24 w 160"/>
                <a:gd name="T25" fmla="*/ 12 h 134"/>
                <a:gd name="T26" fmla="*/ 51 w 160"/>
                <a:gd name="T27" fmla="*/ 103 h 134"/>
                <a:gd name="T28" fmla="*/ 55 w 160"/>
                <a:gd name="T29" fmla="*/ 106 h 134"/>
                <a:gd name="T30" fmla="*/ 59 w 160"/>
                <a:gd name="T31" fmla="*/ 110 h 134"/>
                <a:gd name="T32" fmla="*/ 62 w 160"/>
                <a:gd name="T33" fmla="*/ 113 h 134"/>
                <a:gd name="T34" fmla="*/ 66 w 160"/>
                <a:gd name="T35" fmla="*/ 116 h 134"/>
                <a:gd name="T36" fmla="*/ 70 w 160"/>
                <a:gd name="T37" fmla="*/ 119 h 134"/>
                <a:gd name="T38" fmla="*/ 74 w 160"/>
                <a:gd name="T39" fmla="*/ 121 h 134"/>
                <a:gd name="T40" fmla="*/ 78 w 160"/>
                <a:gd name="T41" fmla="*/ 124 h 134"/>
                <a:gd name="T42" fmla="*/ 82 w 160"/>
                <a:gd name="T43" fmla="*/ 126 h 134"/>
                <a:gd name="T44" fmla="*/ 86 w 160"/>
                <a:gd name="T45" fmla="*/ 128 h 134"/>
                <a:gd name="T46" fmla="*/ 90 w 160"/>
                <a:gd name="T47" fmla="*/ 130 h 134"/>
                <a:gd name="T48" fmla="*/ 94 w 160"/>
                <a:gd name="T49" fmla="*/ 131 h 134"/>
                <a:gd name="T50" fmla="*/ 97 w 160"/>
                <a:gd name="T51" fmla="*/ 132 h 134"/>
                <a:gd name="T52" fmla="*/ 102 w 160"/>
                <a:gd name="T53" fmla="*/ 133 h 134"/>
                <a:gd name="T54" fmla="*/ 105 w 160"/>
                <a:gd name="T55" fmla="*/ 134 h 134"/>
                <a:gd name="T56" fmla="*/ 109 w 160"/>
                <a:gd name="T57" fmla="*/ 134 h 134"/>
                <a:gd name="T58" fmla="*/ 113 w 160"/>
                <a:gd name="T59" fmla="*/ 134 h 134"/>
                <a:gd name="T60" fmla="*/ 116 w 160"/>
                <a:gd name="T61" fmla="*/ 133 h 134"/>
                <a:gd name="T62" fmla="*/ 119 w 160"/>
                <a:gd name="T63" fmla="*/ 133 h 134"/>
                <a:gd name="T64" fmla="*/ 122 w 160"/>
                <a:gd name="T65" fmla="*/ 131 h 134"/>
                <a:gd name="T66" fmla="*/ 126 w 160"/>
                <a:gd name="T67" fmla="*/ 130 h 134"/>
                <a:gd name="T68" fmla="*/ 129 w 160"/>
                <a:gd name="T69" fmla="*/ 128 h 134"/>
                <a:gd name="T70" fmla="*/ 132 w 160"/>
                <a:gd name="T71" fmla="*/ 126 h 134"/>
                <a:gd name="T72" fmla="*/ 135 w 160"/>
                <a:gd name="T73" fmla="*/ 123 h 1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0" h="134">
                  <a:moveTo>
                    <a:pt x="112" y="35"/>
                  </a:moveTo>
                  <a:cubicBezTo>
                    <a:pt x="97" y="20"/>
                    <a:pt x="81" y="8"/>
                    <a:pt x="66" y="3"/>
                  </a:cubicBezTo>
                  <a:cubicBezTo>
                    <a:pt x="66" y="3"/>
                    <a:pt x="65" y="3"/>
                    <a:pt x="65" y="3"/>
                  </a:cubicBezTo>
                  <a:cubicBezTo>
                    <a:pt x="64" y="3"/>
                    <a:pt x="63" y="2"/>
                    <a:pt x="62" y="2"/>
                  </a:cubicBezTo>
                  <a:cubicBezTo>
                    <a:pt x="62" y="2"/>
                    <a:pt x="62" y="2"/>
                    <a:pt x="61" y="2"/>
                  </a:cubicBezTo>
                  <a:cubicBezTo>
                    <a:pt x="60" y="2"/>
                    <a:pt x="59" y="1"/>
                    <a:pt x="58" y="1"/>
                  </a:cubicBezTo>
                  <a:cubicBezTo>
                    <a:pt x="58" y="1"/>
                    <a:pt x="58" y="1"/>
                    <a:pt x="58" y="1"/>
                  </a:cubicBezTo>
                  <a:cubicBezTo>
                    <a:pt x="57" y="1"/>
                    <a:pt x="56" y="1"/>
                    <a:pt x="54" y="1"/>
                  </a:cubicBezTo>
                  <a:cubicBezTo>
                    <a:pt x="54" y="1"/>
                    <a:pt x="54" y="1"/>
                    <a:pt x="54" y="1"/>
                  </a:cubicBezTo>
                  <a:cubicBezTo>
                    <a:pt x="53" y="0"/>
                    <a:pt x="52" y="0"/>
                    <a:pt x="51" y="0"/>
                  </a:cubicBezTo>
                  <a:cubicBezTo>
                    <a:pt x="51" y="0"/>
                    <a:pt x="50" y="0"/>
                    <a:pt x="50" y="0"/>
                  </a:cubicBezTo>
                  <a:cubicBezTo>
                    <a:pt x="49" y="0"/>
                    <a:pt x="48" y="0"/>
                    <a:pt x="47" y="1"/>
                  </a:cubicBezTo>
                  <a:cubicBezTo>
                    <a:pt x="47" y="1"/>
                    <a:pt x="47" y="1"/>
                    <a:pt x="47" y="1"/>
                  </a:cubicBezTo>
                  <a:cubicBezTo>
                    <a:pt x="46" y="1"/>
                    <a:pt x="45" y="1"/>
                    <a:pt x="44" y="1"/>
                  </a:cubicBezTo>
                  <a:cubicBezTo>
                    <a:pt x="43" y="1"/>
                    <a:pt x="43" y="1"/>
                    <a:pt x="43" y="1"/>
                  </a:cubicBezTo>
                  <a:cubicBezTo>
                    <a:pt x="42" y="1"/>
                    <a:pt x="41" y="2"/>
                    <a:pt x="41" y="2"/>
                  </a:cubicBezTo>
                  <a:cubicBezTo>
                    <a:pt x="40" y="2"/>
                    <a:pt x="40" y="2"/>
                    <a:pt x="40" y="2"/>
                  </a:cubicBezTo>
                  <a:cubicBezTo>
                    <a:pt x="39" y="2"/>
                    <a:pt x="38" y="3"/>
                    <a:pt x="37" y="3"/>
                  </a:cubicBezTo>
                  <a:cubicBezTo>
                    <a:pt x="37" y="3"/>
                    <a:pt x="37" y="3"/>
                    <a:pt x="37" y="3"/>
                  </a:cubicBezTo>
                  <a:cubicBezTo>
                    <a:pt x="36" y="4"/>
                    <a:pt x="35" y="4"/>
                    <a:pt x="34" y="5"/>
                  </a:cubicBezTo>
                  <a:cubicBezTo>
                    <a:pt x="33" y="5"/>
                    <a:pt x="33" y="5"/>
                    <a:pt x="33" y="5"/>
                  </a:cubicBezTo>
                  <a:cubicBezTo>
                    <a:pt x="32" y="5"/>
                    <a:pt x="32" y="6"/>
                    <a:pt x="31" y="6"/>
                  </a:cubicBezTo>
                  <a:cubicBezTo>
                    <a:pt x="30" y="7"/>
                    <a:pt x="30" y="7"/>
                    <a:pt x="30" y="7"/>
                  </a:cubicBezTo>
                  <a:cubicBezTo>
                    <a:pt x="29" y="7"/>
                    <a:pt x="28" y="8"/>
                    <a:pt x="28" y="8"/>
                  </a:cubicBezTo>
                  <a:cubicBezTo>
                    <a:pt x="28" y="9"/>
                    <a:pt x="27" y="9"/>
                    <a:pt x="27" y="9"/>
                  </a:cubicBezTo>
                  <a:cubicBezTo>
                    <a:pt x="26" y="10"/>
                    <a:pt x="25" y="11"/>
                    <a:pt x="24" y="12"/>
                  </a:cubicBezTo>
                  <a:cubicBezTo>
                    <a:pt x="0" y="36"/>
                    <a:pt x="19" y="70"/>
                    <a:pt x="48" y="99"/>
                  </a:cubicBezTo>
                  <a:cubicBezTo>
                    <a:pt x="49" y="100"/>
                    <a:pt x="50" y="102"/>
                    <a:pt x="51" y="103"/>
                  </a:cubicBezTo>
                  <a:cubicBezTo>
                    <a:pt x="51" y="103"/>
                    <a:pt x="52" y="103"/>
                    <a:pt x="52" y="104"/>
                  </a:cubicBezTo>
                  <a:cubicBezTo>
                    <a:pt x="53" y="104"/>
                    <a:pt x="54" y="105"/>
                    <a:pt x="55" y="106"/>
                  </a:cubicBezTo>
                  <a:cubicBezTo>
                    <a:pt x="55" y="106"/>
                    <a:pt x="55" y="106"/>
                    <a:pt x="55" y="107"/>
                  </a:cubicBezTo>
                  <a:cubicBezTo>
                    <a:pt x="57" y="108"/>
                    <a:pt x="58" y="109"/>
                    <a:pt x="59" y="110"/>
                  </a:cubicBezTo>
                  <a:cubicBezTo>
                    <a:pt x="59" y="110"/>
                    <a:pt x="59" y="110"/>
                    <a:pt x="59" y="110"/>
                  </a:cubicBezTo>
                  <a:cubicBezTo>
                    <a:pt x="60" y="111"/>
                    <a:pt x="61" y="112"/>
                    <a:pt x="62" y="113"/>
                  </a:cubicBezTo>
                  <a:cubicBezTo>
                    <a:pt x="63" y="113"/>
                    <a:pt x="63" y="113"/>
                    <a:pt x="63" y="114"/>
                  </a:cubicBezTo>
                  <a:cubicBezTo>
                    <a:pt x="64" y="114"/>
                    <a:pt x="65" y="115"/>
                    <a:pt x="66" y="116"/>
                  </a:cubicBezTo>
                  <a:cubicBezTo>
                    <a:pt x="66" y="116"/>
                    <a:pt x="67" y="116"/>
                    <a:pt x="67" y="116"/>
                  </a:cubicBezTo>
                  <a:cubicBezTo>
                    <a:pt x="68" y="117"/>
                    <a:pt x="69" y="118"/>
                    <a:pt x="70" y="119"/>
                  </a:cubicBezTo>
                  <a:cubicBezTo>
                    <a:pt x="71" y="119"/>
                    <a:pt x="71" y="119"/>
                    <a:pt x="71" y="119"/>
                  </a:cubicBezTo>
                  <a:cubicBezTo>
                    <a:pt x="72" y="120"/>
                    <a:pt x="73" y="121"/>
                    <a:pt x="74" y="121"/>
                  </a:cubicBezTo>
                  <a:cubicBezTo>
                    <a:pt x="74" y="121"/>
                    <a:pt x="75" y="122"/>
                    <a:pt x="75" y="122"/>
                  </a:cubicBezTo>
                  <a:cubicBezTo>
                    <a:pt x="76" y="123"/>
                    <a:pt x="77" y="123"/>
                    <a:pt x="78" y="124"/>
                  </a:cubicBezTo>
                  <a:cubicBezTo>
                    <a:pt x="78" y="124"/>
                    <a:pt x="78" y="124"/>
                    <a:pt x="79" y="124"/>
                  </a:cubicBezTo>
                  <a:cubicBezTo>
                    <a:pt x="80" y="125"/>
                    <a:pt x="81" y="125"/>
                    <a:pt x="82" y="126"/>
                  </a:cubicBezTo>
                  <a:cubicBezTo>
                    <a:pt x="82" y="126"/>
                    <a:pt x="83" y="126"/>
                    <a:pt x="83" y="127"/>
                  </a:cubicBezTo>
                  <a:cubicBezTo>
                    <a:pt x="84" y="127"/>
                    <a:pt x="85" y="127"/>
                    <a:pt x="86" y="128"/>
                  </a:cubicBezTo>
                  <a:cubicBezTo>
                    <a:pt x="86" y="128"/>
                    <a:pt x="86" y="128"/>
                    <a:pt x="87" y="128"/>
                  </a:cubicBezTo>
                  <a:cubicBezTo>
                    <a:pt x="88" y="129"/>
                    <a:pt x="89" y="129"/>
                    <a:pt x="90" y="130"/>
                  </a:cubicBezTo>
                  <a:cubicBezTo>
                    <a:pt x="90" y="130"/>
                    <a:pt x="90" y="130"/>
                    <a:pt x="90" y="130"/>
                  </a:cubicBezTo>
                  <a:cubicBezTo>
                    <a:pt x="91" y="130"/>
                    <a:pt x="93" y="131"/>
                    <a:pt x="94" y="131"/>
                  </a:cubicBezTo>
                  <a:cubicBezTo>
                    <a:pt x="94" y="131"/>
                    <a:pt x="94" y="131"/>
                    <a:pt x="95" y="131"/>
                  </a:cubicBezTo>
                  <a:cubicBezTo>
                    <a:pt x="95" y="132"/>
                    <a:pt x="96" y="132"/>
                    <a:pt x="97" y="132"/>
                  </a:cubicBezTo>
                  <a:cubicBezTo>
                    <a:pt x="98" y="132"/>
                    <a:pt x="98" y="132"/>
                    <a:pt x="98" y="133"/>
                  </a:cubicBezTo>
                  <a:cubicBezTo>
                    <a:pt x="99" y="133"/>
                    <a:pt x="100" y="133"/>
                    <a:pt x="102" y="133"/>
                  </a:cubicBezTo>
                  <a:cubicBezTo>
                    <a:pt x="102" y="133"/>
                    <a:pt x="102" y="133"/>
                    <a:pt x="102" y="133"/>
                  </a:cubicBezTo>
                  <a:cubicBezTo>
                    <a:pt x="103" y="133"/>
                    <a:pt x="104" y="134"/>
                    <a:pt x="105" y="134"/>
                  </a:cubicBezTo>
                  <a:cubicBezTo>
                    <a:pt x="105" y="134"/>
                    <a:pt x="106" y="134"/>
                    <a:pt x="106" y="134"/>
                  </a:cubicBezTo>
                  <a:cubicBezTo>
                    <a:pt x="107" y="134"/>
                    <a:pt x="108" y="134"/>
                    <a:pt x="109" y="134"/>
                  </a:cubicBezTo>
                  <a:cubicBezTo>
                    <a:pt x="109" y="134"/>
                    <a:pt x="109" y="134"/>
                    <a:pt x="110" y="134"/>
                  </a:cubicBezTo>
                  <a:cubicBezTo>
                    <a:pt x="111" y="134"/>
                    <a:pt x="112" y="134"/>
                    <a:pt x="113" y="134"/>
                  </a:cubicBezTo>
                  <a:cubicBezTo>
                    <a:pt x="113" y="134"/>
                    <a:pt x="113" y="134"/>
                    <a:pt x="113" y="134"/>
                  </a:cubicBezTo>
                  <a:cubicBezTo>
                    <a:pt x="114" y="134"/>
                    <a:pt x="115" y="134"/>
                    <a:pt x="116" y="133"/>
                  </a:cubicBezTo>
                  <a:cubicBezTo>
                    <a:pt x="116" y="133"/>
                    <a:pt x="116" y="133"/>
                    <a:pt x="117" y="133"/>
                  </a:cubicBezTo>
                  <a:cubicBezTo>
                    <a:pt x="117" y="133"/>
                    <a:pt x="118" y="133"/>
                    <a:pt x="119" y="133"/>
                  </a:cubicBezTo>
                  <a:cubicBezTo>
                    <a:pt x="119" y="133"/>
                    <a:pt x="120" y="132"/>
                    <a:pt x="120" y="132"/>
                  </a:cubicBezTo>
                  <a:cubicBezTo>
                    <a:pt x="121" y="132"/>
                    <a:pt x="122" y="132"/>
                    <a:pt x="122" y="131"/>
                  </a:cubicBezTo>
                  <a:cubicBezTo>
                    <a:pt x="123" y="131"/>
                    <a:pt x="123" y="131"/>
                    <a:pt x="123" y="131"/>
                  </a:cubicBezTo>
                  <a:cubicBezTo>
                    <a:pt x="124" y="131"/>
                    <a:pt x="125" y="130"/>
                    <a:pt x="126" y="130"/>
                  </a:cubicBezTo>
                  <a:cubicBezTo>
                    <a:pt x="126" y="130"/>
                    <a:pt x="126" y="130"/>
                    <a:pt x="127" y="129"/>
                  </a:cubicBezTo>
                  <a:cubicBezTo>
                    <a:pt x="127" y="129"/>
                    <a:pt x="128" y="129"/>
                    <a:pt x="129" y="128"/>
                  </a:cubicBezTo>
                  <a:cubicBezTo>
                    <a:pt x="129" y="128"/>
                    <a:pt x="129" y="128"/>
                    <a:pt x="130" y="127"/>
                  </a:cubicBezTo>
                  <a:cubicBezTo>
                    <a:pt x="130" y="127"/>
                    <a:pt x="131" y="126"/>
                    <a:pt x="132" y="126"/>
                  </a:cubicBezTo>
                  <a:cubicBezTo>
                    <a:pt x="132" y="126"/>
                    <a:pt x="132" y="125"/>
                    <a:pt x="133" y="125"/>
                  </a:cubicBezTo>
                  <a:cubicBezTo>
                    <a:pt x="134" y="124"/>
                    <a:pt x="134" y="124"/>
                    <a:pt x="135" y="123"/>
                  </a:cubicBezTo>
                  <a:cubicBezTo>
                    <a:pt x="160" y="98"/>
                    <a:pt x="141" y="64"/>
                    <a:pt x="112"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幼圆" panose="02010509060101010101" pitchFamily="49" charset="-122"/>
                <a:ea typeface="幼圆" panose="02010509060101010101" pitchFamily="49" charset="-122"/>
              </a:endParaRPr>
            </a:p>
          </p:txBody>
        </p:sp>
        <p:sp>
          <p:nvSpPr>
            <p:cNvPr id="48" name="Freeform 471"/>
            <p:cNvSpPr/>
            <p:nvPr/>
          </p:nvSpPr>
          <p:spPr bwMode="auto">
            <a:xfrm>
              <a:off x="9950451" y="4291013"/>
              <a:ext cx="230188" cy="223837"/>
            </a:xfrm>
            <a:custGeom>
              <a:gdLst>
                <a:gd name="T0" fmla="*/ 228 w 240"/>
                <a:gd name="T1" fmla="*/ 183 h 233"/>
                <a:gd name="T2" fmla="*/ 149 w 240"/>
                <a:gd name="T3" fmla="*/ 104 h 233"/>
                <a:gd name="T4" fmla="*/ 132 w 240"/>
                <a:gd name="T5" fmla="*/ 88 h 233"/>
                <a:gd name="T6" fmla="*/ 99 w 240"/>
                <a:gd name="T7" fmla="*/ 34 h 233"/>
                <a:gd name="T8" fmla="*/ 37 w 240"/>
                <a:gd name="T9" fmla="*/ 0 h 233"/>
                <a:gd name="T10" fmla="*/ 12 w 240"/>
                <a:gd name="T11" fmla="*/ 10 h 233"/>
                <a:gd name="T12" fmla="*/ 5 w 240"/>
                <a:gd name="T13" fmla="*/ 19 h 233"/>
                <a:gd name="T14" fmla="*/ 0 w 240"/>
                <a:gd name="T15" fmla="*/ 35 h 233"/>
                <a:gd name="T16" fmla="*/ 60 w 240"/>
                <a:gd name="T17" fmla="*/ 73 h 233"/>
                <a:gd name="T18" fmla="*/ 98 w 240"/>
                <a:gd name="T19" fmla="*/ 135 h 233"/>
                <a:gd name="T20" fmla="*/ 111 w 240"/>
                <a:gd name="T21" fmla="*/ 148 h 233"/>
                <a:gd name="T22" fmla="*/ 187 w 240"/>
                <a:gd name="T23" fmla="*/ 224 h 233"/>
                <a:gd name="T24" fmla="*/ 208 w 240"/>
                <a:gd name="T25" fmla="*/ 233 h 233"/>
                <a:gd name="T26" fmla="*/ 228 w 240"/>
                <a:gd name="T27" fmla="*/ 224 h 233"/>
                <a:gd name="T28" fmla="*/ 228 w 240"/>
                <a:gd name="T29" fmla="*/ 183 h 2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233">
                  <a:moveTo>
                    <a:pt x="228" y="183"/>
                  </a:moveTo>
                  <a:cubicBezTo>
                    <a:pt x="149" y="104"/>
                    <a:pt x="149" y="104"/>
                    <a:pt x="149" y="104"/>
                  </a:cubicBezTo>
                  <a:cubicBezTo>
                    <a:pt x="132" y="88"/>
                    <a:pt x="132" y="88"/>
                    <a:pt x="132" y="88"/>
                  </a:cubicBezTo>
                  <a:cubicBezTo>
                    <a:pt x="129" y="70"/>
                    <a:pt x="116" y="51"/>
                    <a:pt x="99" y="34"/>
                  </a:cubicBezTo>
                  <a:cubicBezTo>
                    <a:pt x="79" y="15"/>
                    <a:pt x="57" y="0"/>
                    <a:pt x="37" y="0"/>
                  </a:cubicBezTo>
                  <a:cubicBezTo>
                    <a:pt x="28" y="0"/>
                    <a:pt x="19" y="3"/>
                    <a:pt x="12" y="10"/>
                  </a:cubicBezTo>
                  <a:cubicBezTo>
                    <a:pt x="9" y="13"/>
                    <a:pt x="7" y="16"/>
                    <a:pt x="5" y="19"/>
                  </a:cubicBezTo>
                  <a:cubicBezTo>
                    <a:pt x="2" y="24"/>
                    <a:pt x="0" y="30"/>
                    <a:pt x="0" y="35"/>
                  </a:cubicBezTo>
                  <a:cubicBezTo>
                    <a:pt x="18" y="40"/>
                    <a:pt x="39" y="52"/>
                    <a:pt x="60" y="73"/>
                  </a:cubicBezTo>
                  <a:cubicBezTo>
                    <a:pt x="84" y="98"/>
                    <a:pt x="95" y="118"/>
                    <a:pt x="98" y="135"/>
                  </a:cubicBezTo>
                  <a:cubicBezTo>
                    <a:pt x="111" y="148"/>
                    <a:pt x="111" y="148"/>
                    <a:pt x="111" y="148"/>
                  </a:cubicBezTo>
                  <a:cubicBezTo>
                    <a:pt x="187" y="224"/>
                    <a:pt x="187" y="224"/>
                    <a:pt x="187" y="224"/>
                  </a:cubicBezTo>
                  <a:cubicBezTo>
                    <a:pt x="193" y="230"/>
                    <a:pt x="200" y="233"/>
                    <a:pt x="208" y="233"/>
                  </a:cubicBezTo>
                  <a:cubicBezTo>
                    <a:pt x="215" y="233"/>
                    <a:pt x="223" y="230"/>
                    <a:pt x="228" y="224"/>
                  </a:cubicBezTo>
                  <a:cubicBezTo>
                    <a:pt x="240" y="213"/>
                    <a:pt x="240" y="195"/>
                    <a:pt x="228"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幼圆" panose="02010509060101010101" pitchFamily="49" charset="-122"/>
                <a:ea typeface="幼圆" panose="02010509060101010101" pitchFamily="49" charset="-122"/>
              </a:endParaRPr>
            </a:p>
          </p:txBody>
        </p:sp>
      </p:grpSp>
      <p:sp>
        <p:nvSpPr>
          <p:cNvPr id="50" name="菱形 49"/>
          <p:cNvSpPr/>
          <p:nvPr/>
        </p:nvSpPr>
        <p:spPr>
          <a:xfrm>
            <a:off x="2572487" y="4725434"/>
            <a:ext cx="796482" cy="796482"/>
          </a:xfrm>
          <a:prstGeom prst="diamon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幼圆" panose="02010509060101010101" pitchFamily="49" charset="-122"/>
              <a:ea typeface="幼圆" panose="02010509060101010101" pitchFamily="49" charset="-122"/>
            </a:endParaRPr>
          </a:p>
        </p:txBody>
      </p:sp>
      <p:sp>
        <p:nvSpPr>
          <p:cNvPr id="51" name="Freeform 323"/>
          <p:cNvSpPr/>
          <p:nvPr/>
        </p:nvSpPr>
        <p:spPr bwMode="auto">
          <a:xfrm>
            <a:off x="2829202" y="4989208"/>
            <a:ext cx="270488" cy="268933"/>
          </a:xfrm>
          <a:custGeom>
            <a:gdLst>
              <a:gd name="T0" fmla="*/ 250 w 288"/>
              <a:gd name="T1" fmla="*/ 220 h 287"/>
              <a:gd name="T2" fmla="*/ 169 w 288"/>
              <a:gd name="T3" fmla="*/ 191 h 287"/>
              <a:gd name="T4" fmla="*/ 197 w 288"/>
              <a:gd name="T5" fmla="*/ 136 h 287"/>
              <a:gd name="T6" fmla="*/ 197 w 288"/>
              <a:gd name="T7" fmla="*/ 135 h 287"/>
              <a:gd name="T8" fmla="*/ 204 w 288"/>
              <a:gd name="T9" fmla="*/ 134 h 287"/>
              <a:gd name="T10" fmla="*/ 211 w 288"/>
              <a:gd name="T11" fmla="*/ 107 h 287"/>
              <a:gd name="T12" fmla="*/ 206 w 288"/>
              <a:gd name="T13" fmla="*/ 96 h 287"/>
              <a:gd name="T14" fmla="*/ 205 w 288"/>
              <a:gd name="T15" fmla="*/ 96 h 287"/>
              <a:gd name="T16" fmla="*/ 205 w 288"/>
              <a:gd name="T17" fmla="*/ 93 h 287"/>
              <a:gd name="T18" fmla="*/ 205 w 288"/>
              <a:gd name="T19" fmla="*/ 54 h 287"/>
              <a:gd name="T20" fmla="*/ 193 w 288"/>
              <a:gd name="T21" fmla="*/ 25 h 287"/>
              <a:gd name="T22" fmla="*/ 160 w 288"/>
              <a:gd name="T23" fmla="*/ 8 h 287"/>
              <a:gd name="T24" fmla="*/ 120 w 288"/>
              <a:gd name="T25" fmla="*/ 4 h 287"/>
              <a:gd name="T26" fmla="*/ 103 w 288"/>
              <a:gd name="T27" fmla="*/ 22 h 287"/>
              <a:gd name="T28" fmla="*/ 83 w 288"/>
              <a:gd name="T29" fmla="*/ 54 h 287"/>
              <a:gd name="T30" fmla="*/ 82 w 288"/>
              <a:gd name="T31" fmla="*/ 93 h 287"/>
              <a:gd name="T32" fmla="*/ 82 w 288"/>
              <a:gd name="T33" fmla="*/ 96 h 287"/>
              <a:gd name="T34" fmla="*/ 82 w 288"/>
              <a:gd name="T35" fmla="*/ 96 h 287"/>
              <a:gd name="T36" fmla="*/ 76 w 288"/>
              <a:gd name="T37" fmla="*/ 107 h 287"/>
              <a:gd name="T38" fmla="*/ 83 w 288"/>
              <a:gd name="T39" fmla="*/ 134 h 287"/>
              <a:gd name="T40" fmla="*/ 90 w 288"/>
              <a:gd name="T41" fmla="*/ 135 h 287"/>
              <a:gd name="T42" fmla="*/ 90 w 288"/>
              <a:gd name="T43" fmla="*/ 136 h 287"/>
              <a:gd name="T44" fmla="*/ 118 w 288"/>
              <a:gd name="T45" fmla="*/ 191 h 287"/>
              <a:gd name="T46" fmla="*/ 38 w 288"/>
              <a:gd name="T47" fmla="*/ 220 h 287"/>
              <a:gd name="T48" fmla="*/ 0 w 288"/>
              <a:gd name="T49" fmla="*/ 256 h 287"/>
              <a:gd name="T50" fmla="*/ 0 w 288"/>
              <a:gd name="T51" fmla="*/ 287 h 287"/>
              <a:gd name="T52" fmla="*/ 288 w 288"/>
              <a:gd name="T53" fmla="*/ 287 h 287"/>
              <a:gd name="T54" fmla="*/ 288 w 288"/>
              <a:gd name="T55" fmla="*/ 256 h 287"/>
              <a:gd name="T56" fmla="*/ 250 w 288"/>
              <a:gd name="T57" fmla="*/ 220 h 2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287">
                <a:moveTo>
                  <a:pt x="250" y="220"/>
                </a:moveTo>
                <a:cubicBezTo>
                  <a:pt x="231" y="212"/>
                  <a:pt x="209" y="196"/>
                  <a:pt x="169" y="191"/>
                </a:cubicBezTo>
                <a:cubicBezTo>
                  <a:pt x="181" y="181"/>
                  <a:pt x="186" y="162"/>
                  <a:pt x="197" y="136"/>
                </a:cubicBezTo>
                <a:cubicBezTo>
                  <a:pt x="197" y="136"/>
                  <a:pt x="197" y="135"/>
                  <a:pt x="197" y="135"/>
                </a:cubicBezTo>
                <a:cubicBezTo>
                  <a:pt x="200" y="135"/>
                  <a:pt x="202" y="135"/>
                  <a:pt x="204" y="134"/>
                </a:cubicBezTo>
                <a:cubicBezTo>
                  <a:pt x="208" y="131"/>
                  <a:pt x="211" y="115"/>
                  <a:pt x="211" y="107"/>
                </a:cubicBezTo>
                <a:cubicBezTo>
                  <a:pt x="211" y="95"/>
                  <a:pt x="206" y="96"/>
                  <a:pt x="206" y="96"/>
                </a:cubicBezTo>
                <a:cubicBezTo>
                  <a:pt x="206" y="96"/>
                  <a:pt x="205" y="96"/>
                  <a:pt x="205" y="96"/>
                </a:cubicBezTo>
                <a:cubicBezTo>
                  <a:pt x="205" y="95"/>
                  <a:pt x="205" y="94"/>
                  <a:pt x="205" y="93"/>
                </a:cubicBezTo>
                <a:cubicBezTo>
                  <a:pt x="205" y="83"/>
                  <a:pt x="207" y="64"/>
                  <a:pt x="205" y="54"/>
                </a:cubicBezTo>
                <a:cubicBezTo>
                  <a:pt x="200" y="39"/>
                  <a:pt x="201" y="33"/>
                  <a:pt x="193" y="25"/>
                </a:cubicBezTo>
                <a:cubicBezTo>
                  <a:pt x="182" y="13"/>
                  <a:pt x="166" y="8"/>
                  <a:pt x="160" y="8"/>
                </a:cubicBezTo>
                <a:cubicBezTo>
                  <a:pt x="155" y="8"/>
                  <a:pt x="133" y="0"/>
                  <a:pt x="120" y="4"/>
                </a:cubicBezTo>
                <a:cubicBezTo>
                  <a:pt x="107" y="9"/>
                  <a:pt x="114" y="22"/>
                  <a:pt x="103" y="22"/>
                </a:cubicBezTo>
                <a:cubicBezTo>
                  <a:pt x="92" y="22"/>
                  <a:pt x="87" y="39"/>
                  <a:pt x="83" y="54"/>
                </a:cubicBezTo>
                <a:cubicBezTo>
                  <a:pt x="80" y="64"/>
                  <a:pt x="82" y="82"/>
                  <a:pt x="82" y="93"/>
                </a:cubicBezTo>
                <a:cubicBezTo>
                  <a:pt x="82" y="94"/>
                  <a:pt x="82" y="95"/>
                  <a:pt x="82" y="96"/>
                </a:cubicBezTo>
                <a:cubicBezTo>
                  <a:pt x="82" y="96"/>
                  <a:pt x="82" y="96"/>
                  <a:pt x="82" y="96"/>
                </a:cubicBezTo>
                <a:cubicBezTo>
                  <a:pt x="82" y="96"/>
                  <a:pt x="76" y="95"/>
                  <a:pt x="76" y="107"/>
                </a:cubicBezTo>
                <a:cubicBezTo>
                  <a:pt x="76" y="115"/>
                  <a:pt x="79" y="131"/>
                  <a:pt x="83" y="134"/>
                </a:cubicBezTo>
                <a:cubicBezTo>
                  <a:pt x="85" y="135"/>
                  <a:pt x="88" y="135"/>
                  <a:pt x="90" y="135"/>
                </a:cubicBezTo>
                <a:cubicBezTo>
                  <a:pt x="90" y="135"/>
                  <a:pt x="90" y="136"/>
                  <a:pt x="90" y="136"/>
                </a:cubicBezTo>
                <a:cubicBezTo>
                  <a:pt x="101" y="163"/>
                  <a:pt x="106" y="182"/>
                  <a:pt x="118" y="191"/>
                </a:cubicBezTo>
                <a:cubicBezTo>
                  <a:pt x="79" y="196"/>
                  <a:pt x="57" y="212"/>
                  <a:pt x="38" y="220"/>
                </a:cubicBezTo>
                <a:cubicBezTo>
                  <a:pt x="0" y="237"/>
                  <a:pt x="0" y="256"/>
                  <a:pt x="0" y="256"/>
                </a:cubicBezTo>
                <a:cubicBezTo>
                  <a:pt x="0" y="287"/>
                  <a:pt x="0" y="287"/>
                  <a:pt x="0" y="287"/>
                </a:cubicBezTo>
                <a:cubicBezTo>
                  <a:pt x="288" y="287"/>
                  <a:pt x="288" y="287"/>
                  <a:pt x="288" y="287"/>
                </a:cubicBezTo>
                <a:cubicBezTo>
                  <a:pt x="288" y="256"/>
                  <a:pt x="288" y="256"/>
                  <a:pt x="288" y="256"/>
                </a:cubicBezTo>
                <a:cubicBezTo>
                  <a:pt x="288" y="256"/>
                  <a:pt x="287" y="237"/>
                  <a:pt x="250" y="220"/>
                </a:cubicBezTo>
                <a:close/>
              </a:path>
            </a:pathLst>
          </a:custGeom>
          <a:solidFill>
            <a:srgbClr val="414141"/>
          </a:solidFill>
          <a:ln>
            <a:noFill/>
          </a:ln>
        </p:spPr>
        <p:txBody>
          <a:bodyPr vert="horz" wrap="square" lIns="91440" tIns="45720" rIns="91440" bIns="45720" numCol="1" anchor="t" anchorCtr="0" compatLnSpc="1"/>
          <a:lstStyle/>
          <a:p>
            <a:endParaRPr lang="zh-CN" altLang="en-US">
              <a:solidFill>
                <a:schemeClr val="bg1"/>
              </a:solidFill>
              <a:latin typeface="幼圆" panose="02010509060101010101" pitchFamily="49" charset="-122"/>
              <a:ea typeface="幼圆" panose="02010509060101010101" pitchFamily="49" charset="-122"/>
            </a:endParaRPr>
          </a:p>
        </p:txBody>
      </p:sp>
      <p:sp>
        <p:nvSpPr>
          <p:cNvPr id="52" name="文本框 51"/>
          <p:cNvSpPr txBox="1"/>
          <p:nvPr/>
        </p:nvSpPr>
        <p:spPr>
          <a:xfrm>
            <a:off x="3636851" y="1964105"/>
            <a:ext cx="2236510" cy="400110"/>
          </a:xfrm>
          <a:prstGeom prst="rect">
            <a:avLst/>
          </a:prstGeom>
          <a:noFill/>
        </p:spPr>
        <p:txBody>
          <a:bodyPr wrap="none" rtlCol="0">
            <a:spAutoFit/>
          </a:bodyPr>
          <a:lstStyle/>
          <a:p>
            <a:r>
              <a:rPr lang="zh-CN" altLang="en-US" sz="2000" b="1">
                <a:solidFill>
                  <a:schemeClr val="bg1"/>
                </a:solidFill>
                <a:latin typeface="幼圆" panose="02010509060101010101" pitchFamily="49" charset="-122"/>
                <a:ea typeface="幼圆" panose="02010509060101010101" pitchFamily="49" charset="-122"/>
              </a:rPr>
              <a:t>单击此处添加标题</a:t>
            </a:r>
            <a:endParaRPr lang="zh-CN" altLang="en-US" sz="2000" b="1">
              <a:solidFill>
                <a:schemeClr val="bg1"/>
              </a:solidFill>
              <a:latin typeface="幼圆" panose="02010509060101010101" pitchFamily="49" charset="-122"/>
              <a:ea typeface="幼圆" panose="02010509060101010101" pitchFamily="49" charset="-122"/>
            </a:endParaRPr>
          </a:p>
        </p:txBody>
      </p:sp>
      <p:sp>
        <p:nvSpPr>
          <p:cNvPr id="53" name="矩形 52"/>
          <p:cNvSpPr/>
          <p:nvPr/>
        </p:nvSpPr>
        <p:spPr>
          <a:xfrm>
            <a:off x="3618056" y="2364215"/>
            <a:ext cx="6096000" cy="646331"/>
          </a:xfrm>
          <a:prstGeom prst="rect">
            <a:avLst/>
          </a:prstGeom>
        </p:spPr>
        <p:txBody>
          <a:bodyPr>
            <a:spAutoFit/>
          </a:bodyPr>
          <a:lstStyle/>
          <a:p>
            <a:r>
              <a:rPr lang="zh-CN" altLang="en-US">
                <a:solidFill>
                  <a:schemeClr val="bg1"/>
                </a:solidFill>
                <a:latin typeface="幼圆" panose="02010509060101010101" pitchFamily="49" charset="-122"/>
                <a:ea typeface="幼圆" panose="02010509060101010101" pitchFamily="49" charset="-122"/>
              </a:rPr>
              <a:t>单击此处添加您的文字内容。本模板的所有素材和逻辑图表，均可自由编辑替换和移动。</a:t>
            </a:r>
            <a:endParaRPr lang="zh-CN" altLang="en-US">
              <a:solidFill>
                <a:schemeClr val="bg1"/>
              </a:solidFill>
              <a:latin typeface="幼圆" panose="02010509060101010101" pitchFamily="49" charset="-122"/>
              <a:ea typeface="幼圆" panose="02010509060101010101" pitchFamily="49" charset="-122"/>
            </a:endParaRPr>
          </a:p>
        </p:txBody>
      </p:sp>
      <p:sp>
        <p:nvSpPr>
          <p:cNvPr id="54" name="文本框 53"/>
          <p:cNvSpPr txBox="1"/>
          <p:nvPr/>
        </p:nvSpPr>
        <p:spPr>
          <a:xfrm>
            <a:off x="3636851" y="3278632"/>
            <a:ext cx="2236510" cy="400110"/>
          </a:xfrm>
          <a:prstGeom prst="rect">
            <a:avLst/>
          </a:prstGeom>
          <a:noFill/>
        </p:spPr>
        <p:txBody>
          <a:bodyPr wrap="none" rtlCol="0">
            <a:spAutoFit/>
          </a:bodyPr>
          <a:lstStyle/>
          <a:p>
            <a:r>
              <a:rPr lang="zh-CN" altLang="en-US" sz="2000" b="1">
                <a:solidFill>
                  <a:schemeClr val="bg1"/>
                </a:solidFill>
                <a:latin typeface="幼圆" panose="02010509060101010101" pitchFamily="49" charset="-122"/>
                <a:ea typeface="幼圆" panose="02010509060101010101" pitchFamily="49" charset="-122"/>
              </a:rPr>
              <a:t>单击此处添加标题</a:t>
            </a:r>
            <a:endParaRPr lang="zh-CN" altLang="en-US" sz="2000" b="1">
              <a:solidFill>
                <a:schemeClr val="bg1"/>
              </a:solidFill>
              <a:latin typeface="幼圆" panose="02010509060101010101" pitchFamily="49" charset="-122"/>
              <a:ea typeface="幼圆" panose="02010509060101010101" pitchFamily="49" charset="-122"/>
            </a:endParaRPr>
          </a:p>
        </p:txBody>
      </p:sp>
      <p:sp>
        <p:nvSpPr>
          <p:cNvPr id="55" name="矩形 54"/>
          <p:cNvSpPr/>
          <p:nvPr/>
        </p:nvSpPr>
        <p:spPr>
          <a:xfrm>
            <a:off x="3618056" y="3678742"/>
            <a:ext cx="6096000" cy="646331"/>
          </a:xfrm>
          <a:prstGeom prst="rect">
            <a:avLst/>
          </a:prstGeom>
        </p:spPr>
        <p:txBody>
          <a:bodyPr>
            <a:spAutoFit/>
          </a:bodyPr>
          <a:lstStyle/>
          <a:p>
            <a:r>
              <a:rPr lang="zh-CN" altLang="en-US">
                <a:solidFill>
                  <a:schemeClr val="bg1"/>
                </a:solidFill>
                <a:latin typeface="幼圆" panose="02010509060101010101" pitchFamily="49" charset="-122"/>
                <a:ea typeface="幼圆" panose="02010509060101010101" pitchFamily="49" charset="-122"/>
              </a:rPr>
              <a:t>单击此处添加您的文字内容。本模板的所有素材和逻辑图表，均可自由编辑替换和移动。</a:t>
            </a:r>
            <a:endParaRPr lang="zh-CN" altLang="en-US">
              <a:solidFill>
                <a:schemeClr val="bg1"/>
              </a:solidFill>
              <a:latin typeface="幼圆" panose="02010509060101010101" pitchFamily="49" charset="-122"/>
              <a:ea typeface="幼圆" panose="02010509060101010101" pitchFamily="49" charset="-122"/>
            </a:endParaRPr>
          </a:p>
        </p:txBody>
      </p:sp>
      <p:sp>
        <p:nvSpPr>
          <p:cNvPr id="56" name="文本框 55"/>
          <p:cNvSpPr txBox="1"/>
          <p:nvPr/>
        </p:nvSpPr>
        <p:spPr>
          <a:xfrm>
            <a:off x="3636851" y="4598668"/>
            <a:ext cx="2236510" cy="400110"/>
          </a:xfrm>
          <a:prstGeom prst="rect">
            <a:avLst/>
          </a:prstGeom>
          <a:noFill/>
        </p:spPr>
        <p:txBody>
          <a:bodyPr wrap="none" rtlCol="0">
            <a:spAutoFit/>
          </a:bodyPr>
          <a:lstStyle/>
          <a:p>
            <a:r>
              <a:rPr lang="zh-CN" altLang="en-US" sz="2000" b="1">
                <a:solidFill>
                  <a:schemeClr val="bg1"/>
                </a:solidFill>
                <a:latin typeface="幼圆" panose="02010509060101010101" pitchFamily="49" charset="-122"/>
                <a:ea typeface="幼圆" panose="02010509060101010101" pitchFamily="49" charset="-122"/>
              </a:rPr>
              <a:t>单击此处添加标题</a:t>
            </a:r>
            <a:endParaRPr lang="zh-CN" altLang="en-US" sz="2000" b="1">
              <a:solidFill>
                <a:schemeClr val="bg1"/>
              </a:solidFill>
              <a:latin typeface="幼圆" panose="02010509060101010101" pitchFamily="49" charset="-122"/>
              <a:ea typeface="幼圆" panose="02010509060101010101" pitchFamily="49" charset="-122"/>
            </a:endParaRPr>
          </a:p>
        </p:txBody>
      </p:sp>
      <p:sp>
        <p:nvSpPr>
          <p:cNvPr id="57" name="矩形 56"/>
          <p:cNvSpPr/>
          <p:nvPr/>
        </p:nvSpPr>
        <p:spPr>
          <a:xfrm>
            <a:off x="3618056" y="4998778"/>
            <a:ext cx="6096000" cy="646331"/>
          </a:xfrm>
          <a:prstGeom prst="rect">
            <a:avLst/>
          </a:prstGeom>
        </p:spPr>
        <p:txBody>
          <a:bodyPr>
            <a:spAutoFit/>
          </a:bodyPr>
          <a:lstStyle/>
          <a:p>
            <a:r>
              <a:rPr lang="zh-CN" altLang="en-US">
                <a:solidFill>
                  <a:schemeClr val="bg1"/>
                </a:solidFill>
                <a:latin typeface="幼圆" panose="02010509060101010101" pitchFamily="49" charset="-122"/>
                <a:ea typeface="幼圆" panose="02010509060101010101" pitchFamily="49" charset="-122"/>
              </a:rPr>
              <a:t>单击此处添加您的文字内容。本模板的所有素材和逻辑图表，均可自由编辑替换和移动。</a:t>
            </a:r>
            <a:endParaRPr lang="zh-CN" altLang="en-US">
              <a:solidFill>
                <a:schemeClr val="bg1"/>
              </a:solidFill>
              <a:latin typeface="幼圆" panose="02010509060101010101" pitchFamily="49" charset="-122"/>
              <a:ea typeface="幼圆" panose="02010509060101010101" pitchFamily="49" charset="-122"/>
            </a:endParaRPr>
          </a:p>
        </p:txBody>
      </p:sp>
      <p:sp>
        <p:nvSpPr>
          <p:cNvPr id="58" name="矩形 57"/>
          <p:cNvSpPr/>
          <p:nvPr/>
        </p:nvSpPr>
        <p:spPr>
          <a:xfrm>
            <a:off x="1791222" y="1510039"/>
            <a:ext cx="8534400" cy="4490711"/>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823E"/>
              </a:solidFill>
              <a:latin typeface="幼圆" panose="02010509060101010101" pitchFamily="49" charset="-122"/>
              <a:ea typeface="幼圆" panose="02010509060101010101" pitchFamily="49" charset="-122"/>
            </a:endParaRPr>
          </a:p>
        </p:txBody>
      </p:sp>
      <p:grpSp>
        <p:nvGrpSpPr>
          <p:cNvPr id="59" name="组合 58"/>
          <p:cNvGrpSpPr/>
          <p:nvPr/>
        </p:nvGrpSpPr>
        <p:grpSpPr>
          <a:xfrm>
            <a:off x="608171" y="428174"/>
            <a:ext cx="1869589" cy="675067"/>
            <a:chOff x="926281" y="233966"/>
            <a:chExt cx="1869589" cy="675067"/>
          </a:xfrm>
        </p:grpSpPr>
        <p:sp>
          <p:nvSpPr>
            <p:cNvPr id="60" name="文本框 27"/>
            <p:cNvSpPr txBox="1"/>
            <p:nvPr/>
          </p:nvSpPr>
          <p:spPr>
            <a:xfrm>
              <a:off x="926281" y="233966"/>
              <a:ext cx="1762021"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Clr>
                  <a:schemeClr val="bg1"/>
                </a:buClr>
                <a:buFont typeface="Arial" panose="020b0604020202020204" pitchFamily="34" charset="0"/>
                <a:buChar char="•"/>
              </a:pPr>
              <a:r>
                <a:rPr lang="zh-CN" altLang="en-US" sz="2400" b="1">
                  <a:solidFill>
                    <a:schemeClr val="bg1"/>
                  </a:solidFill>
                  <a:latin typeface="微软雅黑" panose="020b0503020204020204" pitchFamily="34" charset="-122"/>
                  <a:ea typeface="微软雅黑" panose="020b0503020204020204" pitchFamily="34" charset="-122"/>
                </a:rPr>
                <a:t>输入标题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61" name="文本框 28"/>
            <p:cNvSpPr txBox="1"/>
            <p:nvPr/>
          </p:nvSpPr>
          <p:spPr>
            <a:xfrm>
              <a:off x="1022628" y="655117"/>
              <a:ext cx="1773242" cy="25391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Clr>
                  <a:schemeClr val="bg1"/>
                </a:buClr>
                <a:buFont typeface="Arial" panose="020b0604020202020204" pitchFamily="34" charset="0"/>
                <a:buChar char="•"/>
              </a:pPr>
              <a:r>
                <a:rPr lang="en-US" altLang="zh-CN" sz="1050" b="1">
                  <a:solidFill>
                    <a:schemeClr val="bg1"/>
                  </a:solidFill>
                  <a:latin typeface="微软雅黑" panose="020b0503020204020204" pitchFamily="34" charset="-122"/>
                  <a:ea typeface="微软雅黑" panose="020b0503020204020204" pitchFamily="34" charset="-122"/>
                </a:rPr>
                <a:t>Company instruction</a:t>
              </a:r>
              <a:endParaRPr lang="zh-CN" altLang="en-US" sz="1050"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advClick="0" advTm="2000" p14:dur="0"/>
    </mc:Choice>
    <mc:Fallback>
      <p:transition advClick="0" advTm="2000"/>
    </mc:Fallback>
  </mc:AlternateConten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Flowchart: Manual Input 11"/>
          <p:cNvSpPr/>
          <p:nvPr/>
        </p:nvSpPr>
        <p:spPr>
          <a:xfrm>
            <a:off x="1104900" y="2424113"/>
            <a:ext cx="2454275" cy="1527175"/>
          </a:xfrm>
          <a:prstGeom prst="flowChartManualInput">
            <a:avLst/>
          </a:prstGeom>
          <a:solidFill>
            <a:schemeClr val="bg1">
              <a:lumMod val="95000"/>
            </a:schemeClr>
          </a:solidFill>
          <a:ln w="38100" cap="flat" cmpd="sng" algn="ctr">
            <a:noFill/>
            <a:prstDash val="solid"/>
            <a:miter lim="800000"/>
          </a:ln>
          <a:effectLst/>
        </p:spPr>
        <p:txBody>
          <a:bodyPr anchor="ctr"/>
          <a:lstStyle/>
          <a:p>
            <a:pPr algn="ctr" eaLnBrk="1" fontAlgn="auto" hangingPunct="1">
              <a:spcBef>
                <a:spcPct val="0"/>
              </a:spcBef>
              <a:spcAft>
                <a:spcPct val="0"/>
              </a:spcAft>
              <a:defRPr/>
            </a:pPr>
            <a:endParaRPr 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Flowchart: Manual Input 15"/>
          <p:cNvSpPr/>
          <p:nvPr/>
        </p:nvSpPr>
        <p:spPr>
          <a:xfrm flipH="1">
            <a:off x="3621088" y="2424113"/>
            <a:ext cx="2452687" cy="1525587"/>
          </a:xfrm>
          <a:prstGeom prst="flowChartManualInput">
            <a:avLst/>
          </a:prstGeom>
          <a:solidFill>
            <a:schemeClr val="bg1">
              <a:lumMod val="95000"/>
            </a:schemeClr>
          </a:solidFill>
          <a:ln w="38100" cap="flat" cmpd="sng" algn="ctr">
            <a:noFill/>
            <a:prstDash val="solid"/>
            <a:miter lim="800000"/>
          </a:ln>
          <a:effectLst/>
        </p:spPr>
        <p:txBody>
          <a:bodyPr anchor="ctr"/>
          <a:lstStyle/>
          <a:p>
            <a:pPr algn="ctr" eaLnBrk="1" fontAlgn="auto" hangingPunct="1">
              <a:spcBef>
                <a:spcPct val="0"/>
              </a:spcBef>
              <a:spcAft>
                <a:spcPct val="0"/>
              </a:spcAft>
              <a:defRPr/>
            </a:pPr>
            <a:endParaRPr 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lowchart: Manual Input 21"/>
          <p:cNvSpPr/>
          <p:nvPr/>
        </p:nvSpPr>
        <p:spPr>
          <a:xfrm>
            <a:off x="6135688" y="2424113"/>
            <a:ext cx="2452687" cy="1527175"/>
          </a:xfrm>
          <a:prstGeom prst="flowChartManualInput">
            <a:avLst/>
          </a:prstGeom>
          <a:solidFill>
            <a:schemeClr val="bg1">
              <a:lumMod val="95000"/>
            </a:schemeClr>
          </a:solidFill>
          <a:ln w="38100" cap="flat" cmpd="sng" algn="ctr">
            <a:noFill/>
            <a:prstDash val="solid"/>
            <a:miter lim="800000"/>
          </a:ln>
          <a:effectLst/>
        </p:spPr>
        <p:txBody>
          <a:bodyPr anchor="ctr"/>
          <a:lstStyle/>
          <a:p>
            <a:pPr algn="ctr" eaLnBrk="1" fontAlgn="auto" hangingPunct="1">
              <a:spcBef>
                <a:spcPct val="0"/>
              </a:spcBef>
              <a:spcAft>
                <a:spcPct val="0"/>
              </a:spcAft>
              <a:defRPr/>
            </a:pPr>
            <a:endParaRPr 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lowchart: Manual Input 29"/>
          <p:cNvSpPr/>
          <p:nvPr/>
        </p:nvSpPr>
        <p:spPr>
          <a:xfrm flipH="1">
            <a:off x="8650288" y="2424113"/>
            <a:ext cx="2452687" cy="1525587"/>
          </a:xfrm>
          <a:prstGeom prst="flowChartManualInput">
            <a:avLst/>
          </a:prstGeom>
          <a:solidFill>
            <a:schemeClr val="bg1">
              <a:lumMod val="95000"/>
            </a:schemeClr>
          </a:solidFill>
          <a:ln w="38100" cap="flat" cmpd="sng" algn="ctr">
            <a:noFill/>
            <a:prstDash val="solid"/>
            <a:miter lim="800000"/>
          </a:ln>
          <a:effectLst/>
        </p:spPr>
        <p:txBody>
          <a:bodyPr anchor="ctr"/>
          <a:lstStyle/>
          <a:p>
            <a:pPr algn="ctr" eaLnBrk="1" fontAlgn="auto" hangingPunct="1">
              <a:spcBef>
                <a:spcPct val="0"/>
              </a:spcBef>
              <a:spcAft>
                <a:spcPct val="0"/>
              </a:spcAft>
              <a:defRPr/>
            </a:pPr>
            <a:endParaRPr 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06" name="文本框 27"/>
          <p:cNvSpPr txBox="1">
            <a:spLocks noChangeArrowheads="1"/>
          </p:cNvSpPr>
          <p:nvPr/>
        </p:nvSpPr>
        <p:spPr bwMode="auto">
          <a:xfrm>
            <a:off x="1828800" y="3059113"/>
            <a:ext cx="1022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800">
                <a:solidFill>
                  <a:srgbClr val="2B2D3A"/>
                </a:solidFill>
                <a:latin typeface="微软雅黑" panose="020b0503020204020204" pitchFamily="34" charset="-122"/>
                <a:ea typeface="微软雅黑" panose="020b0503020204020204" pitchFamily="34" charset="-122"/>
              </a:rPr>
              <a:t>关键词</a:t>
            </a:r>
            <a:endParaRPr lang="zh-CN" altLang="en-US" sz="1800">
              <a:solidFill>
                <a:srgbClr val="2B2D3A"/>
              </a:solidFill>
              <a:latin typeface="微软雅黑" panose="020b0503020204020204" pitchFamily="34" charset="-122"/>
              <a:ea typeface="微软雅黑" panose="020b0503020204020204" pitchFamily="34" charset="-122"/>
            </a:endParaRPr>
          </a:p>
        </p:txBody>
      </p:sp>
      <p:sp>
        <p:nvSpPr>
          <p:cNvPr id="25607" name="文本框 28"/>
          <p:cNvSpPr txBox="1">
            <a:spLocks noChangeArrowheads="1"/>
          </p:cNvSpPr>
          <p:nvPr/>
        </p:nvSpPr>
        <p:spPr bwMode="auto">
          <a:xfrm>
            <a:off x="4405313" y="3059113"/>
            <a:ext cx="1022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800">
                <a:solidFill>
                  <a:srgbClr val="2B2D3A"/>
                </a:solidFill>
                <a:latin typeface="微软雅黑" panose="020b0503020204020204" pitchFamily="34" charset="-122"/>
                <a:ea typeface="微软雅黑" panose="020b0503020204020204" pitchFamily="34" charset="-122"/>
              </a:rPr>
              <a:t>关键词</a:t>
            </a:r>
            <a:endParaRPr lang="zh-CN" altLang="en-US" sz="1800">
              <a:solidFill>
                <a:srgbClr val="2B2D3A"/>
              </a:solidFill>
              <a:latin typeface="微软雅黑" panose="020b0503020204020204" pitchFamily="34" charset="-122"/>
              <a:ea typeface="微软雅黑" panose="020b0503020204020204" pitchFamily="34" charset="-122"/>
            </a:endParaRPr>
          </a:p>
        </p:txBody>
      </p:sp>
      <p:sp>
        <p:nvSpPr>
          <p:cNvPr id="25608" name="文本框 29"/>
          <p:cNvSpPr txBox="1">
            <a:spLocks noChangeArrowheads="1"/>
          </p:cNvSpPr>
          <p:nvPr/>
        </p:nvSpPr>
        <p:spPr bwMode="auto">
          <a:xfrm>
            <a:off x="6858000" y="3059113"/>
            <a:ext cx="1022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800">
                <a:solidFill>
                  <a:srgbClr val="2B2D3A"/>
                </a:solidFill>
                <a:latin typeface="微软雅黑" panose="020b0503020204020204" pitchFamily="34" charset="-122"/>
                <a:ea typeface="微软雅黑" panose="020b0503020204020204" pitchFamily="34" charset="-122"/>
              </a:rPr>
              <a:t>关键词</a:t>
            </a:r>
            <a:endParaRPr lang="zh-CN" altLang="en-US" sz="1800">
              <a:solidFill>
                <a:srgbClr val="2B2D3A"/>
              </a:solidFill>
              <a:latin typeface="微软雅黑" panose="020b0503020204020204" pitchFamily="34" charset="-122"/>
              <a:ea typeface="微软雅黑" panose="020b0503020204020204" pitchFamily="34" charset="-122"/>
            </a:endParaRPr>
          </a:p>
        </p:txBody>
      </p:sp>
      <p:sp>
        <p:nvSpPr>
          <p:cNvPr id="25609" name="文本框 30"/>
          <p:cNvSpPr txBox="1">
            <a:spLocks noChangeArrowheads="1"/>
          </p:cNvSpPr>
          <p:nvPr/>
        </p:nvSpPr>
        <p:spPr bwMode="auto">
          <a:xfrm>
            <a:off x="9364663" y="3059113"/>
            <a:ext cx="1023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800">
                <a:solidFill>
                  <a:srgbClr val="2B2D3A"/>
                </a:solidFill>
                <a:latin typeface="微软雅黑" panose="020b0503020204020204" pitchFamily="34" charset="-122"/>
                <a:ea typeface="微软雅黑" panose="020b0503020204020204" pitchFamily="34" charset="-122"/>
              </a:rPr>
              <a:t>关键词</a:t>
            </a:r>
            <a:endParaRPr lang="zh-CN" altLang="en-US" sz="1800">
              <a:solidFill>
                <a:srgbClr val="2B2D3A"/>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1590675" y="4584700"/>
            <a:ext cx="8337550" cy="923925"/>
          </a:xfrm>
          <a:prstGeom prst="rect">
            <a:avLst/>
          </a:prstGeom>
          <a:noFill/>
        </p:spPr>
        <p:txBody>
          <a:bodyPr>
            <a:spAutoFit/>
          </a:bodyPr>
          <a:lstStyle/>
          <a:p>
            <a:pPr eaLnBrk="1" fontAlgn="auto" hangingPunct="1">
              <a:spcBef>
                <a:spcPct val="0"/>
              </a:spcBef>
              <a:spcAft>
                <a:spcPct val="0"/>
              </a:spcAft>
              <a:defRPr/>
            </a:pPr>
            <a:r>
              <a:rPr lang="zh-CN" altLang="en-US">
                <a:solidFill>
                  <a:schemeClr val="bg1"/>
                </a:solidFill>
                <a:latin typeface="微软雅黑" panose="020b0503020204020204" pitchFamily="34" charset="-122"/>
                <a:ea typeface="微软雅黑" panose="020b0503020204020204" pitchFamily="34" charset="-122"/>
              </a:rPr>
              <a:t>单击此处添加您的编辑文字标题您的团队名称您的公司名称单击此处添加您的编辑文字标题您的团队名称您的公司名称</a:t>
            </a:r>
            <a:endParaRPr lang="zh-CN" altLang="en-US">
              <a:solidFill>
                <a:schemeClr val="bg1"/>
              </a:solidFill>
              <a:latin typeface="微软雅黑" panose="020b0503020204020204" pitchFamily="34" charset="-122"/>
              <a:ea typeface="微软雅黑" panose="020b0503020204020204" pitchFamily="34" charset="-122"/>
            </a:endParaRPr>
          </a:p>
          <a:p>
            <a:pPr eaLnBrk="1" fontAlgn="auto" hangingPunct="1">
              <a:spcBef>
                <a:spcPct val="0"/>
              </a:spcBef>
              <a:spcAft>
                <a:spcPct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1625600" y="4183063"/>
            <a:ext cx="1430338" cy="708025"/>
          </a:xfrm>
          <a:prstGeom prst="rect">
            <a:avLst/>
          </a:prstGeom>
          <a:noFill/>
        </p:spPr>
        <p:txBody>
          <a:bodyPr>
            <a:spAutoFit/>
          </a:bodyPr>
          <a:lstStyle/>
          <a:p>
            <a:pPr eaLnBrk="1" fontAlgn="auto" hangingPunct="1">
              <a:spcBef>
                <a:spcPct val="0"/>
              </a:spcBef>
              <a:spcAft>
                <a:spcPct val="0"/>
              </a:spcAft>
              <a:defRPr/>
            </a:pPr>
            <a:r>
              <a:rPr lang="zh-CN" altLang="en-US" sz="2000" b="1">
                <a:solidFill>
                  <a:schemeClr val="bg1"/>
                </a:solidFill>
                <a:latin typeface="微软雅黑" panose="020b0503020204020204" pitchFamily="34" charset="-122"/>
                <a:ea typeface="微软雅黑" panose="020b0503020204020204" pitchFamily="34" charset="-122"/>
              </a:rPr>
              <a:t>文字内容</a:t>
            </a:r>
            <a:endParaRPr lang="en-US" altLang="zh-CN" sz="2000" b="1">
              <a:solidFill>
                <a:schemeClr val="bg1"/>
              </a:solidFill>
              <a:latin typeface="微软雅黑" panose="020b0503020204020204" pitchFamily="34" charset="-122"/>
              <a:ea typeface="微软雅黑" panose="020b0503020204020204" pitchFamily="34" charset="-122"/>
            </a:endParaRPr>
          </a:p>
          <a:p>
            <a:pPr eaLnBrk="1" fontAlgn="auto" hangingPunct="1">
              <a:spcBef>
                <a:spcPct val="0"/>
              </a:spcBef>
              <a:spcAft>
                <a:spcPct val="0"/>
              </a:spcAft>
              <a:defRPr/>
            </a:pPr>
            <a:endParaRPr lang="zh-CN" altLang="en-US" sz="2000" b="1">
              <a:solidFill>
                <a:schemeClr val="bg1"/>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608171" y="428174"/>
            <a:ext cx="1869589" cy="675067"/>
            <a:chOff x="926281" y="233966"/>
            <a:chExt cx="1869589" cy="675067"/>
          </a:xfrm>
        </p:grpSpPr>
        <p:sp>
          <p:nvSpPr>
            <p:cNvPr id="18" name="文本框 27"/>
            <p:cNvSpPr txBox="1"/>
            <p:nvPr/>
          </p:nvSpPr>
          <p:spPr>
            <a:xfrm>
              <a:off x="926281" y="233966"/>
              <a:ext cx="1762021"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Clr>
                  <a:schemeClr val="bg1"/>
                </a:buClr>
                <a:buFont typeface="Arial" panose="020b0604020202020204" pitchFamily="34" charset="0"/>
                <a:buChar char="•"/>
              </a:pPr>
              <a:r>
                <a:rPr lang="zh-CN" altLang="en-US" sz="2400" b="1">
                  <a:solidFill>
                    <a:schemeClr val="bg1"/>
                  </a:solidFill>
                  <a:latin typeface="微软雅黑" panose="020b0503020204020204" pitchFamily="34" charset="-122"/>
                  <a:ea typeface="微软雅黑" panose="020b0503020204020204" pitchFamily="34" charset="-122"/>
                </a:rPr>
                <a:t>输入标题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5" name="文本框 28"/>
            <p:cNvSpPr txBox="1"/>
            <p:nvPr/>
          </p:nvSpPr>
          <p:spPr>
            <a:xfrm>
              <a:off x="1022628" y="655117"/>
              <a:ext cx="1773242" cy="25391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Clr>
                  <a:schemeClr val="bg1"/>
                </a:buClr>
                <a:buFont typeface="Arial" panose="020b0604020202020204" pitchFamily="34" charset="0"/>
                <a:buChar char="•"/>
              </a:pPr>
              <a:r>
                <a:rPr lang="en-US" altLang="zh-CN" sz="1050" b="1">
                  <a:solidFill>
                    <a:schemeClr val="bg1"/>
                  </a:solidFill>
                  <a:latin typeface="微软雅黑" panose="020b0503020204020204" pitchFamily="34" charset="-122"/>
                  <a:ea typeface="微软雅黑" panose="020b0503020204020204" pitchFamily="34" charset="-122"/>
                </a:rPr>
                <a:t>Company instruction</a:t>
              </a:r>
              <a:endParaRPr lang="zh-CN" altLang="en-US" sz="1050"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advClick="0" advTm="0" p14:dur="0"/>
    </mc:Choice>
    <mc:Fallback>
      <p:transition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椭圆 1"/>
          <p:cNvSpPr/>
          <p:nvPr/>
        </p:nvSpPr>
        <p:spPr>
          <a:xfrm>
            <a:off x="4720772" y="2005693"/>
            <a:ext cx="1352550" cy="135255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243785" tIns="121892" rIns="243785" bIns="121892" anchor="ctr"/>
          <a:lstStyle/>
          <a:p>
            <a:endParaRPr lang="zh-CN" altLang="en-US">
              <a:solidFill>
                <a:srgbClr val="FFFFFF"/>
              </a:solidFill>
            </a:endParaRPr>
          </a:p>
        </p:txBody>
      </p:sp>
      <p:cxnSp>
        <p:nvCxnSpPr>
          <p:cNvPr id="7" name="直接连接符 6"/>
          <p:cNvCxnSpPr/>
          <p:nvPr/>
        </p:nvCxnSpPr>
        <p:spPr>
          <a:xfrm>
            <a:off x="1482272" y="2672443"/>
            <a:ext cx="3581400" cy="0"/>
          </a:xfrm>
          <a:prstGeom prst="line">
            <a:avLst/>
          </a:prstGeom>
          <a:ln w="19050">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3539672" y="2500993"/>
            <a:ext cx="342900" cy="342900"/>
          </a:xfrm>
          <a:prstGeom prst="ellipse">
            <a:avLst/>
          </a:prstGeom>
          <a:solidFill>
            <a:schemeClr val="bg1"/>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lIns="243785" tIns="121892" rIns="243785" bIns="121892" anchor="ctr"/>
          <a:lstStyle/>
          <a:p>
            <a:endParaRPr lang="zh-CN" altLang="en-US">
              <a:solidFill>
                <a:srgbClr val="FFFFFF"/>
              </a:solidFill>
            </a:endParaRPr>
          </a:p>
        </p:txBody>
      </p:sp>
      <p:sp>
        <p:nvSpPr>
          <p:cNvPr id="34" name="椭圆 33"/>
          <p:cNvSpPr/>
          <p:nvPr/>
        </p:nvSpPr>
        <p:spPr>
          <a:xfrm>
            <a:off x="2482397" y="2500993"/>
            <a:ext cx="342900" cy="342900"/>
          </a:xfrm>
          <a:prstGeom prst="ellipse">
            <a:avLst/>
          </a:prstGeom>
          <a:solidFill>
            <a:schemeClr val="bg1"/>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lIns="243785" tIns="121892" rIns="243785" bIns="121892" anchor="ctr"/>
          <a:lstStyle/>
          <a:p>
            <a:endParaRPr lang="zh-CN" altLang="en-US">
              <a:solidFill>
                <a:srgbClr val="FFFFFF"/>
              </a:solidFill>
            </a:endParaRPr>
          </a:p>
        </p:txBody>
      </p:sp>
      <p:sp>
        <p:nvSpPr>
          <p:cNvPr id="35" name="椭圆 34"/>
          <p:cNvSpPr/>
          <p:nvPr/>
        </p:nvSpPr>
        <p:spPr>
          <a:xfrm>
            <a:off x="1425122" y="2500993"/>
            <a:ext cx="342900" cy="342900"/>
          </a:xfrm>
          <a:prstGeom prst="ellipse">
            <a:avLst/>
          </a:prstGeom>
          <a:solidFill>
            <a:schemeClr val="bg1"/>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lIns="243785" tIns="121892" rIns="243785" bIns="121892" anchor="ctr"/>
          <a:lstStyle/>
          <a:p>
            <a:endParaRPr lang="zh-CN" altLang="en-US">
              <a:solidFill>
                <a:srgbClr val="FFFFFF"/>
              </a:solidFill>
            </a:endParaRPr>
          </a:p>
        </p:txBody>
      </p:sp>
      <p:sp>
        <p:nvSpPr>
          <p:cNvPr id="40" name="半闭框 39"/>
          <p:cNvSpPr/>
          <p:nvPr/>
        </p:nvSpPr>
        <p:spPr>
          <a:xfrm rot="16200000">
            <a:off x="4158004" y="2326254"/>
            <a:ext cx="1295400" cy="2189163"/>
          </a:xfrm>
          <a:prstGeom prst="halfFrame">
            <a:avLst>
              <a:gd name="adj1" fmla="val 669"/>
              <a:gd name="adj2" fmla="val 612"/>
            </a:avLst>
          </a:prstGeom>
          <a:solidFill>
            <a:schemeClr val="bg1"/>
          </a:solidFill>
          <a:ln cap="rnd">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41" name="半闭框 40"/>
          <p:cNvSpPr/>
          <p:nvPr/>
        </p:nvSpPr>
        <p:spPr>
          <a:xfrm rot="16200000">
            <a:off x="3292562" y="2114028"/>
            <a:ext cx="1989367" cy="3307580"/>
          </a:xfrm>
          <a:prstGeom prst="halfFrame">
            <a:avLst>
              <a:gd name="adj1" fmla="val 704"/>
              <a:gd name="adj2" fmla="val 980"/>
            </a:avLst>
          </a:prstGeom>
          <a:solidFill>
            <a:schemeClr val="bg1"/>
          </a:solidFill>
          <a:ln cap="rnd">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42" name="半闭框 41"/>
          <p:cNvSpPr/>
          <p:nvPr/>
        </p:nvSpPr>
        <p:spPr>
          <a:xfrm rot="16200000">
            <a:off x="2342080" y="1956384"/>
            <a:ext cx="2758625" cy="4392124"/>
          </a:xfrm>
          <a:prstGeom prst="halfFrame">
            <a:avLst>
              <a:gd name="adj1" fmla="val 932"/>
              <a:gd name="adj2" fmla="val 980"/>
            </a:avLst>
          </a:prstGeom>
          <a:solidFill>
            <a:schemeClr val="bg1"/>
          </a:solidFill>
          <a:ln cap="rnd">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nvGrpSpPr>
          <p:cNvPr id="43" name="组合 42"/>
          <p:cNvGrpSpPr/>
          <p:nvPr/>
        </p:nvGrpSpPr>
        <p:grpSpPr>
          <a:xfrm>
            <a:off x="6073322" y="3861840"/>
            <a:ext cx="554905" cy="554905"/>
            <a:chOff x="9205771" y="1936782"/>
            <a:chExt cx="554905" cy="554905"/>
          </a:xfrm>
        </p:grpSpPr>
        <p:sp>
          <p:nvSpPr>
            <p:cNvPr id="44" name="椭圆 43"/>
            <p:cNvSpPr/>
            <p:nvPr/>
          </p:nvSpPr>
          <p:spPr>
            <a:xfrm>
              <a:off x="9205771" y="1936782"/>
              <a:ext cx="554905" cy="554905"/>
            </a:xfrm>
            <a:prstGeom prst="ellipse">
              <a:avLst/>
            </a:prstGeom>
            <a:noFill/>
            <a:ln>
              <a:solidFill>
                <a:srgbClr val="E3D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45" name="文本框 44"/>
            <p:cNvSpPr txBox="1"/>
            <p:nvPr/>
          </p:nvSpPr>
          <p:spPr>
            <a:xfrm>
              <a:off x="9229352" y="1947916"/>
              <a:ext cx="531324" cy="523220"/>
            </a:xfrm>
            <a:prstGeom prst="rect">
              <a:avLst/>
            </a:prstGeom>
            <a:noFill/>
            <a:ln>
              <a:noFill/>
            </a:ln>
          </p:spPr>
          <p:txBody>
            <a:bodyPr wrap="square" rtlCol="0">
              <a:spAutoFit/>
            </a:bodyPr>
            <a:lstStyle/>
            <a:p>
              <a:r>
                <a:rPr lang="en-US" altLang="zh-CN" sz="2800">
                  <a:solidFill>
                    <a:srgbClr val="FFFFFF"/>
                  </a:solidFill>
                  <a:latin typeface="Impact" panose="020b0806030902050204" pitchFamily="34" charset="0"/>
                  <a:ea typeface="微软雅黑" panose="020b0503020204020204" pitchFamily="34" charset="-122"/>
                </a:rPr>
                <a:t>01</a:t>
              </a:r>
              <a:endParaRPr lang="zh-CN" altLang="en-US" sz="2800">
                <a:solidFill>
                  <a:srgbClr val="FFFFFF"/>
                </a:solidFill>
                <a:latin typeface="Impact" panose="020b0806030902050204" pitchFamily="34" charset="0"/>
                <a:ea typeface="微软雅黑" panose="020b0503020204020204" pitchFamily="34" charset="-122"/>
              </a:endParaRPr>
            </a:p>
          </p:txBody>
        </p:sp>
      </p:grpSp>
      <p:grpSp>
        <p:nvGrpSpPr>
          <p:cNvPr id="46" name="组合 45"/>
          <p:cNvGrpSpPr/>
          <p:nvPr/>
        </p:nvGrpSpPr>
        <p:grpSpPr>
          <a:xfrm>
            <a:off x="6073322" y="4593451"/>
            <a:ext cx="626830" cy="554905"/>
            <a:chOff x="9205771" y="1936782"/>
            <a:chExt cx="626830" cy="554905"/>
          </a:xfrm>
        </p:grpSpPr>
        <p:sp>
          <p:nvSpPr>
            <p:cNvPr id="47" name="椭圆 46"/>
            <p:cNvSpPr/>
            <p:nvPr/>
          </p:nvSpPr>
          <p:spPr>
            <a:xfrm>
              <a:off x="9205771" y="1936782"/>
              <a:ext cx="554905" cy="554905"/>
            </a:xfrm>
            <a:prstGeom prst="ellipse">
              <a:avLst/>
            </a:prstGeom>
            <a:noFill/>
            <a:ln>
              <a:solidFill>
                <a:srgbClr val="E3D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48" name="文本框 47"/>
            <p:cNvSpPr txBox="1"/>
            <p:nvPr/>
          </p:nvSpPr>
          <p:spPr>
            <a:xfrm>
              <a:off x="9221186" y="1947008"/>
              <a:ext cx="611415" cy="523220"/>
            </a:xfrm>
            <a:prstGeom prst="rect">
              <a:avLst/>
            </a:prstGeom>
            <a:noFill/>
            <a:ln>
              <a:noFill/>
            </a:ln>
          </p:spPr>
          <p:txBody>
            <a:bodyPr wrap="square" rtlCol="0">
              <a:spAutoFit/>
            </a:bodyPr>
            <a:lstStyle/>
            <a:p>
              <a:r>
                <a:rPr lang="en-US" altLang="zh-CN" sz="2800">
                  <a:solidFill>
                    <a:srgbClr val="FFFFFF"/>
                  </a:solidFill>
                  <a:latin typeface="Impact" panose="020b0806030902050204" pitchFamily="34" charset="0"/>
                  <a:ea typeface="微软雅黑" panose="020b0503020204020204" pitchFamily="34" charset="-122"/>
                </a:rPr>
                <a:t>02</a:t>
              </a:r>
              <a:endParaRPr lang="zh-CN" altLang="en-US" sz="2800">
                <a:solidFill>
                  <a:srgbClr val="FFFFFF"/>
                </a:solidFill>
                <a:latin typeface="Impact" panose="020b0806030902050204" pitchFamily="34" charset="0"/>
                <a:ea typeface="微软雅黑" panose="020b0503020204020204" pitchFamily="34" charset="-122"/>
              </a:endParaRPr>
            </a:p>
          </p:txBody>
        </p:sp>
      </p:grpSp>
      <p:grpSp>
        <p:nvGrpSpPr>
          <p:cNvPr id="49" name="组合 48"/>
          <p:cNvGrpSpPr/>
          <p:nvPr/>
        </p:nvGrpSpPr>
        <p:grpSpPr>
          <a:xfrm>
            <a:off x="6073322" y="5325063"/>
            <a:ext cx="777559" cy="554905"/>
            <a:chOff x="9205771" y="1936782"/>
            <a:chExt cx="777559" cy="554905"/>
          </a:xfrm>
        </p:grpSpPr>
        <p:sp>
          <p:nvSpPr>
            <p:cNvPr id="50" name="椭圆 49"/>
            <p:cNvSpPr/>
            <p:nvPr/>
          </p:nvSpPr>
          <p:spPr>
            <a:xfrm>
              <a:off x="9205771" y="1936782"/>
              <a:ext cx="554905" cy="554905"/>
            </a:xfrm>
            <a:prstGeom prst="ellipse">
              <a:avLst/>
            </a:prstGeom>
            <a:noFill/>
            <a:ln>
              <a:solidFill>
                <a:srgbClr val="E3D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51" name="文本框 50"/>
            <p:cNvSpPr txBox="1"/>
            <p:nvPr/>
          </p:nvSpPr>
          <p:spPr>
            <a:xfrm>
              <a:off x="9229351" y="1947916"/>
              <a:ext cx="753979" cy="523220"/>
            </a:xfrm>
            <a:prstGeom prst="rect">
              <a:avLst/>
            </a:prstGeom>
            <a:noFill/>
            <a:ln>
              <a:noFill/>
            </a:ln>
          </p:spPr>
          <p:txBody>
            <a:bodyPr wrap="square" rtlCol="0">
              <a:spAutoFit/>
            </a:bodyPr>
            <a:lstStyle/>
            <a:p>
              <a:r>
                <a:rPr lang="en-US" altLang="zh-CN" sz="2800">
                  <a:solidFill>
                    <a:srgbClr val="FFFFFF"/>
                  </a:solidFill>
                  <a:latin typeface="Impact" panose="020b0806030902050204" pitchFamily="34" charset="0"/>
                  <a:ea typeface="微软雅黑" panose="020b0503020204020204" pitchFamily="34" charset="-122"/>
                </a:rPr>
                <a:t>03</a:t>
              </a:r>
              <a:endParaRPr lang="zh-CN" altLang="en-US" sz="2800">
                <a:solidFill>
                  <a:srgbClr val="FFFFFF"/>
                </a:solidFill>
                <a:latin typeface="Impact" panose="020b0806030902050204" pitchFamily="34" charset="0"/>
                <a:ea typeface="微软雅黑" panose="020b0503020204020204" pitchFamily="34" charset="-122"/>
              </a:endParaRPr>
            </a:p>
          </p:txBody>
        </p:sp>
      </p:grpSp>
      <p:sp>
        <p:nvSpPr>
          <p:cNvPr id="52" name="文本框 51"/>
          <p:cNvSpPr txBox="1"/>
          <p:nvPr/>
        </p:nvSpPr>
        <p:spPr>
          <a:xfrm>
            <a:off x="6628227" y="3842196"/>
            <a:ext cx="4422896" cy="584775"/>
          </a:xfrm>
          <a:prstGeom prst="rect">
            <a:avLst/>
          </a:prstGeom>
          <a:noFill/>
        </p:spPr>
        <p:txBody>
          <a:bodyPr wrap="square" rtlCol="0">
            <a:spAutoFit/>
          </a:bodyPr>
          <a:lstStyle/>
          <a:p>
            <a:r>
              <a:rPr lang="zh-CN" altLang="en-US" sz="1600">
                <a:solidFill>
                  <a:srgbClr val="FFFFFF"/>
                </a:solidFill>
                <a:latin typeface="微软雅黑" panose="020b0503020204020204" pitchFamily="34" charset="-122"/>
                <a:ea typeface="微软雅黑" panose="020b0503020204020204" pitchFamily="34" charset="-122"/>
              </a:rPr>
              <a:t>单击此处添加您的编辑文字标题，您的团队名称您的公司名称单击此处添加您的</a:t>
            </a: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6628227" y="4584035"/>
            <a:ext cx="4422896" cy="584775"/>
          </a:xfrm>
          <a:prstGeom prst="rect">
            <a:avLst/>
          </a:prstGeom>
          <a:noFill/>
        </p:spPr>
        <p:txBody>
          <a:bodyPr wrap="square" rtlCol="0">
            <a:spAutoFit/>
          </a:bodyPr>
          <a:lstStyle/>
          <a:p>
            <a:r>
              <a:rPr lang="zh-CN" altLang="en-US" sz="1600">
                <a:solidFill>
                  <a:srgbClr val="FFFFFF"/>
                </a:solidFill>
                <a:latin typeface="微软雅黑" panose="020b0503020204020204" pitchFamily="34" charset="-122"/>
                <a:ea typeface="微软雅黑" panose="020b0503020204020204" pitchFamily="34" charset="-122"/>
              </a:rPr>
              <a:t>单击此处添加您的编辑文字标题，您的团队名称您的公司名称单击此处添加您的</a:t>
            </a: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6628227" y="5345516"/>
            <a:ext cx="4422896" cy="584775"/>
          </a:xfrm>
          <a:prstGeom prst="rect">
            <a:avLst/>
          </a:prstGeom>
          <a:noFill/>
        </p:spPr>
        <p:txBody>
          <a:bodyPr wrap="square" rtlCol="0">
            <a:spAutoFit/>
          </a:bodyPr>
          <a:lstStyle/>
          <a:p>
            <a:r>
              <a:rPr lang="zh-CN" altLang="en-US" sz="1600">
                <a:solidFill>
                  <a:srgbClr val="FFFFFF"/>
                </a:solidFill>
                <a:latin typeface="微软雅黑" panose="020b0503020204020204" pitchFamily="34" charset="-122"/>
                <a:ea typeface="微软雅黑" panose="020b0503020204020204" pitchFamily="34" charset="-122"/>
              </a:rPr>
              <a:t>单击此处添加您的编辑文字标题，您的团队名称您的公司名称单击此处添加您的</a:t>
            </a: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55" name="AutoShape 29"/>
          <p:cNvSpPr/>
          <p:nvPr/>
        </p:nvSpPr>
        <p:spPr bwMode="auto">
          <a:xfrm>
            <a:off x="5163880" y="2398454"/>
            <a:ext cx="566880" cy="56702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rgbClr val="484C58"/>
          </a:solidFill>
          <a:ln>
            <a:noFill/>
          </a:ln>
          <a:effectLst/>
        </p:spPr>
        <p:txBody>
          <a:bodyPr lIns="101578" tIns="101578" rIns="101578" bIns="101578" anchor="ctr"/>
          <a:lstStyle/>
          <a:p>
            <a:pPr defTabSz="914400">
              <a:defRPr/>
            </a:pPr>
            <a:endParaRPr lang="es-ES" sz="5800">
              <a:solidFill>
                <a:srgbClr val="FFFFFF"/>
              </a:solidFill>
              <a:effectLst>
                <a:outerShdw blurRad="38100" dist="38100" dir="2700000" algn="tl">
                  <a:srgbClr val="000000"/>
                </a:outerShdw>
              </a:effectLst>
              <a:latin typeface="Gill Sans" charset="0"/>
              <a:cs typeface="Gill Sans" charset="0"/>
              <a:sym typeface="Gill Sans" charset="0"/>
            </a:endParaRPr>
          </a:p>
        </p:txBody>
      </p:sp>
      <p:sp>
        <p:nvSpPr>
          <p:cNvPr id="56" name="椭圆 55"/>
          <p:cNvSpPr/>
          <p:nvPr/>
        </p:nvSpPr>
        <p:spPr>
          <a:xfrm>
            <a:off x="5886011" y="4111723"/>
            <a:ext cx="45719" cy="45719"/>
          </a:xfrm>
          <a:prstGeom prst="ellipse">
            <a:avLst/>
          </a:prstGeom>
          <a:solidFill>
            <a:srgbClr val="404040"/>
          </a:solidFill>
          <a:ln>
            <a:solidFill>
              <a:srgbClr val="E3D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57" name="椭圆 56"/>
          <p:cNvSpPr/>
          <p:nvPr/>
        </p:nvSpPr>
        <p:spPr>
          <a:xfrm>
            <a:off x="5881000" y="5563374"/>
            <a:ext cx="45719" cy="45719"/>
          </a:xfrm>
          <a:prstGeom prst="ellipse">
            <a:avLst/>
          </a:prstGeom>
          <a:solidFill>
            <a:srgbClr val="404040"/>
          </a:solidFill>
          <a:ln>
            <a:solidFill>
              <a:srgbClr val="E3D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58" name="椭圆 57"/>
          <p:cNvSpPr/>
          <p:nvPr/>
        </p:nvSpPr>
        <p:spPr>
          <a:xfrm>
            <a:off x="5895316" y="4800694"/>
            <a:ext cx="45719" cy="45719"/>
          </a:xfrm>
          <a:prstGeom prst="ellipse">
            <a:avLst/>
          </a:prstGeom>
          <a:solidFill>
            <a:srgbClr val="404040"/>
          </a:solidFill>
          <a:ln>
            <a:solidFill>
              <a:srgbClr val="E3D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nvGrpSpPr>
          <p:cNvPr id="32" name="组合 31"/>
          <p:cNvGrpSpPr/>
          <p:nvPr/>
        </p:nvGrpSpPr>
        <p:grpSpPr>
          <a:xfrm>
            <a:off x="608171" y="428174"/>
            <a:ext cx="1869589" cy="675067"/>
            <a:chOff x="926281" y="233966"/>
            <a:chExt cx="1869589" cy="675067"/>
          </a:xfrm>
        </p:grpSpPr>
        <p:sp>
          <p:nvSpPr>
            <p:cNvPr id="33" name="文本框 27"/>
            <p:cNvSpPr txBox="1"/>
            <p:nvPr/>
          </p:nvSpPr>
          <p:spPr>
            <a:xfrm>
              <a:off x="926281" y="233966"/>
              <a:ext cx="1762021"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Clr>
                  <a:schemeClr val="bg1"/>
                </a:buClr>
                <a:buFont typeface="Arial" panose="020b0604020202020204" pitchFamily="34" charset="0"/>
                <a:buChar char="•"/>
              </a:pPr>
              <a:r>
                <a:rPr lang="zh-CN" altLang="en-US" sz="2400" b="1">
                  <a:solidFill>
                    <a:schemeClr val="bg1"/>
                  </a:solidFill>
                  <a:latin typeface="微软雅黑" panose="020b0503020204020204" pitchFamily="34" charset="-122"/>
                  <a:ea typeface="微软雅黑" panose="020b0503020204020204" pitchFamily="34" charset="-122"/>
                </a:rPr>
                <a:t>输入标题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60" name="文本框 28"/>
            <p:cNvSpPr txBox="1"/>
            <p:nvPr/>
          </p:nvSpPr>
          <p:spPr>
            <a:xfrm>
              <a:off x="1022628" y="655117"/>
              <a:ext cx="1773242" cy="25391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Clr>
                  <a:schemeClr val="bg1"/>
                </a:buClr>
                <a:buFont typeface="Arial" panose="020b0604020202020204" pitchFamily="34" charset="0"/>
                <a:buChar char="•"/>
              </a:pPr>
              <a:r>
                <a:rPr lang="en-US" altLang="zh-CN" sz="1050" b="1">
                  <a:solidFill>
                    <a:schemeClr val="bg1"/>
                  </a:solidFill>
                  <a:latin typeface="微软雅黑" panose="020b0503020204020204" pitchFamily="34" charset="-122"/>
                  <a:ea typeface="微软雅黑" panose="020b0503020204020204" pitchFamily="34" charset="-122"/>
                </a:rPr>
                <a:t>Company instruction</a:t>
              </a:r>
              <a:endParaRPr lang="zh-CN" altLang="en-US" sz="1050"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advClick="0" advTm="0" p14:dur="0"/>
    </mc:Choice>
    <mc:Fallback>
      <p:transition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fade">
                                      <p:cBhvr>
                                        <p:cTn id="14" dur="1000"/>
                                        <p:tgtEl>
                                          <p:spTgt spid="53"/>
                                        </p:tgtEl>
                                      </p:cBhvr>
                                    </p:animEffect>
                                    <p:anim calcmode="lin" valueType="num">
                                      <p:cBhvr>
                                        <p:cTn id="15" dur="1000" fill="hold"/>
                                        <p:tgtEl>
                                          <p:spTgt spid="53"/>
                                        </p:tgtEl>
                                        <p:attrNameLst>
                                          <p:attrName>ppt_x</p:attrName>
                                        </p:attrNameLst>
                                      </p:cBhvr>
                                      <p:tavLst>
                                        <p:tav tm="0">
                                          <p:val>
                                            <p:strVal val="#ppt_x"/>
                                          </p:val>
                                        </p:tav>
                                        <p:tav tm="100000">
                                          <p:val>
                                            <p:strVal val="#ppt_x"/>
                                          </p:val>
                                        </p:tav>
                                      </p:tavLst>
                                    </p:anim>
                                    <p:anim calcmode="lin" valueType="num">
                                      <p:cBhvr>
                                        <p:cTn id="16"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1000"/>
                                        <p:tgtEl>
                                          <p:spTgt spid="54"/>
                                        </p:tgtEl>
                                      </p:cBhvr>
                                    </p:animEffect>
                                    <p:anim calcmode="lin" valueType="num">
                                      <p:cBhvr>
                                        <p:cTn id="22" dur="1000" fill="hold"/>
                                        <p:tgtEl>
                                          <p:spTgt spid="54"/>
                                        </p:tgtEl>
                                        <p:attrNameLst>
                                          <p:attrName>ppt_x</p:attrName>
                                        </p:attrNameLst>
                                      </p:cBhvr>
                                      <p:tavLst>
                                        <p:tav tm="0">
                                          <p:val>
                                            <p:strVal val="#ppt_x"/>
                                          </p:val>
                                        </p:tav>
                                        <p:tav tm="100000">
                                          <p:val>
                                            <p:strVal val="#ppt_x"/>
                                          </p:val>
                                        </p:tav>
                                      </p:tavLst>
                                    </p:anim>
                                    <p:anim calcmode="lin" valueType="num">
                                      <p:cBhvr>
                                        <p:cTn id="23"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314" name="新月形 4"/>
          <p:cNvSpPr>
            <a:spLocks noChangeArrowheads="1"/>
          </p:cNvSpPr>
          <p:nvPr/>
        </p:nvSpPr>
        <p:spPr bwMode="auto">
          <a:xfrm rot="-848703">
            <a:off x="4135438" y="2357438"/>
            <a:ext cx="1589087" cy="3178175"/>
          </a:xfrm>
          <a:prstGeom prst="moon">
            <a:avLst>
              <a:gd name="adj" fmla="val 15190"/>
            </a:avLst>
          </a:prstGeom>
          <a:noFill/>
          <a:ln w="3175">
            <a:solidFill>
              <a:srgbClr val="F8F8F8"/>
            </a:solidFill>
            <a:miter lim="800000"/>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15" name="新月形 5"/>
          <p:cNvSpPr>
            <a:spLocks noChangeArrowheads="1"/>
          </p:cNvSpPr>
          <p:nvPr/>
        </p:nvSpPr>
        <p:spPr bwMode="auto">
          <a:xfrm rot="4551297">
            <a:off x="4948238" y="1322388"/>
            <a:ext cx="1589087" cy="3176587"/>
          </a:xfrm>
          <a:prstGeom prst="moon">
            <a:avLst>
              <a:gd name="adj" fmla="val 15190"/>
            </a:avLst>
          </a:prstGeom>
          <a:noFill/>
          <a:ln w="3175">
            <a:solidFill>
              <a:srgbClr val="F8F8F8"/>
            </a:solidFill>
            <a:miter lim="800000"/>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16" name="新月形 6"/>
          <p:cNvSpPr>
            <a:spLocks noChangeArrowheads="1"/>
          </p:cNvSpPr>
          <p:nvPr/>
        </p:nvSpPr>
        <p:spPr bwMode="auto">
          <a:xfrm rot="9951297">
            <a:off x="5984875" y="2136775"/>
            <a:ext cx="1589088" cy="3178175"/>
          </a:xfrm>
          <a:prstGeom prst="moon">
            <a:avLst>
              <a:gd name="adj" fmla="val 15190"/>
            </a:avLst>
          </a:prstGeom>
          <a:noFill/>
          <a:ln w="3175">
            <a:solidFill>
              <a:srgbClr val="F8F8F8"/>
            </a:solidFill>
            <a:miter lim="800000"/>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17" name="新月形 7"/>
          <p:cNvSpPr>
            <a:spLocks noChangeArrowheads="1"/>
          </p:cNvSpPr>
          <p:nvPr/>
        </p:nvSpPr>
        <p:spPr bwMode="auto">
          <a:xfrm rot="-6248703">
            <a:off x="5184775" y="3160713"/>
            <a:ext cx="1589087" cy="3176588"/>
          </a:xfrm>
          <a:prstGeom prst="moon">
            <a:avLst>
              <a:gd name="adj" fmla="val 15190"/>
            </a:avLst>
          </a:prstGeom>
          <a:noFill/>
          <a:ln w="3175">
            <a:solidFill>
              <a:srgbClr val="F8F8F8"/>
            </a:solidFill>
            <a:miter lim="800000"/>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18" name="TextBox 11"/>
          <p:cNvSpPr>
            <a:spLocks noChangeArrowheads="1"/>
          </p:cNvSpPr>
          <p:nvPr/>
        </p:nvSpPr>
        <p:spPr bwMode="auto">
          <a:xfrm flipH="1">
            <a:off x="4848225" y="3533775"/>
            <a:ext cx="2111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400" b="1">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24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19" name="直接连接符 24"/>
          <p:cNvSpPr>
            <a:spLocks noChangeShapeType="1"/>
          </p:cNvSpPr>
          <p:nvPr/>
        </p:nvSpPr>
        <p:spPr bwMode="auto">
          <a:xfrm flipH="1">
            <a:off x="3236913" y="3200400"/>
            <a:ext cx="1049337" cy="0"/>
          </a:xfrm>
          <a:prstGeom prst="line">
            <a:avLst/>
          </a:prstGeom>
          <a:noFill/>
          <a:ln w="12700">
            <a:solidFill>
              <a:srgbClr val="ADBAC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solidFill>
                <a:schemeClr val="bg1"/>
              </a:solidFill>
            </a:endParaRPr>
          </a:p>
        </p:txBody>
      </p:sp>
      <p:sp>
        <p:nvSpPr>
          <p:cNvPr id="13320" name="直接连接符 24"/>
          <p:cNvSpPr>
            <a:spLocks noChangeShapeType="1"/>
          </p:cNvSpPr>
          <p:nvPr/>
        </p:nvSpPr>
        <p:spPr bwMode="auto">
          <a:xfrm flipH="1">
            <a:off x="3983038" y="5343525"/>
            <a:ext cx="1033462" cy="0"/>
          </a:xfrm>
          <a:prstGeom prst="line">
            <a:avLst/>
          </a:prstGeom>
          <a:noFill/>
          <a:ln w="12700">
            <a:solidFill>
              <a:srgbClr val="ADBAC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solidFill>
                <a:schemeClr val="bg1"/>
              </a:solidFill>
            </a:endParaRPr>
          </a:p>
        </p:txBody>
      </p:sp>
      <p:sp>
        <p:nvSpPr>
          <p:cNvPr id="13321" name="TextBox 13"/>
          <p:cNvSpPr txBox="1">
            <a:spLocks noChangeArrowheads="1"/>
          </p:cNvSpPr>
          <p:nvPr/>
        </p:nvSpPr>
        <p:spPr bwMode="auto">
          <a:xfrm>
            <a:off x="1066800" y="2886075"/>
            <a:ext cx="19526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2" name="TextBox 13"/>
          <p:cNvSpPr txBox="1">
            <a:spLocks noChangeArrowheads="1"/>
          </p:cNvSpPr>
          <p:nvPr/>
        </p:nvSpPr>
        <p:spPr bwMode="auto">
          <a:xfrm>
            <a:off x="817563" y="3167063"/>
            <a:ext cx="2201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3" name="TextBox 13"/>
          <p:cNvSpPr txBox="1">
            <a:spLocks noChangeArrowheads="1"/>
          </p:cNvSpPr>
          <p:nvPr/>
        </p:nvSpPr>
        <p:spPr bwMode="auto">
          <a:xfrm>
            <a:off x="7666038" y="1995488"/>
            <a:ext cx="1257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4" name="TextBox 13"/>
          <p:cNvSpPr txBox="1">
            <a:spLocks noChangeArrowheads="1"/>
          </p:cNvSpPr>
          <p:nvPr/>
        </p:nvSpPr>
        <p:spPr bwMode="auto">
          <a:xfrm>
            <a:off x="7666038" y="2278063"/>
            <a:ext cx="2384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5" name="TextBox 13"/>
          <p:cNvSpPr txBox="1">
            <a:spLocks noChangeArrowheads="1"/>
          </p:cNvSpPr>
          <p:nvPr/>
        </p:nvSpPr>
        <p:spPr bwMode="auto">
          <a:xfrm>
            <a:off x="1817688" y="5097463"/>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6" name="TextBox 13"/>
          <p:cNvSpPr txBox="1">
            <a:spLocks noChangeArrowheads="1"/>
          </p:cNvSpPr>
          <p:nvPr/>
        </p:nvSpPr>
        <p:spPr bwMode="auto">
          <a:xfrm>
            <a:off x="1366838" y="5349875"/>
            <a:ext cx="2439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7" name="TextBox 13"/>
          <p:cNvSpPr txBox="1">
            <a:spLocks noChangeArrowheads="1"/>
          </p:cNvSpPr>
          <p:nvPr/>
        </p:nvSpPr>
        <p:spPr bwMode="auto">
          <a:xfrm>
            <a:off x="8599488" y="4241800"/>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8" name="TextBox 13"/>
          <p:cNvSpPr txBox="1">
            <a:spLocks noChangeArrowheads="1"/>
          </p:cNvSpPr>
          <p:nvPr/>
        </p:nvSpPr>
        <p:spPr bwMode="auto">
          <a:xfrm>
            <a:off x="8593138" y="4557713"/>
            <a:ext cx="2349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9" name="直接连接符 24"/>
          <p:cNvSpPr>
            <a:spLocks noChangeShapeType="1"/>
          </p:cNvSpPr>
          <p:nvPr/>
        </p:nvSpPr>
        <p:spPr bwMode="auto">
          <a:xfrm flipH="1">
            <a:off x="6427788" y="2241550"/>
            <a:ext cx="1049337" cy="0"/>
          </a:xfrm>
          <a:prstGeom prst="line">
            <a:avLst/>
          </a:prstGeom>
          <a:noFill/>
          <a:ln w="12700">
            <a:solidFill>
              <a:srgbClr val="ADBAC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solidFill>
                <a:schemeClr val="bg1"/>
              </a:solidFill>
            </a:endParaRPr>
          </a:p>
        </p:txBody>
      </p:sp>
      <p:sp>
        <p:nvSpPr>
          <p:cNvPr id="13330" name="直接连接符 24"/>
          <p:cNvSpPr>
            <a:spLocks noChangeShapeType="1"/>
          </p:cNvSpPr>
          <p:nvPr/>
        </p:nvSpPr>
        <p:spPr bwMode="auto">
          <a:xfrm flipH="1">
            <a:off x="7372350" y="4560888"/>
            <a:ext cx="1033463" cy="0"/>
          </a:xfrm>
          <a:prstGeom prst="line">
            <a:avLst/>
          </a:prstGeom>
          <a:noFill/>
          <a:ln w="12700">
            <a:solidFill>
              <a:srgbClr val="ADBAC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solidFill>
                <a:schemeClr val="bg1"/>
              </a:solidFill>
            </a:endParaRPr>
          </a:p>
        </p:txBody>
      </p:sp>
      <p:grpSp>
        <p:nvGrpSpPr>
          <p:cNvPr id="29" name="组合 28"/>
          <p:cNvGrpSpPr/>
          <p:nvPr/>
        </p:nvGrpSpPr>
        <p:grpSpPr>
          <a:xfrm>
            <a:off x="608171" y="428174"/>
            <a:ext cx="1869589" cy="675067"/>
            <a:chOff x="926281" y="233966"/>
            <a:chExt cx="1869589" cy="675067"/>
          </a:xfrm>
        </p:grpSpPr>
        <p:sp>
          <p:nvSpPr>
            <p:cNvPr id="30" name="文本框 27"/>
            <p:cNvSpPr txBox="1"/>
            <p:nvPr/>
          </p:nvSpPr>
          <p:spPr>
            <a:xfrm>
              <a:off x="926281" y="233966"/>
              <a:ext cx="1762021"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Clr>
                  <a:schemeClr val="bg1"/>
                </a:buClr>
                <a:buFont typeface="Arial" panose="020b0604020202020204" pitchFamily="34" charset="0"/>
                <a:buChar char="•"/>
              </a:pPr>
              <a:r>
                <a:rPr lang="zh-CN" altLang="en-US" sz="2400" b="1">
                  <a:solidFill>
                    <a:schemeClr val="bg1"/>
                  </a:solidFill>
                  <a:latin typeface="微软雅黑" panose="020b0503020204020204" pitchFamily="34" charset="-122"/>
                  <a:ea typeface="微软雅黑" panose="020b0503020204020204" pitchFamily="34" charset="-122"/>
                </a:rPr>
                <a:t>输入标题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31" name="文本框 28"/>
            <p:cNvSpPr txBox="1"/>
            <p:nvPr/>
          </p:nvSpPr>
          <p:spPr>
            <a:xfrm>
              <a:off x="1022628" y="655117"/>
              <a:ext cx="1773242" cy="25391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Clr>
                  <a:schemeClr val="bg1"/>
                </a:buClr>
                <a:buFont typeface="Arial" panose="020b0604020202020204" pitchFamily="34" charset="0"/>
                <a:buChar char="•"/>
              </a:pPr>
              <a:r>
                <a:rPr lang="en-US" altLang="zh-CN" sz="1050" b="1">
                  <a:solidFill>
                    <a:schemeClr val="bg1"/>
                  </a:solidFill>
                  <a:latin typeface="微软雅黑" panose="020b0503020204020204" pitchFamily="34" charset="-122"/>
                  <a:ea typeface="微软雅黑" panose="020b0503020204020204" pitchFamily="34" charset="-122"/>
                </a:rPr>
                <a:t>Company instruction</a:t>
              </a:r>
              <a:endParaRPr lang="zh-CN" altLang="en-US" sz="1050"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advClick="0" advTm="2000" p14:dur="0"/>
    </mc:Choice>
    <mc:Fallback>
      <p:transition advClick="0" advTm="2000"/>
    </mc:Fallback>
  </mc:AlternateConten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3" name="Straight Arrow Connector 2"/>
          <p:cNvCxnSpPr/>
          <p:nvPr/>
        </p:nvCxnSpPr>
        <p:spPr>
          <a:xfrm flipH="1" flipV="1">
            <a:off x="5791200" y="2311400"/>
            <a:ext cx="0" cy="454660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5207000" y="3124200"/>
            <a:ext cx="1168400" cy="1128713"/>
          </a:xfrm>
          <a:prstGeom prst="roundRect">
            <a:avLst>
              <a:gd name="adj" fmla="val 976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3200"/>
          </a:p>
        </p:txBody>
      </p:sp>
      <p:sp>
        <p:nvSpPr>
          <p:cNvPr id="8" name="Rounded Rectangle 7"/>
          <p:cNvSpPr/>
          <p:nvPr/>
        </p:nvSpPr>
        <p:spPr>
          <a:xfrm>
            <a:off x="5207000" y="5156200"/>
            <a:ext cx="1168400" cy="1128713"/>
          </a:xfrm>
          <a:prstGeom prst="roundRect">
            <a:avLst>
              <a:gd name="adj" fmla="val 976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3200"/>
          </a:p>
        </p:txBody>
      </p:sp>
      <p:grpSp>
        <p:nvGrpSpPr>
          <p:cNvPr id="11" name="Group 10"/>
          <p:cNvGrpSpPr/>
          <p:nvPr/>
        </p:nvGrpSpPr>
        <p:grpSpPr>
          <a:xfrm>
            <a:off x="5588682" y="5486200"/>
            <a:ext cx="405039" cy="469203"/>
            <a:chOff x="3581400" y="3905251"/>
            <a:chExt cx="160338" cy="185738"/>
          </a:xfrm>
          <a:solidFill>
            <a:srgbClr val="484C58"/>
          </a:solidFill>
        </p:grpSpPr>
        <p:sp>
          <p:nvSpPr>
            <p:cNvPr id="12"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spcBef>
                  <a:spcPct val="0"/>
                </a:spcBef>
                <a:spcAft>
                  <a:spcPct val="0"/>
                </a:spcAft>
                <a:defRPr/>
              </a:pPr>
              <a:endParaRPr lang="en-US" sz="3200">
                <a:solidFill>
                  <a:schemeClr val="bg1"/>
                </a:solidFill>
                <a:latin typeface="+mn-lt"/>
                <a:ea typeface="+mn-ea"/>
              </a:endParaRPr>
            </a:p>
          </p:txBody>
        </p:sp>
        <p:sp>
          <p:nvSpPr>
            <p:cNvPr id="13"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spcBef>
                  <a:spcPct val="0"/>
                </a:spcBef>
                <a:spcAft>
                  <a:spcPct val="0"/>
                </a:spcAft>
                <a:defRPr/>
              </a:pPr>
              <a:endParaRPr lang="en-US" sz="3200">
                <a:solidFill>
                  <a:schemeClr val="bg1"/>
                </a:solidFill>
                <a:latin typeface="+mn-lt"/>
                <a:ea typeface="+mn-ea"/>
              </a:endParaRPr>
            </a:p>
          </p:txBody>
        </p:sp>
        <p:sp>
          <p:nvSpPr>
            <p:cNvPr id="14"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spcBef>
                  <a:spcPct val="0"/>
                </a:spcBef>
                <a:spcAft>
                  <a:spcPct val="0"/>
                </a:spcAft>
                <a:defRPr/>
              </a:pPr>
              <a:endParaRPr lang="en-US" sz="3200">
                <a:solidFill>
                  <a:schemeClr val="bg1"/>
                </a:solidFill>
                <a:latin typeface="+mn-lt"/>
                <a:ea typeface="+mn-ea"/>
              </a:endParaRPr>
            </a:p>
          </p:txBody>
        </p:sp>
        <p:sp>
          <p:nvSpPr>
            <p:cNvPr id="15"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spcBef>
                  <a:spcPct val="0"/>
                </a:spcBef>
                <a:spcAft>
                  <a:spcPct val="0"/>
                </a:spcAft>
                <a:defRPr/>
              </a:pPr>
              <a:endParaRPr lang="en-US" sz="3200">
                <a:solidFill>
                  <a:schemeClr val="bg1"/>
                </a:solidFill>
                <a:latin typeface="+mn-lt"/>
                <a:ea typeface="+mn-ea"/>
              </a:endParaRPr>
            </a:p>
          </p:txBody>
        </p:sp>
      </p:grpSp>
      <p:grpSp>
        <p:nvGrpSpPr>
          <p:cNvPr id="16" name="Group 15"/>
          <p:cNvGrpSpPr/>
          <p:nvPr/>
        </p:nvGrpSpPr>
        <p:grpSpPr>
          <a:xfrm>
            <a:off x="5628123" y="3429000"/>
            <a:ext cx="326155" cy="492424"/>
            <a:chOff x="549275" y="4406901"/>
            <a:chExt cx="161926" cy="244475"/>
          </a:xfrm>
          <a:solidFill>
            <a:srgbClr val="484C58"/>
          </a:solidFill>
        </p:grpSpPr>
        <p:sp>
          <p:nvSpPr>
            <p:cNvPr id="17" name="Freeform 62"/>
            <p:cNvSpPr>
              <a:spLocks noEditPoints="1"/>
            </p:cNvSpPr>
            <p:nvPr/>
          </p:nvSpPr>
          <p:spPr bwMode="auto">
            <a:xfrm>
              <a:off x="549275" y="4406901"/>
              <a:ext cx="138113" cy="244475"/>
            </a:xfrm>
            <a:custGeom>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ct val="0"/>
                </a:spcBef>
                <a:spcAft>
                  <a:spcPct val="0"/>
                </a:spcAft>
                <a:defRPr/>
              </a:pPr>
              <a:endParaRPr lang="en-US" sz="3200">
                <a:latin typeface="+mn-lt"/>
                <a:ea typeface="+mn-ea"/>
              </a:endParaRPr>
            </a:p>
          </p:txBody>
        </p:sp>
        <p:sp>
          <p:nvSpPr>
            <p:cNvPr id="18" name="Freeform 63"/>
            <p:cNvSpPr/>
            <p:nvPr/>
          </p:nvSpPr>
          <p:spPr bwMode="auto">
            <a:xfrm>
              <a:off x="608013" y="4478338"/>
              <a:ext cx="103188" cy="98425"/>
            </a:xfrm>
            <a:custGeom>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ct val="0"/>
                </a:spcBef>
                <a:spcAft>
                  <a:spcPct val="0"/>
                </a:spcAft>
                <a:defRPr/>
              </a:pPr>
              <a:endParaRPr lang="en-US" sz="3200">
                <a:latin typeface="+mn-lt"/>
                <a:ea typeface="+mn-ea"/>
              </a:endParaRPr>
            </a:p>
          </p:txBody>
        </p:sp>
      </p:grpSp>
      <p:sp>
        <p:nvSpPr>
          <p:cNvPr id="20" name="Right Brace 19"/>
          <p:cNvSpPr/>
          <p:nvPr/>
        </p:nvSpPr>
        <p:spPr>
          <a:xfrm rot="5400000">
            <a:off x="8331200" y="2717800"/>
            <a:ext cx="304800" cy="3556000"/>
          </a:xfrm>
          <a:prstGeom prst="righ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ct val="0"/>
              </a:spcBef>
              <a:spcAft>
                <a:spcPct val="0"/>
              </a:spcAft>
              <a:defRPr/>
            </a:pPr>
            <a:endParaRPr lang="en-US" sz="3200">
              <a:solidFill>
                <a:schemeClr val="bg1"/>
              </a:solidFill>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rcRect l="19221" t="29398" r="17921" b="13718"/>
          <a:stretch>
            <a:fillRect/>
          </a:stretch>
        </p:blipFill>
        <p:spPr bwMode="auto">
          <a:xfrm>
            <a:off x="7018338" y="4694238"/>
            <a:ext cx="2930525"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ight Brace 24"/>
          <p:cNvSpPr/>
          <p:nvPr/>
        </p:nvSpPr>
        <p:spPr>
          <a:xfrm rot="5400000" flipH="1">
            <a:off x="2921000" y="3098800"/>
            <a:ext cx="355600" cy="3556000"/>
          </a:xfrm>
          <a:prstGeom prst="righ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ct val="0"/>
              </a:spcBef>
              <a:spcAft>
                <a:spcPct val="0"/>
              </a:spcAft>
              <a:defRPr/>
            </a:pPr>
            <a:endParaRPr lang="en-US" sz="3200">
              <a:solidFill>
                <a:schemeClr val="bg1"/>
              </a:solidFill>
            </a:endParaRPr>
          </a:p>
        </p:txBody>
      </p:sp>
      <p:graphicFrame>
        <p:nvGraphicFramePr>
          <p:cNvPr id="26" name="Chart 25"/>
          <p:cNvGraphicFramePr/>
          <p:nvPr/>
        </p:nvGraphicFramePr>
        <p:xfrm>
          <a:off x="1930400" y="2865438"/>
          <a:ext cx="2286000" cy="1935162"/>
        </p:xfrm>
        <a:graphic>
          <a:graphicData uri="http://schemas.openxmlformats.org/drawingml/2006/chart">
            <c:chart xmlns:c="http://schemas.openxmlformats.org/drawingml/2006/chart" r:id="rId4"/>
          </a:graphicData>
        </a:graphic>
      </p:graphicFrame>
      <p:sp>
        <p:nvSpPr>
          <p:cNvPr id="27" name="Rectangle 26"/>
          <p:cNvSpPr/>
          <p:nvPr/>
        </p:nvSpPr>
        <p:spPr>
          <a:xfrm>
            <a:off x="2336800" y="3486150"/>
            <a:ext cx="1473200" cy="666750"/>
          </a:xfrm>
          <a:prstGeom prst="rect">
            <a:avLst/>
          </a:prstGeom>
        </p:spPr>
        <p:txBody>
          <a:bodyPr>
            <a:spAutoFit/>
          </a:bodyPr>
          <a:lstStyle/>
          <a:p>
            <a:pPr algn="ctr" eaLnBrk="1" fontAlgn="auto" hangingPunct="1">
              <a:spcBef>
                <a:spcPct val="0"/>
              </a:spcBef>
              <a:spcAft>
                <a:spcPct val="0"/>
              </a:spcAft>
              <a:defRPr/>
            </a:pPr>
            <a:r>
              <a:rPr lang="en-US" sz="3735">
                <a:solidFill>
                  <a:schemeClr val="bg1"/>
                </a:solidFill>
                <a:latin typeface="Open Sans" pitchFamily="34" charset="0"/>
                <a:ea typeface="Open Sans" pitchFamily="34" charset="0"/>
                <a:cs typeface="Open Sans" pitchFamily="34" charset="0"/>
              </a:rPr>
              <a:t>60%</a:t>
            </a:r>
            <a:endParaRPr lang="en-US" sz="3200">
              <a:solidFill>
                <a:schemeClr val="bg1"/>
              </a:solidFill>
              <a:latin typeface="Open Sans" pitchFamily="34" charset="0"/>
              <a:ea typeface="Open Sans" pitchFamily="34" charset="0"/>
              <a:cs typeface="Open Sans" pitchFamily="34" charset="0"/>
            </a:endParaRPr>
          </a:p>
        </p:txBody>
      </p:sp>
      <p:sp>
        <p:nvSpPr>
          <p:cNvPr id="23" name="矩形 22"/>
          <p:cNvSpPr/>
          <p:nvPr/>
        </p:nvSpPr>
        <p:spPr>
          <a:xfrm>
            <a:off x="6748463" y="3265488"/>
            <a:ext cx="3513137" cy="831850"/>
          </a:xfrm>
          <a:prstGeom prst="rect">
            <a:avLst/>
          </a:prstGeom>
        </p:spPr>
        <p:txBody>
          <a:bodyPr>
            <a:spAutoFit/>
          </a:bodyPr>
          <a:lstStyle/>
          <a:p>
            <a:pPr eaLnBrk="1" fontAlgn="auto" hangingPunct="1">
              <a:spcBef>
                <a:spcPct val="0"/>
              </a:spcBef>
              <a:spcAft>
                <a:spcPct val="0"/>
              </a:spcAft>
              <a:defRPr/>
            </a:pPr>
            <a:r>
              <a:rPr lang="zh-CN" altLang="en-US" sz="1600">
                <a:solidFill>
                  <a:schemeClr val="bg1"/>
                </a:solidFill>
                <a:latin typeface="Open Sans" pitchFamily="34" charset="0"/>
                <a:ea typeface="Open Sans" pitchFamily="34" charset="0"/>
                <a:cs typeface="Open Sans" pitchFamily="34" charset="0"/>
              </a:rPr>
              <a:t>单击此处添加您的编辑文字标题您的团队名称您的公司名称单击此处添加您的编辑文字</a:t>
            </a:r>
            <a:endParaRPr lang="zh-CN" altLang="en-US" sz="1600">
              <a:solidFill>
                <a:schemeClr val="bg1"/>
              </a:solidFill>
            </a:endParaRPr>
          </a:p>
        </p:txBody>
      </p:sp>
      <p:sp>
        <p:nvSpPr>
          <p:cNvPr id="28" name="文本框 27"/>
          <p:cNvSpPr txBox="1"/>
          <p:nvPr/>
        </p:nvSpPr>
        <p:spPr>
          <a:xfrm>
            <a:off x="6748463" y="2851150"/>
            <a:ext cx="1663700" cy="706438"/>
          </a:xfrm>
          <a:prstGeom prst="rect">
            <a:avLst/>
          </a:prstGeom>
          <a:noFill/>
        </p:spPr>
        <p:txBody>
          <a:bodyPr>
            <a:spAutoFit/>
          </a:bodyPr>
          <a:lstStyle/>
          <a:p>
            <a:pPr eaLnBrk="1" fontAlgn="auto" hangingPunct="1">
              <a:spcBef>
                <a:spcPct val="0"/>
              </a:spcBef>
              <a:spcAft>
                <a:spcPct val="0"/>
              </a:spcAft>
              <a:defRPr/>
            </a:pPr>
            <a:r>
              <a:rPr lang="zh-CN" altLang="en-US" sz="2000" b="1">
                <a:solidFill>
                  <a:schemeClr val="bg1"/>
                </a:solidFill>
                <a:latin typeface="微软雅黑" panose="020b0503020204020204" pitchFamily="34" charset="-122"/>
                <a:ea typeface="微软雅黑" panose="020b0503020204020204" pitchFamily="34" charset="-122"/>
              </a:rPr>
              <a:t>文字内容</a:t>
            </a:r>
            <a:endParaRPr lang="en-US" altLang="zh-CN" sz="2000" b="1">
              <a:solidFill>
                <a:schemeClr val="bg1"/>
              </a:solidFill>
              <a:latin typeface="微软雅黑" panose="020b0503020204020204" pitchFamily="34" charset="-122"/>
              <a:ea typeface="微软雅黑" panose="020b0503020204020204" pitchFamily="34" charset="-122"/>
            </a:endParaRPr>
          </a:p>
          <a:p>
            <a:pPr eaLnBrk="1" fontAlgn="auto" hangingPunct="1">
              <a:spcBef>
                <a:spcPct val="0"/>
              </a:spcBef>
              <a:spcAft>
                <a:spcPct val="0"/>
              </a:spcAft>
              <a:defRPr/>
            </a:pP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1296988" y="5540375"/>
            <a:ext cx="3513137" cy="830263"/>
          </a:xfrm>
          <a:prstGeom prst="rect">
            <a:avLst/>
          </a:prstGeom>
        </p:spPr>
        <p:txBody>
          <a:bodyPr>
            <a:spAutoFit/>
          </a:bodyPr>
          <a:lstStyle/>
          <a:p>
            <a:pPr algn="r" eaLnBrk="1" fontAlgn="auto" hangingPunct="1">
              <a:spcBef>
                <a:spcPct val="0"/>
              </a:spcBef>
              <a:spcAft>
                <a:spcPct val="0"/>
              </a:spcAft>
              <a:defRPr/>
            </a:pPr>
            <a:r>
              <a:rPr lang="zh-CN" altLang="en-US" sz="1600">
                <a:solidFill>
                  <a:schemeClr val="bg1"/>
                </a:solidFill>
                <a:latin typeface="Open Sans" pitchFamily="34" charset="0"/>
                <a:ea typeface="Open Sans" pitchFamily="34" charset="0"/>
                <a:cs typeface="Open Sans" pitchFamily="34" charset="0"/>
              </a:rPr>
              <a:t>单击此处添加您的编辑文字标题您的团队名称您的公司名称单击此处添加您的编辑文字</a:t>
            </a:r>
            <a:endParaRPr lang="zh-CN" altLang="en-US" sz="1600">
              <a:solidFill>
                <a:schemeClr val="bg1"/>
              </a:solidFill>
            </a:endParaRPr>
          </a:p>
        </p:txBody>
      </p:sp>
      <p:sp>
        <p:nvSpPr>
          <p:cNvPr id="30" name="文本框 29"/>
          <p:cNvSpPr txBox="1"/>
          <p:nvPr/>
        </p:nvSpPr>
        <p:spPr>
          <a:xfrm>
            <a:off x="3146425" y="5124450"/>
            <a:ext cx="1663700" cy="708025"/>
          </a:xfrm>
          <a:prstGeom prst="rect">
            <a:avLst/>
          </a:prstGeom>
          <a:noFill/>
        </p:spPr>
        <p:txBody>
          <a:bodyPr>
            <a:spAutoFit/>
          </a:bodyPr>
          <a:lstStyle/>
          <a:p>
            <a:pPr algn="r" eaLnBrk="1" fontAlgn="auto" hangingPunct="1">
              <a:spcBef>
                <a:spcPct val="0"/>
              </a:spcBef>
              <a:spcAft>
                <a:spcPct val="0"/>
              </a:spcAft>
              <a:defRPr/>
            </a:pPr>
            <a:r>
              <a:rPr lang="zh-CN" altLang="en-US" sz="2000" b="1">
                <a:solidFill>
                  <a:schemeClr val="bg1"/>
                </a:solidFill>
                <a:latin typeface="微软雅黑" panose="020b0503020204020204" pitchFamily="34" charset="-122"/>
                <a:ea typeface="微软雅黑" panose="020b0503020204020204" pitchFamily="34" charset="-122"/>
              </a:rPr>
              <a:t>文字内容</a:t>
            </a:r>
            <a:endParaRPr lang="en-US" altLang="zh-CN" sz="2000" b="1">
              <a:solidFill>
                <a:schemeClr val="bg1"/>
              </a:solidFill>
              <a:latin typeface="微软雅黑" panose="020b0503020204020204" pitchFamily="34" charset="-122"/>
              <a:ea typeface="微软雅黑" panose="020b0503020204020204" pitchFamily="34" charset="-122"/>
            </a:endParaRPr>
          </a:p>
          <a:p>
            <a:pPr algn="r" eaLnBrk="1" fontAlgn="auto" hangingPunct="1">
              <a:spcBef>
                <a:spcPct val="0"/>
              </a:spcBef>
              <a:spcAft>
                <a:spcPct val="0"/>
              </a:spcAft>
              <a:defRPr/>
            </a:pPr>
            <a:endParaRPr lang="zh-CN" altLang="en-US" sz="2000" b="1">
              <a:solidFill>
                <a:schemeClr val="bg1"/>
              </a:solidFill>
              <a:latin typeface="微软雅黑" panose="020b0503020204020204" pitchFamily="34" charset="-122"/>
              <a:ea typeface="微软雅黑" panose="020b0503020204020204" pitchFamily="34" charset="-122"/>
            </a:endParaRPr>
          </a:p>
        </p:txBody>
      </p:sp>
      <p:pic>
        <p:nvPicPr>
          <p:cNvPr id="3790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7416800" y="4894263"/>
            <a:ext cx="2070100"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组合 30"/>
          <p:cNvGrpSpPr/>
          <p:nvPr/>
        </p:nvGrpSpPr>
        <p:grpSpPr>
          <a:xfrm>
            <a:off x="608171" y="428174"/>
            <a:ext cx="1869589" cy="675067"/>
            <a:chOff x="926281" y="233966"/>
            <a:chExt cx="1869589" cy="675067"/>
          </a:xfrm>
        </p:grpSpPr>
        <p:sp>
          <p:nvSpPr>
            <p:cNvPr id="32" name="文本框 27"/>
            <p:cNvSpPr txBox="1"/>
            <p:nvPr/>
          </p:nvSpPr>
          <p:spPr>
            <a:xfrm>
              <a:off x="926281" y="233966"/>
              <a:ext cx="1762021"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Clr>
                  <a:schemeClr val="bg1"/>
                </a:buClr>
                <a:buFont typeface="Arial" panose="020b0604020202020204" pitchFamily="34" charset="0"/>
                <a:buChar char="•"/>
              </a:pPr>
              <a:r>
                <a:rPr lang="zh-CN" altLang="en-US" sz="2400" b="1">
                  <a:solidFill>
                    <a:schemeClr val="bg1"/>
                  </a:solidFill>
                  <a:latin typeface="微软雅黑" panose="020b0503020204020204" pitchFamily="34" charset="-122"/>
                  <a:ea typeface="微软雅黑" panose="020b0503020204020204" pitchFamily="34" charset="-122"/>
                </a:rPr>
                <a:t>输入标题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33" name="文本框 28"/>
            <p:cNvSpPr txBox="1"/>
            <p:nvPr/>
          </p:nvSpPr>
          <p:spPr>
            <a:xfrm>
              <a:off x="1022628" y="655117"/>
              <a:ext cx="1773242" cy="25391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Clr>
                  <a:schemeClr val="bg1"/>
                </a:buClr>
                <a:buFont typeface="Arial" panose="020b0604020202020204" pitchFamily="34" charset="0"/>
                <a:buChar char="•"/>
              </a:pPr>
              <a:r>
                <a:rPr lang="en-US" altLang="zh-CN" sz="1050" b="1">
                  <a:solidFill>
                    <a:schemeClr val="bg1"/>
                  </a:solidFill>
                  <a:latin typeface="微软雅黑" panose="020b0503020204020204" pitchFamily="34" charset="-122"/>
                  <a:ea typeface="微软雅黑" panose="020b0503020204020204" pitchFamily="34" charset="-122"/>
                </a:rPr>
                <a:t>Company instruction</a:t>
              </a:r>
              <a:endParaRPr lang="zh-CN" altLang="en-US" sz="1050"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advClick="0" advTm="2000" p14:dur="0"/>
    </mc:Choice>
    <mc:Fallback>
      <p:transition advClick="0" advTm="2000"/>
    </mc:Fallback>
  </mc:AlternateConten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0" name="组合 19"/>
          <p:cNvGrpSpPr/>
          <p:nvPr/>
        </p:nvGrpSpPr>
        <p:grpSpPr>
          <a:xfrm>
            <a:off x="3683794" y="564357"/>
            <a:ext cx="4824413" cy="5729286"/>
            <a:chOff x="3683794" y="715965"/>
            <a:chExt cx="4824413" cy="5729286"/>
          </a:xfrm>
        </p:grpSpPr>
        <p:grpSp>
          <p:nvGrpSpPr>
            <p:cNvPr id="8" name="Group 4"/>
            <p:cNvGrpSpPr>
              <a:grpSpLocks noChangeAspect="1"/>
            </p:cNvGrpSpPr>
            <p:nvPr/>
          </p:nvGrpSpPr>
          <p:grpSpPr>
            <a:xfrm>
              <a:off x="3683794" y="715965"/>
              <a:ext cx="4824413" cy="2105161"/>
              <a:chOff x="2585" y="1339"/>
              <a:chExt cx="2759" cy="1204"/>
            </a:xfrm>
            <a:solidFill>
              <a:srgbClr val="F1E2D4"/>
            </a:solidFill>
          </p:grpSpPr>
          <p:sp>
            <p:nvSpPr>
              <p:cNvPr id="9" name="Freeform 5"/>
              <p:cNvSpPr>
                <a:spLocks noEditPoints="1"/>
              </p:cNvSpPr>
              <p:nvPr/>
            </p:nvSpPr>
            <p:spPr bwMode="auto">
              <a:xfrm>
                <a:off x="2585" y="1668"/>
                <a:ext cx="1056" cy="875"/>
              </a:xfrm>
              <a:custGeom>
                <a:gdLst>
                  <a:gd name="T0" fmla="*/ 95 w 233"/>
                  <a:gd name="T1" fmla="*/ 163 h 192"/>
                  <a:gd name="T2" fmla="*/ 95 w 233"/>
                  <a:gd name="T3" fmla="*/ 163 h 192"/>
                  <a:gd name="T4" fmla="*/ 126 w 233"/>
                  <a:gd name="T5" fmla="*/ 111 h 192"/>
                  <a:gd name="T6" fmla="*/ 148 w 233"/>
                  <a:gd name="T7" fmla="*/ 31 h 192"/>
                  <a:gd name="T8" fmla="*/ 163 w 233"/>
                  <a:gd name="T9" fmla="*/ 9 h 192"/>
                  <a:gd name="T10" fmla="*/ 189 w 233"/>
                  <a:gd name="T11" fmla="*/ 0 h 192"/>
                  <a:gd name="T12" fmla="*/ 225 w 233"/>
                  <a:gd name="T13" fmla="*/ 16 h 192"/>
                  <a:gd name="T14" fmla="*/ 215 w 233"/>
                  <a:gd name="T15" fmla="*/ 66 h 192"/>
                  <a:gd name="T16" fmla="*/ 192 w 233"/>
                  <a:gd name="T17" fmla="*/ 71 h 192"/>
                  <a:gd name="T18" fmla="*/ 210 w 233"/>
                  <a:gd name="T19" fmla="*/ 65 h 192"/>
                  <a:gd name="T20" fmla="*/ 225 w 233"/>
                  <a:gd name="T21" fmla="*/ 47 h 192"/>
                  <a:gd name="T22" fmla="*/ 225 w 233"/>
                  <a:gd name="T23" fmla="*/ 23 h 192"/>
                  <a:gd name="T24" fmla="*/ 207 w 233"/>
                  <a:gd name="T25" fmla="*/ 4 h 192"/>
                  <a:gd name="T26" fmla="*/ 182 w 233"/>
                  <a:gd name="T27" fmla="*/ 2 h 192"/>
                  <a:gd name="T28" fmla="*/ 170 w 233"/>
                  <a:gd name="T29" fmla="*/ 7 h 192"/>
                  <a:gd name="T30" fmla="*/ 143 w 233"/>
                  <a:gd name="T31" fmla="*/ 59 h 192"/>
                  <a:gd name="T32" fmla="*/ 102 w 233"/>
                  <a:gd name="T33" fmla="*/ 159 h 192"/>
                  <a:gd name="T34" fmla="*/ 91 w 233"/>
                  <a:gd name="T35" fmla="*/ 172 h 192"/>
                  <a:gd name="T36" fmla="*/ 71 w 233"/>
                  <a:gd name="T37" fmla="*/ 169 h 192"/>
                  <a:gd name="T38" fmla="*/ 53 w 233"/>
                  <a:gd name="T39" fmla="*/ 185 h 192"/>
                  <a:gd name="T40" fmla="*/ 4 w 233"/>
                  <a:gd name="T41" fmla="*/ 178 h 192"/>
                  <a:gd name="T42" fmla="*/ 31 w 233"/>
                  <a:gd name="T43" fmla="*/ 114 h 192"/>
                  <a:gd name="T44" fmla="*/ 51 w 233"/>
                  <a:gd name="T45" fmla="*/ 105 h 192"/>
                  <a:gd name="T46" fmla="*/ 8 w 233"/>
                  <a:gd name="T47" fmla="*/ 151 h 192"/>
                  <a:gd name="T48" fmla="*/ 11 w 233"/>
                  <a:gd name="T49" fmla="*/ 174 h 192"/>
                  <a:gd name="T50" fmla="*/ 52 w 233"/>
                  <a:gd name="T51" fmla="*/ 183 h 192"/>
                  <a:gd name="T52" fmla="*/ 70 w 233"/>
                  <a:gd name="T53" fmla="*/ 168 h 192"/>
                  <a:gd name="T54" fmla="*/ 65 w 233"/>
                  <a:gd name="T55" fmla="*/ 163 h 192"/>
                  <a:gd name="T56" fmla="*/ 62 w 233"/>
                  <a:gd name="T57" fmla="*/ 140 h 192"/>
                  <a:gd name="T58" fmla="*/ 66 w 233"/>
                  <a:gd name="T59" fmla="*/ 136 h 192"/>
                  <a:gd name="T60" fmla="*/ 80 w 233"/>
                  <a:gd name="T61" fmla="*/ 140 h 192"/>
                  <a:gd name="T62" fmla="*/ 73 w 233"/>
                  <a:gd name="T63" fmla="*/ 167 h 192"/>
                  <a:gd name="T64" fmla="*/ 107 w 233"/>
                  <a:gd name="T65" fmla="*/ 163 h 192"/>
                  <a:gd name="T66" fmla="*/ 134 w 233"/>
                  <a:gd name="T67" fmla="*/ 122 h 192"/>
                  <a:gd name="T68" fmla="*/ 151 w 233"/>
                  <a:gd name="T69" fmla="*/ 51 h 192"/>
                  <a:gd name="T70" fmla="*/ 172 w 233"/>
                  <a:gd name="T71" fmla="*/ 19 h 192"/>
                  <a:gd name="T72" fmla="*/ 209 w 233"/>
                  <a:gd name="T73" fmla="*/ 25 h 192"/>
                  <a:gd name="T74" fmla="*/ 200 w 233"/>
                  <a:gd name="T75" fmla="*/ 57 h 192"/>
                  <a:gd name="T76" fmla="*/ 188 w 233"/>
                  <a:gd name="T77" fmla="*/ 62 h 192"/>
                  <a:gd name="T78" fmla="*/ 193 w 233"/>
                  <a:gd name="T79" fmla="*/ 60 h 192"/>
                  <a:gd name="T80" fmla="*/ 204 w 233"/>
                  <a:gd name="T81" fmla="*/ 26 h 192"/>
                  <a:gd name="T82" fmla="*/ 172 w 233"/>
                  <a:gd name="T83" fmla="*/ 20 h 192"/>
                  <a:gd name="T84" fmla="*/ 157 w 233"/>
                  <a:gd name="T85" fmla="*/ 40 h 192"/>
                  <a:gd name="T86" fmla="*/ 146 w 233"/>
                  <a:gd name="T87" fmla="*/ 95 h 192"/>
                  <a:gd name="T88" fmla="*/ 109 w 233"/>
                  <a:gd name="T89" fmla="*/ 166 h 192"/>
                  <a:gd name="T90" fmla="*/ 90 w 233"/>
                  <a:gd name="T91" fmla="*/ 153 h 192"/>
                  <a:gd name="T92" fmla="*/ 104 w 233"/>
                  <a:gd name="T93" fmla="*/ 134 h 192"/>
                  <a:gd name="T94" fmla="*/ 122 w 233"/>
                  <a:gd name="T95" fmla="*/ 77 h 192"/>
                  <a:gd name="T96" fmla="*/ 143 w 233"/>
                  <a:gd name="T97" fmla="*/ 18 h 192"/>
                  <a:gd name="T98" fmla="*/ 158 w 233"/>
                  <a:gd name="T99" fmla="*/ 5 h 192"/>
                  <a:gd name="T100" fmla="*/ 158 w 233"/>
                  <a:gd name="T101" fmla="*/ 5 h 192"/>
                  <a:gd name="T102" fmla="*/ 129 w 233"/>
                  <a:gd name="T103" fmla="*/ 66 h 192"/>
                  <a:gd name="T104" fmla="*/ 118 w 233"/>
                  <a:gd name="T105" fmla="*/ 115 h 192"/>
                  <a:gd name="T106" fmla="*/ 93 w 233"/>
                  <a:gd name="T107" fmla="*/ 152 h 192"/>
                  <a:gd name="T108" fmla="*/ 78 w 233"/>
                  <a:gd name="T109" fmla="*/ 141 h 192"/>
                  <a:gd name="T110" fmla="*/ 66 w 233"/>
                  <a:gd name="T111" fmla="*/ 138 h 192"/>
                  <a:gd name="T112" fmla="*/ 64 w 233"/>
                  <a:gd name="T113" fmla="*/ 160 h 192"/>
                  <a:gd name="T114" fmla="*/ 79 w 233"/>
                  <a:gd name="T115" fmla="*/ 141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3" h="192">
                    <a:moveTo>
                      <a:pt x="102" y="159"/>
                    </a:moveTo>
                    <a:cubicBezTo>
                      <a:pt x="95" y="163"/>
                      <a:pt x="95" y="163"/>
                      <a:pt x="95" y="163"/>
                    </a:cubicBezTo>
                    <a:cubicBezTo>
                      <a:pt x="94" y="163"/>
                      <a:pt x="94" y="163"/>
                      <a:pt x="94" y="163"/>
                    </a:cubicBezTo>
                    <a:cubicBezTo>
                      <a:pt x="95" y="163"/>
                      <a:pt x="95" y="163"/>
                      <a:pt x="95" y="163"/>
                    </a:cubicBezTo>
                    <a:cubicBezTo>
                      <a:pt x="103" y="157"/>
                      <a:pt x="111" y="148"/>
                      <a:pt x="118" y="134"/>
                    </a:cubicBezTo>
                    <a:cubicBezTo>
                      <a:pt x="121" y="128"/>
                      <a:pt x="124" y="120"/>
                      <a:pt x="126" y="111"/>
                    </a:cubicBezTo>
                    <a:cubicBezTo>
                      <a:pt x="138" y="60"/>
                      <a:pt x="138" y="60"/>
                      <a:pt x="138" y="60"/>
                    </a:cubicBezTo>
                    <a:cubicBezTo>
                      <a:pt x="142" y="47"/>
                      <a:pt x="145" y="37"/>
                      <a:pt x="148" y="31"/>
                    </a:cubicBezTo>
                    <a:cubicBezTo>
                      <a:pt x="150" y="25"/>
                      <a:pt x="153" y="21"/>
                      <a:pt x="155" y="17"/>
                    </a:cubicBezTo>
                    <a:cubicBezTo>
                      <a:pt x="159" y="13"/>
                      <a:pt x="161" y="10"/>
                      <a:pt x="163" y="9"/>
                    </a:cubicBezTo>
                    <a:cubicBezTo>
                      <a:pt x="167" y="7"/>
                      <a:pt x="167" y="7"/>
                      <a:pt x="167" y="7"/>
                    </a:cubicBezTo>
                    <a:cubicBezTo>
                      <a:pt x="172" y="4"/>
                      <a:pt x="179" y="1"/>
                      <a:pt x="189" y="0"/>
                    </a:cubicBezTo>
                    <a:cubicBezTo>
                      <a:pt x="193" y="0"/>
                      <a:pt x="198" y="0"/>
                      <a:pt x="205" y="2"/>
                    </a:cubicBezTo>
                    <a:cubicBezTo>
                      <a:pt x="214" y="5"/>
                      <a:pt x="221" y="10"/>
                      <a:pt x="225" y="16"/>
                    </a:cubicBezTo>
                    <a:cubicBezTo>
                      <a:pt x="231" y="27"/>
                      <a:pt x="233" y="37"/>
                      <a:pt x="230" y="47"/>
                    </a:cubicBezTo>
                    <a:cubicBezTo>
                      <a:pt x="227" y="55"/>
                      <a:pt x="222" y="61"/>
                      <a:pt x="215" y="66"/>
                    </a:cubicBezTo>
                    <a:cubicBezTo>
                      <a:pt x="214" y="67"/>
                      <a:pt x="214" y="67"/>
                      <a:pt x="214" y="67"/>
                    </a:cubicBezTo>
                    <a:cubicBezTo>
                      <a:pt x="207" y="71"/>
                      <a:pt x="200" y="72"/>
                      <a:pt x="192" y="71"/>
                    </a:cubicBezTo>
                    <a:cubicBezTo>
                      <a:pt x="193" y="71"/>
                      <a:pt x="193" y="71"/>
                      <a:pt x="193" y="71"/>
                    </a:cubicBezTo>
                    <a:cubicBezTo>
                      <a:pt x="198" y="70"/>
                      <a:pt x="204" y="68"/>
                      <a:pt x="210" y="65"/>
                    </a:cubicBezTo>
                    <a:cubicBezTo>
                      <a:pt x="212" y="63"/>
                      <a:pt x="212" y="63"/>
                      <a:pt x="212" y="63"/>
                    </a:cubicBezTo>
                    <a:cubicBezTo>
                      <a:pt x="218" y="59"/>
                      <a:pt x="223" y="53"/>
                      <a:pt x="225" y="47"/>
                    </a:cubicBezTo>
                    <a:cubicBezTo>
                      <a:pt x="227" y="41"/>
                      <a:pt x="228" y="37"/>
                      <a:pt x="228" y="35"/>
                    </a:cubicBezTo>
                    <a:cubicBezTo>
                      <a:pt x="228" y="30"/>
                      <a:pt x="227" y="26"/>
                      <a:pt x="225" y="23"/>
                    </a:cubicBezTo>
                    <a:cubicBezTo>
                      <a:pt x="223" y="18"/>
                      <a:pt x="223" y="18"/>
                      <a:pt x="223" y="18"/>
                    </a:cubicBezTo>
                    <a:cubicBezTo>
                      <a:pt x="219" y="12"/>
                      <a:pt x="214" y="8"/>
                      <a:pt x="207" y="4"/>
                    </a:cubicBezTo>
                    <a:cubicBezTo>
                      <a:pt x="201" y="2"/>
                      <a:pt x="198" y="1"/>
                      <a:pt x="197" y="1"/>
                    </a:cubicBezTo>
                    <a:cubicBezTo>
                      <a:pt x="192" y="1"/>
                      <a:pt x="187" y="1"/>
                      <a:pt x="182" y="2"/>
                    </a:cubicBezTo>
                    <a:cubicBezTo>
                      <a:pt x="178" y="3"/>
                      <a:pt x="175" y="4"/>
                      <a:pt x="173" y="5"/>
                    </a:cubicBezTo>
                    <a:cubicBezTo>
                      <a:pt x="170" y="7"/>
                      <a:pt x="170" y="7"/>
                      <a:pt x="170" y="7"/>
                    </a:cubicBezTo>
                    <a:cubicBezTo>
                      <a:pt x="162" y="12"/>
                      <a:pt x="157" y="19"/>
                      <a:pt x="153" y="29"/>
                    </a:cubicBezTo>
                    <a:cubicBezTo>
                      <a:pt x="151" y="33"/>
                      <a:pt x="147" y="43"/>
                      <a:pt x="143" y="59"/>
                    </a:cubicBezTo>
                    <a:cubicBezTo>
                      <a:pt x="134" y="101"/>
                      <a:pt x="128" y="123"/>
                      <a:pt x="128" y="124"/>
                    </a:cubicBezTo>
                    <a:cubicBezTo>
                      <a:pt x="122" y="141"/>
                      <a:pt x="113" y="153"/>
                      <a:pt x="102" y="159"/>
                    </a:cubicBezTo>
                    <a:close/>
                    <a:moveTo>
                      <a:pt x="109" y="166"/>
                    </a:moveTo>
                    <a:cubicBezTo>
                      <a:pt x="103" y="169"/>
                      <a:pt x="97" y="171"/>
                      <a:pt x="91" y="172"/>
                    </a:cubicBezTo>
                    <a:cubicBezTo>
                      <a:pt x="87" y="172"/>
                      <a:pt x="81" y="172"/>
                      <a:pt x="75" y="170"/>
                    </a:cubicBezTo>
                    <a:cubicBezTo>
                      <a:pt x="71" y="169"/>
                      <a:pt x="71" y="169"/>
                      <a:pt x="71" y="169"/>
                    </a:cubicBezTo>
                    <a:cubicBezTo>
                      <a:pt x="67" y="175"/>
                      <a:pt x="61" y="180"/>
                      <a:pt x="55" y="184"/>
                    </a:cubicBezTo>
                    <a:cubicBezTo>
                      <a:pt x="53" y="185"/>
                      <a:pt x="53" y="185"/>
                      <a:pt x="53" y="185"/>
                    </a:cubicBezTo>
                    <a:cubicBezTo>
                      <a:pt x="47" y="188"/>
                      <a:pt x="40" y="191"/>
                      <a:pt x="31" y="192"/>
                    </a:cubicBezTo>
                    <a:cubicBezTo>
                      <a:pt x="19" y="192"/>
                      <a:pt x="10" y="187"/>
                      <a:pt x="4" y="178"/>
                    </a:cubicBezTo>
                    <a:cubicBezTo>
                      <a:pt x="1" y="173"/>
                      <a:pt x="0" y="167"/>
                      <a:pt x="0" y="159"/>
                    </a:cubicBezTo>
                    <a:cubicBezTo>
                      <a:pt x="0" y="142"/>
                      <a:pt x="10" y="127"/>
                      <a:pt x="31" y="114"/>
                    </a:cubicBezTo>
                    <a:cubicBezTo>
                      <a:pt x="37" y="111"/>
                      <a:pt x="43" y="108"/>
                      <a:pt x="51" y="105"/>
                    </a:cubicBezTo>
                    <a:cubicBezTo>
                      <a:pt x="51" y="105"/>
                      <a:pt x="51" y="105"/>
                      <a:pt x="51" y="105"/>
                    </a:cubicBezTo>
                    <a:cubicBezTo>
                      <a:pt x="47" y="107"/>
                      <a:pt x="44" y="108"/>
                      <a:pt x="41" y="110"/>
                    </a:cubicBezTo>
                    <a:cubicBezTo>
                      <a:pt x="22" y="122"/>
                      <a:pt x="11" y="136"/>
                      <a:pt x="8" y="151"/>
                    </a:cubicBezTo>
                    <a:cubicBezTo>
                      <a:pt x="6" y="160"/>
                      <a:pt x="8" y="168"/>
                      <a:pt x="11" y="174"/>
                    </a:cubicBezTo>
                    <a:cubicBezTo>
                      <a:pt x="11" y="174"/>
                      <a:pt x="11" y="174"/>
                      <a:pt x="11" y="174"/>
                    </a:cubicBezTo>
                    <a:cubicBezTo>
                      <a:pt x="17" y="183"/>
                      <a:pt x="24" y="187"/>
                      <a:pt x="34" y="188"/>
                    </a:cubicBezTo>
                    <a:cubicBezTo>
                      <a:pt x="42" y="187"/>
                      <a:pt x="48" y="185"/>
                      <a:pt x="52" y="183"/>
                    </a:cubicBezTo>
                    <a:cubicBezTo>
                      <a:pt x="55" y="181"/>
                      <a:pt x="55" y="181"/>
                      <a:pt x="55" y="181"/>
                    </a:cubicBezTo>
                    <a:cubicBezTo>
                      <a:pt x="60" y="178"/>
                      <a:pt x="65" y="173"/>
                      <a:pt x="70" y="168"/>
                    </a:cubicBezTo>
                    <a:cubicBezTo>
                      <a:pt x="70" y="167"/>
                      <a:pt x="70" y="167"/>
                      <a:pt x="70" y="167"/>
                    </a:cubicBezTo>
                    <a:cubicBezTo>
                      <a:pt x="69" y="167"/>
                      <a:pt x="67" y="165"/>
                      <a:pt x="65" y="163"/>
                    </a:cubicBezTo>
                    <a:cubicBezTo>
                      <a:pt x="63" y="160"/>
                      <a:pt x="63" y="160"/>
                      <a:pt x="63" y="160"/>
                    </a:cubicBezTo>
                    <a:cubicBezTo>
                      <a:pt x="59" y="154"/>
                      <a:pt x="59" y="147"/>
                      <a:pt x="62" y="140"/>
                    </a:cubicBezTo>
                    <a:cubicBezTo>
                      <a:pt x="64" y="138"/>
                      <a:pt x="65" y="137"/>
                      <a:pt x="65" y="137"/>
                    </a:cubicBezTo>
                    <a:cubicBezTo>
                      <a:pt x="66" y="136"/>
                      <a:pt x="66" y="136"/>
                      <a:pt x="66" y="136"/>
                    </a:cubicBezTo>
                    <a:cubicBezTo>
                      <a:pt x="69" y="134"/>
                      <a:pt x="73" y="135"/>
                      <a:pt x="77" y="137"/>
                    </a:cubicBezTo>
                    <a:cubicBezTo>
                      <a:pt x="78" y="138"/>
                      <a:pt x="79" y="139"/>
                      <a:pt x="80" y="140"/>
                    </a:cubicBezTo>
                    <a:cubicBezTo>
                      <a:pt x="82" y="143"/>
                      <a:pt x="82" y="148"/>
                      <a:pt x="80" y="155"/>
                    </a:cubicBezTo>
                    <a:cubicBezTo>
                      <a:pt x="78" y="159"/>
                      <a:pt x="76" y="163"/>
                      <a:pt x="73" y="167"/>
                    </a:cubicBezTo>
                    <a:cubicBezTo>
                      <a:pt x="73" y="168"/>
                      <a:pt x="73" y="168"/>
                      <a:pt x="73" y="168"/>
                    </a:cubicBezTo>
                    <a:cubicBezTo>
                      <a:pt x="85" y="171"/>
                      <a:pt x="96" y="170"/>
                      <a:pt x="107" y="163"/>
                    </a:cubicBezTo>
                    <a:cubicBezTo>
                      <a:pt x="114" y="158"/>
                      <a:pt x="121" y="151"/>
                      <a:pt x="127" y="140"/>
                    </a:cubicBezTo>
                    <a:cubicBezTo>
                      <a:pt x="130" y="134"/>
                      <a:pt x="132" y="128"/>
                      <a:pt x="134" y="122"/>
                    </a:cubicBezTo>
                    <a:cubicBezTo>
                      <a:pt x="137" y="112"/>
                      <a:pt x="140" y="99"/>
                      <a:pt x="143" y="82"/>
                    </a:cubicBezTo>
                    <a:cubicBezTo>
                      <a:pt x="147" y="64"/>
                      <a:pt x="150" y="53"/>
                      <a:pt x="151" y="51"/>
                    </a:cubicBezTo>
                    <a:cubicBezTo>
                      <a:pt x="156" y="35"/>
                      <a:pt x="163" y="24"/>
                      <a:pt x="171" y="19"/>
                    </a:cubicBezTo>
                    <a:cubicBezTo>
                      <a:pt x="172" y="19"/>
                      <a:pt x="172" y="19"/>
                      <a:pt x="172" y="19"/>
                    </a:cubicBezTo>
                    <a:cubicBezTo>
                      <a:pt x="178" y="15"/>
                      <a:pt x="184" y="14"/>
                      <a:pt x="190" y="14"/>
                    </a:cubicBezTo>
                    <a:cubicBezTo>
                      <a:pt x="198" y="15"/>
                      <a:pt x="205" y="18"/>
                      <a:pt x="209" y="25"/>
                    </a:cubicBezTo>
                    <a:cubicBezTo>
                      <a:pt x="212" y="31"/>
                      <a:pt x="213" y="37"/>
                      <a:pt x="211" y="45"/>
                    </a:cubicBezTo>
                    <a:cubicBezTo>
                      <a:pt x="209" y="50"/>
                      <a:pt x="205" y="54"/>
                      <a:pt x="200" y="57"/>
                    </a:cubicBezTo>
                    <a:cubicBezTo>
                      <a:pt x="198" y="58"/>
                      <a:pt x="198" y="58"/>
                      <a:pt x="198" y="58"/>
                    </a:cubicBezTo>
                    <a:cubicBezTo>
                      <a:pt x="196" y="59"/>
                      <a:pt x="193" y="61"/>
                      <a:pt x="188" y="62"/>
                    </a:cubicBezTo>
                    <a:cubicBezTo>
                      <a:pt x="188" y="62"/>
                      <a:pt x="188" y="62"/>
                      <a:pt x="188" y="62"/>
                    </a:cubicBezTo>
                    <a:cubicBezTo>
                      <a:pt x="193" y="60"/>
                      <a:pt x="193" y="60"/>
                      <a:pt x="193" y="60"/>
                    </a:cubicBezTo>
                    <a:cubicBezTo>
                      <a:pt x="200" y="56"/>
                      <a:pt x="205" y="49"/>
                      <a:pt x="207" y="41"/>
                    </a:cubicBezTo>
                    <a:cubicBezTo>
                      <a:pt x="207" y="36"/>
                      <a:pt x="206" y="31"/>
                      <a:pt x="204" y="26"/>
                    </a:cubicBezTo>
                    <a:cubicBezTo>
                      <a:pt x="201" y="21"/>
                      <a:pt x="196" y="18"/>
                      <a:pt x="189" y="17"/>
                    </a:cubicBezTo>
                    <a:cubicBezTo>
                      <a:pt x="182" y="17"/>
                      <a:pt x="176" y="18"/>
                      <a:pt x="172" y="20"/>
                    </a:cubicBezTo>
                    <a:cubicBezTo>
                      <a:pt x="171" y="21"/>
                      <a:pt x="171" y="21"/>
                      <a:pt x="171" y="21"/>
                    </a:cubicBezTo>
                    <a:cubicBezTo>
                      <a:pt x="165" y="25"/>
                      <a:pt x="160" y="31"/>
                      <a:pt x="157" y="40"/>
                    </a:cubicBezTo>
                    <a:cubicBezTo>
                      <a:pt x="157" y="41"/>
                      <a:pt x="155" y="47"/>
                      <a:pt x="152" y="59"/>
                    </a:cubicBezTo>
                    <a:cubicBezTo>
                      <a:pt x="149" y="70"/>
                      <a:pt x="147" y="82"/>
                      <a:pt x="146" y="95"/>
                    </a:cubicBezTo>
                    <a:cubicBezTo>
                      <a:pt x="142" y="112"/>
                      <a:pt x="139" y="125"/>
                      <a:pt x="136" y="133"/>
                    </a:cubicBezTo>
                    <a:cubicBezTo>
                      <a:pt x="131" y="147"/>
                      <a:pt x="122" y="158"/>
                      <a:pt x="109" y="166"/>
                    </a:cubicBezTo>
                    <a:close/>
                    <a:moveTo>
                      <a:pt x="93" y="152"/>
                    </a:moveTo>
                    <a:cubicBezTo>
                      <a:pt x="90" y="153"/>
                      <a:pt x="90" y="153"/>
                      <a:pt x="90" y="153"/>
                    </a:cubicBezTo>
                    <a:cubicBezTo>
                      <a:pt x="90" y="153"/>
                      <a:pt x="90" y="153"/>
                      <a:pt x="90" y="153"/>
                    </a:cubicBezTo>
                    <a:cubicBezTo>
                      <a:pt x="92" y="151"/>
                      <a:pt x="97" y="145"/>
                      <a:pt x="104" y="134"/>
                    </a:cubicBezTo>
                    <a:cubicBezTo>
                      <a:pt x="109" y="125"/>
                      <a:pt x="113" y="115"/>
                      <a:pt x="116" y="104"/>
                    </a:cubicBezTo>
                    <a:cubicBezTo>
                      <a:pt x="118" y="96"/>
                      <a:pt x="120" y="87"/>
                      <a:pt x="122" y="77"/>
                    </a:cubicBezTo>
                    <a:cubicBezTo>
                      <a:pt x="123" y="69"/>
                      <a:pt x="126" y="60"/>
                      <a:pt x="129" y="49"/>
                    </a:cubicBezTo>
                    <a:cubicBezTo>
                      <a:pt x="133" y="35"/>
                      <a:pt x="138" y="25"/>
                      <a:pt x="143" y="18"/>
                    </a:cubicBezTo>
                    <a:cubicBezTo>
                      <a:pt x="147" y="13"/>
                      <a:pt x="150" y="9"/>
                      <a:pt x="154" y="7"/>
                    </a:cubicBezTo>
                    <a:cubicBezTo>
                      <a:pt x="158" y="5"/>
                      <a:pt x="158" y="5"/>
                      <a:pt x="158" y="5"/>
                    </a:cubicBezTo>
                    <a:cubicBezTo>
                      <a:pt x="159" y="5"/>
                      <a:pt x="159" y="5"/>
                      <a:pt x="159" y="5"/>
                    </a:cubicBezTo>
                    <a:cubicBezTo>
                      <a:pt x="158" y="5"/>
                      <a:pt x="158" y="5"/>
                      <a:pt x="158" y="5"/>
                    </a:cubicBezTo>
                    <a:cubicBezTo>
                      <a:pt x="150" y="12"/>
                      <a:pt x="142" y="25"/>
                      <a:pt x="135" y="44"/>
                    </a:cubicBezTo>
                    <a:cubicBezTo>
                      <a:pt x="133" y="50"/>
                      <a:pt x="131" y="58"/>
                      <a:pt x="129" y="66"/>
                    </a:cubicBezTo>
                    <a:cubicBezTo>
                      <a:pt x="127" y="73"/>
                      <a:pt x="125" y="82"/>
                      <a:pt x="124" y="93"/>
                    </a:cubicBezTo>
                    <a:cubicBezTo>
                      <a:pt x="122" y="103"/>
                      <a:pt x="120" y="110"/>
                      <a:pt x="118" y="115"/>
                    </a:cubicBezTo>
                    <a:cubicBezTo>
                      <a:pt x="114" y="127"/>
                      <a:pt x="109" y="136"/>
                      <a:pt x="103" y="143"/>
                    </a:cubicBezTo>
                    <a:cubicBezTo>
                      <a:pt x="99" y="147"/>
                      <a:pt x="96" y="150"/>
                      <a:pt x="93" y="152"/>
                    </a:cubicBezTo>
                    <a:close/>
                    <a:moveTo>
                      <a:pt x="79" y="141"/>
                    </a:moveTo>
                    <a:cubicBezTo>
                      <a:pt x="78" y="141"/>
                      <a:pt x="78" y="141"/>
                      <a:pt x="78" y="141"/>
                    </a:cubicBezTo>
                    <a:cubicBezTo>
                      <a:pt x="76" y="136"/>
                      <a:pt x="72" y="135"/>
                      <a:pt x="67" y="137"/>
                    </a:cubicBezTo>
                    <a:cubicBezTo>
                      <a:pt x="66" y="138"/>
                      <a:pt x="66" y="138"/>
                      <a:pt x="66" y="138"/>
                    </a:cubicBezTo>
                    <a:cubicBezTo>
                      <a:pt x="64" y="139"/>
                      <a:pt x="62" y="142"/>
                      <a:pt x="61" y="147"/>
                    </a:cubicBezTo>
                    <a:cubicBezTo>
                      <a:pt x="61" y="152"/>
                      <a:pt x="62" y="156"/>
                      <a:pt x="64" y="160"/>
                    </a:cubicBezTo>
                    <a:cubicBezTo>
                      <a:pt x="66" y="163"/>
                      <a:pt x="69" y="165"/>
                      <a:pt x="71" y="167"/>
                    </a:cubicBezTo>
                    <a:cubicBezTo>
                      <a:pt x="80" y="155"/>
                      <a:pt x="82" y="147"/>
                      <a:pt x="79" y="1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solidFill>
                    <a:schemeClr val="bg1"/>
                  </a:solidFill>
                </a:endParaRPr>
              </a:p>
            </p:txBody>
          </p:sp>
          <p:sp>
            <p:nvSpPr>
              <p:cNvPr id="10" name="Freeform 6"/>
              <p:cNvSpPr>
                <a:spLocks noEditPoints="1"/>
              </p:cNvSpPr>
              <p:nvPr/>
            </p:nvSpPr>
            <p:spPr bwMode="auto">
              <a:xfrm>
                <a:off x="4288" y="1668"/>
                <a:ext cx="1056" cy="875"/>
              </a:xfrm>
              <a:custGeom>
                <a:gdLst>
                  <a:gd name="T0" fmla="*/ 89 w 233"/>
                  <a:gd name="T1" fmla="*/ 59 h 192"/>
                  <a:gd name="T2" fmla="*/ 63 w 233"/>
                  <a:gd name="T3" fmla="*/ 7 h 192"/>
                  <a:gd name="T4" fmla="*/ 50 w 233"/>
                  <a:gd name="T5" fmla="*/ 2 h 192"/>
                  <a:gd name="T6" fmla="*/ 26 w 233"/>
                  <a:gd name="T7" fmla="*/ 4 h 192"/>
                  <a:gd name="T8" fmla="*/ 7 w 233"/>
                  <a:gd name="T9" fmla="*/ 23 h 192"/>
                  <a:gd name="T10" fmla="*/ 7 w 233"/>
                  <a:gd name="T11" fmla="*/ 47 h 192"/>
                  <a:gd name="T12" fmla="*/ 23 w 233"/>
                  <a:gd name="T13" fmla="*/ 65 h 192"/>
                  <a:gd name="T14" fmla="*/ 40 w 233"/>
                  <a:gd name="T15" fmla="*/ 71 h 192"/>
                  <a:gd name="T16" fmla="*/ 18 w 233"/>
                  <a:gd name="T17" fmla="*/ 66 h 192"/>
                  <a:gd name="T18" fmla="*/ 8 w 233"/>
                  <a:gd name="T19" fmla="*/ 16 h 192"/>
                  <a:gd name="T20" fmla="*/ 44 w 233"/>
                  <a:gd name="T21" fmla="*/ 0 h 192"/>
                  <a:gd name="T22" fmla="*/ 70 w 233"/>
                  <a:gd name="T23" fmla="*/ 9 h 192"/>
                  <a:gd name="T24" fmla="*/ 85 w 233"/>
                  <a:gd name="T25" fmla="*/ 31 h 192"/>
                  <a:gd name="T26" fmla="*/ 107 w 233"/>
                  <a:gd name="T27" fmla="*/ 111 h 192"/>
                  <a:gd name="T28" fmla="*/ 138 w 233"/>
                  <a:gd name="T29" fmla="*/ 163 h 192"/>
                  <a:gd name="T30" fmla="*/ 138 w 233"/>
                  <a:gd name="T31" fmla="*/ 163 h 192"/>
                  <a:gd name="T32" fmla="*/ 105 w 233"/>
                  <a:gd name="T33" fmla="*/ 124 h 192"/>
                  <a:gd name="T34" fmla="*/ 87 w 233"/>
                  <a:gd name="T35" fmla="*/ 95 h 192"/>
                  <a:gd name="T36" fmla="*/ 75 w 233"/>
                  <a:gd name="T37" fmla="*/ 40 h 192"/>
                  <a:gd name="T38" fmla="*/ 60 w 233"/>
                  <a:gd name="T39" fmla="*/ 20 h 192"/>
                  <a:gd name="T40" fmla="*/ 29 w 233"/>
                  <a:gd name="T41" fmla="*/ 26 h 192"/>
                  <a:gd name="T42" fmla="*/ 40 w 233"/>
                  <a:gd name="T43" fmla="*/ 60 h 192"/>
                  <a:gd name="T44" fmla="*/ 44 w 233"/>
                  <a:gd name="T45" fmla="*/ 62 h 192"/>
                  <a:gd name="T46" fmla="*/ 32 w 233"/>
                  <a:gd name="T47" fmla="*/ 57 h 192"/>
                  <a:gd name="T48" fmla="*/ 24 w 233"/>
                  <a:gd name="T49" fmla="*/ 25 h 192"/>
                  <a:gd name="T50" fmla="*/ 61 w 233"/>
                  <a:gd name="T51" fmla="*/ 19 h 192"/>
                  <a:gd name="T52" fmla="*/ 81 w 233"/>
                  <a:gd name="T53" fmla="*/ 51 h 192"/>
                  <a:gd name="T54" fmla="*/ 98 w 233"/>
                  <a:gd name="T55" fmla="*/ 122 h 192"/>
                  <a:gd name="T56" fmla="*/ 125 w 233"/>
                  <a:gd name="T57" fmla="*/ 163 h 192"/>
                  <a:gd name="T58" fmla="*/ 160 w 233"/>
                  <a:gd name="T59" fmla="*/ 167 h 192"/>
                  <a:gd name="T60" fmla="*/ 153 w 233"/>
                  <a:gd name="T61" fmla="*/ 140 h 192"/>
                  <a:gd name="T62" fmla="*/ 167 w 233"/>
                  <a:gd name="T63" fmla="*/ 136 h 192"/>
                  <a:gd name="T64" fmla="*/ 170 w 233"/>
                  <a:gd name="T65" fmla="*/ 140 h 192"/>
                  <a:gd name="T66" fmla="*/ 168 w 233"/>
                  <a:gd name="T67" fmla="*/ 163 h 192"/>
                  <a:gd name="T68" fmla="*/ 163 w 233"/>
                  <a:gd name="T69" fmla="*/ 168 h 192"/>
                  <a:gd name="T70" fmla="*/ 180 w 233"/>
                  <a:gd name="T71" fmla="*/ 183 h 192"/>
                  <a:gd name="T72" fmla="*/ 221 w 233"/>
                  <a:gd name="T73" fmla="*/ 174 h 192"/>
                  <a:gd name="T74" fmla="*/ 225 w 233"/>
                  <a:gd name="T75" fmla="*/ 151 h 192"/>
                  <a:gd name="T76" fmla="*/ 182 w 233"/>
                  <a:gd name="T77" fmla="*/ 105 h 192"/>
                  <a:gd name="T78" fmla="*/ 202 w 233"/>
                  <a:gd name="T79" fmla="*/ 114 h 192"/>
                  <a:gd name="T80" fmla="*/ 228 w 233"/>
                  <a:gd name="T81" fmla="*/ 178 h 192"/>
                  <a:gd name="T82" fmla="*/ 179 w 233"/>
                  <a:gd name="T83" fmla="*/ 185 h 192"/>
                  <a:gd name="T84" fmla="*/ 162 w 233"/>
                  <a:gd name="T85" fmla="*/ 169 h 192"/>
                  <a:gd name="T86" fmla="*/ 142 w 233"/>
                  <a:gd name="T87" fmla="*/ 172 h 192"/>
                  <a:gd name="T88" fmla="*/ 96 w 233"/>
                  <a:gd name="T89" fmla="*/ 133 h 192"/>
                  <a:gd name="T90" fmla="*/ 114 w 233"/>
                  <a:gd name="T91" fmla="*/ 115 h 192"/>
                  <a:gd name="T92" fmla="*/ 103 w 233"/>
                  <a:gd name="T93" fmla="*/ 66 h 192"/>
                  <a:gd name="T94" fmla="*/ 74 w 233"/>
                  <a:gd name="T95" fmla="*/ 5 h 192"/>
                  <a:gd name="T96" fmla="*/ 74 w 233"/>
                  <a:gd name="T97" fmla="*/ 5 h 192"/>
                  <a:gd name="T98" fmla="*/ 89 w 233"/>
                  <a:gd name="T99" fmla="*/ 18 h 192"/>
                  <a:gd name="T100" fmla="*/ 111 w 233"/>
                  <a:gd name="T101" fmla="*/ 77 h 192"/>
                  <a:gd name="T102" fmla="*/ 129 w 233"/>
                  <a:gd name="T103" fmla="*/ 134 h 192"/>
                  <a:gd name="T104" fmla="*/ 142 w 233"/>
                  <a:gd name="T105" fmla="*/ 153 h 192"/>
                  <a:gd name="T106" fmla="*/ 130 w 233"/>
                  <a:gd name="T107" fmla="*/ 143 h 192"/>
                  <a:gd name="T108" fmla="*/ 168 w 233"/>
                  <a:gd name="T109" fmla="*/ 160 h 192"/>
                  <a:gd name="T110" fmla="*/ 167 w 233"/>
                  <a:gd name="T111" fmla="*/ 138 h 192"/>
                  <a:gd name="T112" fmla="*/ 154 w 233"/>
                  <a:gd name="T113" fmla="*/ 141 h 192"/>
                  <a:gd name="T114" fmla="*/ 161 w 233"/>
                  <a:gd name="T115" fmla="*/ 167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3" h="192">
                    <a:moveTo>
                      <a:pt x="105" y="124"/>
                    </a:moveTo>
                    <a:cubicBezTo>
                      <a:pt x="104" y="123"/>
                      <a:pt x="99" y="101"/>
                      <a:pt x="89" y="59"/>
                    </a:cubicBezTo>
                    <a:cubicBezTo>
                      <a:pt x="85" y="43"/>
                      <a:pt x="82" y="33"/>
                      <a:pt x="80" y="29"/>
                    </a:cubicBezTo>
                    <a:cubicBezTo>
                      <a:pt x="76" y="19"/>
                      <a:pt x="70" y="12"/>
                      <a:pt x="63" y="7"/>
                    </a:cubicBezTo>
                    <a:cubicBezTo>
                      <a:pt x="59" y="5"/>
                      <a:pt x="59" y="5"/>
                      <a:pt x="59" y="5"/>
                    </a:cubicBezTo>
                    <a:cubicBezTo>
                      <a:pt x="57" y="4"/>
                      <a:pt x="54" y="3"/>
                      <a:pt x="50" y="2"/>
                    </a:cubicBezTo>
                    <a:cubicBezTo>
                      <a:pt x="45" y="1"/>
                      <a:pt x="41" y="1"/>
                      <a:pt x="36" y="1"/>
                    </a:cubicBezTo>
                    <a:cubicBezTo>
                      <a:pt x="35" y="1"/>
                      <a:pt x="31" y="2"/>
                      <a:pt x="26" y="4"/>
                    </a:cubicBezTo>
                    <a:cubicBezTo>
                      <a:pt x="19" y="8"/>
                      <a:pt x="13" y="12"/>
                      <a:pt x="9" y="18"/>
                    </a:cubicBezTo>
                    <a:cubicBezTo>
                      <a:pt x="7" y="23"/>
                      <a:pt x="7" y="23"/>
                      <a:pt x="7" y="23"/>
                    </a:cubicBezTo>
                    <a:cubicBezTo>
                      <a:pt x="6" y="26"/>
                      <a:pt x="5" y="30"/>
                      <a:pt x="5" y="35"/>
                    </a:cubicBezTo>
                    <a:cubicBezTo>
                      <a:pt x="4" y="37"/>
                      <a:pt x="5" y="41"/>
                      <a:pt x="7" y="47"/>
                    </a:cubicBezTo>
                    <a:cubicBezTo>
                      <a:pt x="10" y="53"/>
                      <a:pt x="14" y="59"/>
                      <a:pt x="20" y="63"/>
                    </a:cubicBezTo>
                    <a:cubicBezTo>
                      <a:pt x="23" y="65"/>
                      <a:pt x="23" y="65"/>
                      <a:pt x="23" y="65"/>
                    </a:cubicBezTo>
                    <a:cubicBezTo>
                      <a:pt x="29" y="68"/>
                      <a:pt x="34" y="70"/>
                      <a:pt x="40" y="71"/>
                    </a:cubicBezTo>
                    <a:cubicBezTo>
                      <a:pt x="40" y="71"/>
                      <a:pt x="40" y="71"/>
                      <a:pt x="40" y="71"/>
                    </a:cubicBezTo>
                    <a:cubicBezTo>
                      <a:pt x="32" y="72"/>
                      <a:pt x="25" y="71"/>
                      <a:pt x="19" y="67"/>
                    </a:cubicBezTo>
                    <a:cubicBezTo>
                      <a:pt x="18" y="66"/>
                      <a:pt x="18" y="66"/>
                      <a:pt x="18" y="66"/>
                    </a:cubicBezTo>
                    <a:cubicBezTo>
                      <a:pt x="10" y="61"/>
                      <a:pt x="5" y="55"/>
                      <a:pt x="2" y="47"/>
                    </a:cubicBezTo>
                    <a:cubicBezTo>
                      <a:pt x="0" y="37"/>
                      <a:pt x="1" y="27"/>
                      <a:pt x="8" y="16"/>
                    </a:cubicBezTo>
                    <a:cubicBezTo>
                      <a:pt x="12" y="10"/>
                      <a:pt x="18" y="5"/>
                      <a:pt x="28" y="2"/>
                    </a:cubicBezTo>
                    <a:cubicBezTo>
                      <a:pt x="34" y="0"/>
                      <a:pt x="39" y="0"/>
                      <a:pt x="44" y="0"/>
                    </a:cubicBezTo>
                    <a:cubicBezTo>
                      <a:pt x="53" y="1"/>
                      <a:pt x="60" y="4"/>
                      <a:pt x="65" y="7"/>
                    </a:cubicBezTo>
                    <a:cubicBezTo>
                      <a:pt x="70" y="9"/>
                      <a:pt x="70" y="9"/>
                      <a:pt x="70" y="9"/>
                    </a:cubicBezTo>
                    <a:cubicBezTo>
                      <a:pt x="72" y="10"/>
                      <a:pt x="74" y="13"/>
                      <a:pt x="77" y="17"/>
                    </a:cubicBezTo>
                    <a:cubicBezTo>
                      <a:pt x="80" y="21"/>
                      <a:pt x="82" y="25"/>
                      <a:pt x="85" y="31"/>
                    </a:cubicBezTo>
                    <a:cubicBezTo>
                      <a:pt x="88" y="37"/>
                      <a:pt x="91" y="47"/>
                      <a:pt x="95" y="60"/>
                    </a:cubicBezTo>
                    <a:cubicBezTo>
                      <a:pt x="107" y="111"/>
                      <a:pt x="107" y="111"/>
                      <a:pt x="107" y="111"/>
                    </a:cubicBezTo>
                    <a:cubicBezTo>
                      <a:pt x="109" y="120"/>
                      <a:pt x="112" y="128"/>
                      <a:pt x="115" y="134"/>
                    </a:cubicBezTo>
                    <a:cubicBezTo>
                      <a:pt x="122" y="148"/>
                      <a:pt x="129" y="157"/>
                      <a:pt x="138" y="163"/>
                    </a:cubicBezTo>
                    <a:cubicBezTo>
                      <a:pt x="138" y="163"/>
                      <a:pt x="138" y="163"/>
                      <a:pt x="138" y="163"/>
                    </a:cubicBezTo>
                    <a:cubicBezTo>
                      <a:pt x="138" y="163"/>
                      <a:pt x="138" y="163"/>
                      <a:pt x="138" y="163"/>
                    </a:cubicBezTo>
                    <a:cubicBezTo>
                      <a:pt x="131" y="159"/>
                      <a:pt x="131" y="159"/>
                      <a:pt x="131" y="159"/>
                    </a:cubicBezTo>
                    <a:cubicBezTo>
                      <a:pt x="119" y="153"/>
                      <a:pt x="111" y="141"/>
                      <a:pt x="105" y="124"/>
                    </a:cubicBezTo>
                    <a:close/>
                    <a:moveTo>
                      <a:pt x="96" y="133"/>
                    </a:moveTo>
                    <a:cubicBezTo>
                      <a:pt x="93" y="125"/>
                      <a:pt x="90" y="112"/>
                      <a:pt x="87" y="95"/>
                    </a:cubicBezTo>
                    <a:cubicBezTo>
                      <a:pt x="85" y="82"/>
                      <a:pt x="83" y="70"/>
                      <a:pt x="81" y="59"/>
                    </a:cubicBezTo>
                    <a:cubicBezTo>
                      <a:pt x="78" y="47"/>
                      <a:pt x="76" y="41"/>
                      <a:pt x="75" y="40"/>
                    </a:cubicBezTo>
                    <a:cubicBezTo>
                      <a:pt x="72" y="31"/>
                      <a:pt x="67" y="25"/>
                      <a:pt x="61" y="21"/>
                    </a:cubicBezTo>
                    <a:cubicBezTo>
                      <a:pt x="60" y="20"/>
                      <a:pt x="60" y="20"/>
                      <a:pt x="60" y="20"/>
                    </a:cubicBezTo>
                    <a:cubicBezTo>
                      <a:pt x="56" y="18"/>
                      <a:pt x="51" y="17"/>
                      <a:pt x="44" y="17"/>
                    </a:cubicBezTo>
                    <a:cubicBezTo>
                      <a:pt x="37" y="18"/>
                      <a:pt x="32" y="21"/>
                      <a:pt x="29" y="26"/>
                    </a:cubicBezTo>
                    <a:cubicBezTo>
                      <a:pt x="26" y="31"/>
                      <a:pt x="25" y="36"/>
                      <a:pt x="26" y="41"/>
                    </a:cubicBezTo>
                    <a:cubicBezTo>
                      <a:pt x="28" y="49"/>
                      <a:pt x="32" y="56"/>
                      <a:pt x="40" y="60"/>
                    </a:cubicBezTo>
                    <a:cubicBezTo>
                      <a:pt x="44" y="62"/>
                      <a:pt x="44" y="62"/>
                      <a:pt x="44" y="62"/>
                    </a:cubicBezTo>
                    <a:cubicBezTo>
                      <a:pt x="44" y="62"/>
                      <a:pt x="44" y="62"/>
                      <a:pt x="44" y="62"/>
                    </a:cubicBezTo>
                    <a:cubicBezTo>
                      <a:pt x="40" y="61"/>
                      <a:pt x="36" y="59"/>
                      <a:pt x="34" y="58"/>
                    </a:cubicBezTo>
                    <a:cubicBezTo>
                      <a:pt x="32" y="57"/>
                      <a:pt x="32" y="57"/>
                      <a:pt x="32" y="57"/>
                    </a:cubicBezTo>
                    <a:cubicBezTo>
                      <a:pt x="28" y="54"/>
                      <a:pt x="24" y="50"/>
                      <a:pt x="21" y="45"/>
                    </a:cubicBezTo>
                    <a:cubicBezTo>
                      <a:pt x="19" y="37"/>
                      <a:pt x="20" y="31"/>
                      <a:pt x="24" y="25"/>
                    </a:cubicBezTo>
                    <a:cubicBezTo>
                      <a:pt x="28" y="18"/>
                      <a:pt x="34" y="15"/>
                      <a:pt x="43" y="14"/>
                    </a:cubicBezTo>
                    <a:cubicBezTo>
                      <a:pt x="49" y="14"/>
                      <a:pt x="55" y="15"/>
                      <a:pt x="61" y="19"/>
                    </a:cubicBezTo>
                    <a:cubicBezTo>
                      <a:pt x="61" y="19"/>
                      <a:pt x="61" y="19"/>
                      <a:pt x="61" y="19"/>
                    </a:cubicBezTo>
                    <a:cubicBezTo>
                      <a:pt x="70" y="24"/>
                      <a:pt x="76" y="35"/>
                      <a:pt x="81" y="51"/>
                    </a:cubicBezTo>
                    <a:cubicBezTo>
                      <a:pt x="83" y="53"/>
                      <a:pt x="85" y="64"/>
                      <a:pt x="89" y="82"/>
                    </a:cubicBezTo>
                    <a:cubicBezTo>
                      <a:pt x="92" y="99"/>
                      <a:pt x="96" y="112"/>
                      <a:pt x="98" y="122"/>
                    </a:cubicBezTo>
                    <a:cubicBezTo>
                      <a:pt x="100" y="128"/>
                      <a:pt x="103" y="134"/>
                      <a:pt x="106" y="140"/>
                    </a:cubicBezTo>
                    <a:cubicBezTo>
                      <a:pt x="112" y="151"/>
                      <a:pt x="118" y="158"/>
                      <a:pt x="125" y="163"/>
                    </a:cubicBezTo>
                    <a:cubicBezTo>
                      <a:pt x="136" y="170"/>
                      <a:pt x="148" y="171"/>
                      <a:pt x="160" y="168"/>
                    </a:cubicBezTo>
                    <a:cubicBezTo>
                      <a:pt x="160" y="167"/>
                      <a:pt x="160" y="167"/>
                      <a:pt x="160" y="167"/>
                    </a:cubicBezTo>
                    <a:cubicBezTo>
                      <a:pt x="157" y="163"/>
                      <a:pt x="155" y="159"/>
                      <a:pt x="153" y="155"/>
                    </a:cubicBezTo>
                    <a:cubicBezTo>
                      <a:pt x="151" y="148"/>
                      <a:pt x="151" y="143"/>
                      <a:pt x="153" y="140"/>
                    </a:cubicBezTo>
                    <a:cubicBezTo>
                      <a:pt x="153" y="139"/>
                      <a:pt x="154" y="138"/>
                      <a:pt x="155" y="137"/>
                    </a:cubicBezTo>
                    <a:cubicBezTo>
                      <a:pt x="160" y="135"/>
                      <a:pt x="163" y="134"/>
                      <a:pt x="167" y="136"/>
                    </a:cubicBezTo>
                    <a:cubicBezTo>
                      <a:pt x="167" y="137"/>
                      <a:pt x="167" y="137"/>
                      <a:pt x="167" y="137"/>
                    </a:cubicBezTo>
                    <a:cubicBezTo>
                      <a:pt x="168" y="137"/>
                      <a:pt x="169" y="138"/>
                      <a:pt x="170" y="140"/>
                    </a:cubicBezTo>
                    <a:cubicBezTo>
                      <a:pt x="174" y="147"/>
                      <a:pt x="174" y="154"/>
                      <a:pt x="170" y="160"/>
                    </a:cubicBezTo>
                    <a:cubicBezTo>
                      <a:pt x="168" y="163"/>
                      <a:pt x="168" y="163"/>
                      <a:pt x="168" y="163"/>
                    </a:cubicBezTo>
                    <a:cubicBezTo>
                      <a:pt x="165" y="165"/>
                      <a:pt x="164" y="167"/>
                      <a:pt x="163" y="167"/>
                    </a:cubicBezTo>
                    <a:cubicBezTo>
                      <a:pt x="163" y="168"/>
                      <a:pt x="163" y="168"/>
                      <a:pt x="163" y="168"/>
                    </a:cubicBezTo>
                    <a:cubicBezTo>
                      <a:pt x="167" y="173"/>
                      <a:pt x="172" y="178"/>
                      <a:pt x="178" y="181"/>
                    </a:cubicBezTo>
                    <a:cubicBezTo>
                      <a:pt x="180" y="183"/>
                      <a:pt x="180" y="183"/>
                      <a:pt x="180" y="183"/>
                    </a:cubicBezTo>
                    <a:cubicBezTo>
                      <a:pt x="184" y="185"/>
                      <a:pt x="190" y="187"/>
                      <a:pt x="198" y="188"/>
                    </a:cubicBezTo>
                    <a:cubicBezTo>
                      <a:pt x="208" y="187"/>
                      <a:pt x="216" y="183"/>
                      <a:pt x="221" y="174"/>
                    </a:cubicBezTo>
                    <a:cubicBezTo>
                      <a:pt x="221" y="174"/>
                      <a:pt x="221" y="174"/>
                      <a:pt x="221" y="174"/>
                    </a:cubicBezTo>
                    <a:cubicBezTo>
                      <a:pt x="225" y="168"/>
                      <a:pt x="226" y="160"/>
                      <a:pt x="225" y="151"/>
                    </a:cubicBezTo>
                    <a:cubicBezTo>
                      <a:pt x="222" y="136"/>
                      <a:pt x="211" y="122"/>
                      <a:pt x="192" y="110"/>
                    </a:cubicBezTo>
                    <a:cubicBezTo>
                      <a:pt x="189" y="108"/>
                      <a:pt x="185" y="107"/>
                      <a:pt x="182" y="105"/>
                    </a:cubicBezTo>
                    <a:cubicBezTo>
                      <a:pt x="182" y="105"/>
                      <a:pt x="182" y="105"/>
                      <a:pt x="182" y="105"/>
                    </a:cubicBezTo>
                    <a:cubicBezTo>
                      <a:pt x="189" y="108"/>
                      <a:pt x="196" y="111"/>
                      <a:pt x="202" y="114"/>
                    </a:cubicBezTo>
                    <a:cubicBezTo>
                      <a:pt x="222" y="127"/>
                      <a:pt x="233" y="142"/>
                      <a:pt x="233" y="159"/>
                    </a:cubicBezTo>
                    <a:cubicBezTo>
                      <a:pt x="233" y="167"/>
                      <a:pt x="231" y="173"/>
                      <a:pt x="228" y="178"/>
                    </a:cubicBezTo>
                    <a:cubicBezTo>
                      <a:pt x="222" y="187"/>
                      <a:pt x="213" y="192"/>
                      <a:pt x="201" y="192"/>
                    </a:cubicBezTo>
                    <a:cubicBezTo>
                      <a:pt x="193" y="191"/>
                      <a:pt x="185" y="188"/>
                      <a:pt x="179" y="185"/>
                    </a:cubicBezTo>
                    <a:cubicBezTo>
                      <a:pt x="177" y="184"/>
                      <a:pt x="177" y="184"/>
                      <a:pt x="177" y="184"/>
                    </a:cubicBezTo>
                    <a:cubicBezTo>
                      <a:pt x="171" y="180"/>
                      <a:pt x="166" y="175"/>
                      <a:pt x="162" y="169"/>
                    </a:cubicBezTo>
                    <a:cubicBezTo>
                      <a:pt x="157" y="170"/>
                      <a:pt x="157" y="170"/>
                      <a:pt x="157" y="170"/>
                    </a:cubicBezTo>
                    <a:cubicBezTo>
                      <a:pt x="151" y="172"/>
                      <a:pt x="146" y="172"/>
                      <a:pt x="142" y="172"/>
                    </a:cubicBezTo>
                    <a:cubicBezTo>
                      <a:pt x="135" y="171"/>
                      <a:pt x="129" y="169"/>
                      <a:pt x="124" y="166"/>
                    </a:cubicBezTo>
                    <a:cubicBezTo>
                      <a:pt x="111" y="158"/>
                      <a:pt x="101" y="147"/>
                      <a:pt x="96" y="133"/>
                    </a:cubicBezTo>
                    <a:close/>
                    <a:moveTo>
                      <a:pt x="130" y="143"/>
                    </a:moveTo>
                    <a:cubicBezTo>
                      <a:pt x="124" y="136"/>
                      <a:pt x="118" y="127"/>
                      <a:pt x="114" y="115"/>
                    </a:cubicBezTo>
                    <a:cubicBezTo>
                      <a:pt x="113" y="110"/>
                      <a:pt x="111" y="103"/>
                      <a:pt x="109" y="93"/>
                    </a:cubicBezTo>
                    <a:cubicBezTo>
                      <a:pt x="107" y="82"/>
                      <a:pt x="105" y="73"/>
                      <a:pt x="103" y="66"/>
                    </a:cubicBezTo>
                    <a:cubicBezTo>
                      <a:pt x="102" y="58"/>
                      <a:pt x="99" y="50"/>
                      <a:pt x="97" y="44"/>
                    </a:cubicBezTo>
                    <a:cubicBezTo>
                      <a:pt x="90" y="25"/>
                      <a:pt x="82" y="12"/>
                      <a:pt x="74" y="5"/>
                    </a:cubicBezTo>
                    <a:cubicBezTo>
                      <a:pt x="74" y="5"/>
                      <a:pt x="74" y="5"/>
                      <a:pt x="74" y="5"/>
                    </a:cubicBezTo>
                    <a:cubicBezTo>
                      <a:pt x="74" y="5"/>
                      <a:pt x="74" y="5"/>
                      <a:pt x="74" y="5"/>
                    </a:cubicBezTo>
                    <a:cubicBezTo>
                      <a:pt x="78" y="7"/>
                      <a:pt x="78" y="7"/>
                      <a:pt x="78" y="7"/>
                    </a:cubicBezTo>
                    <a:cubicBezTo>
                      <a:pt x="82" y="9"/>
                      <a:pt x="86" y="13"/>
                      <a:pt x="89" y="18"/>
                    </a:cubicBezTo>
                    <a:cubicBezTo>
                      <a:pt x="94" y="25"/>
                      <a:pt x="99" y="35"/>
                      <a:pt x="104" y="49"/>
                    </a:cubicBezTo>
                    <a:cubicBezTo>
                      <a:pt x="107" y="60"/>
                      <a:pt x="109" y="69"/>
                      <a:pt x="111" y="77"/>
                    </a:cubicBezTo>
                    <a:cubicBezTo>
                      <a:pt x="112" y="87"/>
                      <a:pt x="114" y="96"/>
                      <a:pt x="116" y="104"/>
                    </a:cubicBezTo>
                    <a:cubicBezTo>
                      <a:pt x="119" y="115"/>
                      <a:pt x="124" y="125"/>
                      <a:pt x="129" y="134"/>
                    </a:cubicBezTo>
                    <a:cubicBezTo>
                      <a:pt x="136" y="145"/>
                      <a:pt x="140" y="151"/>
                      <a:pt x="142" y="153"/>
                    </a:cubicBezTo>
                    <a:cubicBezTo>
                      <a:pt x="142" y="153"/>
                      <a:pt x="142" y="153"/>
                      <a:pt x="142" y="153"/>
                    </a:cubicBezTo>
                    <a:cubicBezTo>
                      <a:pt x="139" y="152"/>
                      <a:pt x="139" y="152"/>
                      <a:pt x="139" y="152"/>
                    </a:cubicBezTo>
                    <a:cubicBezTo>
                      <a:pt x="137" y="150"/>
                      <a:pt x="133" y="147"/>
                      <a:pt x="130" y="143"/>
                    </a:cubicBezTo>
                    <a:close/>
                    <a:moveTo>
                      <a:pt x="161" y="167"/>
                    </a:moveTo>
                    <a:cubicBezTo>
                      <a:pt x="164" y="165"/>
                      <a:pt x="166" y="163"/>
                      <a:pt x="168" y="160"/>
                    </a:cubicBezTo>
                    <a:cubicBezTo>
                      <a:pt x="170" y="156"/>
                      <a:pt x="171" y="152"/>
                      <a:pt x="171" y="147"/>
                    </a:cubicBezTo>
                    <a:cubicBezTo>
                      <a:pt x="170" y="142"/>
                      <a:pt x="169" y="139"/>
                      <a:pt x="167" y="138"/>
                    </a:cubicBezTo>
                    <a:cubicBezTo>
                      <a:pt x="166" y="137"/>
                      <a:pt x="166" y="137"/>
                      <a:pt x="166" y="137"/>
                    </a:cubicBezTo>
                    <a:cubicBezTo>
                      <a:pt x="161" y="135"/>
                      <a:pt x="157" y="136"/>
                      <a:pt x="154" y="141"/>
                    </a:cubicBezTo>
                    <a:cubicBezTo>
                      <a:pt x="154" y="141"/>
                      <a:pt x="154" y="141"/>
                      <a:pt x="154" y="141"/>
                    </a:cubicBezTo>
                    <a:cubicBezTo>
                      <a:pt x="150" y="147"/>
                      <a:pt x="153" y="155"/>
                      <a:pt x="161" y="1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solidFill>
                    <a:schemeClr val="bg1"/>
                  </a:solidFill>
                </a:endParaRPr>
              </a:p>
            </p:txBody>
          </p:sp>
          <p:sp>
            <p:nvSpPr>
              <p:cNvPr id="11" name="Freeform 7"/>
              <p:cNvSpPr/>
              <p:nvPr/>
            </p:nvSpPr>
            <p:spPr bwMode="auto">
              <a:xfrm>
                <a:off x="3731" y="1339"/>
                <a:ext cx="462" cy="498"/>
              </a:xfrm>
              <a:custGeom>
                <a:gdLst>
                  <a:gd name="T0" fmla="*/ 59 w 102"/>
                  <a:gd name="T1" fmla="*/ 10 h 109"/>
                  <a:gd name="T2" fmla="*/ 50 w 102"/>
                  <a:gd name="T3" fmla="*/ 18 h 109"/>
                  <a:gd name="T4" fmla="*/ 50 w 102"/>
                  <a:gd name="T5" fmla="*/ 8 h 109"/>
                  <a:gd name="T6" fmla="*/ 47 w 102"/>
                  <a:gd name="T7" fmla="*/ 12 h 109"/>
                  <a:gd name="T8" fmla="*/ 56 w 102"/>
                  <a:gd name="T9" fmla="*/ 10 h 109"/>
                  <a:gd name="T10" fmla="*/ 48 w 102"/>
                  <a:gd name="T11" fmla="*/ 3 h 109"/>
                  <a:gd name="T12" fmla="*/ 51 w 102"/>
                  <a:gd name="T13" fmla="*/ 31 h 109"/>
                  <a:gd name="T14" fmla="*/ 65 w 102"/>
                  <a:gd name="T15" fmla="*/ 61 h 109"/>
                  <a:gd name="T16" fmla="*/ 31 w 102"/>
                  <a:gd name="T17" fmla="*/ 72 h 109"/>
                  <a:gd name="T18" fmla="*/ 35 w 102"/>
                  <a:gd name="T19" fmla="*/ 90 h 109"/>
                  <a:gd name="T20" fmla="*/ 10 w 102"/>
                  <a:gd name="T21" fmla="*/ 87 h 109"/>
                  <a:gd name="T22" fmla="*/ 19 w 102"/>
                  <a:gd name="T23" fmla="*/ 78 h 109"/>
                  <a:gd name="T24" fmla="*/ 22 w 102"/>
                  <a:gd name="T25" fmla="*/ 90 h 109"/>
                  <a:gd name="T26" fmla="*/ 19 w 102"/>
                  <a:gd name="T27" fmla="*/ 88 h 109"/>
                  <a:gd name="T28" fmla="*/ 19 w 102"/>
                  <a:gd name="T29" fmla="*/ 82 h 109"/>
                  <a:gd name="T30" fmla="*/ 15 w 102"/>
                  <a:gd name="T31" fmla="*/ 90 h 109"/>
                  <a:gd name="T32" fmla="*/ 24 w 102"/>
                  <a:gd name="T33" fmla="*/ 94 h 109"/>
                  <a:gd name="T34" fmla="*/ 31 w 102"/>
                  <a:gd name="T35" fmla="*/ 82 h 109"/>
                  <a:gd name="T36" fmla="*/ 14 w 102"/>
                  <a:gd name="T37" fmla="*/ 73 h 109"/>
                  <a:gd name="T38" fmla="*/ 6 w 102"/>
                  <a:gd name="T39" fmla="*/ 96 h 109"/>
                  <a:gd name="T40" fmla="*/ 53 w 102"/>
                  <a:gd name="T41" fmla="*/ 86 h 109"/>
                  <a:gd name="T42" fmla="*/ 95 w 102"/>
                  <a:gd name="T43" fmla="*/ 77 h 109"/>
                  <a:gd name="T44" fmla="*/ 100 w 102"/>
                  <a:gd name="T45" fmla="*/ 104 h 109"/>
                  <a:gd name="T46" fmla="*/ 100 w 102"/>
                  <a:gd name="T47" fmla="*/ 109 h 109"/>
                  <a:gd name="T48" fmla="*/ 95 w 102"/>
                  <a:gd name="T49" fmla="*/ 105 h 109"/>
                  <a:gd name="T50" fmla="*/ 76 w 102"/>
                  <a:gd name="T51" fmla="*/ 107 h 109"/>
                  <a:gd name="T52" fmla="*/ 81 w 102"/>
                  <a:gd name="T53" fmla="*/ 81 h 109"/>
                  <a:gd name="T54" fmla="*/ 92 w 102"/>
                  <a:gd name="T55" fmla="*/ 91 h 109"/>
                  <a:gd name="T56" fmla="*/ 82 w 102"/>
                  <a:gd name="T57" fmla="*/ 100 h 109"/>
                  <a:gd name="T58" fmla="*/ 81 w 102"/>
                  <a:gd name="T59" fmla="*/ 88 h 109"/>
                  <a:gd name="T60" fmla="*/ 85 w 102"/>
                  <a:gd name="T61" fmla="*/ 91 h 109"/>
                  <a:gd name="T62" fmla="*/ 83 w 102"/>
                  <a:gd name="T63" fmla="*/ 96 h 109"/>
                  <a:gd name="T64" fmla="*/ 81 w 102"/>
                  <a:gd name="T65" fmla="*/ 84 h 109"/>
                  <a:gd name="T66" fmla="*/ 74 w 102"/>
                  <a:gd name="T67" fmla="*/ 100 h 109"/>
                  <a:gd name="T68" fmla="*/ 97 w 102"/>
                  <a:gd name="T69" fmla="*/ 91 h 109"/>
                  <a:gd name="T70" fmla="*/ 71 w 102"/>
                  <a:gd name="T71" fmla="*/ 77 h 109"/>
                  <a:gd name="T72" fmla="*/ 11 w 102"/>
                  <a:gd name="T73" fmla="*/ 106 h 109"/>
                  <a:gd name="T74" fmla="*/ 1 w 102"/>
                  <a:gd name="T75" fmla="*/ 80 h 109"/>
                  <a:gd name="T76" fmla="*/ 44 w 102"/>
                  <a:gd name="T77" fmla="*/ 69 h 109"/>
                  <a:gd name="T78" fmla="*/ 63 w 102"/>
                  <a:gd name="T79" fmla="*/ 52 h 109"/>
                  <a:gd name="T80" fmla="*/ 50 w 102"/>
                  <a:gd name="T81" fmla="*/ 40 h 109"/>
                  <a:gd name="T82" fmla="*/ 48 w 102"/>
                  <a:gd name="T83" fmla="*/ 58 h 109"/>
                  <a:gd name="T84" fmla="*/ 54 w 102"/>
                  <a:gd name="T85" fmla="*/ 52 h 109"/>
                  <a:gd name="T86" fmla="*/ 48 w 102"/>
                  <a:gd name="T87" fmla="*/ 52 h 109"/>
                  <a:gd name="T88" fmla="*/ 52 w 102"/>
                  <a:gd name="T89" fmla="*/ 46 h 109"/>
                  <a:gd name="T90" fmla="*/ 48 w 102"/>
                  <a:gd name="T91" fmla="*/ 60 h 109"/>
                  <a:gd name="T92" fmla="*/ 48 w 102"/>
                  <a:gd name="T93" fmla="*/ 38 h 109"/>
                  <a:gd name="T94" fmla="*/ 45 w 102"/>
                  <a:gd name="T95" fmla="*/ 30 h 109"/>
                  <a:gd name="T96" fmla="*/ 48 w 102"/>
                  <a:gd name="T97" fmla="*/ 0 h 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 h="109">
                    <a:moveTo>
                      <a:pt x="51" y="0"/>
                    </a:moveTo>
                    <a:cubicBezTo>
                      <a:pt x="56" y="2"/>
                      <a:pt x="59" y="5"/>
                      <a:pt x="59" y="10"/>
                    </a:cubicBezTo>
                    <a:cubicBezTo>
                      <a:pt x="59" y="10"/>
                      <a:pt x="59" y="10"/>
                      <a:pt x="59" y="10"/>
                    </a:cubicBezTo>
                    <a:cubicBezTo>
                      <a:pt x="58" y="12"/>
                      <a:pt x="58" y="12"/>
                      <a:pt x="58" y="12"/>
                    </a:cubicBezTo>
                    <a:cubicBezTo>
                      <a:pt x="57" y="16"/>
                      <a:pt x="55" y="18"/>
                      <a:pt x="51" y="18"/>
                    </a:cubicBezTo>
                    <a:cubicBezTo>
                      <a:pt x="50" y="18"/>
                      <a:pt x="50" y="18"/>
                      <a:pt x="50" y="18"/>
                    </a:cubicBezTo>
                    <a:cubicBezTo>
                      <a:pt x="46" y="17"/>
                      <a:pt x="44" y="15"/>
                      <a:pt x="44" y="12"/>
                    </a:cubicBezTo>
                    <a:cubicBezTo>
                      <a:pt x="44" y="10"/>
                      <a:pt x="46" y="8"/>
                      <a:pt x="49" y="7"/>
                    </a:cubicBezTo>
                    <a:cubicBezTo>
                      <a:pt x="49" y="7"/>
                      <a:pt x="50" y="8"/>
                      <a:pt x="50" y="8"/>
                    </a:cubicBezTo>
                    <a:cubicBezTo>
                      <a:pt x="50" y="9"/>
                      <a:pt x="50" y="9"/>
                      <a:pt x="50" y="9"/>
                    </a:cubicBezTo>
                    <a:cubicBezTo>
                      <a:pt x="48" y="10"/>
                      <a:pt x="47" y="10"/>
                      <a:pt x="47" y="11"/>
                    </a:cubicBezTo>
                    <a:cubicBezTo>
                      <a:pt x="47" y="12"/>
                      <a:pt x="47" y="12"/>
                      <a:pt x="47" y="12"/>
                    </a:cubicBezTo>
                    <a:cubicBezTo>
                      <a:pt x="47" y="14"/>
                      <a:pt x="48" y="14"/>
                      <a:pt x="51" y="15"/>
                    </a:cubicBezTo>
                    <a:cubicBezTo>
                      <a:pt x="51" y="15"/>
                      <a:pt x="51" y="15"/>
                      <a:pt x="51" y="15"/>
                    </a:cubicBezTo>
                    <a:cubicBezTo>
                      <a:pt x="54" y="15"/>
                      <a:pt x="55" y="13"/>
                      <a:pt x="56" y="10"/>
                    </a:cubicBezTo>
                    <a:cubicBezTo>
                      <a:pt x="56" y="8"/>
                      <a:pt x="56" y="8"/>
                      <a:pt x="56" y="8"/>
                    </a:cubicBezTo>
                    <a:cubicBezTo>
                      <a:pt x="55" y="5"/>
                      <a:pt x="52" y="3"/>
                      <a:pt x="49" y="3"/>
                    </a:cubicBezTo>
                    <a:cubicBezTo>
                      <a:pt x="48" y="3"/>
                      <a:pt x="48" y="3"/>
                      <a:pt x="48" y="3"/>
                    </a:cubicBezTo>
                    <a:cubicBezTo>
                      <a:pt x="42" y="4"/>
                      <a:pt x="39" y="8"/>
                      <a:pt x="39" y="13"/>
                    </a:cubicBezTo>
                    <a:cubicBezTo>
                      <a:pt x="39" y="14"/>
                      <a:pt x="39" y="14"/>
                      <a:pt x="39" y="14"/>
                    </a:cubicBezTo>
                    <a:cubicBezTo>
                      <a:pt x="39" y="19"/>
                      <a:pt x="43" y="25"/>
                      <a:pt x="51" y="31"/>
                    </a:cubicBezTo>
                    <a:cubicBezTo>
                      <a:pt x="61" y="38"/>
                      <a:pt x="67" y="45"/>
                      <a:pt x="67" y="51"/>
                    </a:cubicBezTo>
                    <a:cubicBezTo>
                      <a:pt x="67" y="53"/>
                      <a:pt x="67" y="53"/>
                      <a:pt x="67" y="53"/>
                    </a:cubicBezTo>
                    <a:cubicBezTo>
                      <a:pt x="67" y="55"/>
                      <a:pt x="66" y="58"/>
                      <a:pt x="65" y="61"/>
                    </a:cubicBezTo>
                    <a:cubicBezTo>
                      <a:pt x="60" y="68"/>
                      <a:pt x="53" y="72"/>
                      <a:pt x="43" y="72"/>
                    </a:cubicBezTo>
                    <a:cubicBezTo>
                      <a:pt x="32" y="72"/>
                      <a:pt x="32" y="72"/>
                      <a:pt x="32" y="72"/>
                    </a:cubicBezTo>
                    <a:cubicBezTo>
                      <a:pt x="31" y="72"/>
                      <a:pt x="31" y="72"/>
                      <a:pt x="31" y="72"/>
                    </a:cubicBezTo>
                    <a:cubicBezTo>
                      <a:pt x="31" y="73"/>
                      <a:pt x="31" y="73"/>
                      <a:pt x="31" y="73"/>
                    </a:cubicBezTo>
                    <a:cubicBezTo>
                      <a:pt x="34" y="77"/>
                      <a:pt x="36" y="80"/>
                      <a:pt x="36" y="84"/>
                    </a:cubicBezTo>
                    <a:cubicBezTo>
                      <a:pt x="36" y="86"/>
                      <a:pt x="35" y="88"/>
                      <a:pt x="35" y="90"/>
                    </a:cubicBezTo>
                    <a:cubicBezTo>
                      <a:pt x="32" y="95"/>
                      <a:pt x="28" y="98"/>
                      <a:pt x="22" y="98"/>
                    </a:cubicBezTo>
                    <a:cubicBezTo>
                      <a:pt x="21" y="98"/>
                      <a:pt x="19" y="98"/>
                      <a:pt x="17" y="97"/>
                    </a:cubicBezTo>
                    <a:cubicBezTo>
                      <a:pt x="13" y="95"/>
                      <a:pt x="10" y="91"/>
                      <a:pt x="10" y="87"/>
                    </a:cubicBezTo>
                    <a:cubicBezTo>
                      <a:pt x="11" y="85"/>
                      <a:pt x="11" y="85"/>
                      <a:pt x="11" y="85"/>
                    </a:cubicBezTo>
                    <a:cubicBezTo>
                      <a:pt x="12" y="80"/>
                      <a:pt x="15" y="78"/>
                      <a:pt x="19" y="78"/>
                    </a:cubicBezTo>
                    <a:cubicBezTo>
                      <a:pt x="19" y="78"/>
                      <a:pt x="19" y="78"/>
                      <a:pt x="19" y="78"/>
                    </a:cubicBezTo>
                    <a:cubicBezTo>
                      <a:pt x="20" y="78"/>
                      <a:pt x="21" y="78"/>
                      <a:pt x="23" y="79"/>
                    </a:cubicBezTo>
                    <a:cubicBezTo>
                      <a:pt x="25" y="81"/>
                      <a:pt x="26" y="82"/>
                      <a:pt x="26" y="84"/>
                    </a:cubicBezTo>
                    <a:cubicBezTo>
                      <a:pt x="26" y="88"/>
                      <a:pt x="25" y="90"/>
                      <a:pt x="22" y="90"/>
                    </a:cubicBezTo>
                    <a:cubicBezTo>
                      <a:pt x="22" y="90"/>
                      <a:pt x="22" y="90"/>
                      <a:pt x="22" y="90"/>
                    </a:cubicBezTo>
                    <a:cubicBezTo>
                      <a:pt x="20" y="90"/>
                      <a:pt x="19" y="89"/>
                      <a:pt x="19" y="88"/>
                    </a:cubicBezTo>
                    <a:cubicBezTo>
                      <a:pt x="19" y="88"/>
                      <a:pt x="19" y="88"/>
                      <a:pt x="19" y="88"/>
                    </a:cubicBezTo>
                    <a:cubicBezTo>
                      <a:pt x="21" y="86"/>
                      <a:pt x="22" y="85"/>
                      <a:pt x="22" y="85"/>
                    </a:cubicBezTo>
                    <a:cubicBezTo>
                      <a:pt x="22" y="84"/>
                      <a:pt x="22" y="84"/>
                      <a:pt x="22" y="84"/>
                    </a:cubicBezTo>
                    <a:cubicBezTo>
                      <a:pt x="22" y="83"/>
                      <a:pt x="21" y="82"/>
                      <a:pt x="19" y="82"/>
                    </a:cubicBezTo>
                    <a:cubicBezTo>
                      <a:pt x="17" y="82"/>
                      <a:pt x="15" y="83"/>
                      <a:pt x="14" y="86"/>
                    </a:cubicBezTo>
                    <a:cubicBezTo>
                      <a:pt x="14" y="88"/>
                      <a:pt x="14" y="88"/>
                      <a:pt x="14" y="88"/>
                    </a:cubicBezTo>
                    <a:cubicBezTo>
                      <a:pt x="15" y="90"/>
                      <a:pt x="15" y="90"/>
                      <a:pt x="15" y="90"/>
                    </a:cubicBezTo>
                    <a:cubicBezTo>
                      <a:pt x="16" y="93"/>
                      <a:pt x="19" y="94"/>
                      <a:pt x="22" y="94"/>
                    </a:cubicBezTo>
                    <a:cubicBezTo>
                      <a:pt x="22" y="94"/>
                      <a:pt x="22" y="94"/>
                      <a:pt x="22" y="94"/>
                    </a:cubicBezTo>
                    <a:cubicBezTo>
                      <a:pt x="23" y="94"/>
                      <a:pt x="24" y="94"/>
                      <a:pt x="24" y="94"/>
                    </a:cubicBezTo>
                    <a:cubicBezTo>
                      <a:pt x="29" y="92"/>
                      <a:pt x="31" y="89"/>
                      <a:pt x="31" y="85"/>
                    </a:cubicBezTo>
                    <a:cubicBezTo>
                      <a:pt x="31" y="84"/>
                      <a:pt x="31" y="84"/>
                      <a:pt x="31" y="84"/>
                    </a:cubicBezTo>
                    <a:cubicBezTo>
                      <a:pt x="31" y="82"/>
                      <a:pt x="31" y="82"/>
                      <a:pt x="31" y="82"/>
                    </a:cubicBezTo>
                    <a:cubicBezTo>
                      <a:pt x="29" y="76"/>
                      <a:pt x="25" y="72"/>
                      <a:pt x="19" y="72"/>
                    </a:cubicBezTo>
                    <a:cubicBezTo>
                      <a:pt x="18" y="72"/>
                      <a:pt x="18" y="72"/>
                      <a:pt x="18" y="72"/>
                    </a:cubicBezTo>
                    <a:cubicBezTo>
                      <a:pt x="17" y="72"/>
                      <a:pt x="15" y="73"/>
                      <a:pt x="14" y="73"/>
                    </a:cubicBezTo>
                    <a:cubicBezTo>
                      <a:pt x="7" y="76"/>
                      <a:pt x="3" y="81"/>
                      <a:pt x="3" y="87"/>
                    </a:cubicBezTo>
                    <a:cubicBezTo>
                      <a:pt x="3" y="89"/>
                      <a:pt x="3" y="89"/>
                      <a:pt x="3" y="89"/>
                    </a:cubicBezTo>
                    <a:cubicBezTo>
                      <a:pt x="3" y="90"/>
                      <a:pt x="4" y="93"/>
                      <a:pt x="6" y="96"/>
                    </a:cubicBezTo>
                    <a:cubicBezTo>
                      <a:pt x="10" y="102"/>
                      <a:pt x="16" y="104"/>
                      <a:pt x="23" y="104"/>
                    </a:cubicBezTo>
                    <a:cubicBezTo>
                      <a:pt x="25" y="104"/>
                      <a:pt x="29" y="104"/>
                      <a:pt x="33" y="102"/>
                    </a:cubicBezTo>
                    <a:cubicBezTo>
                      <a:pt x="37" y="100"/>
                      <a:pt x="44" y="95"/>
                      <a:pt x="53" y="86"/>
                    </a:cubicBezTo>
                    <a:cubicBezTo>
                      <a:pt x="63" y="76"/>
                      <a:pt x="72" y="71"/>
                      <a:pt x="80" y="71"/>
                    </a:cubicBezTo>
                    <a:cubicBezTo>
                      <a:pt x="82" y="71"/>
                      <a:pt x="82" y="71"/>
                      <a:pt x="82" y="71"/>
                    </a:cubicBezTo>
                    <a:cubicBezTo>
                      <a:pt x="86" y="71"/>
                      <a:pt x="91" y="73"/>
                      <a:pt x="95" y="77"/>
                    </a:cubicBezTo>
                    <a:cubicBezTo>
                      <a:pt x="100" y="81"/>
                      <a:pt x="102" y="85"/>
                      <a:pt x="102" y="90"/>
                    </a:cubicBezTo>
                    <a:cubicBezTo>
                      <a:pt x="102" y="92"/>
                      <a:pt x="101" y="96"/>
                      <a:pt x="100" y="103"/>
                    </a:cubicBezTo>
                    <a:cubicBezTo>
                      <a:pt x="100" y="104"/>
                      <a:pt x="100" y="104"/>
                      <a:pt x="100" y="104"/>
                    </a:cubicBezTo>
                    <a:cubicBezTo>
                      <a:pt x="102" y="106"/>
                      <a:pt x="102" y="106"/>
                      <a:pt x="102" y="107"/>
                    </a:cubicBezTo>
                    <a:cubicBezTo>
                      <a:pt x="102" y="107"/>
                      <a:pt x="102" y="107"/>
                      <a:pt x="102" y="107"/>
                    </a:cubicBezTo>
                    <a:cubicBezTo>
                      <a:pt x="101" y="108"/>
                      <a:pt x="101" y="109"/>
                      <a:pt x="100" y="109"/>
                    </a:cubicBezTo>
                    <a:cubicBezTo>
                      <a:pt x="99" y="109"/>
                      <a:pt x="99" y="109"/>
                      <a:pt x="99" y="109"/>
                    </a:cubicBezTo>
                    <a:cubicBezTo>
                      <a:pt x="98" y="109"/>
                      <a:pt x="97" y="108"/>
                      <a:pt x="95" y="105"/>
                    </a:cubicBezTo>
                    <a:cubicBezTo>
                      <a:pt x="95" y="105"/>
                      <a:pt x="95" y="105"/>
                      <a:pt x="95" y="105"/>
                    </a:cubicBezTo>
                    <a:cubicBezTo>
                      <a:pt x="91" y="108"/>
                      <a:pt x="88" y="109"/>
                      <a:pt x="85" y="109"/>
                    </a:cubicBezTo>
                    <a:cubicBezTo>
                      <a:pt x="82" y="109"/>
                      <a:pt x="82" y="109"/>
                      <a:pt x="82" y="109"/>
                    </a:cubicBezTo>
                    <a:cubicBezTo>
                      <a:pt x="81" y="109"/>
                      <a:pt x="79" y="108"/>
                      <a:pt x="76" y="107"/>
                    </a:cubicBezTo>
                    <a:cubicBezTo>
                      <a:pt x="71" y="104"/>
                      <a:pt x="68" y="100"/>
                      <a:pt x="68" y="95"/>
                    </a:cubicBezTo>
                    <a:cubicBezTo>
                      <a:pt x="68" y="90"/>
                      <a:pt x="68" y="90"/>
                      <a:pt x="68" y="90"/>
                    </a:cubicBezTo>
                    <a:cubicBezTo>
                      <a:pt x="71" y="84"/>
                      <a:pt x="75" y="81"/>
                      <a:pt x="81" y="81"/>
                    </a:cubicBezTo>
                    <a:cubicBezTo>
                      <a:pt x="81" y="81"/>
                      <a:pt x="81" y="81"/>
                      <a:pt x="81" y="81"/>
                    </a:cubicBezTo>
                    <a:cubicBezTo>
                      <a:pt x="84" y="81"/>
                      <a:pt x="84" y="81"/>
                      <a:pt x="84" y="81"/>
                    </a:cubicBezTo>
                    <a:cubicBezTo>
                      <a:pt x="89" y="83"/>
                      <a:pt x="92" y="86"/>
                      <a:pt x="92" y="91"/>
                    </a:cubicBezTo>
                    <a:cubicBezTo>
                      <a:pt x="92" y="93"/>
                      <a:pt x="92" y="93"/>
                      <a:pt x="92" y="93"/>
                    </a:cubicBezTo>
                    <a:cubicBezTo>
                      <a:pt x="91" y="98"/>
                      <a:pt x="88" y="100"/>
                      <a:pt x="85" y="100"/>
                    </a:cubicBezTo>
                    <a:cubicBezTo>
                      <a:pt x="82" y="100"/>
                      <a:pt x="82" y="100"/>
                      <a:pt x="82" y="100"/>
                    </a:cubicBezTo>
                    <a:cubicBezTo>
                      <a:pt x="79" y="99"/>
                      <a:pt x="77" y="96"/>
                      <a:pt x="77" y="93"/>
                    </a:cubicBezTo>
                    <a:cubicBezTo>
                      <a:pt x="77" y="93"/>
                      <a:pt x="77" y="93"/>
                      <a:pt x="77" y="93"/>
                    </a:cubicBezTo>
                    <a:cubicBezTo>
                      <a:pt x="77" y="91"/>
                      <a:pt x="78" y="89"/>
                      <a:pt x="81" y="88"/>
                    </a:cubicBezTo>
                    <a:cubicBezTo>
                      <a:pt x="82" y="88"/>
                      <a:pt x="82" y="88"/>
                      <a:pt x="82" y="88"/>
                    </a:cubicBezTo>
                    <a:cubicBezTo>
                      <a:pt x="84" y="89"/>
                      <a:pt x="85" y="89"/>
                      <a:pt x="85" y="90"/>
                    </a:cubicBezTo>
                    <a:cubicBezTo>
                      <a:pt x="85" y="91"/>
                      <a:pt x="85" y="91"/>
                      <a:pt x="85" y="91"/>
                    </a:cubicBezTo>
                    <a:cubicBezTo>
                      <a:pt x="84" y="91"/>
                      <a:pt x="84" y="91"/>
                      <a:pt x="84" y="91"/>
                    </a:cubicBezTo>
                    <a:cubicBezTo>
                      <a:pt x="82" y="91"/>
                      <a:pt x="81" y="92"/>
                      <a:pt x="81" y="94"/>
                    </a:cubicBezTo>
                    <a:cubicBezTo>
                      <a:pt x="81" y="95"/>
                      <a:pt x="82" y="96"/>
                      <a:pt x="83" y="96"/>
                    </a:cubicBezTo>
                    <a:cubicBezTo>
                      <a:pt x="86" y="96"/>
                      <a:pt x="88" y="95"/>
                      <a:pt x="88" y="91"/>
                    </a:cubicBezTo>
                    <a:cubicBezTo>
                      <a:pt x="88" y="90"/>
                      <a:pt x="88" y="90"/>
                      <a:pt x="88" y="90"/>
                    </a:cubicBezTo>
                    <a:cubicBezTo>
                      <a:pt x="87" y="86"/>
                      <a:pt x="85" y="84"/>
                      <a:pt x="81" y="84"/>
                    </a:cubicBezTo>
                    <a:cubicBezTo>
                      <a:pt x="79" y="84"/>
                      <a:pt x="79" y="84"/>
                      <a:pt x="79" y="84"/>
                    </a:cubicBezTo>
                    <a:cubicBezTo>
                      <a:pt x="74" y="86"/>
                      <a:pt x="72" y="89"/>
                      <a:pt x="72" y="94"/>
                    </a:cubicBezTo>
                    <a:cubicBezTo>
                      <a:pt x="72" y="96"/>
                      <a:pt x="72" y="98"/>
                      <a:pt x="74" y="100"/>
                    </a:cubicBezTo>
                    <a:cubicBezTo>
                      <a:pt x="77" y="104"/>
                      <a:pt x="80" y="105"/>
                      <a:pt x="83" y="105"/>
                    </a:cubicBezTo>
                    <a:cubicBezTo>
                      <a:pt x="84" y="105"/>
                      <a:pt x="86" y="105"/>
                      <a:pt x="87" y="105"/>
                    </a:cubicBezTo>
                    <a:cubicBezTo>
                      <a:pt x="94" y="102"/>
                      <a:pt x="97" y="97"/>
                      <a:pt x="97" y="91"/>
                    </a:cubicBezTo>
                    <a:cubicBezTo>
                      <a:pt x="97" y="88"/>
                      <a:pt x="96" y="84"/>
                      <a:pt x="94" y="81"/>
                    </a:cubicBezTo>
                    <a:cubicBezTo>
                      <a:pt x="90" y="77"/>
                      <a:pt x="86" y="75"/>
                      <a:pt x="81" y="75"/>
                    </a:cubicBezTo>
                    <a:cubicBezTo>
                      <a:pt x="78" y="75"/>
                      <a:pt x="75" y="76"/>
                      <a:pt x="71" y="77"/>
                    </a:cubicBezTo>
                    <a:cubicBezTo>
                      <a:pt x="68" y="78"/>
                      <a:pt x="62" y="83"/>
                      <a:pt x="54" y="91"/>
                    </a:cubicBezTo>
                    <a:cubicBezTo>
                      <a:pt x="43" y="103"/>
                      <a:pt x="32" y="109"/>
                      <a:pt x="22" y="109"/>
                    </a:cubicBezTo>
                    <a:cubicBezTo>
                      <a:pt x="19" y="109"/>
                      <a:pt x="15" y="108"/>
                      <a:pt x="11" y="106"/>
                    </a:cubicBezTo>
                    <a:cubicBezTo>
                      <a:pt x="3" y="102"/>
                      <a:pt x="0" y="96"/>
                      <a:pt x="0" y="89"/>
                    </a:cubicBezTo>
                    <a:cubicBezTo>
                      <a:pt x="0" y="85"/>
                      <a:pt x="0" y="85"/>
                      <a:pt x="0" y="85"/>
                    </a:cubicBezTo>
                    <a:cubicBezTo>
                      <a:pt x="0" y="84"/>
                      <a:pt x="0" y="82"/>
                      <a:pt x="1" y="80"/>
                    </a:cubicBezTo>
                    <a:cubicBezTo>
                      <a:pt x="5" y="72"/>
                      <a:pt x="12" y="67"/>
                      <a:pt x="22" y="67"/>
                    </a:cubicBezTo>
                    <a:cubicBezTo>
                      <a:pt x="26" y="67"/>
                      <a:pt x="32" y="68"/>
                      <a:pt x="39" y="69"/>
                    </a:cubicBezTo>
                    <a:cubicBezTo>
                      <a:pt x="44" y="69"/>
                      <a:pt x="44" y="69"/>
                      <a:pt x="44" y="69"/>
                    </a:cubicBezTo>
                    <a:cubicBezTo>
                      <a:pt x="47" y="69"/>
                      <a:pt x="51" y="68"/>
                      <a:pt x="54" y="66"/>
                    </a:cubicBezTo>
                    <a:cubicBezTo>
                      <a:pt x="60" y="63"/>
                      <a:pt x="63" y="58"/>
                      <a:pt x="63" y="53"/>
                    </a:cubicBezTo>
                    <a:cubicBezTo>
                      <a:pt x="63" y="52"/>
                      <a:pt x="63" y="52"/>
                      <a:pt x="63" y="52"/>
                    </a:cubicBezTo>
                    <a:cubicBezTo>
                      <a:pt x="63" y="49"/>
                      <a:pt x="63" y="49"/>
                      <a:pt x="63" y="49"/>
                    </a:cubicBezTo>
                    <a:cubicBezTo>
                      <a:pt x="61" y="43"/>
                      <a:pt x="57" y="40"/>
                      <a:pt x="52" y="40"/>
                    </a:cubicBezTo>
                    <a:cubicBezTo>
                      <a:pt x="50" y="40"/>
                      <a:pt x="50" y="40"/>
                      <a:pt x="50" y="40"/>
                    </a:cubicBezTo>
                    <a:cubicBezTo>
                      <a:pt x="44" y="42"/>
                      <a:pt x="41" y="45"/>
                      <a:pt x="41" y="50"/>
                    </a:cubicBezTo>
                    <a:cubicBezTo>
                      <a:pt x="41" y="50"/>
                      <a:pt x="41" y="50"/>
                      <a:pt x="41" y="50"/>
                    </a:cubicBezTo>
                    <a:cubicBezTo>
                      <a:pt x="41" y="54"/>
                      <a:pt x="43" y="57"/>
                      <a:pt x="48" y="58"/>
                    </a:cubicBezTo>
                    <a:cubicBezTo>
                      <a:pt x="49" y="58"/>
                      <a:pt x="49" y="58"/>
                      <a:pt x="49" y="58"/>
                    </a:cubicBezTo>
                    <a:cubicBezTo>
                      <a:pt x="53" y="57"/>
                      <a:pt x="54" y="55"/>
                      <a:pt x="54" y="53"/>
                    </a:cubicBezTo>
                    <a:cubicBezTo>
                      <a:pt x="54" y="52"/>
                      <a:pt x="54" y="52"/>
                      <a:pt x="54" y="52"/>
                    </a:cubicBezTo>
                    <a:cubicBezTo>
                      <a:pt x="54" y="50"/>
                      <a:pt x="53" y="49"/>
                      <a:pt x="52" y="49"/>
                    </a:cubicBezTo>
                    <a:cubicBezTo>
                      <a:pt x="51" y="49"/>
                      <a:pt x="51" y="49"/>
                      <a:pt x="51" y="49"/>
                    </a:cubicBezTo>
                    <a:cubicBezTo>
                      <a:pt x="50" y="49"/>
                      <a:pt x="49" y="50"/>
                      <a:pt x="48" y="52"/>
                    </a:cubicBezTo>
                    <a:cubicBezTo>
                      <a:pt x="47" y="52"/>
                      <a:pt x="47" y="51"/>
                      <a:pt x="46" y="50"/>
                    </a:cubicBezTo>
                    <a:cubicBezTo>
                      <a:pt x="46" y="48"/>
                      <a:pt x="48" y="47"/>
                      <a:pt x="51" y="46"/>
                    </a:cubicBezTo>
                    <a:cubicBezTo>
                      <a:pt x="52" y="46"/>
                      <a:pt x="52" y="46"/>
                      <a:pt x="52" y="46"/>
                    </a:cubicBezTo>
                    <a:cubicBezTo>
                      <a:pt x="56" y="47"/>
                      <a:pt x="57" y="49"/>
                      <a:pt x="57" y="53"/>
                    </a:cubicBezTo>
                    <a:cubicBezTo>
                      <a:pt x="57" y="57"/>
                      <a:pt x="55" y="60"/>
                      <a:pt x="49" y="60"/>
                    </a:cubicBezTo>
                    <a:cubicBezTo>
                      <a:pt x="48" y="60"/>
                      <a:pt x="48" y="60"/>
                      <a:pt x="48" y="60"/>
                    </a:cubicBezTo>
                    <a:cubicBezTo>
                      <a:pt x="46" y="60"/>
                      <a:pt x="46" y="60"/>
                      <a:pt x="46" y="60"/>
                    </a:cubicBezTo>
                    <a:cubicBezTo>
                      <a:pt x="41" y="58"/>
                      <a:pt x="38" y="55"/>
                      <a:pt x="38" y="50"/>
                    </a:cubicBezTo>
                    <a:cubicBezTo>
                      <a:pt x="38" y="44"/>
                      <a:pt x="41" y="40"/>
                      <a:pt x="48" y="38"/>
                    </a:cubicBezTo>
                    <a:cubicBezTo>
                      <a:pt x="51" y="37"/>
                      <a:pt x="53" y="37"/>
                      <a:pt x="53" y="37"/>
                    </a:cubicBezTo>
                    <a:cubicBezTo>
                      <a:pt x="53" y="36"/>
                      <a:pt x="53" y="36"/>
                      <a:pt x="53" y="36"/>
                    </a:cubicBezTo>
                    <a:cubicBezTo>
                      <a:pt x="45" y="30"/>
                      <a:pt x="45" y="30"/>
                      <a:pt x="45" y="30"/>
                    </a:cubicBezTo>
                    <a:cubicBezTo>
                      <a:pt x="39" y="24"/>
                      <a:pt x="36" y="19"/>
                      <a:pt x="36" y="14"/>
                    </a:cubicBezTo>
                    <a:cubicBezTo>
                      <a:pt x="36" y="11"/>
                      <a:pt x="37" y="9"/>
                      <a:pt x="37" y="8"/>
                    </a:cubicBezTo>
                    <a:cubicBezTo>
                      <a:pt x="40" y="3"/>
                      <a:pt x="44" y="0"/>
                      <a:pt x="48" y="0"/>
                    </a:cubicBezTo>
                    <a:lnTo>
                      <a:pt x="5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solidFill>
                    <a:schemeClr val="bg1"/>
                  </a:solidFill>
                </a:endParaRPr>
              </a:p>
            </p:txBody>
          </p:sp>
        </p:grpSp>
        <p:grpSp>
          <p:nvGrpSpPr>
            <p:cNvPr id="12" name="Group 10"/>
            <p:cNvGrpSpPr>
              <a:grpSpLocks noChangeAspect="1"/>
            </p:cNvGrpSpPr>
            <p:nvPr/>
          </p:nvGrpSpPr>
          <p:grpSpPr>
            <a:xfrm>
              <a:off x="4625316" y="5054728"/>
              <a:ext cx="2977883" cy="1390523"/>
              <a:chOff x="3005" y="1772"/>
              <a:chExt cx="1666" cy="778"/>
            </a:xfrm>
            <a:solidFill>
              <a:srgbClr val="F1E2D4"/>
            </a:solidFill>
          </p:grpSpPr>
          <p:sp>
            <p:nvSpPr>
              <p:cNvPr id="13" name="Freeform 11"/>
              <p:cNvSpPr>
                <a:spLocks noEditPoints="1"/>
              </p:cNvSpPr>
              <p:nvPr/>
            </p:nvSpPr>
            <p:spPr bwMode="auto">
              <a:xfrm>
                <a:off x="4118" y="1772"/>
                <a:ext cx="553" cy="461"/>
              </a:xfrm>
              <a:custGeom>
                <a:gdLst>
                  <a:gd name="T0" fmla="*/ 138 w 233"/>
                  <a:gd name="T1" fmla="*/ 29 h 193"/>
                  <a:gd name="T2" fmla="*/ 138 w 233"/>
                  <a:gd name="T3" fmla="*/ 30 h 193"/>
                  <a:gd name="T4" fmla="*/ 107 w 233"/>
                  <a:gd name="T5" fmla="*/ 81 h 193"/>
                  <a:gd name="T6" fmla="*/ 85 w 233"/>
                  <a:gd name="T7" fmla="*/ 161 h 193"/>
                  <a:gd name="T8" fmla="*/ 70 w 233"/>
                  <a:gd name="T9" fmla="*/ 183 h 193"/>
                  <a:gd name="T10" fmla="*/ 44 w 233"/>
                  <a:gd name="T11" fmla="*/ 192 h 193"/>
                  <a:gd name="T12" fmla="*/ 8 w 233"/>
                  <a:gd name="T13" fmla="*/ 176 h 193"/>
                  <a:gd name="T14" fmla="*/ 18 w 233"/>
                  <a:gd name="T15" fmla="*/ 126 h 193"/>
                  <a:gd name="T16" fmla="*/ 40 w 233"/>
                  <a:gd name="T17" fmla="*/ 121 h 193"/>
                  <a:gd name="T18" fmla="*/ 23 w 233"/>
                  <a:gd name="T19" fmla="*/ 127 h 193"/>
                  <a:gd name="T20" fmla="*/ 7 w 233"/>
                  <a:gd name="T21" fmla="*/ 145 h 193"/>
                  <a:gd name="T22" fmla="*/ 7 w 233"/>
                  <a:gd name="T23" fmla="*/ 170 h 193"/>
                  <a:gd name="T24" fmla="*/ 26 w 233"/>
                  <a:gd name="T25" fmla="*/ 188 h 193"/>
                  <a:gd name="T26" fmla="*/ 50 w 233"/>
                  <a:gd name="T27" fmla="*/ 190 h 193"/>
                  <a:gd name="T28" fmla="*/ 63 w 233"/>
                  <a:gd name="T29" fmla="*/ 185 h 193"/>
                  <a:gd name="T30" fmla="*/ 89 w 233"/>
                  <a:gd name="T31" fmla="*/ 134 h 193"/>
                  <a:gd name="T32" fmla="*/ 131 w 233"/>
                  <a:gd name="T33" fmla="*/ 33 h 193"/>
                  <a:gd name="T34" fmla="*/ 142 w 233"/>
                  <a:gd name="T35" fmla="*/ 20 h 193"/>
                  <a:gd name="T36" fmla="*/ 162 w 233"/>
                  <a:gd name="T37" fmla="*/ 24 h 193"/>
                  <a:gd name="T38" fmla="*/ 180 w 233"/>
                  <a:gd name="T39" fmla="*/ 7 h 193"/>
                  <a:gd name="T40" fmla="*/ 228 w 233"/>
                  <a:gd name="T41" fmla="*/ 14 h 193"/>
                  <a:gd name="T42" fmla="*/ 202 w 233"/>
                  <a:gd name="T43" fmla="*/ 78 h 193"/>
                  <a:gd name="T44" fmla="*/ 182 w 233"/>
                  <a:gd name="T45" fmla="*/ 87 h 193"/>
                  <a:gd name="T46" fmla="*/ 225 w 233"/>
                  <a:gd name="T47" fmla="*/ 41 h 193"/>
                  <a:gd name="T48" fmla="*/ 221 w 233"/>
                  <a:gd name="T49" fmla="*/ 18 h 193"/>
                  <a:gd name="T50" fmla="*/ 180 w 233"/>
                  <a:gd name="T51" fmla="*/ 9 h 193"/>
                  <a:gd name="T52" fmla="*/ 163 w 233"/>
                  <a:gd name="T53" fmla="*/ 25 h 193"/>
                  <a:gd name="T54" fmla="*/ 168 w 233"/>
                  <a:gd name="T55" fmla="*/ 29 h 193"/>
                  <a:gd name="T56" fmla="*/ 170 w 233"/>
                  <a:gd name="T57" fmla="*/ 53 h 193"/>
                  <a:gd name="T58" fmla="*/ 167 w 233"/>
                  <a:gd name="T59" fmla="*/ 56 h 193"/>
                  <a:gd name="T60" fmla="*/ 153 w 233"/>
                  <a:gd name="T61" fmla="*/ 52 h 193"/>
                  <a:gd name="T62" fmla="*/ 160 w 233"/>
                  <a:gd name="T63" fmla="*/ 25 h 193"/>
                  <a:gd name="T64" fmla="*/ 126 w 233"/>
                  <a:gd name="T65" fmla="*/ 29 h 193"/>
                  <a:gd name="T66" fmla="*/ 99 w 233"/>
                  <a:gd name="T67" fmla="*/ 71 h 193"/>
                  <a:gd name="T68" fmla="*/ 81 w 233"/>
                  <a:gd name="T69" fmla="*/ 141 h 193"/>
                  <a:gd name="T70" fmla="*/ 61 w 233"/>
                  <a:gd name="T71" fmla="*/ 173 h 193"/>
                  <a:gd name="T72" fmla="*/ 24 w 233"/>
                  <a:gd name="T73" fmla="*/ 167 h 193"/>
                  <a:gd name="T74" fmla="*/ 33 w 233"/>
                  <a:gd name="T75" fmla="*/ 135 h 193"/>
                  <a:gd name="T76" fmla="*/ 44 w 233"/>
                  <a:gd name="T77" fmla="*/ 130 h 193"/>
                  <a:gd name="T78" fmla="*/ 40 w 233"/>
                  <a:gd name="T79" fmla="*/ 132 h 193"/>
                  <a:gd name="T80" fmla="*/ 29 w 233"/>
                  <a:gd name="T81" fmla="*/ 166 h 193"/>
                  <a:gd name="T82" fmla="*/ 61 w 233"/>
                  <a:gd name="T83" fmla="*/ 172 h 193"/>
                  <a:gd name="T84" fmla="*/ 75 w 233"/>
                  <a:gd name="T85" fmla="*/ 152 h 193"/>
                  <a:gd name="T86" fmla="*/ 87 w 233"/>
                  <a:gd name="T87" fmla="*/ 98 h 193"/>
                  <a:gd name="T88" fmla="*/ 124 w 233"/>
                  <a:gd name="T89" fmla="*/ 26 h 193"/>
                  <a:gd name="T90" fmla="*/ 142 w 233"/>
                  <a:gd name="T91" fmla="*/ 39 h 193"/>
                  <a:gd name="T92" fmla="*/ 129 w 233"/>
                  <a:gd name="T93" fmla="*/ 59 h 193"/>
                  <a:gd name="T94" fmla="*/ 111 w 233"/>
                  <a:gd name="T95" fmla="*/ 115 h 193"/>
                  <a:gd name="T96" fmla="*/ 89 w 233"/>
                  <a:gd name="T97" fmla="*/ 174 h 193"/>
                  <a:gd name="T98" fmla="*/ 74 w 233"/>
                  <a:gd name="T99" fmla="*/ 187 h 193"/>
                  <a:gd name="T100" fmla="*/ 74 w 233"/>
                  <a:gd name="T101" fmla="*/ 187 h 193"/>
                  <a:gd name="T102" fmla="*/ 104 w 233"/>
                  <a:gd name="T103" fmla="*/ 126 h 193"/>
                  <a:gd name="T104" fmla="*/ 114 w 233"/>
                  <a:gd name="T105" fmla="*/ 77 h 193"/>
                  <a:gd name="T106" fmla="*/ 139 w 233"/>
                  <a:gd name="T107" fmla="*/ 41 h 193"/>
                  <a:gd name="T108" fmla="*/ 154 w 233"/>
                  <a:gd name="T109" fmla="*/ 51 h 193"/>
                  <a:gd name="T110" fmla="*/ 167 w 233"/>
                  <a:gd name="T111" fmla="*/ 54 h 193"/>
                  <a:gd name="T112" fmla="*/ 168 w 233"/>
                  <a:gd name="T113" fmla="*/ 32 h 193"/>
                  <a:gd name="T114" fmla="*/ 154 w 233"/>
                  <a:gd name="T115" fmla="*/ 51 h 1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3" h="193">
                    <a:moveTo>
                      <a:pt x="131" y="33"/>
                    </a:moveTo>
                    <a:cubicBezTo>
                      <a:pt x="138" y="29"/>
                      <a:pt x="138" y="29"/>
                      <a:pt x="138" y="29"/>
                    </a:cubicBezTo>
                    <a:cubicBezTo>
                      <a:pt x="138" y="29"/>
                      <a:pt x="138" y="29"/>
                      <a:pt x="138" y="29"/>
                    </a:cubicBezTo>
                    <a:cubicBezTo>
                      <a:pt x="138" y="30"/>
                      <a:pt x="138" y="30"/>
                      <a:pt x="138" y="30"/>
                    </a:cubicBezTo>
                    <a:cubicBezTo>
                      <a:pt x="129" y="35"/>
                      <a:pt x="122" y="44"/>
                      <a:pt x="115" y="58"/>
                    </a:cubicBezTo>
                    <a:cubicBezTo>
                      <a:pt x="112" y="64"/>
                      <a:pt x="109" y="72"/>
                      <a:pt x="107" y="81"/>
                    </a:cubicBezTo>
                    <a:cubicBezTo>
                      <a:pt x="95" y="132"/>
                      <a:pt x="95" y="132"/>
                      <a:pt x="95" y="132"/>
                    </a:cubicBezTo>
                    <a:cubicBezTo>
                      <a:pt x="91" y="146"/>
                      <a:pt x="88" y="155"/>
                      <a:pt x="85" y="161"/>
                    </a:cubicBezTo>
                    <a:cubicBezTo>
                      <a:pt x="82" y="167"/>
                      <a:pt x="80" y="171"/>
                      <a:pt x="77" y="175"/>
                    </a:cubicBezTo>
                    <a:cubicBezTo>
                      <a:pt x="74" y="179"/>
                      <a:pt x="72" y="182"/>
                      <a:pt x="70" y="183"/>
                    </a:cubicBezTo>
                    <a:cubicBezTo>
                      <a:pt x="66" y="185"/>
                      <a:pt x="66" y="185"/>
                      <a:pt x="66" y="185"/>
                    </a:cubicBezTo>
                    <a:cubicBezTo>
                      <a:pt x="60" y="189"/>
                      <a:pt x="53" y="191"/>
                      <a:pt x="44" y="192"/>
                    </a:cubicBezTo>
                    <a:cubicBezTo>
                      <a:pt x="40" y="193"/>
                      <a:pt x="34" y="192"/>
                      <a:pt x="28" y="191"/>
                    </a:cubicBezTo>
                    <a:cubicBezTo>
                      <a:pt x="18" y="187"/>
                      <a:pt x="12" y="182"/>
                      <a:pt x="8" y="176"/>
                    </a:cubicBezTo>
                    <a:cubicBezTo>
                      <a:pt x="1" y="166"/>
                      <a:pt x="0" y="155"/>
                      <a:pt x="2" y="145"/>
                    </a:cubicBezTo>
                    <a:cubicBezTo>
                      <a:pt x="5" y="137"/>
                      <a:pt x="10" y="131"/>
                      <a:pt x="18" y="126"/>
                    </a:cubicBezTo>
                    <a:cubicBezTo>
                      <a:pt x="19" y="126"/>
                      <a:pt x="19" y="126"/>
                      <a:pt x="19" y="126"/>
                    </a:cubicBezTo>
                    <a:cubicBezTo>
                      <a:pt x="25" y="122"/>
                      <a:pt x="32" y="120"/>
                      <a:pt x="40" y="121"/>
                    </a:cubicBezTo>
                    <a:cubicBezTo>
                      <a:pt x="40" y="121"/>
                      <a:pt x="40" y="121"/>
                      <a:pt x="40" y="121"/>
                    </a:cubicBezTo>
                    <a:cubicBezTo>
                      <a:pt x="34" y="122"/>
                      <a:pt x="29" y="124"/>
                      <a:pt x="23" y="127"/>
                    </a:cubicBezTo>
                    <a:cubicBezTo>
                      <a:pt x="20" y="129"/>
                      <a:pt x="20" y="129"/>
                      <a:pt x="20" y="129"/>
                    </a:cubicBezTo>
                    <a:cubicBezTo>
                      <a:pt x="14" y="133"/>
                      <a:pt x="10" y="139"/>
                      <a:pt x="7" y="145"/>
                    </a:cubicBezTo>
                    <a:cubicBezTo>
                      <a:pt x="5" y="151"/>
                      <a:pt x="4" y="155"/>
                      <a:pt x="5" y="157"/>
                    </a:cubicBezTo>
                    <a:cubicBezTo>
                      <a:pt x="5" y="162"/>
                      <a:pt x="6" y="166"/>
                      <a:pt x="7" y="170"/>
                    </a:cubicBezTo>
                    <a:cubicBezTo>
                      <a:pt x="9" y="174"/>
                      <a:pt x="9" y="174"/>
                      <a:pt x="9" y="174"/>
                    </a:cubicBezTo>
                    <a:cubicBezTo>
                      <a:pt x="13" y="180"/>
                      <a:pt x="19" y="185"/>
                      <a:pt x="26" y="188"/>
                    </a:cubicBezTo>
                    <a:cubicBezTo>
                      <a:pt x="31" y="190"/>
                      <a:pt x="35" y="191"/>
                      <a:pt x="36" y="191"/>
                    </a:cubicBezTo>
                    <a:cubicBezTo>
                      <a:pt x="41" y="192"/>
                      <a:pt x="45" y="191"/>
                      <a:pt x="50" y="190"/>
                    </a:cubicBezTo>
                    <a:cubicBezTo>
                      <a:pt x="54" y="189"/>
                      <a:pt x="58" y="188"/>
                      <a:pt x="59" y="187"/>
                    </a:cubicBezTo>
                    <a:cubicBezTo>
                      <a:pt x="63" y="185"/>
                      <a:pt x="63" y="185"/>
                      <a:pt x="63" y="185"/>
                    </a:cubicBezTo>
                    <a:cubicBezTo>
                      <a:pt x="70" y="180"/>
                      <a:pt x="76" y="173"/>
                      <a:pt x="80" y="163"/>
                    </a:cubicBezTo>
                    <a:cubicBezTo>
                      <a:pt x="82" y="159"/>
                      <a:pt x="85" y="149"/>
                      <a:pt x="89" y="134"/>
                    </a:cubicBezTo>
                    <a:cubicBezTo>
                      <a:pt x="99" y="91"/>
                      <a:pt x="104" y="69"/>
                      <a:pt x="105" y="68"/>
                    </a:cubicBezTo>
                    <a:cubicBezTo>
                      <a:pt x="111" y="51"/>
                      <a:pt x="120" y="40"/>
                      <a:pt x="131" y="33"/>
                    </a:cubicBezTo>
                    <a:close/>
                    <a:moveTo>
                      <a:pt x="124" y="26"/>
                    </a:moveTo>
                    <a:cubicBezTo>
                      <a:pt x="129" y="23"/>
                      <a:pt x="135" y="21"/>
                      <a:pt x="142" y="20"/>
                    </a:cubicBezTo>
                    <a:cubicBezTo>
                      <a:pt x="146" y="20"/>
                      <a:pt x="151" y="20"/>
                      <a:pt x="157" y="22"/>
                    </a:cubicBezTo>
                    <a:cubicBezTo>
                      <a:pt x="162" y="24"/>
                      <a:pt x="162" y="24"/>
                      <a:pt x="162" y="24"/>
                    </a:cubicBezTo>
                    <a:cubicBezTo>
                      <a:pt x="166" y="17"/>
                      <a:pt x="171" y="12"/>
                      <a:pt x="178" y="9"/>
                    </a:cubicBezTo>
                    <a:cubicBezTo>
                      <a:pt x="180" y="7"/>
                      <a:pt x="180" y="7"/>
                      <a:pt x="180" y="7"/>
                    </a:cubicBezTo>
                    <a:cubicBezTo>
                      <a:pt x="185" y="4"/>
                      <a:pt x="193" y="2"/>
                      <a:pt x="201" y="1"/>
                    </a:cubicBezTo>
                    <a:cubicBezTo>
                      <a:pt x="214" y="0"/>
                      <a:pt x="222" y="5"/>
                      <a:pt x="228" y="14"/>
                    </a:cubicBezTo>
                    <a:cubicBezTo>
                      <a:pt x="231" y="19"/>
                      <a:pt x="233" y="25"/>
                      <a:pt x="233" y="33"/>
                    </a:cubicBezTo>
                    <a:cubicBezTo>
                      <a:pt x="233" y="50"/>
                      <a:pt x="222" y="65"/>
                      <a:pt x="202" y="78"/>
                    </a:cubicBezTo>
                    <a:cubicBezTo>
                      <a:pt x="196" y="81"/>
                      <a:pt x="189" y="85"/>
                      <a:pt x="182" y="87"/>
                    </a:cubicBezTo>
                    <a:cubicBezTo>
                      <a:pt x="182" y="87"/>
                      <a:pt x="182" y="87"/>
                      <a:pt x="182" y="87"/>
                    </a:cubicBezTo>
                    <a:cubicBezTo>
                      <a:pt x="185" y="86"/>
                      <a:pt x="189" y="84"/>
                      <a:pt x="192" y="82"/>
                    </a:cubicBezTo>
                    <a:cubicBezTo>
                      <a:pt x="211" y="70"/>
                      <a:pt x="222" y="57"/>
                      <a:pt x="225" y="41"/>
                    </a:cubicBezTo>
                    <a:cubicBezTo>
                      <a:pt x="226" y="32"/>
                      <a:pt x="225" y="24"/>
                      <a:pt x="221" y="18"/>
                    </a:cubicBezTo>
                    <a:cubicBezTo>
                      <a:pt x="221" y="18"/>
                      <a:pt x="221" y="18"/>
                      <a:pt x="221" y="18"/>
                    </a:cubicBezTo>
                    <a:cubicBezTo>
                      <a:pt x="216" y="9"/>
                      <a:pt x="208" y="5"/>
                      <a:pt x="198" y="5"/>
                    </a:cubicBezTo>
                    <a:cubicBezTo>
                      <a:pt x="190" y="5"/>
                      <a:pt x="184" y="7"/>
                      <a:pt x="180" y="9"/>
                    </a:cubicBezTo>
                    <a:cubicBezTo>
                      <a:pt x="178" y="11"/>
                      <a:pt x="178" y="11"/>
                      <a:pt x="178" y="11"/>
                    </a:cubicBezTo>
                    <a:cubicBezTo>
                      <a:pt x="172" y="14"/>
                      <a:pt x="167" y="19"/>
                      <a:pt x="163" y="25"/>
                    </a:cubicBezTo>
                    <a:cubicBezTo>
                      <a:pt x="163" y="25"/>
                      <a:pt x="163" y="25"/>
                      <a:pt x="163" y="25"/>
                    </a:cubicBezTo>
                    <a:cubicBezTo>
                      <a:pt x="164" y="25"/>
                      <a:pt x="166" y="27"/>
                      <a:pt x="168" y="29"/>
                    </a:cubicBezTo>
                    <a:cubicBezTo>
                      <a:pt x="170" y="32"/>
                      <a:pt x="170" y="32"/>
                      <a:pt x="170" y="32"/>
                    </a:cubicBezTo>
                    <a:cubicBezTo>
                      <a:pt x="174" y="38"/>
                      <a:pt x="174" y="45"/>
                      <a:pt x="170" y="53"/>
                    </a:cubicBezTo>
                    <a:cubicBezTo>
                      <a:pt x="169" y="54"/>
                      <a:pt x="168" y="55"/>
                      <a:pt x="167" y="55"/>
                    </a:cubicBezTo>
                    <a:cubicBezTo>
                      <a:pt x="167" y="56"/>
                      <a:pt x="167" y="56"/>
                      <a:pt x="167" y="56"/>
                    </a:cubicBezTo>
                    <a:cubicBezTo>
                      <a:pt x="163" y="58"/>
                      <a:pt x="160" y="58"/>
                      <a:pt x="155" y="55"/>
                    </a:cubicBezTo>
                    <a:cubicBezTo>
                      <a:pt x="154" y="54"/>
                      <a:pt x="153" y="53"/>
                      <a:pt x="153" y="52"/>
                    </a:cubicBezTo>
                    <a:cubicBezTo>
                      <a:pt x="151" y="49"/>
                      <a:pt x="151" y="44"/>
                      <a:pt x="153" y="37"/>
                    </a:cubicBezTo>
                    <a:cubicBezTo>
                      <a:pt x="155" y="33"/>
                      <a:pt x="157" y="29"/>
                      <a:pt x="160" y="25"/>
                    </a:cubicBezTo>
                    <a:cubicBezTo>
                      <a:pt x="160" y="25"/>
                      <a:pt x="160" y="25"/>
                      <a:pt x="160" y="25"/>
                    </a:cubicBezTo>
                    <a:cubicBezTo>
                      <a:pt x="148" y="21"/>
                      <a:pt x="136" y="23"/>
                      <a:pt x="126" y="29"/>
                    </a:cubicBezTo>
                    <a:cubicBezTo>
                      <a:pt x="118" y="34"/>
                      <a:pt x="112" y="41"/>
                      <a:pt x="106" y="52"/>
                    </a:cubicBezTo>
                    <a:cubicBezTo>
                      <a:pt x="103" y="58"/>
                      <a:pt x="100" y="64"/>
                      <a:pt x="99" y="71"/>
                    </a:cubicBezTo>
                    <a:cubicBezTo>
                      <a:pt x="96" y="80"/>
                      <a:pt x="93" y="93"/>
                      <a:pt x="89" y="110"/>
                    </a:cubicBezTo>
                    <a:cubicBezTo>
                      <a:pt x="85" y="129"/>
                      <a:pt x="83" y="139"/>
                      <a:pt x="81" y="141"/>
                    </a:cubicBezTo>
                    <a:cubicBezTo>
                      <a:pt x="76" y="157"/>
                      <a:pt x="70" y="168"/>
                      <a:pt x="61" y="173"/>
                    </a:cubicBezTo>
                    <a:cubicBezTo>
                      <a:pt x="61" y="173"/>
                      <a:pt x="61" y="173"/>
                      <a:pt x="61" y="173"/>
                    </a:cubicBezTo>
                    <a:cubicBezTo>
                      <a:pt x="55" y="177"/>
                      <a:pt x="49" y="179"/>
                      <a:pt x="43" y="178"/>
                    </a:cubicBezTo>
                    <a:cubicBezTo>
                      <a:pt x="34" y="178"/>
                      <a:pt x="28" y="174"/>
                      <a:pt x="24" y="167"/>
                    </a:cubicBezTo>
                    <a:cubicBezTo>
                      <a:pt x="20" y="161"/>
                      <a:pt x="19" y="155"/>
                      <a:pt x="22" y="148"/>
                    </a:cubicBezTo>
                    <a:cubicBezTo>
                      <a:pt x="24" y="142"/>
                      <a:pt x="28" y="138"/>
                      <a:pt x="33" y="135"/>
                    </a:cubicBezTo>
                    <a:cubicBezTo>
                      <a:pt x="34" y="134"/>
                      <a:pt x="34" y="134"/>
                      <a:pt x="34" y="134"/>
                    </a:cubicBezTo>
                    <a:cubicBezTo>
                      <a:pt x="37" y="133"/>
                      <a:pt x="40" y="131"/>
                      <a:pt x="44" y="130"/>
                    </a:cubicBezTo>
                    <a:cubicBezTo>
                      <a:pt x="45" y="130"/>
                      <a:pt x="45" y="130"/>
                      <a:pt x="45" y="130"/>
                    </a:cubicBezTo>
                    <a:cubicBezTo>
                      <a:pt x="40" y="132"/>
                      <a:pt x="40" y="132"/>
                      <a:pt x="40" y="132"/>
                    </a:cubicBezTo>
                    <a:cubicBezTo>
                      <a:pt x="33" y="137"/>
                      <a:pt x="28" y="143"/>
                      <a:pt x="26" y="151"/>
                    </a:cubicBezTo>
                    <a:cubicBezTo>
                      <a:pt x="25" y="156"/>
                      <a:pt x="26" y="161"/>
                      <a:pt x="29" y="166"/>
                    </a:cubicBezTo>
                    <a:cubicBezTo>
                      <a:pt x="32" y="171"/>
                      <a:pt x="37" y="174"/>
                      <a:pt x="44" y="175"/>
                    </a:cubicBezTo>
                    <a:cubicBezTo>
                      <a:pt x="51" y="175"/>
                      <a:pt x="56" y="174"/>
                      <a:pt x="61" y="172"/>
                    </a:cubicBezTo>
                    <a:cubicBezTo>
                      <a:pt x="61" y="171"/>
                      <a:pt x="61" y="171"/>
                      <a:pt x="61" y="171"/>
                    </a:cubicBezTo>
                    <a:cubicBezTo>
                      <a:pt x="67" y="168"/>
                      <a:pt x="72" y="161"/>
                      <a:pt x="75" y="152"/>
                    </a:cubicBezTo>
                    <a:cubicBezTo>
                      <a:pt x="76" y="152"/>
                      <a:pt x="78" y="145"/>
                      <a:pt x="81" y="134"/>
                    </a:cubicBezTo>
                    <a:cubicBezTo>
                      <a:pt x="83" y="122"/>
                      <a:pt x="85" y="110"/>
                      <a:pt x="87" y="98"/>
                    </a:cubicBezTo>
                    <a:cubicBezTo>
                      <a:pt x="90" y="80"/>
                      <a:pt x="93" y="68"/>
                      <a:pt x="96" y="59"/>
                    </a:cubicBezTo>
                    <a:cubicBezTo>
                      <a:pt x="102" y="45"/>
                      <a:pt x="111" y="34"/>
                      <a:pt x="124" y="26"/>
                    </a:cubicBezTo>
                    <a:close/>
                    <a:moveTo>
                      <a:pt x="139" y="41"/>
                    </a:moveTo>
                    <a:cubicBezTo>
                      <a:pt x="142" y="39"/>
                      <a:pt x="142" y="39"/>
                      <a:pt x="142" y="39"/>
                    </a:cubicBezTo>
                    <a:cubicBezTo>
                      <a:pt x="142" y="40"/>
                      <a:pt x="142" y="40"/>
                      <a:pt x="142" y="40"/>
                    </a:cubicBezTo>
                    <a:cubicBezTo>
                      <a:pt x="140" y="41"/>
                      <a:pt x="136" y="47"/>
                      <a:pt x="129" y="59"/>
                    </a:cubicBezTo>
                    <a:cubicBezTo>
                      <a:pt x="124" y="67"/>
                      <a:pt x="120" y="77"/>
                      <a:pt x="116" y="88"/>
                    </a:cubicBezTo>
                    <a:cubicBezTo>
                      <a:pt x="114" y="96"/>
                      <a:pt x="112" y="105"/>
                      <a:pt x="111" y="115"/>
                    </a:cubicBezTo>
                    <a:cubicBezTo>
                      <a:pt x="109" y="123"/>
                      <a:pt x="107" y="132"/>
                      <a:pt x="104" y="143"/>
                    </a:cubicBezTo>
                    <a:cubicBezTo>
                      <a:pt x="99" y="157"/>
                      <a:pt x="94" y="168"/>
                      <a:pt x="89" y="174"/>
                    </a:cubicBezTo>
                    <a:cubicBezTo>
                      <a:pt x="86" y="179"/>
                      <a:pt x="82" y="183"/>
                      <a:pt x="78" y="186"/>
                    </a:cubicBezTo>
                    <a:cubicBezTo>
                      <a:pt x="74" y="187"/>
                      <a:pt x="74" y="187"/>
                      <a:pt x="74" y="187"/>
                    </a:cubicBezTo>
                    <a:cubicBezTo>
                      <a:pt x="74" y="187"/>
                      <a:pt x="74" y="187"/>
                      <a:pt x="74" y="187"/>
                    </a:cubicBezTo>
                    <a:cubicBezTo>
                      <a:pt x="74" y="187"/>
                      <a:pt x="74" y="187"/>
                      <a:pt x="74" y="187"/>
                    </a:cubicBezTo>
                    <a:cubicBezTo>
                      <a:pt x="83" y="180"/>
                      <a:pt x="90" y="167"/>
                      <a:pt x="97" y="149"/>
                    </a:cubicBezTo>
                    <a:cubicBezTo>
                      <a:pt x="100" y="142"/>
                      <a:pt x="102" y="134"/>
                      <a:pt x="104" y="126"/>
                    </a:cubicBezTo>
                    <a:cubicBezTo>
                      <a:pt x="105" y="119"/>
                      <a:pt x="107" y="110"/>
                      <a:pt x="109" y="99"/>
                    </a:cubicBezTo>
                    <a:cubicBezTo>
                      <a:pt x="111" y="89"/>
                      <a:pt x="113" y="82"/>
                      <a:pt x="114" y="77"/>
                    </a:cubicBezTo>
                    <a:cubicBezTo>
                      <a:pt x="119" y="65"/>
                      <a:pt x="124" y="56"/>
                      <a:pt x="130" y="49"/>
                    </a:cubicBezTo>
                    <a:cubicBezTo>
                      <a:pt x="134" y="45"/>
                      <a:pt x="137" y="42"/>
                      <a:pt x="139" y="41"/>
                    </a:cubicBezTo>
                    <a:close/>
                    <a:moveTo>
                      <a:pt x="154" y="51"/>
                    </a:moveTo>
                    <a:cubicBezTo>
                      <a:pt x="154" y="51"/>
                      <a:pt x="154" y="51"/>
                      <a:pt x="154" y="51"/>
                    </a:cubicBezTo>
                    <a:cubicBezTo>
                      <a:pt x="157" y="56"/>
                      <a:pt x="161" y="57"/>
                      <a:pt x="166" y="55"/>
                    </a:cubicBezTo>
                    <a:cubicBezTo>
                      <a:pt x="167" y="54"/>
                      <a:pt x="167" y="54"/>
                      <a:pt x="167" y="54"/>
                    </a:cubicBezTo>
                    <a:cubicBezTo>
                      <a:pt x="169" y="53"/>
                      <a:pt x="170" y="50"/>
                      <a:pt x="171" y="45"/>
                    </a:cubicBezTo>
                    <a:cubicBezTo>
                      <a:pt x="172" y="40"/>
                      <a:pt x="171" y="36"/>
                      <a:pt x="168" y="32"/>
                    </a:cubicBezTo>
                    <a:cubicBezTo>
                      <a:pt x="166" y="29"/>
                      <a:pt x="164" y="27"/>
                      <a:pt x="161" y="26"/>
                    </a:cubicBezTo>
                    <a:cubicBezTo>
                      <a:pt x="153" y="37"/>
                      <a:pt x="150" y="45"/>
                      <a:pt x="154" y="51"/>
                    </a:cubicBezTo>
                    <a:close/>
                  </a:path>
                </a:pathLst>
              </a:custGeom>
              <a:grpFill/>
              <a:ln w="9525">
                <a:noFill/>
                <a:round/>
              </a:ln>
            </p:spPr>
            <p:txBody>
              <a:bodyPr/>
              <a:lstStyle/>
              <a:p>
                <a:pPr>
                  <a:defRPr/>
                </a:pPr>
                <a:endParaRPr lang="zh-CN" altLang="en-US" sz="1350">
                  <a:solidFill>
                    <a:schemeClr val="bg1"/>
                  </a:solidFill>
                </a:endParaRPr>
              </a:p>
            </p:txBody>
          </p:sp>
          <p:sp>
            <p:nvSpPr>
              <p:cNvPr id="14" name="Freeform 12"/>
              <p:cNvSpPr>
                <a:spLocks noEditPoints="1"/>
              </p:cNvSpPr>
              <p:nvPr/>
            </p:nvSpPr>
            <p:spPr bwMode="auto">
              <a:xfrm>
                <a:off x="3005" y="1772"/>
                <a:ext cx="555" cy="458"/>
              </a:xfrm>
              <a:custGeom>
                <a:gdLst>
                  <a:gd name="T0" fmla="*/ 144 w 234"/>
                  <a:gd name="T1" fmla="*/ 133 h 192"/>
                  <a:gd name="T2" fmla="*/ 171 w 234"/>
                  <a:gd name="T3" fmla="*/ 184 h 192"/>
                  <a:gd name="T4" fmla="*/ 183 w 234"/>
                  <a:gd name="T5" fmla="*/ 189 h 192"/>
                  <a:gd name="T6" fmla="*/ 207 w 234"/>
                  <a:gd name="T7" fmla="*/ 187 h 192"/>
                  <a:gd name="T8" fmla="*/ 226 w 234"/>
                  <a:gd name="T9" fmla="*/ 169 h 192"/>
                  <a:gd name="T10" fmla="*/ 226 w 234"/>
                  <a:gd name="T11" fmla="*/ 144 h 192"/>
                  <a:gd name="T12" fmla="*/ 211 w 234"/>
                  <a:gd name="T13" fmla="*/ 126 h 192"/>
                  <a:gd name="T14" fmla="*/ 193 w 234"/>
                  <a:gd name="T15" fmla="*/ 120 h 192"/>
                  <a:gd name="T16" fmla="*/ 215 w 234"/>
                  <a:gd name="T17" fmla="*/ 125 h 192"/>
                  <a:gd name="T18" fmla="*/ 226 w 234"/>
                  <a:gd name="T19" fmla="*/ 175 h 192"/>
                  <a:gd name="T20" fmla="*/ 190 w 234"/>
                  <a:gd name="T21" fmla="*/ 191 h 192"/>
                  <a:gd name="T22" fmla="*/ 163 w 234"/>
                  <a:gd name="T23" fmla="*/ 182 h 192"/>
                  <a:gd name="T24" fmla="*/ 148 w 234"/>
                  <a:gd name="T25" fmla="*/ 160 h 192"/>
                  <a:gd name="T26" fmla="*/ 127 w 234"/>
                  <a:gd name="T27" fmla="*/ 80 h 192"/>
                  <a:gd name="T28" fmla="*/ 95 w 234"/>
                  <a:gd name="T29" fmla="*/ 29 h 192"/>
                  <a:gd name="T30" fmla="*/ 95 w 234"/>
                  <a:gd name="T31" fmla="*/ 28 h 192"/>
                  <a:gd name="T32" fmla="*/ 128 w 234"/>
                  <a:gd name="T33" fmla="*/ 67 h 192"/>
                  <a:gd name="T34" fmla="*/ 146 w 234"/>
                  <a:gd name="T35" fmla="*/ 97 h 192"/>
                  <a:gd name="T36" fmla="*/ 158 w 234"/>
                  <a:gd name="T37" fmla="*/ 151 h 192"/>
                  <a:gd name="T38" fmla="*/ 173 w 234"/>
                  <a:gd name="T39" fmla="*/ 171 h 192"/>
                  <a:gd name="T40" fmla="*/ 205 w 234"/>
                  <a:gd name="T41" fmla="*/ 165 h 192"/>
                  <a:gd name="T42" fmla="*/ 193 w 234"/>
                  <a:gd name="T43" fmla="*/ 131 h 192"/>
                  <a:gd name="T44" fmla="*/ 189 w 234"/>
                  <a:gd name="T45" fmla="*/ 129 h 192"/>
                  <a:gd name="T46" fmla="*/ 201 w 234"/>
                  <a:gd name="T47" fmla="*/ 134 h 192"/>
                  <a:gd name="T48" fmla="*/ 210 w 234"/>
                  <a:gd name="T49" fmla="*/ 166 h 192"/>
                  <a:gd name="T50" fmla="*/ 173 w 234"/>
                  <a:gd name="T51" fmla="*/ 172 h 192"/>
                  <a:gd name="T52" fmla="*/ 152 w 234"/>
                  <a:gd name="T53" fmla="*/ 140 h 192"/>
                  <a:gd name="T54" fmla="*/ 135 w 234"/>
                  <a:gd name="T55" fmla="*/ 70 h 192"/>
                  <a:gd name="T56" fmla="*/ 108 w 234"/>
                  <a:gd name="T57" fmla="*/ 28 h 192"/>
                  <a:gd name="T58" fmla="*/ 73 w 234"/>
                  <a:gd name="T59" fmla="*/ 24 h 192"/>
                  <a:gd name="T60" fmla="*/ 81 w 234"/>
                  <a:gd name="T61" fmla="*/ 51 h 192"/>
                  <a:gd name="T62" fmla="*/ 67 w 234"/>
                  <a:gd name="T63" fmla="*/ 55 h 192"/>
                  <a:gd name="T64" fmla="*/ 63 w 234"/>
                  <a:gd name="T65" fmla="*/ 52 h 192"/>
                  <a:gd name="T66" fmla="*/ 65 w 234"/>
                  <a:gd name="T67" fmla="*/ 28 h 192"/>
                  <a:gd name="T68" fmla="*/ 71 w 234"/>
                  <a:gd name="T69" fmla="*/ 24 h 192"/>
                  <a:gd name="T70" fmla="*/ 53 w 234"/>
                  <a:gd name="T71" fmla="*/ 8 h 192"/>
                  <a:gd name="T72" fmla="*/ 12 w 234"/>
                  <a:gd name="T73" fmla="*/ 17 h 192"/>
                  <a:gd name="T74" fmla="*/ 8 w 234"/>
                  <a:gd name="T75" fmla="*/ 40 h 192"/>
                  <a:gd name="T76" fmla="*/ 52 w 234"/>
                  <a:gd name="T77" fmla="*/ 86 h 192"/>
                  <a:gd name="T78" fmla="*/ 32 w 234"/>
                  <a:gd name="T79" fmla="*/ 77 h 192"/>
                  <a:gd name="T80" fmla="*/ 5 w 234"/>
                  <a:gd name="T81" fmla="*/ 14 h 192"/>
                  <a:gd name="T82" fmla="*/ 54 w 234"/>
                  <a:gd name="T83" fmla="*/ 7 h 192"/>
                  <a:gd name="T84" fmla="*/ 72 w 234"/>
                  <a:gd name="T85" fmla="*/ 23 h 192"/>
                  <a:gd name="T86" fmla="*/ 92 w 234"/>
                  <a:gd name="T87" fmla="*/ 19 h 192"/>
                  <a:gd name="T88" fmla="*/ 137 w 234"/>
                  <a:gd name="T89" fmla="*/ 58 h 192"/>
                  <a:gd name="T90" fmla="*/ 119 w 234"/>
                  <a:gd name="T91" fmla="*/ 77 h 192"/>
                  <a:gd name="T92" fmla="*/ 130 w 234"/>
                  <a:gd name="T93" fmla="*/ 125 h 192"/>
                  <a:gd name="T94" fmla="*/ 159 w 234"/>
                  <a:gd name="T95" fmla="*/ 186 h 192"/>
                  <a:gd name="T96" fmla="*/ 159 w 234"/>
                  <a:gd name="T97" fmla="*/ 186 h 192"/>
                  <a:gd name="T98" fmla="*/ 144 w 234"/>
                  <a:gd name="T99" fmla="*/ 174 h 192"/>
                  <a:gd name="T100" fmla="*/ 123 w 234"/>
                  <a:gd name="T101" fmla="*/ 114 h 192"/>
                  <a:gd name="T102" fmla="*/ 105 w 234"/>
                  <a:gd name="T103" fmla="*/ 58 h 192"/>
                  <a:gd name="T104" fmla="*/ 91 w 234"/>
                  <a:gd name="T105" fmla="*/ 38 h 192"/>
                  <a:gd name="T106" fmla="*/ 103 w 234"/>
                  <a:gd name="T107" fmla="*/ 48 h 192"/>
                  <a:gd name="T108" fmla="*/ 65 w 234"/>
                  <a:gd name="T109" fmla="*/ 31 h 192"/>
                  <a:gd name="T110" fmla="*/ 67 w 234"/>
                  <a:gd name="T111" fmla="*/ 53 h 192"/>
                  <a:gd name="T112" fmla="*/ 79 w 234"/>
                  <a:gd name="T113" fmla="*/ 50 h 192"/>
                  <a:gd name="T114" fmla="*/ 72 w 234"/>
                  <a:gd name="T115" fmla="*/ 25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4" h="192">
                    <a:moveTo>
                      <a:pt x="128" y="67"/>
                    </a:moveTo>
                    <a:cubicBezTo>
                      <a:pt x="129" y="69"/>
                      <a:pt x="134" y="90"/>
                      <a:pt x="144" y="133"/>
                    </a:cubicBezTo>
                    <a:cubicBezTo>
                      <a:pt x="148" y="148"/>
                      <a:pt x="151" y="158"/>
                      <a:pt x="154" y="162"/>
                    </a:cubicBezTo>
                    <a:cubicBezTo>
                      <a:pt x="158" y="172"/>
                      <a:pt x="163" y="179"/>
                      <a:pt x="171" y="184"/>
                    </a:cubicBezTo>
                    <a:cubicBezTo>
                      <a:pt x="174" y="186"/>
                      <a:pt x="174" y="186"/>
                      <a:pt x="174" y="186"/>
                    </a:cubicBezTo>
                    <a:cubicBezTo>
                      <a:pt x="176" y="187"/>
                      <a:pt x="179" y="188"/>
                      <a:pt x="183" y="189"/>
                    </a:cubicBezTo>
                    <a:cubicBezTo>
                      <a:pt x="188" y="191"/>
                      <a:pt x="193" y="191"/>
                      <a:pt x="197" y="190"/>
                    </a:cubicBezTo>
                    <a:cubicBezTo>
                      <a:pt x="199" y="190"/>
                      <a:pt x="202" y="189"/>
                      <a:pt x="207" y="187"/>
                    </a:cubicBezTo>
                    <a:cubicBezTo>
                      <a:pt x="215" y="184"/>
                      <a:pt x="220" y="179"/>
                      <a:pt x="224" y="173"/>
                    </a:cubicBezTo>
                    <a:cubicBezTo>
                      <a:pt x="226" y="169"/>
                      <a:pt x="226" y="169"/>
                      <a:pt x="226" y="169"/>
                    </a:cubicBezTo>
                    <a:cubicBezTo>
                      <a:pt x="228" y="165"/>
                      <a:pt x="229" y="161"/>
                      <a:pt x="228" y="157"/>
                    </a:cubicBezTo>
                    <a:cubicBezTo>
                      <a:pt x="229" y="155"/>
                      <a:pt x="228" y="151"/>
                      <a:pt x="226" y="144"/>
                    </a:cubicBezTo>
                    <a:cubicBezTo>
                      <a:pt x="223" y="138"/>
                      <a:pt x="219" y="133"/>
                      <a:pt x="213" y="128"/>
                    </a:cubicBezTo>
                    <a:cubicBezTo>
                      <a:pt x="211" y="126"/>
                      <a:pt x="211" y="126"/>
                      <a:pt x="211" y="126"/>
                    </a:cubicBezTo>
                    <a:cubicBezTo>
                      <a:pt x="205" y="123"/>
                      <a:pt x="199" y="121"/>
                      <a:pt x="194" y="120"/>
                    </a:cubicBezTo>
                    <a:cubicBezTo>
                      <a:pt x="193" y="120"/>
                      <a:pt x="193" y="120"/>
                      <a:pt x="193" y="120"/>
                    </a:cubicBezTo>
                    <a:cubicBezTo>
                      <a:pt x="201" y="119"/>
                      <a:pt x="208" y="121"/>
                      <a:pt x="214" y="125"/>
                    </a:cubicBezTo>
                    <a:cubicBezTo>
                      <a:pt x="215" y="125"/>
                      <a:pt x="215" y="125"/>
                      <a:pt x="215" y="125"/>
                    </a:cubicBezTo>
                    <a:cubicBezTo>
                      <a:pt x="223" y="130"/>
                      <a:pt x="228" y="136"/>
                      <a:pt x="231" y="144"/>
                    </a:cubicBezTo>
                    <a:cubicBezTo>
                      <a:pt x="234" y="155"/>
                      <a:pt x="232" y="165"/>
                      <a:pt x="226" y="175"/>
                    </a:cubicBezTo>
                    <a:cubicBezTo>
                      <a:pt x="222" y="181"/>
                      <a:pt x="215" y="186"/>
                      <a:pt x="206" y="190"/>
                    </a:cubicBezTo>
                    <a:cubicBezTo>
                      <a:pt x="199" y="191"/>
                      <a:pt x="194" y="192"/>
                      <a:pt x="190" y="191"/>
                    </a:cubicBezTo>
                    <a:cubicBezTo>
                      <a:pt x="180" y="190"/>
                      <a:pt x="173" y="188"/>
                      <a:pt x="168" y="185"/>
                    </a:cubicBezTo>
                    <a:cubicBezTo>
                      <a:pt x="163" y="182"/>
                      <a:pt x="163" y="182"/>
                      <a:pt x="163" y="182"/>
                    </a:cubicBezTo>
                    <a:cubicBezTo>
                      <a:pt x="162" y="181"/>
                      <a:pt x="159" y="178"/>
                      <a:pt x="156" y="174"/>
                    </a:cubicBezTo>
                    <a:cubicBezTo>
                      <a:pt x="153" y="171"/>
                      <a:pt x="151" y="166"/>
                      <a:pt x="148" y="160"/>
                    </a:cubicBezTo>
                    <a:cubicBezTo>
                      <a:pt x="146" y="155"/>
                      <a:pt x="142" y="145"/>
                      <a:pt x="139" y="131"/>
                    </a:cubicBezTo>
                    <a:cubicBezTo>
                      <a:pt x="127" y="80"/>
                      <a:pt x="127" y="80"/>
                      <a:pt x="127" y="80"/>
                    </a:cubicBezTo>
                    <a:cubicBezTo>
                      <a:pt x="124" y="71"/>
                      <a:pt x="122" y="63"/>
                      <a:pt x="118" y="57"/>
                    </a:cubicBezTo>
                    <a:cubicBezTo>
                      <a:pt x="112" y="43"/>
                      <a:pt x="104" y="34"/>
                      <a:pt x="95" y="29"/>
                    </a:cubicBezTo>
                    <a:cubicBezTo>
                      <a:pt x="95" y="29"/>
                      <a:pt x="95" y="29"/>
                      <a:pt x="95" y="29"/>
                    </a:cubicBezTo>
                    <a:cubicBezTo>
                      <a:pt x="95" y="28"/>
                      <a:pt x="95" y="28"/>
                      <a:pt x="95" y="28"/>
                    </a:cubicBezTo>
                    <a:cubicBezTo>
                      <a:pt x="103" y="32"/>
                      <a:pt x="103" y="32"/>
                      <a:pt x="103" y="32"/>
                    </a:cubicBezTo>
                    <a:cubicBezTo>
                      <a:pt x="114" y="39"/>
                      <a:pt x="122" y="51"/>
                      <a:pt x="128" y="67"/>
                    </a:cubicBezTo>
                    <a:close/>
                    <a:moveTo>
                      <a:pt x="137" y="58"/>
                    </a:moveTo>
                    <a:cubicBezTo>
                      <a:pt x="140" y="67"/>
                      <a:pt x="143" y="80"/>
                      <a:pt x="146" y="97"/>
                    </a:cubicBezTo>
                    <a:cubicBezTo>
                      <a:pt x="148" y="109"/>
                      <a:pt x="150" y="121"/>
                      <a:pt x="153" y="133"/>
                    </a:cubicBezTo>
                    <a:cubicBezTo>
                      <a:pt x="156" y="144"/>
                      <a:pt x="157" y="151"/>
                      <a:pt x="158" y="151"/>
                    </a:cubicBezTo>
                    <a:cubicBezTo>
                      <a:pt x="161" y="160"/>
                      <a:pt x="166" y="167"/>
                      <a:pt x="172" y="170"/>
                    </a:cubicBezTo>
                    <a:cubicBezTo>
                      <a:pt x="173" y="171"/>
                      <a:pt x="173" y="171"/>
                      <a:pt x="173" y="171"/>
                    </a:cubicBezTo>
                    <a:cubicBezTo>
                      <a:pt x="177" y="173"/>
                      <a:pt x="183" y="175"/>
                      <a:pt x="190" y="174"/>
                    </a:cubicBezTo>
                    <a:cubicBezTo>
                      <a:pt x="196" y="173"/>
                      <a:pt x="201" y="170"/>
                      <a:pt x="205" y="165"/>
                    </a:cubicBezTo>
                    <a:cubicBezTo>
                      <a:pt x="207" y="160"/>
                      <a:pt x="208" y="156"/>
                      <a:pt x="207" y="150"/>
                    </a:cubicBezTo>
                    <a:cubicBezTo>
                      <a:pt x="206" y="142"/>
                      <a:pt x="201" y="136"/>
                      <a:pt x="193" y="131"/>
                    </a:cubicBezTo>
                    <a:cubicBezTo>
                      <a:pt x="189" y="129"/>
                      <a:pt x="189" y="129"/>
                      <a:pt x="189" y="129"/>
                    </a:cubicBezTo>
                    <a:cubicBezTo>
                      <a:pt x="189" y="129"/>
                      <a:pt x="189" y="129"/>
                      <a:pt x="189" y="129"/>
                    </a:cubicBezTo>
                    <a:cubicBezTo>
                      <a:pt x="193" y="130"/>
                      <a:pt x="197" y="132"/>
                      <a:pt x="199" y="133"/>
                    </a:cubicBezTo>
                    <a:cubicBezTo>
                      <a:pt x="201" y="134"/>
                      <a:pt x="201" y="134"/>
                      <a:pt x="201" y="134"/>
                    </a:cubicBezTo>
                    <a:cubicBezTo>
                      <a:pt x="206" y="137"/>
                      <a:pt x="209" y="142"/>
                      <a:pt x="212" y="147"/>
                    </a:cubicBezTo>
                    <a:cubicBezTo>
                      <a:pt x="214" y="154"/>
                      <a:pt x="213" y="160"/>
                      <a:pt x="210" y="166"/>
                    </a:cubicBezTo>
                    <a:cubicBezTo>
                      <a:pt x="205" y="173"/>
                      <a:pt x="199" y="177"/>
                      <a:pt x="191" y="178"/>
                    </a:cubicBezTo>
                    <a:cubicBezTo>
                      <a:pt x="184" y="178"/>
                      <a:pt x="178" y="176"/>
                      <a:pt x="173" y="172"/>
                    </a:cubicBezTo>
                    <a:cubicBezTo>
                      <a:pt x="172" y="172"/>
                      <a:pt x="172" y="172"/>
                      <a:pt x="172" y="172"/>
                    </a:cubicBezTo>
                    <a:cubicBezTo>
                      <a:pt x="164" y="167"/>
                      <a:pt x="157" y="156"/>
                      <a:pt x="152" y="140"/>
                    </a:cubicBezTo>
                    <a:cubicBezTo>
                      <a:pt x="151" y="138"/>
                      <a:pt x="148" y="128"/>
                      <a:pt x="144" y="109"/>
                    </a:cubicBezTo>
                    <a:cubicBezTo>
                      <a:pt x="141" y="93"/>
                      <a:pt x="138" y="79"/>
                      <a:pt x="135" y="70"/>
                    </a:cubicBezTo>
                    <a:cubicBezTo>
                      <a:pt x="133" y="64"/>
                      <a:pt x="131" y="57"/>
                      <a:pt x="128" y="51"/>
                    </a:cubicBezTo>
                    <a:cubicBezTo>
                      <a:pt x="122" y="40"/>
                      <a:pt x="115" y="33"/>
                      <a:pt x="108" y="28"/>
                    </a:cubicBezTo>
                    <a:cubicBezTo>
                      <a:pt x="97" y="22"/>
                      <a:pt x="85" y="20"/>
                      <a:pt x="73" y="24"/>
                    </a:cubicBezTo>
                    <a:cubicBezTo>
                      <a:pt x="73" y="24"/>
                      <a:pt x="73" y="24"/>
                      <a:pt x="73" y="24"/>
                    </a:cubicBezTo>
                    <a:cubicBezTo>
                      <a:pt x="76" y="28"/>
                      <a:pt x="79" y="32"/>
                      <a:pt x="81" y="36"/>
                    </a:cubicBezTo>
                    <a:cubicBezTo>
                      <a:pt x="83" y="43"/>
                      <a:pt x="83" y="48"/>
                      <a:pt x="81" y="51"/>
                    </a:cubicBezTo>
                    <a:cubicBezTo>
                      <a:pt x="80" y="52"/>
                      <a:pt x="79" y="53"/>
                      <a:pt x="78" y="54"/>
                    </a:cubicBezTo>
                    <a:cubicBezTo>
                      <a:pt x="74" y="57"/>
                      <a:pt x="70" y="57"/>
                      <a:pt x="67" y="55"/>
                    </a:cubicBezTo>
                    <a:cubicBezTo>
                      <a:pt x="66" y="55"/>
                      <a:pt x="66" y="55"/>
                      <a:pt x="66" y="55"/>
                    </a:cubicBezTo>
                    <a:cubicBezTo>
                      <a:pt x="65" y="54"/>
                      <a:pt x="64" y="53"/>
                      <a:pt x="63" y="52"/>
                    </a:cubicBezTo>
                    <a:cubicBezTo>
                      <a:pt x="59" y="44"/>
                      <a:pt x="60" y="37"/>
                      <a:pt x="64" y="31"/>
                    </a:cubicBezTo>
                    <a:cubicBezTo>
                      <a:pt x="65" y="28"/>
                      <a:pt x="65" y="28"/>
                      <a:pt x="65" y="28"/>
                    </a:cubicBezTo>
                    <a:cubicBezTo>
                      <a:pt x="68" y="26"/>
                      <a:pt x="70" y="24"/>
                      <a:pt x="71" y="24"/>
                    </a:cubicBezTo>
                    <a:cubicBezTo>
                      <a:pt x="71" y="24"/>
                      <a:pt x="71" y="24"/>
                      <a:pt x="71" y="24"/>
                    </a:cubicBezTo>
                    <a:cubicBezTo>
                      <a:pt x="66" y="18"/>
                      <a:pt x="61" y="13"/>
                      <a:pt x="55" y="10"/>
                    </a:cubicBezTo>
                    <a:cubicBezTo>
                      <a:pt x="53" y="8"/>
                      <a:pt x="53" y="8"/>
                      <a:pt x="53" y="8"/>
                    </a:cubicBezTo>
                    <a:cubicBezTo>
                      <a:pt x="49" y="6"/>
                      <a:pt x="43" y="4"/>
                      <a:pt x="35" y="4"/>
                    </a:cubicBezTo>
                    <a:cubicBezTo>
                      <a:pt x="25" y="4"/>
                      <a:pt x="18" y="8"/>
                      <a:pt x="12" y="17"/>
                    </a:cubicBezTo>
                    <a:cubicBezTo>
                      <a:pt x="12" y="17"/>
                      <a:pt x="12" y="17"/>
                      <a:pt x="12" y="17"/>
                    </a:cubicBezTo>
                    <a:cubicBezTo>
                      <a:pt x="8" y="23"/>
                      <a:pt x="7" y="31"/>
                      <a:pt x="8" y="40"/>
                    </a:cubicBezTo>
                    <a:cubicBezTo>
                      <a:pt x="12" y="56"/>
                      <a:pt x="23" y="69"/>
                      <a:pt x="42" y="81"/>
                    </a:cubicBezTo>
                    <a:cubicBezTo>
                      <a:pt x="45" y="83"/>
                      <a:pt x="48" y="85"/>
                      <a:pt x="52" y="86"/>
                    </a:cubicBezTo>
                    <a:cubicBezTo>
                      <a:pt x="52" y="87"/>
                      <a:pt x="52" y="87"/>
                      <a:pt x="52" y="87"/>
                    </a:cubicBezTo>
                    <a:cubicBezTo>
                      <a:pt x="44" y="84"/>
                      <a:pt x="38" y="81"/>
                      <a:pt x="32" y="77"/>
                    </a:cubicBezTo>
                    <a:cubicBezTo>
                      <a:pt x="11" y="64"/>
                      <a:pt x="1" y="49"/>
                      <a:pt x="0" y="32"/>
                    </a:cubicBezTo>
                    <a:cubicBezTo>
                      <a:pt x="1" y="24"/>
                      <a:pt x="2" y="18"/>
                      <a:pt x="5" y="14"/>
                    </a:cubicBezTo>
                    <a:cubicBezTo>
                      <a:pt x="11" y="4"/>
                      <a:pt x="20" y="0"/>
                      <a:pt x="32" y="0"/>
                    </a:cubicBezTo>
                    <a:cubicBezTo>
                      <a:pt x="41" y="1"/>
                      <a:pt x="48" y="3"/>
                      <a:pt x="54" y="7"/>
                    </a:cubicBezTo>
                    <a:cubicBezTo>
                      <a:pt x="56" y="8"/>
                      <a:pt x="56" y="8"/>
                      <a:pt x="56" y="8"/>
                    </a:cubicBezTo>
                    <a:cubicBezTo>
                      <a:pt x="62" y="12"/>
                      <a:pt x="67" y="17"/>
                      <a:pt x="72" y="23"/>
                    </a:cubicBezTo>
                    <a:cubicBezTo>
                      <a:pt x="76" y="21"/>
                      <a:pt x="76" y="21"/>
                      <a:pt x="76" y="21"/>
                    </a:cubicBezTo>
                    <a:cubicBezTo>
                      <a:pt x="82" y="20"/>
                      <a:pt x="87" y="19"/>
                      <a:pt x="92" y="19"/>
                    </a:cubicBezTo>
                    <a:cubicBezTo>
                      <a:pt x="98" y="20"/>
                      <a:pt x="104" y="22"/>
                      <a:pt x="109" y="25"/>
                    </a:cubicBezTo>
                    <a:cubicBezTo>
                      <a:pt x="123" y="33"/>
                      <a:pt x="132" y="44"/>
                      <a:pt x="137" y="58"/>
                    </a:cubicBezTo>
                    <a:close/>
                    <a:moveTo>
                      <a:pt x="103" y="48"/>
                    </a:moveTo>
                    <a:cubicBezTo>
                      <a:pt x="110" y="55"/>
                      <a:pt x="115" y="65"/>
                      <a:pt x="119" y="77"/>
                    </a:cubicBezTo>
                    <a:cubicBezTo>
                      <a:pt x="121" y="81"/>
                      <a:pt x="122" y="88"/>
                      <a:pt x="124" y="98"/>
                    </a:cubicBezTo>
                    <a:cubicBezTo>
                      <a:pt x="126" y="109"/>
                      <a:pt x="128" y="118"/>
                      <a:pt x="130" y="125"/>
                    </a:cubicBezTo>
                    <a:cubicBezTo>
                      <a:pt x="132" y="133"/>
                      <a:pt x="134" y="141"/>
                      <a:pt x="136" y="148"/>
                    </a:cubicBezTo>
                    <a:cubicBezTo>
                      <a:pt x="143" y="166"/>
                      <a:pt x="151" y="179"/>
                      <a:pt x="159" y="186"/>
                    </a:cubicBezTo>
                    <a:cubicBezTo>
                      <a:pt x="159" y="186"/>
                      <a:pt x="159" y="186"/>
                      <a:pt x="159" y="186"/>
                    </a:cubicBezTo>
                    <a:cubicBezTo>
                      <a:pt x="159" y="186"/>
                      <a:pt x="159" y="186"/>
                      <a:pt x="159" y="186"/>
                    </a:cubicBezTo>
                    <a:cubicBezTo>
                      <a:pt x="155" y="185"/>
                      <a:pt x="155" y="185"/>
                      <a:pt x="155" y="185"/>
                    </a:cubicBezTo>
                    <a:cubicBezTo>
                      <a:pt x="151" y="182"/>
                      <a:pt x="147" y="178"/>
                      <a:pt x="144" y="174"/>
                    </a:cubicBezTo>
                    <a:cubicBezTo>
                      <a:pt x="139" y="167"/>
                      <a:pt x="134" y="156"/>
                      <a:pt x="129" y="142"/>
                    </a:cubicBezTo>
                    <a:cubicBezTo>
                      <a:pt x="126" y="131"/>
                      <a:pt x="124" y="122"/>
                      <a:pt x="123" y="114"/>
                    </a:cubicBezTo>
                    <a:cubicBezTo>
                      <a:pt x="121" y="104"/>
                      <a:pt x="119" y="95"/>
                      <a:pt x="117" y="87"/>
                    </a:cubicBezTo>
                    <a:cubicBezTo>
                      <a:pt x="114" y="76"/>
                      <a:pt x="110" y="67"/>
                      <a:pt x="105" y="58"/>
                    </a:cubicBezTo>
                    <a:cubicBezTo>
                      <a:pt x="98" y="47"/>
                      <a:pt x="93" y="40"/>
                      <a:pt x="91" y="39"/>
                    </a:cubicBezTo>
                    <a:cubicBezTo>
                      <a:pt x="91" y="38"/>
                      <a:pt x="91" y="38"/>
                      <a:pt x="91" y="38"/>
                    </a:cubicBezTo>
                    <a:cubicBezTo>
                      <a:pt x="94" y="40"/>
                      <a:pt x="94" y="40"/>
                      <a:pt x="94" y="40"/>
                    </a:cubicBezTo>
                    <a:cubicBezTo>
                      <a:pt x="97" y="41"/>
                      <a:pt x="100" y="44"/>
                      <a:pt x="103" y="48"/>
                    </a:cubicBezTo>
                    <a:close/>
                    <a:moveTo>
                      <a:pt x="72" y="25"/>
                    </a:moveTo>
                    <a:cubicBezTo>
                      <a:pt x="69" y="26"/>
                      <a:pt x="67" y="28"/>
                      <a:pt x="65" y="31"/>
                    </a:cubicBezTo>
                    <a:cubicBezTo>
                      <a:pt x="63" y="35"/>
                      <a:pt x="62" y="40"/>
                      <a:pt x="62" y="44"/>
                    </a:cubicBezTo>
                    <a:cubicBezTo>
                      <a:pt x="63" y="49"/>
                      <a:pt x="64" y="52"/>
                      <a:pt x="67" y="53"/>
                    </a:cubicBezTo>
                    <a:cubicBezTo>
                      <a:pt x="68" y="54"/>
                      <a:pt x="68" y="54"/>
                      <a:pt x="68" y="54"/>
                    </a:cubicBezTo>
                    <a:cubicBezTo>
                      <a:pt x="73" y="56"/>
                      <a:pt x="77" y="55"/>
                      <a:pt x="79" y="50"/>
                    </a:cubicBezTo>
                    <a:cubicBezTo>
                      <a:pt x="79" y="50"/>
                      <a:pt x="79" y="50"/>
                      <a:pt x="79" y="50"/>
                    </a:cubicBezTo>
                    <a:cubicBezTo>
                      <a:pt x="83" y="44"/>
                      <a:pt x="80" y="36"/>
                      <a:pt x="72" y="25"/>
                    </a:cubicBezTo>
                    <a:close/>
                  </a:path>
                </a:pathLst>
              </a:custGeom>
              <a:grpFill/>
              <a:ln w="9525">
                <a:noFill/>
                <a:round/>
              </a:ln>
            </p:spPr>
            <p:txBody>
              <a:bodyPr/>
              <a:lstStyle/>
              <a:p>
                <a:pPr>
                  <a:defRPr/>
                </a:pPr>
                <a:endParaRPr lang="zh-CN" altLang="en-US" sz="1350">
                  <a:solidFill>
                    <a:schemeClr val="bg1"/>
                  </a:solidFill>
                </a:endParaRPr>
              </a:p>
            </p:txBody>
          </p:sp>
          <p:sp>
            <p:nvSpPr>
              <p:cNvPr id="15" name="Freeform 13"/>
              <p:cNvSpPr/>
              <p:nvPr/>
            </p:nvSpPr>
            <p:spPr bwMode="auto">
              <a:xfrm>
                <a:off x="3648" y="2104"/>
                <a:ext cx="417" cy="446"/>
              </a:xfrm>
              <a:custGeom>
                <a:gdLst>
                  <a:gd name="T0" fmla="*/ 74 w 176"/>
                  <a:gd name="T1" fmla="*/ 169 h 187"/>
                  <a:gd name="T2" fmla="*/ 89 w 176"/>
                  <a:gd name="T3" fmla="*/ 156 h 187"/>
                  <a:gd name="T4" fmla="*/ 89 w 176"/>
                  <a:gd name="T5" fmla="*/ 173 h 187"/>
                  <a:gd name="T6" fmla="*/ 94 w 176"/>
                  <a:gd name="T7" fmla="*/ 166 h 187"/>
                  <a:gd name="T8" fmla="*/ 79 w 176"/>
                  <a:gd name="T9" fmla="*/ 169 h 187"/>
                  <a:gd name="T10" fmla="*/ 93 w 176"/>
                  <a:gd name="T11" fmla="*/ 182 h 187"/>
                  <a:gd name="T12" fmla="*/ 88 w 176"/>
                  <a:gd name="T13" fmla="*/ 134 h 187"/>
                  <a:gd name="T14" fmla="*/ 64 w 176"/>
                  <a:gd name="T15" fmla="*/ 82 h 187"/>
                  <a:gd name="T16" fmla="*/ 122 w 176"/>
                  <a:gd name="T17" fmla="*/ 63 h 187"/>
                  <a:gd name="T18" fmla="*/ 115 w 176"/>
                  <a:gd name="T19" fmla="*/ 33 h 187"/>
                  <a:gd name="T20" fmla="*/ 158 w 176"/>
                  <a:gd name="T21" fmla="*/ 37 h 187"/>
                  <a:gd name="T22" fmla="*/ 142 w 176"/>
                  <a:gd name="T23" fmla="*/ 53 h 187"/>
                  <a:gd name="T24" fmla="*/ 137 w 176"/>
                  <a:gd name="T25" fmla="*/ 32 h 187"/>
                  <a:gd name="T26" fmla="*/ 142 w 176"/>
                  <a:gd name="T27" fmla="*/ 36 h 187"/>
                  <a:gd name="T28" fmla="*/ 143 w 176"/>
                  <a:gd name="T29" fmla="*/ 46 h 187"/>
                  <a:gd name="T30" fmla="*/ 150 w 176"/>
                  <a:gd name="T31" fmla="*/ 33 h 187"/>
                  <a:gd name="T32" fmla="*/ 134 w 176"/>
                  <a:gd name="T33" fmla="*/ 25 h 187"/>
                  <a:gd name="T34" fmla="*/ 121 w 176"/>
                  <a:gd name="T35" fmla="*/ 46 h 187"/>
                  <a:gd name="T36" fmla="*/ 152 w 176"/>
                  <a:gd name="T37" fmla="*/ 61 h 187"/>
                  <a:gd name="T38" fmla="*/ 165 w 176"/>
                  <a:gd name="T39" fmla="*/ 21 h 187"/>
                  <a:gd name="T40" fmla="*/ 83 w 176"/>
                  <a:gd name="T41" fmla="*/ 40 h 187"/>
                  <a:gd name="T42" fmla="*/ 11 w 176"/>
                  <a:gd name="T43" fmla="*/ 55 h 187"/>
                  <a:gd name="T44" fmla="*/ 2 w 176"/>
                  <a:gd name="T45" fmla="*/ 7 h 187"/>
                  <a:gd name="T46" fmla="*/ 3 w 176"/>
                  <a:gd name="T47" fmla="*/ 0 h 187"/>
                  <a:gd name="T48" fmla="*/ 12 w 176"/>
                  <a:gd name="T49" fmla="*/ 5 h 187"/>
                  <a:gd name="T50" fmla="*/ 44 w 176"/>
                  <a:gd name="T51" fmla="*/ 2 h 187"/>
                  <a:gd name="T52" fmla="*/ 36 w 176"/>
                  <a:gd name="T53" fmla="*/ 48 h 187"/>
                  <a:gd name="T54" fmla="*/ 17 w 176"/>
                  <a:gd name="T55" fmla="*/ 30 h 187"/>
                  <a:gd name="T56" fmla="*/ 34 w 176"/>
                  <a:gd name="T57" fmla="*/ 15 h 187"/>
                  <a:gd name="T58" fmla="*/ 35 w 176"/>
                  <a:gd name="T59" fmla="*/ 35 h 187"/>
                  <a:gd name="T60" fmla="*/ 29 w 176"/>
                  <a:gd name="T61" fmla="*/ 31 h 187"/>
                  <a:gd name="T62" fmla="*/ 32 w 176"/>
                  <a:gd name="T63" fmla="*/ 21 h 187"/>
                  <a:gd name="T64" fmla="*/ 36 w 176"/>
                  <a:gd name="T65" fmla="*/ 42 h 187"/>
                  <a:gd name="T66" fmla="*/ 48 w 176"/>
                  <a:gd name="T67" fmla="*/ 14 h 187"/>
                  <a:gd name="T68" fmla="*/ 8 w 176"/>
                  <a:gd name="T69" fmla="*/ 31 h 187"/>
                  <a:gd name="T70" fmla="*/ 54 w 176"/>
                  <a:gd name="T71" fmla="*/ 54 h 187"/>
                  <a:gd name="T72" fmla="*/ 156 w 176"/>
                  <a:gd name="T73" fmla="*/ 4 h 187"/>
                  <a:gd name="T74" fmla="*/ 174 w 176"/>
                  <a:gd name="T75" fmla="*/ 49 h 187"/>
                  <a:gd name="T76" fmla="*/ 99 w 176"/>
                  <a:gd name="T77" fmla="*/ 69 h 187"/>
                  <a:gd name="T78" fmla="*/ 66 w 176"/>
                  <a:gd name="T79" fmla="*/ 98 h 187"/>
                  <a:gd name="T80" fmla="*/ 90 w 176"/>
                  <a:gd name="T81" fmla="*/ 117 h 187"/>
                  <a:gd name="T82" fmla="*/ 93 w 176"/>
                  <a:gd name="T83" fmla="*/ 88 h 187"/>
                  <a:gd name="T84" fmla="*/ 82 w 176"/>
                  <a:gd name="T85" fmla="*/ 97 h 187"/>
                  <a:gd name="T86" fmla="*/ 93 w 176"/>
                  <a:gd name="T87" fmla="*/ 98 h 187"/>
                  <a:gd name="T88" fmla="*/ 85 w 176"/>
                  <a:gd name="T89" fmla="*/ 107 h 187"/>
                  <a:gd name="T90" fmla="*/ 93 w 176"/>
                  <a:gd name="T91" fmla="*/ 83 h 187"/>
                  <a:gd name="T92" fmla="*/ 93 w 176"/>
                  <a:gd name="T93" fmla="*/ 122 h 187"/>
                  <a:gd name="T94" fmla="*/ 98 w 176"/>
                  <a:gd name="T95" fmla="*/ 135 h 187"/>
                  <a:gd name="T96" fmla="*/ 92 w 176"/>
                  <a:gd name="T97" fmla="*/ 187 h 1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6" h="187">
                    <a:moveTo>
                      <a:pt x="87" y="186"/>
                    </a:moveTo>
                    <a:cubicBezTo>
                      <a:pt x="79" y="183"/>
                      <a:pt x="74" y="178"/>
                      <a:pt x="74" y="170"/>
                    </a:cubicBezTo>
                    <a:cubicBezTo>
                      <a:pt x="74" y="169"/>
                      <a:pt x="74" y="169"/>
                      <a:pt x="74" y="169"/>
                    </a:cubicBezTo>
                    <a:cubicBezTo>
                      <a:pt x="75" y="166"/>
                      <a:pt x="75" y="166"/>
                      <a:pt x="75" y="166"/>
                    </a:cubicBezTo>
                    <a:cubicBezTo>
                      <a:pt x="77" y="159"/>
                      <a:pt x="81" y="156"/>
                      <a:pt x="87" y="156"/>
                    </a:cubicBezTo>
                    <a:cubicBezTo>
                      <a:pt x="89" y="156"/>
                      <a:pt x="89" y="156"/>
                      <a:pt x="89" y="156"/>
                    </a:cubicBezTo>
                    <a:cubicBezTo>
                      <a:pt x="96" y="158"/>
                      <a:pt x="99" y="161"/>
                      <a:pt x="99" y="166"/>
                    </a:cubicBezTo>
                    <a:cubicBezTo>
                      <a:pt x="99" y="170"/>
                      <a:pt x="97" y="173"/>
                      <a:pt x="92" y="174"/>
                    </a:cubicBezTo>
                    <a:cubicBezTo>
                      <a:pt x="91" y="174"/>
                      <a:pt x="90" y="174"/>
                      <a:pt x="89" y="173"/>
                    </a:cubicBezTo>
                    <a:cubicBezTo>
                      <a:pt x="89" y="171"/>
                      <a:pt x="89" y="171"/>
                      <a:pt x="89" y="171"/>
                    </a:cubicBezTo>
                    <a:cubicBezTo>
                      <a:pt x="92" y="170"/>
                      <a:pt x="94" y="169"/>
                      <a:pt x="94" y="167"/>
                    </a:cubicBezTo>
                    <a:cubicBezTo>
                      <a:pt x="94" y="166"/>
                      <a:pt x="94" y="166"/>
                      <a:pt x="94" y="166"/>
                    </a:cubicBezTo>
                    <a:cubicBezTo>
                      <a:pt x="94" y="163"/>
                      <a:pt x="92" y="162"/>
                      <a:pt x="88" y="161"/>
                    </a:cubicBezTo>
                    <a:cubicBezTo>
                      <a:pt x="87" y="161"/>
                      <a:pt x="87" y="161"/>
                      <a:pt x="87" y="161"/>
                    </a:cubicBezTo>
                    <a:cubicBezTo>
                      <a:pt x="83" y="161"/>
                      <a:pt x="80" y="164"/>
                      <a:pt x="79" y="169"/>
                    </a:cubicBezTo>
                    <a:cubicBezTo>
                      <a:pt x="79" y="173"/>
                      <a:pt x="79" y="173"/>
                      <a:pt x="79" y="173"/>
                    </a:cubicBezTo>
                    <a:cubicBezTo>
                      <a:pt x="81" y="179"/>
                      <a:pt x="85" y="182"/>
                      <a:pt x="91" y="182"/>
                    </a:cubicBezTo>
                    <a:cubicBezTo>
                      <a:pt x="93" y="182"/>
                      <a:pt x="93" y="182"/>
                      <a:pt x="93" y="182"/>
                    </a:cubicBezTo>
                    <a:cubicBezTo>
                      <a:pt x="103" y="180"/>
                      <a:pt x="108" y="174"/>
                      <a:pt x="108" y="164"/>
                    </a:cubicBezTo>
                    <a:cubicBezTo>
                      <a:pt x="108" y="162"/>
                      <a:pt x="108" y="162"/>
                      <a:pt x="108" y="162"/>
                    </a:cubicBezTo>
                    <a:cubicBezTo>
                      <a:pt x="108" y="154"/>
                      <a:pt x="101" y="144"/>
                      <a:pt x="88" y="134"/>
                    </a:cubicBezTo>
                    <a:cubicBezTo>
                      <a:pt x="69" y="122"/>
                      <a:pt x="60" y="110"/>
                      <a:pt x="60" y="99"/>
                    </a:cubicBezTo>
                    <a:cubicBezTo>
                      <a:pt x="60" y="96"/>
                      <a:pt x="60" y="96"/>
                      <a:pt x="60" y="96"/>
                    </a:cubicBezTo>
                    <a:cubicBezTo>
                      <a:pt x="60" y="92"/>
                      <a:pt x="61" y="87"/>
                      <a:pt x="64" y="82"/>
                    </a:cubicBezTo>
                    <a:cubicBezTo>
                      <a:pt x="72" y="69"/>
                      <a:pt x="85" y="63"/>
                      <a:pt x="101" y="63"/>
                    </a:cubicBezTo>
                    <a:cubicBezTo>
                      <a:pt x="120" y="63"/>
                      <a:pt x="120" y="63"/>
                      <a:pt x="120" y="63"/>
                    </a:cubicBezTo>
                    <a:cubicBezTo>
                      <a:pt x="122" y="63"/>
                      <a:pt x="122" y="63"/>
                      <a:pt x="122" y="63"/>
                    </a:cubicBezTo>
                    <a:cubicBezTo>
                      <a:pt x="122" y="62"/>
                      <a:pt x="122" y="62"/>
                      <a:pt x="122" y="62"/>
                    </a:cubicBezTo>
                    <a:cubicBezTo>
                      <a:pt x="117" y="55"/>
                      <a:pt x="114" y="49"/>
                      <a:pt x="114" y="42"/>
                    </a:cubicBezTo>
                    <a:cubicBezTo>
                      <a:pt x="114" y="39"/>
                      <a:pt x="114" y="36"/>
                      <a:pt x="115" y="33"/>
                    </a:cubicBezTo>
                    <a:cubicBezTo>
                      <a:pt x="120" y="23"/>
                      <a:pt x="127" y="17"/>
                      <a:pt x="137" y="17"/>
                    </a:cubicBezTo>
                    <a:cubicBezTo>
                      <a:pt x="139" y="18"/>
                      <a:pt x="142" y="18"/>
                      <a:pt x="145" y="19"/>
                    </a:cubicBezTo>
                    <a:cubicBezTo>
                      <a:pt x="153" y="24"/>
                      <a:pt x="158" y="30"/>
                      <a:pt x="158" y="37"/>
                    </a:cubicBezTo>
                    <a:cubicBezTo>
                      <a:pt x="157" y="41"/>
                      <a:pt x="157" y="41"/>
                      <a:pt x="157" y="41"/>
                    </a:cubicBezTo>
                    <a:cubicBezTo>
                      <a:pt x="154" y="49"/>
                      <a:pt x="149" y="53"/>
                      <a:pt x="142" y="53"/>
                    </a:cubicBezTo>
                    <a:cubicBezTo>
                      <a:pt x="142" y="53"/>
                      <a:pt x="142" y="53"/>
                      <a:pt x="142" y="53"/>
                    </a:cubicBezTo>
                    <a:cubicBezTo>
                      <a:pt x="140" y="53"/>
                      <a:pt x="138" y="53"/>
                      <a:pt x="136" y="51"/>
                    </a:cubicBezTo>
                    <a:cubicBezTo>
                      <a:pt x="132" y="48"/>
                      <a:pt x="130" y="45"/>
                      <a:pt x="130" y="42"/>
                    </a:cubicBezTo>
                    <a:cubicBezTo>
                      <a:pt x="130" y="35"/>
                      <a:pt x="133" y="32"/>
                      <a:pt x="137" y="32"/>
                    </a:cubicBezTo>
                    <a:cubicBezTo>
                      <a:pt x="138" y="32"/>
                      <a:pt x="138" y="32"/>
                      <a:pt x="138" y="32"/>
                    </a:cubicBezTo>
                    <a:cubicBezTo>
                      <a:pt x="141" y="33"/>
                      <a:pt x="142" y="33"/>
                      <a:pt x="142" y="35"/>
                    </a:cubicBezTo>
                    <a:cubicBezTo>
                      <a:pt x="142" y="36"/>
                      <a:pt x="142" y="36"/>
                      <a:pt x="142" y="36"/>
                    </a:cubicBezTo>
                    <a:cubicBezTo>
                      <a:pt x="139" y="38"/>
                      <a:pt x="137" y="40"/>
                      <a:pt x="137" y="41"/>
                    </a:cubicBezTo>
                    <a:cubicBezTo>
                      <a:pt x="137" y="42"/>
                      <a:pt x="137" y="42"/>
                      <a:pt x="137" y="42"/>
                    </a:cubicBezTo>
                    <a:cubicBezTo>
                      <a:pt x="137" y="45"/>
                      <a:pt x="139" y="46"/>
                      <a:pt x="143" y="46"/>
                    </a:cubicBezTo>
                    <a:cubicBezTo>
                      <a:pt x="147" y="46"/>
                      <a:pt x="149" y="44"/>
                      <a:pt x="150" y="39"/>
                    </a:cubicBezTo>
                    <a:cubicBezTo>
                      <a:pt x="150" y="35"/>
                      <a:pt x="150" y="35"/>
                      <a:pt x="150" y="35"/>
                    </a:cubicBezTo>
                    <a:cubicBezTo>
                      <a:pt x="150" y="33"/>
                      <a:pt x="150" y="33"/>
                      <a:pt x="150" y="33"/>
                    </a:cubicBezTo>
                    <a:cubicBezTo>
                      <a:pt x="147" y="27"/>
                      <a:pt x="143" y="25"/>
                      <a:pt x="138" y="25"/>
                    </a:cubicBezTo>
                    <a:cubicBezTo>
                      <a:pt x="137" y="25"/>
                      <a:pt x="137" y="25"/>
                      <a:pt x="137" y="25"/>
                    </a:cubicBezTo>
                    <a:cubicBezTo>
                      <a:pt x="136" y="25"/>
                      <a:pt x="135" y="25"/>
                      <a:pt x="134" y="25"/>
                    </a:cubicBezTo>
                    <a:cubicBezTo>
                      <a:pt x="125" y="28"/>
                      <a:pt x="121" y="33"/>
                      <a:pt x="121" y="40"/>
                    </a:cubicBezTo>
                    <a:cubicBezTo>
                      <a:pt x="121" y="42"/>
                      <a:pt x="121" y="42"/>
                      <a:pt x="121" y="42"/>
                    </a:cubicBezTo>
                    <a:cubicBezTo>
                      <a:pt x="121" y="46"/>
                      <a:pt x="121" y="46"/>
                      <a:pt x="121" y="46"/>
                    </a:cubicBezTo>
                    <a:cubicBezTo>
                      <a:pt x="125" y="57"/>
                      <a:pt x="132" y="62"/>
                      <a:pt x="142" y="62"/>
                    </a:cubicBezTo>
                    <a:cubicBezTo>
                      <a:pt x="144" y="62"/>
                      <a:pt x="144" y="62"/>
                      <a:pt x="144" y="62"/>
                    </a:cubicBezTo>
                    <a:cubicBezTo>
                      <a:pt x="146" y="62"/>
                      <a:pt x="149" y="62"/>
                      <a:pt x="152" y="61"/>
                    </a:cubicBezTo>
                    <a:cubicBezTo>
                      <a:pt x="163" y="55"/>
                      <a:pt x="169" y="47"/>
                      <a:pt x="169" y="37"/>
                    </a:cubicBezTo>
                    <a:cubicBezTo>
                      <a:pt x="169" y="34"/>
                      <a:pt x="169" y="34"/>
                      <a:pt x="169" y="34"/>
                    </a:cubicBezTo>
                    <a:cubicBezTo>
                      <a:pt x="169" y="32"/>
                      <a:pt x="168" y="27"/>
                      <a:pt x="165" y="21"/>
                    </a:cubicBezTo>
                    <a:cubicBezTo>
                      <a:pt x="158" y="12"/>
                      <a:pt x="148" y="7"/>
                      <a:pt x="136" y="7"/>
                    </a:cubicBezTo>
                    <a:cubicBezTo>
                      <a:pt x="132" y="7"/>
                      <a:pt x="126" y="9"/>
                      <a:pt x="119" y="12"/>
                    </a:cubicBezTo>
                    <a:cubicBezTo>
                      <a:pt x="111" y="14"/>
                      <a:pt x="100" y="24"/>
                      <a:pt x="83" y="40"/>
                    </a:cubicBezTo>
                    <a:cubicBezTo>
                      <a:pt x="67" y="56"/>
                      <a:pt x="52" y="64"/>
                      <a:pt x="38" y="64"/>
                    </a:cubicBezTo>
                    <a:cubicBezTo>
                      <a:pt x="35" y="64"/>
                      <a:pt x="35" y="64"/>
                      <a:pt x="35" y="64"/>
                    </a:cubicBezTo>
                    <a:cubicBezTo>
                      <a:pt x="27" y="64"/>
                      <a:pt x="19" y="61"/>
                      <a:pt x="11" y="55"/>
                    </a:cubicBezTo>
                    <a:cubicBezTo>
                      <a:pt x="4" y="47"/>
                      <a:pt x="0" y="40"/>
                      <a:pt x="0" y="33"/>
                    </a:cubicBezTo>
                    <a:cubicBezTo>
                      <a:pt x="0" y="29"/>
                      <a:pt x="1" y="22"/>
                      <a:pt x="3" y="10"/>
                    </a:cubicBezTo>
                    <a:cubicBezTo>
                      <a:pt x="2" y="7"/>
                      <a:pt x="2" y="7"/>
                      <a:pt x="2" y="7"/>
                    </a:cubicBezTo>
                    <a:cubicBezTo>
                      <a:pt x="1" y="5"/>
                      <a:pt x="0" y="4"/>
                      <a:pt x="0" y="3"/>
                    </a:cubicBezTo>
                    <a:cubicBezTo>
                      <a:pt x="0" y="2"/>
                      <a:pt x="0" y="2"/>
                      <a:pt x="0" y="2"/>
                    </a:cubicBezTo>
                    <a:cubicBezTo>
                      <a:pt x="1" y="1"/>
                      <a:pt x="2" y="0"/>
                      <a:pt x="3" y="0"/>
                    </a:cubicBezTo>
                    <a:cubicBezTo>
                      <a:pt x="5" y="0"/>
                      <a:pt x="5" y="0"/>
                      <a:pt x="5" y="0"/>
                    </a:cubicBezTo>
                    <a:cubicBezTo>
                      <a:pt x="6" y="0"/>
                      <a:pt x="8" y="2"/>
                      <a:pt x="11" y="5"/>
                    </a:cubicBezTo>
                    <a:cubicBezTo>
                      <a:pt x="12" y="5"/>
                      <a:pt x="12" y="5"/>
                      <a:pt x="12" y="5"/>
                    </a:cubicBezTo>
                    <a:cubicBezTo>
                      <a:pt x="19" y="2"/>
                      <a:pt x="24" y="0"/>
                      <a:pt x="29" y="0"/>
                    </a:cubicBezTo>
                    <a:cubicBezTo>
                      <a:pt x="34" y="0"/>
                      <a:pt x="34" y="0"/>
                      <a:pt x="34" y="0"/>
                    </a:cubicBezTo>
                    <a:cubicBezTo>
                      <a:pt x="36" y="0"/>
                      <a:pt x="40" y="1"/>
                      <a:pt x="44" y="2"/>
                    </a:cubicBezTo>
                    <a:cubicBezTo>
                      <a:pt x="54" y="8"/>
                      <a:pt x="59" y="16"/>
                      <a:pt x="59" y="24"/>
                    </a:cubicBezTo>
                    <a:cubicBezTo>
                      <a:pt x="58" y="32"/>
                      <a:pt x="58" y="32"/>
                      <a:pt x="58" y="32"/>
                    </a:cubicBezTo>
                    <a:cubicBezTo>
                      <a:pt x="53" y="43"/>
                      <a:pt x="46" y="48"/>
                      <a:pt x="36" y="48"/>
                    </a:cubicBezTo>
                    <a:cubicBezTo>
                      <a:pt x="36" y="48"/>
                      <a:pt x="36" y="48"/>
                      <a:pt x="36" y="48"/>
                    </a:cubicBezTo>
                    <a:cubicBezTo>
                      <a:pt x="31" y="47"/>
                      <a:pt x="31" y="47"/>
                      <a:pt x="31" y="47"/>
                    </a:cubicBezTo>
                    <a:cubicBezTo>
                      <a:pt x="22" y="44"/>
                      <a:pt x="17" y="39"/>
                      <a:pt x="17" y="30"/>
                    </a:cubicBezTo>
                    <a:cubicBezTo>
                      <a:pt x="17" y="26"/>
                      <a:pt x="17" y="26"/>
                      <a:pt x="17" y="26"/>
                    </a:cubicBezTo>
                    <a:cubicBezTo>
                      <a:pt x="19" y="19"/>
                      <a:pt x="24" y="15"/>
                      <a:pt x="30" y="15"/>
                    </a:cubicBezTo>
                    <a:cubicBezTo>
                      <a:pt x="34" y="15"/>
                      <a:pt x="34" y="15"/>
                      <a:pt x="34" y="15"/>
                    </a:cubicBezTo>
                    <a:cubicBezTo>
                      <a:pt x="40" y="17"/>
                      <a:pt x="43" y="21"/>
                      <a:pt x="43" y="26"/>
                    </a:cubicBezTo>
                    <a:cubicBezTo>
                      <a:pt x="43" y="27"/>
                      <a:pt x="43" y="27"/>
                      <a:pt x="43" y="27"/>
                    </a:cubicBezTo>
                    <a:cubicBezTo>
                      <a:pt x="43" y="31"/>
                      <a:pt x="40" y="34"/>
                      <a:pt x="35" y="35"/>
                    </a:cubicBezTo>
                    <a:cubicBezTo>
                      <a:pt x="34" y="35"/>
                      <a:pt x="34" y="35"/>
                      <a:pt x="34" y="35"/>
                    </a:cubicBezTo>
                    <a:cubicBezTo>
                      <a:pt x="31" y="34"/>
                      <a:pt x="29" y="33"/>
                      <a:pt x="29" y="31"/>
                    </a:cubicBezTo>
                    <a:cubicBezTo>
                      <a:pt x="29" y="31"/>
                      <a:pt x="29" y="31"/>
                      <a:pt x="29" y="31"/>
                    </a:cubicBezTo>
                    <a:cubicBezTo>
                      <a:pt x="30" y="30"/>
                      <a:pt x="30" y="30"/>
                      <a:pt x="30" y="30"/>
                    </a:cubicBezTo>
                    <a:cubicBezTo>
                      <a:pt x="34" y="30"/>
                      <a:pt x="36" y="28"/>
                      <a:pt x="36" y="25"/>
                    </a:cubicBezTo>
                    <a:cubicBezTo>
                      <a:pt x="36" y="23"/>
                      <a:pt x="35" y="22"/>
                      <a:pt x="32" y="21"/>
                    </a:cubicBezTo>
                    <a:cubicBezTo>
                      <a:pt x="27" y="21"/>
                      <a:pt x="24" y="24"/>
                      <a:pt x="23" y="30"/>
                    </a:cubicBezTo>
                    <a:cubicBezTo>
                      <a:pt x="23" y="32"/>
                      <a:pt x="23" y="32"/>
                      <a:pt x="23" y="32"/>
                    </a:cubicBezTo>
                    <a:cubicBezTo>
                      <a:pt x="26" y="39"/>
                      <a:pt x="30" y="42"/>
                      <a:pt x="36" y="42"/>
                    </a:cubicBezTo>
                    <a:cubicBezTo>
                      <a:pt x="39" y="42"/>
                      <a:pt x="39" y="42"/>
                      <a:pt x="39" y="42"/>
                    </a:cubicBezTo>
                    <a:cubicBezTo>
                      <a:pt x="48" y="39"/>
                      <a:pt x="52" y="33"/>
                      <a:pt x="52" y="26"/>
                    </a:cubicBezTo>
                    <a:cubicBezTo>
                      <a:pt x="52" y="22"/>
                      <a:pt x="51" y="18"/>
                      <a:pt x="48" y="14"/>
                    </a:cubicBezTo>
                    <a:cubicBezTo>
                      <a:pt x="43" y="9"/>
                      <a:pt x="38" y="6"/>
                      <a:pt x="32" y="6"/>
                    </a:cubicBezTo>
                    <a:cubicBezTo>
                      <a:pt x="30" y="6"/>
                      <a:pt x="28" y="6"/>
                      <a:pt x="25" y="7"/>
                    </a:cubicBezTo>
                    <a:cubicBezTo>
                      <a:pt x="14" y="11"/>
                      <a:pt x="8" y="19"/>
                      <a:pt x="8" y="31"/>
                    </a:cubicBezTo>
                    <a:cubicBezTo>
                      <a:pt x="8" y="36"/>
                      <a:pt x="10" y="42"/>
                      <a:pt x="13" y="47"/>
                    </a:cubicBezTo>
                    <a:cubicBezTo>
                      <a:pt x="20" y="54"/>
                      <a:pt x="28" y="58"/>
                      <a:pt x="36" y="58"/>
                    </a:cubicBezTo>
                    <a:cubicBezTo>
                      <a:pt x="41" y="58"/>
                      <a:pt x="47" y="56"/>
                      <a:pt x="54" y="54"/>
                    </a:cubicBezTo>
                    <a:cubicBezTo>
                      <a:pt x="58" y="52"/>
                      <a:pt x="68" y="45"/>
                      <a:pt x="82" y="31"/>
                    </a:cubicBezTo>
                    <a:cubicBezTo>
                      <a:pt x="102" y="10"/>
                      <a:pt x="120" y="0"/>
                      <a:pt x="137" y="0"/>
                    </a:cubicBezTo>
                    <a:cubicBezTo>
                      <a:pt x="143" y="0"/>
                      <a:pt x="149" y="1"/>
                      <a:pt x="156" y="4"/>
                    </a:cubicBezTo>
                    <a:cubicBezTo>
                      <a:pt x="169" y="12"/>
                      <a:pt x="176" y="22"/>
                      <a:pt x="176" y="34"/>
                    </a:cubicBezTo>
                    <a:cubicBezTo>
                      <a:pt x="176" y="41"/>
                      <a:pt x="176" y="41"/>
                      <a:pt x="176" y="41"/>
                    </a:cubicBezTo>
                    <a:cubicBezTo>
                      <a:pt x="176" y="43"/>
                      <a:pt x="175" y="46"/>
                      <a:pt x="174" y="49"/>
                    </a:cubicBezTo>
                    <a:cubicBezTo>
                      <a:pt x="167" y="64"/>
                      <a:pt x="155" y="71"/>
                      <a:pt x="138" y="71"/>
                    </a:cubicBezTo>
                    <a:cubicBezTo>
                      <a:pt x="131" y="71"/>
                      <a:pt x="121" y="70"/>
                      <a:pt x="108" y="69"/>
                    </a:cubicBezTo>
                    <a:cubicBezTo>
                      <a:pt x="99" y="69"/>
                      <a:pt x="99" y="69"/>
                      <a:pt x="99" y="69"/>
                    </a:cubicBezTo>
                    <a:cubicBezTo>
                      <a:pt x="94" y="69"/>
                      <a:pt x="88" y="70"/>
                      <a:pt x="82" y="73"/>
                    </a:cubicBezTo>
                    <a:cubicBezTo>
                      <a:pt x="71" y="79"/>
                      <a:pt x="66" y="87"/>
                      <a:pt x="66" y="96"/>
                    </a:cubicBezTo>
                    <a:cubicBezTo>
                      <a:pt x="66" y="98"/>
                      <a:pt x="66" y="98"/>
                      <a:pt x="66" y="98"/>
                    </a:cubicBezTo>
                    <a:cubicBezTo>
                      <a:pt x="67" y="103"/>
                      <a:pt x="67" y="103"/>
                      <a:pt x="67" y="103"/>
                    </a:cubicBezTo>
                    <a:cubicBezTo>
                      <a:pt x="71" y="113"/>
                      <a:pt x="77" y="118"/>
                      <a:pt x="86" y="118"/>
                    </a:cubicBezTo>
                    <a:cubicBezTo>
                      <a:pt x="90" y="117"/>
                      <a:pt x="90" y="117"/>
                      <a:pt x="90" y="117"/>
                    </a:cubicBezTo>
                    <a:cubicBezTo>
                      <a:pt x="99" y="115"/>
                      <a:pt x="104" y="109"/>
                      <a:pt x="104" y="102"/>
                    </a:cubicBezTo>
                    <a:cubicBezTo>
                      <a:pt x="104" y="101"/>
                      <a:pt x="104" y="101"/>
                      <a:pt x="104" y="101"/>
                    </a:cubicBezTo>
                    <a:cubicBezTo>
                      <a:pt x="104" y="94"/>
                      <a:pt x="100" y="89"/>
                      <a:pt x="93" y="88"/>
                    </a:cubicBezTo>
                    <a:cubicBezTo>
                      <a:pt x="90" y="88"/>
                      <a:pt x="90" y="88"/>
                      <a:pt x="90" y="88"/>
                    </a:cubicBezTo>
                    <a:cubicBezTo>
                      <a:pt x="85" y="89"/>
                      <a:pt x="82" y="91"/>
                      <a:pt x="82" y="95"/>
                    </a:cubicBezTo>
                    <a:cubicBezTo>
                      <a:pt x="82" y="97"/>
                      <a:pt x="82" y="97"/>
                      <a:pt x="82" y="97"/>
                    </a:cubicBezTo>
                    <a:cubicBezTo>
                      <a:pt x="83" y="101"/>
                      <a:pt x="84" y="102"/>
                      <a:pt x="86" y="102"/>
                    </a:cubicBezTo>
                    <a:cubicBezTo>
                      <a:pt x="87" y="102"/>
                      <a:pt x="87" y="102"/>
                      <a:pt x="87" y="102"/>
                    </a:cubicBezTo>
                    <a:cubicBezTo>
                      <a:pt x="89" y="102"/>
                      <a:pt x="91" y="101"/>
                      <a:pt x="93" y="98"/>
                    </a:cubicBezTo>
                    <a:cubicBezTo>
                      <a:pt x="94" y="98"/>
                      <a:pt x="95" y="99"/>
                      <a:pt x="95" y="101"/>
                    </a:cubicBezTo>
                    <a:cubicBezTo>
                      <a:pt x="95" y="104"/>
                      <a:pt x="93" y="107"/>
                      <a:pt x="87" y="107"/>
                    </a:cubicBezTo>
                    <a:cubicBezTo>
                      <a:pt x="85" y="107"/>
                      <a:pt x="85" y="107"/>
                      <a:pt x="85" y="107"/>
                    </a:cubicBezTo>
                    <a:cubicBezTo>
                      <a:pt x="79" y="105"/>
                      <a:pt x="77" y="102"/>
                      <a:pt x="77" y="96"/>
                    </a:cubicBezTo>
                    <a:cubicBezTo>
                      <a:pt x="77" y="89"/>
                      <a:pt x="81" y="84"/>
                      <a:pt x="90" y="83"/>
                    </a:cubicBezTo>
                    <a:cubicBezTo>
                      <a:pt x="93" y="83"/>
                      <a:pt x="93" y="83"/>
                      <a:pt x="93" y="83"/>
                    </a:cubicBezTo>
                    <a:cubicBezTo>
                      <a:pt x="97" y="84"/>
                      <a:pt x="97" y="84"/>
                      <a:pt x="97" y="84"/>
                    </a:cubicBezTo>
                    <a:cubicBezTo>
                      <a:pt x="105" y="87"/>
                      <a:pt x="110" y="93"/>
                      <a:pt x="110" y="101"/>
                    </a:cubicBezTo>
                    <a:cubicBezTo>
                      <a:pt x="110" y="110"/>
                      <a:pt x="104" y="118"/>
                      <a:pt x="93" y="122"/>
                    </a:cubicBezTo>
                    <a:cubicBezTo>
                      <a:pt x="87" y="122"/>
                      <a:pt x="84" y="123"/>
                      <a:pt x="84" y="124"/>
                    </a:cubicBezTo>
                    <a:cubicBezTo>
                      <a:pt x="84" y="125"/>
                      <a:pt x="84" y="125"/>
                      <a:pt x="84" y="125"/>
                    </a:cubicBezTo>
                    <a:cubicBezTo>
                      <a:pt x="98" y="135"/>
                      <a:pt x="98" y="135"/>
                      <a:pt x="98" y="135"/>
                    </a:cubicBezTo>
                    <a:cubicBezTo>
                      <a:pt x="108" y="145"/>
                      <a:pt x="113" y="154"/>
                      <a:pt x="113" y="163"/>
                    </a:cubicBezTo>
                    <a:cubicBezTo>
                      <a:pt x="112" y="167"/>
                      <a:pt x="112" y="171"/>
                      <a:pt x="111" y="173"/>
                    </a:cubicBezTo>
                    <a:cubicBezTo>
                      <a:pt x="107" y="182"/>
                      <a:pt x="100" y="187"/>
                      <a:pt x="92" y="187"/>
                    </a:cubicBezTo>
                    <a:lnTo>
                      <a:pt x="87" y="186"/>
                    </a:lnTo>
                    <a:close/>
                  </a:path>
                </a:pathLst>
              </a:custGeom>
              <a:grpFill/>
              <a:ln w="9525">
                <a:noFill/>
                <a:round/>
              </a:ln>
            </p:spPr>
            <p:txBody>
              <a:bodyPr/>
              <a:lstStyle/>
              <a:p>
                <a:pPr>
                  <a:defRPr/>
                </a:pPr>
                <a:endParaRPr lang="zh-CN" altLang="en-US" sz="1350">
                  <a:solidFill>
                    <a:schemeClr val="bg1"/>
                  </a:solidFill>
                </a:endParaRPr>
              </a:p>
            </p:txBody>
          </p:sp>
        </p:grpSp>
      </p:grpSp>
      <p:grpSp>
        <p:nvGrpSpPr>
          <p:cNvPr id="19" name="组合 18"/>
          <p:cNvGrpSpPr/>
          <p:nvPr/>
        </p:nvGrpSpPr>
        <p:grpSpPr>
          <a:xfrm>
            <a:off x="3334467" y="3027908"/>
            <a:ext cx="5514321" cy="1445354"/>
            <a:chOff x="3338840" y="3087758"/>
            <a:chExt cx="5514321" cy="1445354"/>
          </a:xfrm>
        </p:grpSpPr>
        <p:sp>
          <p:nvSpPr>
            <p:cNvPr id="7" name="文本框 7"/>
            <p:cNvSpPr txBox="1">
              <a:spLocks noChangeArrowheads="1"/>
            </p:cNvSpPr>
            <p:nvPr/>
          </p:nvSpPr>
          <p:spPr bwMode="auto">
            <a:xfrm>
              <a:off x="5029132" y="4195927"/>
              <a:ext cx="2133737"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a:solidFill>
                    <a:schemeClr val="bg1"/>
                  </a:solidFill>
                  <a:latin typeface="造字工房悦黑体验版常规体" pitchFamily="50" charset="-122"/>
                  <a:ea typeface="造字工房悦黑体验版常规体" pitchFamily="50" charset="-122"/>
                </a:rPr>
                <a:t>汇报人：</a:t>
              </a:r>
              <a:r>
                <a:rPr lang="en-US" altLang="zh-CN" sz="1600">
                  <a:solidFill>
                    <a:schemeClr val="bg1"/>
                  </a:solidFill>
                  <a:latin typeface="造字工房悦黑体验版常规体" pitchFamily="50" charset="-122"/>
                  <a:ea typeface="造字工房悦黑体验版常规体" pitchFamily="50" charset="-122"/>
                </a:rPr>
                <a:t>PPT</a:t>
              </a:r>
              <a:r>
                <a:rPr lang="zh-CN" altLang="en-US" sz="1600">
                  <a:solidFill>
                    <a:schemeClr val="bg1"/>
                  </a:solidFill>
                  <a:latin typeface="造字工房悦黑体验版常规体" pitchFamily="50" charset="-122"/>
                  <a:ea typeface="造字工房悦黑体验版常规体" pitchFamily="50" charset="-122"/>
                </a:rPr>
                <a:t>汇</a:t>
              </a:r>
              <a:endParaRPr lang="zh-CN" altLang="en-US" sz="1600">
                <a:solidFill>
                  <a:schemeClr val="bg1"/>
                </a:solidFill>
                <a:latin typeface="造字工房悦黑体验版常规体" pitchFamily="50" charset="-122"/>
                <a:ea typeface="造字工房悦黑体验版常规体" pitchFamily="50" charset="-122"/>
              </a:endParaRPr>
            </a:p>
          </p:txBody>
        </p:sp>
        <p:sp>
          <p:nvSpPr>
            <p:cNvPr id="17" name="文本框 62"/>
            <p:cNvSpPr txBox="1">
              <a:spLocks noChangeArrowheads="1"/>
            </p:cNvSpPr>
            <p:nvPr/>
          </p:nvSpPr>
          <p:spPr bwMode="auto">
            <a:xfrm>
              <a:off x="3446463" y="3866800"/>
              <a:ext cx="52990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eaLnBrk="1" hangingPunct="1"/>
              <a:r>
                <a:rPr lang="en-US" altLang="zh-CN" sz="1400">
                  <a:solidFill>
                    <a:schemeClr val="bg1"/>
                  </a:solidFill>
                  <a:latin typeface="微软雅黑" panose="020b0503020204020204" pitchFamily="34" charset="-122"/>
                  <a:ea typeface="微软雅黑" panose="020b0503020204020204" pitchFamily="34" charset="-122"/>
                </a:rPr>
                <a:t>THANK YOU FOR YOUR WATCH</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3338840" y="3087758"/>
              <a:ext cx="5514321" cy="923330"/>
            </a:xfrm>
            <a:prstGeom prst="rect">
              <a:avLst/>
            </a:prstGeom>
            <a:noFill/>
          </p:spPr>
          <p:txBody>
            <a:bodyPr wrap="square" rtlCol="0">
              <a:spAutoFit/>
            </a:bodyPr>
            <a:lstStyle/>
            <a:p>
              <a:pPr algn="dist"/>
              <a:r>
                <a:rPr lang="zh-CN" altLang="en-US" sz="5400">
                  <a:solidFill>
                    <a:schemeClr val="bg1"/>
                  </a:solidFill>
                  <a:latin typeface="造字工房悦黑体验版常规体" pitchFamily="50" charset="-122"/>
                  <a:ea typeface="造字工房悦黑体验版常规体" pitchFamily="50" charset="-122"/>
                </a:rPr>
                <a:t>谢谢您的观看</a:t>
              </a:r>
              <a:endParaRPr lang="zh-CN" altLang="en-US" sz="5400">
                <a:solidFill>
                  <a:schemeClr val="bg1"/>
                </a:solidFill>
                <a:latin typeface="造字工房悦黑体验版常规体" pitchFamily="50" charset="-122"/>
                <a:ea typeface="造字工房悦黑体验版常规体" pitchFamily="50" charset="-122"/>
              </a:endParaRPr>
            </a:p>
          </p:txBody>
        </p:sp>
      </p:grpSp>
    </p:spTree>
  </p:cSld>
  <p:clrMapOvr>
    <a:masterClrMapping/>
  </p:clrMapOvr>
  <mc:AlternateContent>
    <mc:Choice xmlns:p14="http://schemas.microsoft.com/office/powerpoint/2010/main" Requires="p14">
      <p:transition advClick="0" advTm="2000" p14:dur="0"/>
    </mc:Choice>
    <mc:Fallback>
      <p:transition advClick="0" advTm="2000"/>
    </mc:Fallback>
  </mc:AlternateConten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52738" y="2223933"/>
            <a:ext cx="447475" cy="492699"/>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4" name="矩形 3"/>
          <p:cNvSpPr/>
          <p:nvPr/>
        </p:nvSpPr>
        <p:spPr>
          <a:xfrm>
            <a:off x="3694260" y="2226315"/>
            <a:ext cx="7016771" cy="4926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32" tIns="0" rIns="134932"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71141" y="1651500"/>
            <a:ext cx="6981068" cy="5807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52208" y="1647931"/>
            <a:ext cx="640268" cy="58433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38917" name="矩形 11"/>
          <p:cNvSpPr/>
          <p:nvPr/>
        </p:nvSpPr>
        <p:spPr>
          <a:xfrm>
            <a:off x="2961166" y="2954649"/>
            <a:ext cx="6268204" cy="1268639"/>
          </a:xfrm>
          <a:prstGeom prst="rect">
            <a:avLst/>
          </a:prstGeom>
          <a:noFill/>
          <a:ln w="25400">
            <a:noFill/>
          </a:ln>
        </p:spPr>
        <p:txBody>
          <a:bodyPr lIns="91392" tIns="45694" rIns="91392" bIns="45694"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custDataLst>
              <p:tags r:id="rId8"/>
            </p:custDataLst>
          </p:nvPr>
        </p:nvPicPr>
        <p:blipFill>
          <a:blip r:embed="rId7"/>
          <a:stretch>
            <a:fillRect/>
          </a:stretch>
        </p:blipFill>
        <p:spPr>
          <a:xfrm>
            <a:off x="4667756" y="131755"/>
            <a:ext cx="2856217" cy="1428109"/>
          </a:xfrm>
          <a:prstGeom prst="rect">
            <a:avLst/>
          </a:prstGeom>
          <a:noFill/>
          <a:ln w="9525">
            <a:noFill/>
          </a:ln>
        </p:spPr>
      </p:pic>
      <p:pic>
        <p:nvPicPr>
          <p:cNvPr id="2" name="图片 1" descr="wxewm"/>
          <p:cNvPicPr>
            <a:picLocks noChangeAspect="1"/>
          </p:cNvPicPr>
          <p:nvPr>
            <p:custDataLst>
              <p:tags r:id="rId10"/>
            </p:custDataLst>
          </p:nvPr>
        </p:nvPicPr>
        <p:blipFill>
          <a:blip r:embed="rId9"/>
          <a:stretch>
            <a:fillRect/>
          </a:stretch>
        </p:blipFill>
        <p:spPr>
          <a:xfrm>
            <a:off x="4810125" y="3878580"/>
            <a:ext cx="2572385" cy="2572385"/>
          </a:xfrm>
          <a:prstGeom prst="rect">
            <a:avLst/>
          </a:prstGeom>
        </p:spPr>
      </p:pic>
      <p:sp>
        <p:nvSpPr>
          <p:cNvPr id="5" name="文本框 4"/>
          <p:cNvSpPr txBox="1"/>
          <p:nvPr/>
        </p:nvSpPr>
        <p:spPr>
          <a:xfrm>
            <a:off x="3540125" y="6450965"/>
            <a:ext cx="5113020" cy="254000"/>
          </a:xfrm>
          <a:prstGeom prst="rect">
            <a:avLst/>
          </a:prstGeom>
          <a:noFill/>
        </p:spPr>
        <p:txBody>
          <a:bodyPr wrap="square" rtlCol="0">
            <a:spAutoFit/>
          </a:bodyPr>
          <a:lstStyle/>
          <a:p>
            <a:r>
              <a:rPr lang="zh-CN" altLang="en-US" sz="1055" b="1">
                <a:solidFill>
                  <a:srgbClr val="4A452A"/>
                </a:solidFill>
                <a:latin typeface="微软雅黑" panose="020b0503020204020204" pitchFamily="34" charset="-122"/>
                <a:ea typeface="微软雅黑" panose="020b0503020204020204" pitchFamily="34" charset="-122"/>
              </a:rPr>
              <a:t>扫描关注公众号“PPT汇”收藏网站防止遗忘</a:t>
            </a:r>
            <a:r>
              <a:rPr lang="en-US" altLang="zh-CN" sz="1055" b="1">
                <a:solidFill>
                  <a:srgbClr val="4A452A"/>
                </a:solidFill>
                <a:latin typeface="微软雅黑" panose="020b0503020204020204" pitchFamily="34" charset="-122"/>
                <a:ea typeface="微软雅黑" panose="020b0503020204020204" pitchFamily="34" charset="-122"/>
              </a:rPr>
              <a:t>/</a:t>
            </a:r>
            <a:r>
              <a:rPr lang="zh-CN" altLang="en-US" sz="1055" b="1">
                <a:solidFill>
                  <a:srgbClr val="4A452A"/>
                </a:solidFill>
                <a:latin typeface="微软雅黑" panose="020b0503020204020204" pitchFamily="34" charset="-122"/>
                <a:ea typeface="微软雅黑" panose="020b0503020204020204" pitchFamily="34" charset="-122"/>
              </a:rPr>
              <a:t>免费获取更多精选PPT模板下载资源</a:t>
            </a:r>
            <a:endParaRPr lang="zh-CN" altLang="en-US" sz="1055" b="1">
              <a:solidFill>
                <a:srgbClr val="4A452A"/>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sh dir="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1" name="文本框 95"/>
          <p:cNvSpPr txBox="1">
            <a:spLocks noChangeArrowheads="1"/>
          </p:cNvSpPr>
          <p:nvPr/>
        </p:nvSpPr>
        <p:spPr bwMode="auto">
          <a:xfrm>
            <a:off x="4104481" y="3392489"/>
            <a:ext cx="3983039" cy="77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4800" b="1">
                <a:solidFill>
                  <a:schemeClr val="bg1"/>
                </a:solidFill>
                <a:latin typeface="造字工房悦黑体验版常规体" pitchFamily="50" charset="-122"/>
                <a:ea typeface="造字工房悦黑体验版常规体" pitchFamily="50" charset="-122"/>
              </a:rPr>
              <a:t>年度工作概述</a:t>
            </a:r>
            <a:endParaRPr lang="zh-CN" altLang="en-US" sz="4800" b="1">
              <a:solidFill>
                <a:schemeClr val="bg1"/>
              </a:solidFill>
              <a:latin typeface="造字工房悦黑体验版常规体" pitchFamily="50" charset="-122"/>
              <a:ea typeface="造字工房悦黑体验版常规体" pitchFamily="50" charset="-122"/>
            </a:endParaRPr>
          </a:p>
        </p:txBody>
      </p:sp>
      <p:grpSp>
        <p:nvGrpSpPr>
          <p:cNvPr id="42" name="Group 4"/>
          <p:cNvGrpSpPr>
            <a:grpSpLocks noChangeAspect="1"/>
          </p:cNvGrpSpPr>
          <p:nvPr/>
        </p:nvGrpSpPr>
        <p:grpSpPr>
          <a:xfrm>
            <a:off x="4186239" y="1390654"/>
            <a:ext cx="3554412" cy="1650999"/>
            <a:chOff x="2637" y="876"/>
            <a:chExt cx="2239" cy="1040"/>
          </a:xfrm>
          <a:solidFill>
            <a:srgbClr val="F1E2D4"/>
          </a:solidFill>
        </p:grpSpPr>
        <p:sp>
          <p:nvSpPr>
            <p:cNvPr id="43" name="Freeform 5"/>
            <p:cNvSpPr>
              <a:spLocks noEditPoints="1"/>
            </p:cNvSpPr>
            <p:nvPr/>
          </p:nvSpPr>
          <p:spPr bwMode="auto">
            <a:xfrm>
              <a:off x="3295" y="876"/>
              <a:ext cx="955" cy="643"/>
            </a:xfrm>
            <a:custGeom>
              <a:gdLst>
                <a:gd name="T0" fmla="*/ 167 w 331"/>
                <a:gd name="T1" fmla="*/ 67 h 222"/>
                <a:gd name="T2" fmla="*/ 166 w 331"/>
                <a:gd name="T3" fmla="*/ 68 h 222"/>
                <a:gd name="T4" fmla="*/ 103 w 331"/>
                <a:gd name="T5" fmla="*/ 111 h 222"/>
                <a:gd name="T6" fmla="*/ 115 w 331"/>
                <a:gd name="T7" fmla="*/ 142 h 222"/>
                <a:gd name="T8" fmla="*/ 100 w 331"/>
                <a:gd name="T9" fmla="*/ 160 h 222"/>
                <a:gd name="T10" fmla="*/ 84 w 331"/>
                <a:gd name="T11" fmla="*/ 143 h 222"/>
                <a:gd name="T12" fmla="*/ 91 w 331"/>
                <a:gd name="T13" fmla="*/ 112 h 222"/>
                <a:gd name="T14" fmla="*/ 59 w 331"/>
                <a:gd name="T15" fmla="*/ 106 h 222"/>
                <a:gd name="T16" fmla="*/ 26 w 331"/>
                <a:gd name="T17" fmla="*/ 122 h 222"/>
                <a:gd name="T18" fmla="*/ 12 w 331"/>
                <a:gd name="T19" fmla="*/ 161 h 222"/>
                <a:gd name="T20" fmla="*/ 25 w 331"/>
                <a:gd name="T21" fmla="*/ 200 h 222"/>
                <a:gd name="T22" fmla="*/ 57 w 331"/>
                <a:gd name="T23" fmla="*/ 213 h 222"/>
                <a:gd name="T24" fmla="*/ 91 w 331"/>
                <a:gd name="T25" fmla="*/ 208 h 222"/>
                <a:gd name="T26" fmla="*/ 93 w 331"/>
                <a:gd name="T27" fmla="*/ 210 h 222"/>
                <a:gd name="T28" fmla="*/ 60 w 331"/>
                <a:gd name="T29" fmla="*/ 220 h 222"/>
                <a:gd name="T30" fmla="*/ 18 w 331"/>
                <a:gd name="T31" fmla="*/ 205 h 222"/>
                <a:gd name="T32" fmla="*/ 0 w 331"/>
                <a:gd name="T33" fmla="*/ 160 h 222"/>
                <a:gd name="T34" fmla="*/ 22 w 331"/>
                <a:gd name="T35" fmla="*/ 115 h 222"/>
                <a:gd name="T36" fmla="*/ 63 w 331"/>
                <a:gd name="T37" fmla="*/ 98 h 222"/>
                <a:gd name="T38" fmla="*/ 95 w 331"/>
                <a:gd name="T39" fmla="*/ 106 h 222"/>
                <a:gd name="T40" fmla="*/ 159 w 331"/>
                <a:gd name="T41" fmla="*/ 62 h 222"/>
                <a:gd name="T42" fmla="*/ 146 w 331"/>
                <a:gd name="T43" fmla="*/ 21 h 222"/>
                <a:gd name="T44" fmla="*/ 164 w 331"/>
                <a:gd name="T45" fmla="*/ 0 h 222"/>
                <a:gd name="T46" fmla="*/ 186 w 331"/>
                <a:gd name="T47" fmla="*/ 18 h 222"/>
                <a:gd name="T48" fmla="*/ 172 w 331"/>
                <a:gd name="T49" fmla="*/ 60 h 222"/>
                <a:gd name="T50" fmla="*/ 236 w 331"/>
                <a:gd name="T51" fmla="*/ 104 h 222"/>
                <a:gd name="T52" fmla="*/ 268 w 331"/>
                <a:gd name="T53" fmla="*/ 96 h 222"/>
                <a:gd name="T54" fmla="*/ 309 w 331"/>
                <a:gd name="T55" fmla="*/ 113 h 222"/>
                <a:gd name="T56" fmla="*/ 330 w 331"/>
                <a:gd name="T57" fmla="*/ 158 h 222"/>
                <a:gd name="T58" fmla="*/ 313 w 331"/>
                <a:gd name="T59" fmla="*/ 203 h 222"/>
                <a:gd name="T60" fmla="*/ 270 w 331"/>
                <a:gd name="T61" fmla="*/ 218 h 222"/>
                <a:gd name="T62" fmla="*/ 238 w 331"/>
                <a:gd name="T63" fmla="*/ 208 h 222"/>
                <a:gd name="T64" fmla="*/ 240 w 331"/>
                <a:gd name="T65" fmla="*/ 206 h 222"/>
                <a:gd name="T66" fmla="*/ 274 w 331"/>
                <a:gd name="T67" fmla="*/ 211 h 222"/>
                <a:gd name="T68" fmla="*/ 306 w 331"/>
                <a:gd name="T69" fmla="*/ 198 h 222"/>
                <a:gd name="T70" fmla="*/ 319 w 331"/>
                <a:gd name="T71" fmla="*/ 159 h 222"/>
                <a:gd name="T72" fmla="*/ 304 w 331"/>
                <a:gd name="T73" fmla="*/ 120 h 222"/>
                <a:gd name="T74" fmla="*/ 271 w 331"/>
                <a:gd name="T75" fmla="*/ 104 h 222"/>
                <a:gd name="T76" fmla="*/ 240 w 331"/>
                <a:gd name="T77" fmla="*/ 110 h 222"/>
                <a:gd name="T78" fmla="*/ 247 w 331"/>
                <a:gd name="T79" fmla="*/ 141 h 222"/>
                <a:gd name="T80" fmla="*/ 231 w 331"/>
                <a:gd name="T81" fmla="*/ 158 h 222"/>
                <a:gd name="T82" fmla="*/ 216 w 331"/>
                <a:gd name="T83" fmla="*/ 140 h 222"/>
                <a:gd name="T84" fmla="*/ 228 w 331"/>
                <a:gd name="T85" fmla="*/ 109 h 222"/>
                <a:gd name="T86" fmla="*/ 167 w 331"/>
                <a:gd name="T87" fmla="*/ 67 h 222"/>
                <a:gd name="T88" fmla="*/ 98 w 331"/>
                <a:gd name="T89" fmla="*/ 118 h 222"/>
                <a:gd name="T90" fmla="*/ 91 w 331"/>
                <a:gd name="T91" fmla="*/ 140 h 222"/>
                <a:gd name="T92" fmla="*/ 99 w 331"/>
                <a:gd name="T93" fmla="*/ 151 h 222"/>
                <a:gd name="T94" fmla="*/ 106 w 331"/>
                <a:gd name="T95" fmla="*/ 139 h 222"/>
                <a:gd name="T96" fmla="*/ 98 w 331"/>
                <a:gd name="T97" fmla="*/ 118 h 222"/>
                <a:gd name="T98" fmla="*/ 165 w 331"/>
                <a:gd name="T99" fmla="*/ 56 h 222"/>
                <a:gd name="T100" fmla="*/ 178 w 331"/>
                <a:gd name="T101" fmla="*/ 23 h 222"/>
                <a:gd name="T102" fmla="*/ 165 w 331"/>
                <a:gd name="T103" fmla="*/ 13 h 222"/>
                <a:gd name="T104" fmla="*/ 154 w 331"/>
                <a:gd name="T105" fmla="*/ 27 h 222"/>
                <a:gd name="T106" fmla="*/ 165 w 331"/>
                <a:gd name="T107" fmla="*/ 56 h 222"/>
                <a:gd name="T108" fmla="*/ 233 w 331"/>
                <a:gd name="T109" fmla="*/ 116 h 222"/>
                <a:gd name="T110" fmla="*/ 225 w 331"/>
                <a:gd name="T111" fmla="*/ 137 h 222"/>
                <a:gd name="T112" fmla="*/ 232 w 331"/>
                <a:gd name="T113" fmla="*/ 149 h 222"/>
                <a:gd name="T114" fmla="*/ 240 w 331"/>
                <a:gd name="T115" fmla="*/ 138 h 222"/>
                <a:gd name="T116" fmla="*/ 233 w 331"/>
                <a:gd name="T117" fmla="*/ 116 h 2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1" h="221">
                  <a:moveTo>
                    <a:pt x="167" y="67"/>
                  </a:moveTo>
                  <a:cubicBezTo>
                    <a:pt x="166" y="68"/>
                    <a:pt x="166" y="68"/>
                    <a:pt x="166" y="68"/>
                  </a:cubicBezTo>
                  <a:cubicBezTo>
                    <a:pt x="140" y="80"/>
                    <a:pt x="119" y="94"/>
                    <a:pt x="103" y="111"/>
                  </a:cubicBezTo>
                  <a:cubicBezTo>
                    <a:pt x="111" y="119"/>
                    <a:pt x="115" y="130"/>
                    <a:pt x="115" y="142"/>
                  </a:cubicBezTo>
                  <a:cubicBezTo>
                    <a:pt x="114" y="153"/>
                    <a:pt x="109" y="160"/>
                    <a:pt x="100" y="160"/>
                  </a:cubicBezTo>
                  <a:cubicBezTo>
                    <a:pt x="91" y="160"/>
                    <a:pt x="85" y="154"/>
                    <a:pt x="84" y="143"/>
                  </a:cubicBezTo>
                  <a:cubicBezTo>
                    <a:pt x="83" y="131"/>
                    <a:pt x="85" y="121"/>
                    <a:pt x="91" y="112"/>
                  </a:cubicBezTo>
                  <a:cubicBezTo>
                    <a:pt x="83" y="107"/>
                    <a:pt x="72" y="105"/>
                    <a:pt x="59" y="106"/>
                  </a:cubicBezTo>
                  <a:cubicBezTo>
                    <a:pt x="47" y="108"/>
                    <a:pt x="36" y="113"/>
                    <a:pt x="26" y="122"/>
                  </a:cubicBezTo>
                  <a:cubicBezTo>
                    <a:pt x="17" y="130"/>
                    <a:pt x="12" y="143"/>
                    <a:pt x="12" y="161"/>
                  </a:cubicBezTo>
                  <a:cubicBezTo>
                    <a:pt x="12" y="179"/>
                    <a:pt x="16" y="191"/>
                    <a:pt x="25" y="200"/>
                  </a:cubicBezTo>
                  <a:cubicBezTo>
                    <a:pt x="34" y="208"/>
                    <a:pt x="45" y="212"/>
                    <a:pt x="57" y="213"/>
                  </a:cubicBezTo>
                  <a:cubicBezTo>
                    <a:pt x="68" y="214"/>
                    <a:pt x="80" y="212"/>
                    <a:pt x="91" y="208"/>
                  </a:cubicBezTo>
                  <a:cubicBezTo>
                    <a:pt x="93" y="210"/>
                    <a:pt x="93" y="210"/>
                    <a:pt x="93" y="210"/>
                  </a:cubicBezTo>
                  <a:cubicBezTo>
                    <a:pt x="87" y="215"/>
                    <a:pt x="76" y="219"/>
                    <a:pt x="60" y="220"/>
                  </a:cubicBezTo>
                  <a:cubicBezTo>
                    <a:pt x="44" y="222"/>
                    <a:pt x="30" y="217"/>
                    <a:pt x="18" y="205"/>
                  </a:cubicBezTo>
                  <a:cubicBezTo>
                    <a:pt x="6" y="194"/>
                    <a:pt x="0" y="179"/>
                    <a:pt x="0" y="160"/>
                  </a:cubicBezTo>
                  <a:cubicBezTo>
                    <a:pt x="1" y="141"/>
                    <a:pt x="8" y="127"/>
                    <a:pt x="22" y="115"/>
                  </a:cubicBezTo>
                  <a:cubicBezTo>
                    <a:pt x="36" y="104"/>
                    <a:pt x="50" y="98"/>
                    <a:pt x="63" y="98"/>
                  </a:cubicBezTo>
                  <a:cubicBezTo>
                    <a:pt x="77" y="98"/>
                    <a:pt x="87" y="101"/>
                    <a:pt x="95" y="106"/>
                  </a:cubicBezTo>
                  <a:cubicBezTo>
                    <a:pt x="111" y="90"/>
                    <a:pt x="132" y="75"/>
                    <a:pt x="159" y="62"/>
                  </a:cubicBezTo>
                  <a:cubicBezTo>
                    <a:pt x="149" y="48"/>
                    <a:pt x="145" y="35"/>
                    <a:pt x="146" y="21"/>
                  </a:cubicBezTo>
                  <a:cubicBezTo>
                    <a:pt x="147" y="8"/>
                    <a:pt x="153" y="1"/>
                    <a:pt x="164" y="0"/>
                  </a:cubicBezTo>
                  <a:cubicBezTo>
                    <a:pt x="175" y="0"/>
                    <a:pt x="182" y="6"/>
                    <a:pt x="186" y="18"/>
                  </a:cubicBezTo>
                  <a:cubicBezTo>
                    <a:pt x="189" y="31"/>
                    <a:pt x="185" y="45"/>
                    <a:pt x="172" y="60"/>
                  </a:cubicBezTo>
                  <a:cubicBezTo>
                    <a:pt x="198" y="73"/>
                    <a:pt x="220" y="88"/>
                    <a:pt x="236" y="104"/>
                  </a:cubicBezTo>
                  <a:cubicBezTo>
                    <a:pt x="244" y="99"/>
                    <a:pt x="254" y="96"/>
                    <a:pt x="268" y="96"/>
                  </a:cubicBezTo>
                  <a:cubicBezTo>
                    <a:pt x="281" y="96"/>
                    <a:pt x="295" y="102"/>
                    <a:pt x="309" y="113"/>
                  </a:cubicBezTo>
                  <a:cubicBezTo>
                    <a:pt x="323" y="125"/>
                    <a:pt x="330" y="140"/>
                    <a:pt x="330" y="158"/>
                  </a:cubicBezTo>
                  <a:cubicBezTo>
                    <a:pt x="331" y="177"/>
                    <a:pt x="325" y="192"/>
                    <a:pt x="313" y="203"/>
                  </a:cubicBezTo>
                  <a:cubicBezTo>
                    <a:pt x="301" y="215"/>
                    <a:pt x="286" y="220"/>
                    <a:pt x="270" y="218"/>
                  </a:cubicBezTo>
                  <a:cubicBezTo>
                    <a:pt x="254" y="217"/>
                    <a:pt x="244" y="213"/>
                    <a:pt x="238" y="208"/>
                  </a:cubicBezTo>
                  <a:cubicBezTo>
                    <a:pt x="240" y="206"/>
                    <a:pt x="240" y="206"/>
                    <a:pt x="240" y="206"/>
                  </a:cubicBezTo>
                  <a:cubicBezTo>
                    <a:pt x="251" y="210"/>
                    <a:pt x="262" y="212"/>
                    <a:pt x="274" y="211"/>
                  </a:cubicBezTo>
                  <a:cubicBezTo>
                    <a:pt x="286" y="211"/>
                    <a:pt x="297" y="206"/>
                    <a:pt x="306" y="198"/>
                  </a:cubicBezTo>
                  <a:cubicBezTo>
                    <a:pt x="315" y="190"/>
                    <a:pt x="319" y="177"/>
                    <a:pt x="319" y="159"/>
                  </a:cubicBezTo>
                  <a:cubicBezTo>
                    <a:pt x="319" y="141"/>
                    <a:pt x="314" y="128"/>
                    <a:pt x="304" y="120"/>
                  </a:cubicBezTo>
                  <a:cubicBezTo>
                    <a:pt x="295" y="111"/>
                    <a:pt x="284" y="106"/>
                    <a:pt x="271" y="104"/>
                  </a:cubicBezTo>
                  <a:cubicBezTo>
                    <a:pt x="259" y="103"/>
                    <a:pt x="248" y="105"/>
                    <a:pt x="240" y="110"/>
                  </a:cubicBezTo>
                  <a:cubicBezTo>
                    <a:pt x="246" y="119"/>
                    <a:pt x="248" y="129"/>
                    <a:pt x="247" y="141"/>
                  </a:cubicBezTo>
                  <a:cubicBezTo>
                    <a:pt x="246" y="152"/>
                    <a:pt x="240" y="158"/>
                    <a:pt x="231" y="158"/>
                  </a:cubicBezTo>
                  <a:cubicBezTo>
                    <a:pt x="222" y="158"/>
                    <a:pt x="217" y="152"/>
                    <a:pt x="216" y="140"/>
                  </a:cubicBezTo>
                  <a:cubicBezTo>
                    <a:pt x="216" y="128"/>
                    <a:pt x="220" y="117"/>
                    <a:pt x="228" y="109"/>
                  </a:cubicBezTo>
                  <a:cubicBezTo>
                    <a:pt x="212" y="92"/>
                    <a:pt x="192" y="79"/>
                    <a:pt x="167" y="67"/>
                  </a:cubicBezTo>
                  <a:close/>
                  <a:moveTo>
                    <a:pt x="98" y="118"/>
                  </a:moveTo>
                  <a:cubicBezTo>
                    <a:pt x="92" y="125"/>
                    <a:pt x="90" y="132"/>
                    <a:pt x="91" y="140"/>
                  </a:cubicBezTo>
                  <a:cubicBezTo>
                    <a:pt x="92" y="148"/>
                    <a:pt x="95" y="151"/>
                    <a:pt x="99" y="151"/>
                  </a:cubicBezTo>
                  <a:cubicBezTo>
                    <a:pt x="103" y="150"/>
                    <a:pt x="106" y="146"/>
                    <a:pt x="106" y="139"/>
                  </a:cubicBezTo>
                  <a:cubicBezTo>
                    <a:pt x="107" y="131"/>
                    <a:pt x="104" y="124"/>
                    <a:pt x="98" y="118"/>
                  </a:cubicBezTo>
                  <a:close/>
                  <a:moveTo>
                    <a:pt x="165" y="56"/>
                  </a:moveTo>
                  <a:cubicBezTo>
                    <a:pt x="176" y="42"/>
                    <a:pt x="180" y="31"/>
                    <a:pt x="178" y="23"/>
                  </a:cubicBezTo>
                  <a:cubicBezTo>
                    <a:pt x="175" y="16"/>
                    <a:pt x="171" y="12"/>
                    <a:pt x="165" y="13"/>
                  </a:cubicBezTo>
                  <a:cubicBezTo>
                    <a:pt x="159" y="13"/>
                    <a:pt x="156" y="18"/>
                    <a:pt x="154" y="27"/>
                  </a:cubicBezTo>
                  <a:cubicBezTo>
                    <a:pt x="153" y="36"/>
                    <a:pt x="157" y="46"/>
                    <a:pt x="165" y="56"/>
                  </a:cubicBezTo>
                  <a:close/>
                  <a:moveTo>
                    <a:pt x="233" y="116"/>
                  </a:moveTo>
                  <a:cubicBezTo>
                    <a:pt x="227" y="122"/>
                    <a:pt x="224" y="129"/>
                    <a:pt x="225" y="137"/>
                  </a:cubicBezTo>
                  <a:cubicBezTo>
                    <a:pt x="225" y="144"/>
                    <a:pt x="227" y="148"/>
                    <a:pt x="232" y="149"/>
                  </a:cubicBezTo>
                  <a:cubicBezTo>
                    <a:pt x="236" y="149"/>
                    <a:pt x="239" y="146"/>
                    <a:pt x="240" y="138"/>
                  </a:cubicBezTo>
                  <a:cubicBezTo>
                    <a:pt x="241" y="130"/>
                    <a:pt x="238" y="123"/>
                    <a:pt x="233" y="1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solidFill>
                  <a:srgbClr val="F1E2D4"/>
                </a:solidFill>
              </a:endParaRPr>
            </a:p>
          </p:txBody>
        </p:sp>
        <p:sp>
          <p:nvSpPr>
            <p:cNvPr id="44" name="Freeform 6"/>
            <p:cNvSpPr>
              <a:spLocks noEditPoints="1"/>
            </p:cNvSpPr>
            <p:nvPr/>
          </p:nvSpPr>
          <p:spPr bwMode="auto">
            <a:xfrm>
              <a:off x="2637" y="1334"/>
              <a:ext cx="569" cy="582"/>
            </a:xfrm>
            <a:custGeom>
              <a:gdLst>
                <a:gd name="T0" fmla="*/ 48 w 197"/>
                <a:gd name="T1" fmla="*/ 160 h 201"/>
                <a:gd name="T2" fmla="*/ 65 w 197"/>
                <a:gd name="T3" fmla="*/ 178 h 201"/>
                <a:gd name="T4" fmla="*/ 26 w 197"/>
                <a:gd name="T5" fmla="*/ 200 h 201"/>
                <a:gd name="T6" fmla="*/ 2 w 197"/>
                <a:gd name="T7" fmla="*/ 174 h 201"/>
                <a:gd name="T8" fmla="*/ 34 w 197"/>
                <a:gd name="T9" fmla="*/ 143 h 201"/>
                <a:gd name="T10" fmla="*/ 99 w 197"/>
                <a:gd name="T11" fmla="*/ 124 h 201"/>
                <a:gd name="T12" fmla="*/ 168 w 197"/>
                <a:gd name="T13" fmla="*/ 97 h 201"/>
                <a:gd name="T14" fmla="*/ 194 w 197"/>
                <a:gd name="T15" fmla="*/ 43 h 201"/>
                <a:gd name="T16" fmla="*/ 167 w 197"/>
                <a:gd name="T17" fmla="*/ 6 h 201"/>
                <a:gd name="T18" fmla="*/ 102 w 197"/>
                <a:gd name="T19" fmla="*/ 24 h 201"/>
                <a:gd name="T20" fmla="*/ 96 w 197"/>
                <a:gd name="T21" fmla="*/ 56 h 201"/>
                <a:gd name="T22" fmla="*/ 116 w 197"/>
                <a:gd name="T23" fmla="*/ 46 h 201"/>
                <a:gd name="T24" fmla="*/ 142 w 197"/>
                <a:gd name="T25" fmla="*/ 31 h 201"/>
                <a:gd name="T26" fmla="*/ 164 w 197"/>
                <a:gd name="T27" fmla="*/ 44 h 201"/>
                <a:gd name="T28" fmla="*/ 142 w 197"/>
                <a:gd name="T29" fmla="*/ 82 h 201"/>
                <a:gd name="T30" fmla="*/ 101 w 197"/>
                <a:gd name="T31" fmla="*/ 93 h 201"/>
                <a:gd name="T32" fmla="*/ 75 w 197"/>
                <a:gd name="T33" fmla="*/ 75 h 201"/>
                <a:gd name="T34" fmla="*/ 53 w 197"/>
                <a:gd name="T35" fmla="*/ 71 h 201"/>
                <a:gd name="T36" fmla="*/ 37 w 197"/>
                <a:gd name="T37" fmla="*/ 117 h 201"/>
                <a:gd name="T38" fmla="*/ 51 w 197"/>
                <a:gd name="T39" fmla="*/ 68 h 201"/>
                <a:gd name="T40" fmla="*/ 99 w 197"/>
                <a:gd name="T41" fmla="*/ 21 h 201"/>
                <a:gd name="T42" fmla="*/ 168 w 197"/>
                <a:gd name="T43" fmla="*/ 3 h 201"/>
                <a:gd name="T44" fmla="*/ 197 w 197"/>
                <a:gd name="T45" fmla="*/ 43 h 201"/>
                <a:gd name="T46" fmla="*/ 170 w 197"/>
                <a:gd name="T47" fmla="*/ 99 h 201"/>
                <a:gd name="T48" fmla="*/ 113 w 197"/>
                <a:gd name="T49" fmla="*/ 125 h 201"/>
                <a:gd name="T50" fmla="*/ 35 w 197"/>
                <a:gd name="T51" fmla="*/ 146 h 201"/>
                <a:gd name="T52" fmla="*/ 5 w 197"/>
                <a:gd name="T53" fmla="*/ 174 h 201"/>
                <a:gd name="T54" fmla="*/ 27 w 197"/>
                <a:gd name="T55" fmla="*/ 197 h 201"/>
                <a:gd name="T56" fmla="*/ 61 w 197"/>
                <a:gd name="T57" fmla="*/ 178 h 201"/>
                <a:gd name="T58" fmla="*/ 48 w 197"/>
                <a:gd name="T59" fmla="*/ 163 h 201"/>
                <a:gd name="T60" fmla="*/ 76 w 197"/>
                <a:gd name="T61" fmla="*/ 60 h 201"/>
                <a:gd name="T62" fmla="*/ 90 w 197"/>
                <a:gd name="T63" fmla="*/ 88 h 201"/>
                <a:gd name="T64" fmla="*/ 119 w 197"/>
                <a:gd name="T65" fmla="*/ 88 h 201"/>
                <a:gd name="T66" fmla="*/ 156 w 197"/>
                <a:gd name="T67" fmla="*/ 61 h 201"/>
                <a:gd name="T68" fmla="*/ 152 w 197"/>
                <a:gd name="T69" fmla="*/ 36 h 201"/>
                <a:gd name="T70" fmla="*/ 129 w 197"/>
                <a:gd name="T71" fmla="*/ 38 h 201"/>
                <a:gd name="T72" fmla="*/ 111 w 197"/>
                <a:gd name="T73" fmla="*/ 67 h 201"/>
                <a:gd name="T74" fmla="*/ 76 w 197"/>
                <a:gd name="T75" fmla="*/ 60 h 2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7" h="201">
                  <a:moveTo>
                    <a:pt x="26" y="176"/>
                  </a:moveTo>
                  <a:cubicBezTo>
                    <a:pt x="33" y="166"/>
                    <a:pt x="41" y="161"/>
                    <a:pt x="48" y="160"/>
                  </a:cubicBezTo>
                  <a:cubicBezTo>
                    <a:pt x="56" y="159"/>
                    <a:pt x="62" y="160"/>
                    <a:pt x="65" y="164"/>
                  </a:cubicBezTo>
                  <a:cubicBezTo>
                    <a:pt x="68" y="168"/>
                    <a:pt x="68" y="173"/>
                    <a:pt x="65" y="178"/>
                  </a:cubicBezTo>
                  <a:cubicBezTo>
                    <a:pt x="63" y="183"/>
                    <a:pt x="58" y="188"/>
                    <a:pt x="51" y="192"/>
                  </a:cubicBezTo>
                  <a:cubicBezTo>
                    <a:pt x="44" y="197"/>
                    <a:pt x="36" y="199"/>
                    <a:pt x="26" y="200"/>
                  </a:cubicBezTo>
                  <a:cubicBezTo>
                    <a:pt x="17" y="201"/>
                    <a:pt x="10" y="198"/>
                    <a:pt x="5" y="192"/>
                  </a:cubicBezTo>
                  <a:cubicBezTo>
                    <a:pt x="1" y="186"/>
                    <a:pt x="0" y="180"/>
                    <a:pt x="2" y="174"/>
                  </a:cubicBezTo>
                  <a:cubicBezTo>
                    <a:pt x="4" y="168"/>
                    <a:pt x="8" y="162"/>
                    <a:pt x="12" y="157"/>
                  </a:cubicBezTo>
                  <a:cubicBezTo>
                    <a:pt x="17" y="153"/>
                    <a:pt x="24" y="148"/>
                    <a:pt x="34" y="143"/>
                  </a:cubicBezTo>
                  <a:cubicBezTo>
                    <a:pt x="44" y="139"/>
                    <a:pt x="53" y="135"/>
                    <a:pt x="61" y="132"/>
                  </a:cubicBezTo>
                  <a:cubicBezTo>
                    <a:pt x="70" y="130"/>
                    <a:pt x="82" y="127"/>
                    <a:pt x="99" y="124"/>
                  </a:cubicBezTo>
                  <a:cubicBezTo>
                    <a:pt x="115" y="121"/>
                    <a:pt x="129" y="117"/>
                    <a:pt x="140" y="112"/>
                  </a:cubicBezTo>
                  <a:cubicBezTo>
                    <a:pt x="150" y="108"/>
                    <a:pt x="160" y="102"/>
                    <a:pt x="168" y="97"/>
                  </a:cubicBezTo>
                  <a:cubicBezTo>
                    <a:pt x="176" y="91"/>
                    <a:pt x="182" y="82"/>
                    <a:pt x="188" y="72"/>
                  </a:cubicBezTo>
                  <a:cubicBezTo>
                    <a:pt x="193" y="61"/>
                    <a:pt x="195" y="51"/>
                    <a:pt x="194" y="43"/>
                  </a:cubicBezTo>
                  <a:cubicBezTo>
                    <a:pt x="193" y="34"/>
                    <a:pt x="191" y="27"/>
                    <a:pt x="186" y="20"/>
                  </a:cubicBezTo>
                  <a:cubicBezTo>
                    <a:pt x="181" y="13"/>
                    <a:pt x="175" y="9"/>
                    <a:pt x="167" y="6"/>
                  </a:cubicBezTo>
                  <a:cubicBezTo>
                    <a:pt x="158" y="4"/>
                    <a:pt x="149" y="4"/>
                    <a:pt x="138" y="6"/>
                  </a:cubicBezTo>
                  <a:cubicBezTo>
                    <a:pt x="127" y="9"/>
                    <a:pt x="115" y="15"/>
                    <a:pt x="102" y="24"/>
                  </a:cubicBezTo>
                  <a:cubicBezTo>
                    <a:pt x="89" y="33"/>
                    <a:pt x="81" y="44"/>
                    <a:pt x="77" y="57"/>
                  </a:cubicBezTo>
                  <a:cubicBezTo>
                    <a:pt x="85" y="56"/>
                    <a:pt x="91" y="56"/>
                    <a:pt x="96" y="56"/>
                  </a:cubicBezTo>
                  <a:cubicBezTo>
                    <a:pt x="101" y="56"/>
                    <a:pt x="106" y="59"/>
                    <a:pt x="110" y="62"/>
                  </a:cubicBezTo>
                  <a:cubicBezTo>
                    <a:pt x="111" y="56"/>
                    <a:pt x="113" y="50"/>
                    <a:pt x="116" y="46"/>
                  </a:cubicBezTo>
                  <a:cubicBezTo>
                    <a:pt x="119" y="41"/>
                    <a:pt x="123" y="38"/>
                    <a:pt x="127" y="36"/>
                  </a:cubicBezTo>
                  <a:cubicBezTo>
                    <a:pt x="132" y="33"/>
                    <a:pt x="137" y="32"/>
                    <a:pt x="142" y="31"/>
                  </a:cubicBezTo>
                  <a:cubicBezTo>
                    <a:pt x="146" y="30"/>
                    <a:pt x="151" y="31"/>
                    <a:pt x="155" y="32"/>
                  </a:cubicBezTo>
                  <a:cubicBezTo>
                    <a:pt x="159" y="34"/>
                    <a:pt x="162" y="37"/>
                    <a:pt x="164" y="44"/>
                  </a:cubicBezTo>
                  <a:cubicBezTo>
                    <a:pt x="166" y="50"/>
                    <a:pt x="164" y="56"/>
                    <a:pt x="160" y="64"/>
                  </a:cubicBezTo>
                  <a:cubicBezTo>
                    <a:pt x="155" y="71"/>
                    <a:pt x="149" y="77"/>
                    <a:pt x="142" y="82"/>
                  </a:cubicBezTo>
                  <a:cubicBezTo>
                    <a:pt x="134" y="86"/>
                    <a:pt x="127" y="89"/>
                    <a:pt x="121" y="91"/>
                  </a:cubicBezTo>
                  <a:cubicBezTo>
                    <a:pt x="115" y="93"/>
                    <a:pt x="108" y="94"/>
                    <a:pt x="101" y="93"/>
                  </a:cubicBezTo>
                  <a:cubicBezTo>
                    <a:pt x="95" y="92"/>
                    <a:pt x="89" y="90"/>
                    <a:pt x="85" y="87"/>
                  </a:cubicBezTo>
                  <a:cubicBezTo>
                    <a:pt x="81" y="84"/>
                    <a:pt x="77" y="80"/>
                    <a:pt x="75" y="75"/>
                  </a:cubicBezTo>
                  <a:cubicBezTo>
                    <a:pt x="74" y="69"/>
                    <a:pt x="73" y="65"/>
                    <a:pt x="74" y="60"/>
                  </a:cubicBezTo>
                  <a:cubicBezTo>
                    <a:pt x="66" y="63"/>
                    <a:pt x="59" y="67"/>
                    <a:pt x="53" y="71"/>
                  </a:cubicBezTo>
                  <a:cubicBezTo>
                    <a:pt x="47" y="75"/>
                    <a:pt x="42" y="81"/>
                    <a:pt x="39" y="89"/>
                  </a:cubicBezTo>
                  <a:cubicBezTo>
                    <a:pt x="37" y="96"/>
                    <a:pt x="36" y="105"/>
                    <a:pt x="37" y="117"/>
                  </a:cubicBezTo>
                  <a:cubicBezTo>
                    <a:pt x="34" y="105"/>
                    <a:pt x="34" y="95"/>
                    <a:pt x="37" y="87"/>
                  </a:cubicBezTo>
                  <a:cubicBezTo>
                    <a:pt x="40" y="79"/>
                    <a:pt x="45" y="73"/>
                    <a:pt x="51" y="68"/>
                  </a:cubicBezTo>
                  <a:cubicBezTo>
                    <a:pt x="58" y="64"/>
                    <a:pt x="65" y="60"/>
                    <a:pt x="75" y="57"/>
                  </a:cubicBezTo>
                  <a:cubicBezTo>
                    <a:pt x="78" y="43"/>
                    <a:pt x="87" y="31"/>
                    <a:pt x="99" y="21"/>
                  </a:cubicBezTo>
                  <a:cubicBezTo>
                    <a:pt x="112" y="12"/>
                    <a:pt x="125" y="6"/>
                    <a:pt x="136" y="3"/>
                  </a:cubicBezTo>
                  <a:cubicBezTo>
                    <a:pt x="148" y="0"/>
                    <a:pt x="159" y="0"/>
                    <a:pt x="168" y="3"/>
                  </a:cubicBezTo>
                  <a:cubicBezTo>
                    <a:pt x="177" y="6"/>
                    <a:pt x="184" y="11"/>
                    <a:pt x="188" y="19"/>
                  </a:cubicBezTo>
                  <a:cubicBezTo>
                    <a:pt x="193" y="26"/>
                    <a:pt x="196" y="34"/>
                    <a:pt x="197" y="43"/>
                  </a:cubicBezTo>
                  <a:cubicBezTo>
                    <a:pt x="197" y="52"/>
                    <a:pt x="195" y="62"/>
                    <a:pt x="190" y="73"/>
                  </a:cubicBezTo>
                  <a:cubicBezTo>
                    <a:pt x="184" y="84"/>
                    <a:pt x="178" y="93"/>
                    <a:pt x="170" y="99"/>
                  </a:cubicBezTo>
                  <a:cubicBezTo>
                    <a:pt x="162" y="105"/>
                    <a:pt x="153" y="110"/>
                    <a:pt x="143" y="115"/>
                  </a:cubicBezTo>
                  <a:cubicBezTo>
                    <a:pt x="133" y="119"/>
                    <a:pt x="123" y="123"/>
                    <a:pt x="113" y="125"/>
                  </a:cubicBezTo>
                  <a:cubicBezTo>
                    <a:pt x="103" y="128"/>
                    <a:pt x="89" y="131"/>
                    <a:pt x="73" y="135"/>
                  </a:cubicBezTo>
                  <a:cubicBezTo>
                    <a:pt x="56" y="139"/>
                    <a:pt x="43" y="143"/>
                    <a:pt x="35" y="146"/>
                  </a:cubicBezTo>
                  <a:cubicBezTo>
                    <a:pt x="27" y="150"/>
                    <a:pt x="21" y="154"/>
                    <a:pt x="16" y="158"/>
                  </a:cubicBezTo>
                  <a:cubicBezTo>
                    <a:pt x="11" y="162"/>
                    <a:pt x="7" y="168"/>
                    <a:pt x="5" y="174"/>
                  </a:cubicBezTo>
                  <a:cubicBezTo>
                    <a:pt x="3" y="180"/>
                    <a:pt x="4" y="186"/>
                    <a:pt x="8" y="191"/>
                  </a:cubicBezTo>
                  <a:cubicBezTo>
                    <a:pt x="12" y="196"/>
                    <a:pt x="18" y="198"/>
                    <a:pt x="27" y="197"/>
                  </a:cubicBezTo>
                  <a:cubicBezTo>
                    <a:pt x="36" y="196"/>
                    <a:pt x="44" y="194"/>
                    <a:pt x="50" y="190"/>
                  </a:cubicBezTo>
                  <a:cubicBezTo>
                    <a:pt x="56" y="186"/>
                    <a:pt x="60" y="182"/>
                    <a:pt x="61" y="178"/>
                  </a:cubicBezTo>
                  <a:cubicBezTo>
                    <a:pt x="63" y="174"/>
                    <a:pt x="63" y="171"/>
                    <a:pt x="61" y="167"/>
                  </a:cubicBezTo>
                  <a:cubicBezTo>
                    <a:pt x="59" y="164"/>
                    <a:pt x="55" y="163"/>
                    <a:pt x="48" y="163"/>
                  </a:cubicBezTo>
                  <a:cubicBezTo>
                    <a:pt x="41" y="163"/>
                    <a:pt x="34" y="168"/>
                    <a:pt x="26" y="176"/>
                  </a:cubicBezTo>
                  <a:close/>
                  <a:moveTo>
                    <a:pt x="76" y="60"/>
                  </a:moveTo>
                  <a:cubicBezTo>
                    <a:pt x="76" y="64"/>
                    <a:pt x="76" y="69"/>
                    <a:pt x="77" y="74"/>
                  </a:cubicBezTo>
                  <a:cubicBezTo>
                    <a:pt x="81" y="81"/>
                    <a:pt x="85" y="85"/>
                    <a:pt x="90" y="88"/>
                  </a:cubicBezTo>
                  <a:cubicBezTo>
                    <a:pt x="95" y="90"/>
                    <a:pt x="100" y="91"/>
                    <a:pt x="103" y="91"/>
                  </a:cubicBezTo>
                  <a:cubicBezTo>
                    <a:pt x="107" y="91"/>
                    <a:pt x="112" y="90"/>
                    <a:pt x="119" y="88"/>
                  </a:cubicBezTo>
                  <a:cubicBezTo>
                    <a:pt x="126" y="86"/>
                    <a:pt x="133" y="83"/>
                    <a:pt x="140" y="78"/>
                  </a:cubicBezTo>
                  <a:cubicBezTo>
                    <a:pt x="147" y="74"/>
                    <a:pt x="153" y="68"/>
                    <a:pt x="156" y="61"/>
                  </a:cubicBezTo>
                  <a:cubicBezTo>
                    <a:pt x="159" y="54"/>
                    <a:pt x="160" y="48"/>
                    <a:pt x="159" y="44"/>
                  </a:cubicBezTo>
                  <a:cubicBezTo>
                    <a:pt x="158" y="40"/>
                    <a:pt x="156" y="37"/>
                    <a:pt x="152" y="36"/>
                  </a:cubicBezTo>
                  <a:cubicBezTo>
                    <a:pt x="149" y="34"/>
                    <a:pt x="145" y="33"/>
                    <a:pt x="141" y="34"/>
                  </a:cubicBezTo>
                  <a:cubicBezTo>
                    <a:pt x="137" y="34"/>
                    <a:pt x="133" y="36"/>
                    <a:pt x="129" y="38"/>
                  </a:cubicBezTo>
                  <a:cubicBezTo>
                    <a:pt x="124" y="40"/>
                    <a:pt x="121" y="44"/>
                    <a:pt x="118" y="47"/>
                  </a:cubicBezTo>
                  <a:cubicBezTo>
                    <a:pt x="115" y="51"/>
                    <a:pt x="113" y="58"/>
                    <a:pt x="111" y="67"/>
                  </a:cubicBezTo>
                  <a:cubicBezTo>
                    <a:pt x="106" y="62"/>
                    <a:pt x="101" y="59"/>
                    <a:pt x="97" y="58"/>
                  </a:cubicBezTo>
                  <a:cubicBezTo>
                    <a:pt x="94" y="58"/>
                    <a:pt x="87" y="58"/>
                    <a:pt x="76"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solidFill>
                  <a:srgbClr val="F1E2D4"/>
                </a:solidFill>
              </a:endParaRPr>
            </a:p>
          </p:txBody>
        </p:sp>
        <p:sp>
          <p:nvSpPr>
            <p:cNvPr id="45" name="Freeform 7"/>
            <p:cNvSpPr>
              <a:spLocks noEditPoints="1"/>
            </p:cNvSpPr>
            <p:nvPr/>
          </p:nvSpPr>
          <p:spPr bwMode="auto">
            <a:xfrm>
              <a:off x="4308" y="1334"/>
              <a:ext cx="568" cy="582"/>
            </a:xfrm>
            <a:custGeom>
              <a:gdLst>
                <a:gd name="T0" fmla="*/ 136 w 197"/>
                <a:gd name="T1" fmla="*/ 168 h 201"/>
                <a:gd name="T2" fmla="*/ 148 w 197"/>
                <a:gd name="T3" fmla="*/ 190 h 201"/>
                <a:gd name="T4" fmla="*/ 189 w 197"/>
                <a:gd name="T5" fmla="*/ 191 h 201"/>
                <a:gd name="T6" fmla="*/ 182 w 197"/>
                <a:gd name="T7" fmla="*/ 158 h 201"/>
                <a:gd name="T8" fmla="*/ 125 w 197"/>
                <a:gd name="T9" fmla="*/ 135 h 201"/>
                <a:gd name="T10" fmla="*/ 54 w 197"/>
                <a:gd name="T11" fmla="*/ 115 h 201"/>
                <a:gd name="T12" fmla="*/ 8 w 197"/>
                <a:gd name="T13" fmla="*/ 73 h 201"/>
                <a:gd name="T14" fmla="*/ 9 w 197"/>
                <a:gd name="T15" fmla="*/ 19 h 201"/>
                <a:gd name="T16" fmla="*/ 61 w 197"/>
                <a:gd name="T17" fmla="*/ 3 h 201"/>
                <a:gd name="T18" fmla="*/ 123 w 197"/>
                <a:gd name="T19" fmla="*/ 58 h 201"/>
                <a:gd name="T20" fmla="*/ 160 w 197"/>
                <a:gd name="T21" fmla="*/ 87 h 201"/>
                <a:gd name="T22" fmla="*/ 158 w 197"/>
                <a:gd name="T23" fmla="*/ 89 h 201"/>
                <a:gd name="T24" fmla="*/ 123 w 197"/>
                <a:gd name="T25" fmla="*/ 61 h 201"/>
                <a:gd name="T26" fmla="*/ 112 w 197"/>
                <a:gd name="T27" fmla="*/ 87 h 201"/>
                <a:gd name="T28" fmla="*/ 76 w 197"/>
                <a:gd name="T29" fmla="*/ 92 h 201"/>
                <a:gd name="T30" fmla="*/ 37 w 197"/>
                <a:gd name="T31" fmla="*/ 64 h 201"/>
                <a:gd name="T32" fmla="*/ 42 w 197"/>
                <a:gd name="T33" fmla="*/ 32 h 201"/>
                <a:gd name="T34" fmla="*/ 70 w 197"/>
                <a:gd name="T35" fmla="*/ 36 h 201"/>
                <a:gd name="T36" fmla="*/ 88 w 197"/>
                <a:gd name="T37" fmla="*/ 63 h 201"/>
                <a:gd name="T38" fmla="*/ 120 w 197"/>
                <a:gd name="T39" fmla="*/ 57 h 201"/>
                <a:gd name="T40" fmla="*/ 60 w 197"/>
                <a:gd name="T41" fmla="*/ 7 h 201"/>
                <a:gd name="T42" fmla="*/ 11 w 197"/>
                <a:gd name="T43" fmla="*/ 20 h 201"/>
                <a:gd name="T44" fmla="*/ 10 w 197"/>
                <a:gd name="T45" fmla="*/ 72 h 201"/>
                <a:gd name="T46" fmla="*/ 58 w 197"/>
                <a:gd name="T47" fmla="*/ 112 h 201"/>
                <a:gd name="T48" fmla="*/ 136 w 197"/>
                <a:gd name="T49" fmla="*/ 133 h 201"/>
                <a:gd name="T50" fmla="*/ 185 w 197"/>
                <a:gd name="T51" fmla="*/ 158 h 201"/>
                <a:gd name="T52" fmla="*/ 192 w 197"/>
                <a:gd name="T53" fmla="*/ 193 h 201"/>
                <a:gd name="T54" fmla="*/ 146 w 197"/>
                <a:gd name="T55" fmla="*/ 192 h 201"/>
                <a:gd name="T56" fmla="*/ 133 w 197"/>
                <a:gd name="T57" fmla="*/ 165 h 201"/>
                <a:gd name="T58" fmla="*/ 171 w 197"/>
                <a:gd name="T59" fmla="*/ 177 h 201"/>
                <a:gd name="T60" fmla="*/ 100 w 197"/>
                <a:gd name="T61" fmla="*/ 59 h 201"/>
                <a:gd name="T62" fmla="*/ 79 w 197"/>
                <a:gd name="T63" fmla="*/ 48 h 201"/>
                <a:gd name="T64" fmla="*/ 56 w 197"/>
                <a:gd name="T65" fmla="*/ 34 h 201"/>
                <a:gd name="T66" fmla="*/ 38 w 197"/>
                <a:gd name="T67" fmla="*/ 44 h 201"/>
                <a:gd name="T68" fmla="*/ 57 w 197"/>
                <a:gd name="T69" fmla="*/ 79 h 201"/>
                <a:gd name="T70" fmla="*/ 94 w 197"/>
                <a:gd name="T71" fmla="*/ 91 h 201"/>
                <a:gd name="T72" fmla="*/ 120 w 197"/>
                <a:gd name="T73" fmla="*/ 74 h 201"/>
                <a:gd name="T74" fmla="*/ 100 w 197"/>
                <a:gd name="T75" fmla="*/ 59 h 2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7" h="201">
                  <a:moveTo>
                    <a:pt x="149" y="163"/>
                  </a:moveTo>
                  <a:cubicBezTo>
                    <a:pt x="143" y="163"/>
                    <a:pt x="138" y="164"/>
                    <a:pt x="136" y="168"/>
                  </a:cubicBezTo>
                  <a:cubicBezTo>
                    <a:pt x="134" y="171"/>
                    <a:pt x="134" y="175"/>
                    <a:pt x="136" y="179"/>
                  </a:cubicBezTo>
                  <a:cubicBezTo>
                    <a:pt x="138" y="182"/>
                    <a:pt x="141" y="186"/>
                    <a:pt x="148" y="190"/>
                  </a:cubicBezTo>
                  <a:cubicBezTo>
                    <a:pt x="154" y="194"/>
                    <a:pt x="161" y="196"/>
                    <a:pt x="170" y="197"/>
                  </a:cubicBezTo>
                  <a:cubicBezTo>
                    <a:pt x="179" y="198"/>
                    <a:pt x="185" y="196"/>
                    <a:pt x="189" y="191"/>
                  </a:cubicBezTo>
                  <a:cubicBezTo>
                    <a:pt x="193" y="186"/>
                    <a:pt x="194" y="181"/>
                    <a:pt x="192" y="174"/>
                  </a:cubicBezTo>
                  <a:cubicBezTo>
                    <a:pt x="190" y="168"/>
                    <a:pt x="187" y="163"/>
                    <a:pt x="182" y="158"/>
                  </a:cubicBezTo>
                  <a:cubicBezTo>
                    <a:pt x="177" y="154"/>
                    <a:pt x="170" y="150"/>
                    <a:pt x="162" y="146"/>
                  </a:cubicBezTo>
                  <a:cubicBezTo>
                    <a:pt x="154" y="143"/>
                    <a:pt x="142" y="139"/>
                    <a:pt x="125" y="135"/>
                  </a:cubicBezTo>
                  <a:cubicBezTo>
                    <a:pt x="108" y="132"/>
                    <a:pt x="94" y="128"/>
                    <a:pt x="84" y="126"/>
                  </a:cubicBezTo>
                  <a:cubicBezTo>
                    <a:pt x="74" y="123"/>
                    <a:pt x="64" y="120"/>
                    <a:pt x="54" y="115"/>
                  </a:cubicBezTo>
                  <a:cubicBezTo>
                    <a:pt x="44" y="111"/>
                    <a:pt x="35" y="105"/>
                    <a:pt x="27" y="99"/>
                  </a:cubicBezTo>
                  <a:cubicBezTo>
                    <a:pt x="20" y="93"/>
                    <a:pt x="13" y="84"/>
                    <a:pt x="8" y="73"/>
                  </a:cubicBezTo>
                  <a:cubicBezTo>
                    <a:pt x="2" y="62"/>
                    <a:pt x="0" y="52"/>
                    <a:pt x="1" y="43"/>
                  </a:cubicBezTo>
                  <a:cubicBezTo>
                    <a:pt x="2" y="35"/>
                    <a:pt x="4" y="26"/>
                    <a:pt x="9" y="19"/>
                  </a:cubicBezTo>
                  <a:cubicBezTo>
                    <a:pt x="14" y="12"/>
                    <a:pt x="20" y="7"/>
                    <a:pt x="29" y="3"/>
                  </a:cubicBezTo>
                  <a:cubicBezTo>
                    <a:pt x="38" y="0"/>
                    <a:pt x="49" y="0"/>
                    <a:pt x="61" y="3"/>
                  </a:cubicBezTo>
                  <a:cubicBezTo>
                    <a:pt x="73" y="6"/>
                    <a:pt x="85" y="12"/>
                    <a:pt x="98" y="22"/>
                  </a:cubicBezTo>
                  <a:cubicBezTo>
                    <a:pt x="111" y="31"/>
                    <a:pt x="119" y="43"/>
                    <a:pt x="123" y="58"/>
                  </a:cubicBezTo>
                  <a:cubicBezTo>
                    <a:pt x="132" y="60"/>
                    <a:pt x="140" y="64"/>
                    <a:pt x="146" y="69"/>
                  </a:cubicBezTo>
                  <a:cubicBezTo>
                    <a:pt x="152" y="73"/>
                    <a:pt x="157" y="79"/>
                    <a:pt x="160" y="87"/>
                  </a:cubicBezTo>
                  <a:cubicBezTo>
                    <a:pt x="163" y="95"/>
                    <a:pt x="163" y="105"/>
                    <a:pt x="160" y="117"/>
                  </a:cubicBezTo>
                  <a:cubicBezTo>
                    <a:pt x="161" y="106"/>
                    <a:pt x="161" y="96"/>
                    <a:pt x="158" y="89"/>
                  </a:cubicBezTo>
                  <a:cubicBezTo>
                    <a:pt x="155" y="82"/>
                    <a:pt x="150" y="76"/>
                    <a:pt x="144" y="71"/>
                  </a:cubicBezTo>
                  <a:cubicBezTo>
                    <a:pt x="138" y="67"/>
                    <a:pt x="131" y="63"/>
                    <a:pt x="123" y="61"/>
                  </a:cubicBezTo>
                  <a:cubicBezTo>
                    <a:pt x="124" y="65"/>
                    <a:pt x="124" y="70"/>
                    <a:pt x="122" y="75"/>
                  </a:cubicBezTo>
                  <a:cubicBezTo>
                    <a:pt x="120" y="80"/>
                    <a:pt x="117" y="84"/>
                    <a:pt x="112" y="87"/>
                  </a:cubicBezTo>
                  <a:cubicBezTo>
                    <a:pt x="108" y="91"/>
                    <a:pt x="102" y="93"/>
                    <a:pt x="96" y="93"/>
                  </a:cubicBezTo>
                  <a:cubicBezTo>
                    <a:pt x="89" y="94"/>
                    <a:pt x="83" y="93"/>
                    <a:pt x="76" y="92"/>
                  </a:cubicBezTo>
                  <a:cubicBezTo>
                    <a:pt x="70" y="90"/>
                    <a:pt x="63" y="87"/>
                    <a:pt x="56" y="82"/>
                  </a:cubicBezTo>
                  <a:cubicBezTo>
                    <a:pt x="48" y="77"/>
                    <a:pt x="42" y="71"/>
                    <a:pt x="37" y="64"/>
                  </a:cubicBezTo>
                  <a:cubicBezTo>
                    <a:pt x="33" y="57"/>
                    <a:pt x="31" y="50"/>
                    <a:pt x="33" y="44"/>
                  </a:cubicBezTo>
                  <a:cubicBezTo>
                    <a:pt x="35" y="38"/>
                    <a:pt x="38" y="34"/>
                    <a:pt x="42" y="32"/>
                  </a:cubicBezTo>
                  <a:cubicBezTo>
                    <a:pt x="46" y="31"/>
                    <a:pt x="51" y="30"/>
                    <a:pt x="56" y="31"/>
                  </a:cubicBezTo>
                  <a:cubicBezTo>
                    <a:pt x="60" y="32"/>
                    <a:pt x="65" y="33"/>
                    <a:pt x="70" y="36"/>
                  </a:cubicBezTo>
                  <a:cubicBezTo>
                    <a:pt x="74" y="38"/>
                    <a:pt x="78" y="42"/>
                    <a:pt x="81" y="46"/>
                  </a:cubicBezTo>
                  <a:cubicBezTo>
                    <a:pt x="84" y="50"/>
                    <a:pt x="87" y="56"/>
                    <a:pt x="88" y="63"/>
                  </a:cubicBezTo>
                  <a:cubicBezTo>
                    <a:pt x="91" y="59"/>
                    <a:pt x="96" y="57"/>
                    <a:pt x="101" y="56"/>
                  </a:cubicBezTo>
                  <a:cubicBezTo>
                    <a:pt x="106" y="56"/>
                    <a:pt x="113" y="56"/>
                    <a:pt x="120" y="57"/>
                  </a:cubicBezTo>
                  <a:cubicBezTo>
                    <a:pt x="116" y="44"/>
                    <a:pt x="108" y="33"/>
                    <a:pt x="95" y="24"/>
                  </a:cubicBezTo>
                  <a:cubicBezTo>
                    <a:pt x="83" y="15"/>
                    <a:pt x="71" y="9"/>
                    <a:pt x="60" y="7"/>
                  </a:cubicBezTo>
                  <a:cubicBezTo>
                    <a:pt x="48" y="4"/>
                    <a:pt x="39" y="4"/>
                    <a:pt x="31" y="7"/>
                  </a:cubicBezTo>
                  <a:cubicBezTo>
                    <a:pt x="23" y="9"/>
                    <a:pt x="16" y="14"/>
                    <a:pt x="11" y="20"/>
                  </a:cubicBezTo>
                  <a:cubicBezTo>
                    <a:pt x="7" y="27"/>
                    <a:pt x="4" y="35"/>
                    <a:pt x="3" y="43"/>
                  </a:cubicBezTo>
                  <a:cubicBezTo>
                    <a:pt x="2" y="52"/>
                    <a:pt x="5" y="61"/>
                    <a:pt x="10" y="72"/>
                  </a:cubicBezTo>
                  <a:cubicBezTo>
                    <a:pt x="15" y="83"/>
                    <a:pt x="21" y="91"/>
                    <a:pt x="29" y="97"/>
                  </a:cubicBezTo>
                  <a:cubicBezTo>
                    <a:pt x="37" y="103"/>
                    <a:pt x="47" y="108"/>
                    <a:pt x="58" y="112"/>
                  </a:cubicBezTo>
                  <a:cubicBezTo>
                    <a:pt x="68" y="117"/>
                    <a:pt x="82" y="121"/>
                    <a:pt x="99" y="124"/>
                  </a:cubicBezTo>
                  <a:cubicBezTo>
                    <a:pt x="115" y="127"/>
                    <a:pt x="128" y="130"/>
                    <a:pt x="136" y="133"/>
                  </a:cubicBezTo>
                  <a:cubicBezTo>
                    <a:pt x="144" y="135"/>
                    <a:pt x="153" y="139"/>
                    <a:pt x="163" y="143"/>
                  </a:cubicBezTo>
                  <a:cubicBezTo>
                    <a:pt x="173" y="148"/>
                    <a:pt x="180" y="153"/>
                    <a:pt x="185" y="158"/>
                  </a:cubicBezTo>
                  <a:cubicBezTo>
                    <a:pt x="189" y="163"/>
                    <a:pt x="193" y="168"/>
                    <a:pt x="195" y="174"/>
                  </a:cubicBezTo>
                  <a:cubicBezTo>
                    <a:pt x="197" y="181"/>
                    <a:pt x="196" y="187"/>
                    <a:pt x="192" y="193"/>
                  </a:cubicBezTo>
                  <a:cubicBezTo>
                    <a:pt x="187" y="198"/>
                    <a:pt x="180" y="201"/>
                    <a:pt x="171" y="200"/>
                  </a:cubicBezTo>
                  <a:cubicBezTo>
                    <a:pt x="162" y="200"/>
                    <a:pt x="153" y="197"/>
                    <a:pt x="146" y="192"/>
                  </a:cubicBezTo>
                  <a:cubicBezTo>
                    <a:pt x="139" y="188"/>
                    <a:pt x="135" y="183"/>
                    <a:pt x="132" y="178"/>
                  </a:cubicBezTo>
                  <a:cubicBezTo>
                    <a:pt x="129" y="173"/>
                    <a:pt x="130" y="169"/>
                    <a:pt x="133" y="165"/>
                  </a:cubicBezTo>
                  <a:cubicBezTo>
                    <a:pt x="136" y="161"/>
                    <a:pt x="141" y="159"/>
                    <a:pt x="149" y="160"/>
                  </a:cubicBezTo>
                  <a:cubicBezTo>
                    <a:pt x="157" y="161"/>
                    <a:pt x="164" y="167"/>
                    <a:pt x="171" y="177"/>
                  </a:cubicBezTo>
                  <a:cubicBezTo>
                    <a:pt x="163" y="168"/>
                    <a:pt x="156" y="164"/>
                    <a:pt x="149" y="163"/>
                  </a:cubicBezTo>
                  <a:close/>
                  <a:moveTo>
                    <a:pt x="100" y="59"/>
                  </a:moveTo>
                  <a:cubicBezTo>
                    <a:pt x="96" y="59"/>
                    <a:pt x="91" y="62"/>
                    <a:pt x="86" y="67"/>
                  </a:cubicBezTo>
                  <a:cubicBezTo>
                    <a:pt x="84" y="58"/>
                    <a:pt x="82" y="52"/>
                    <a:pt x="79" y="48"/>
                  </a:cubicBezTo>
                  <a:cubicBezTo>
                    <a:pt x="77" y="44"/>
                    <a:pt x="73" y="41"/>
                    <a:pt x="69" y="38"/>
                  </a:cubicBezTo>
                  <a:cubicBezTo>
                    <a:pt x="64" y="36"/>
                    <a:pt x="60" y="34"/>
                    <a:pt x="56" y="34"/>
                  </a:cubicBezTo>
                  <a:cubicBezTo>
                    <a:pt x="52" y="34"/>
                    <a:pt x="48" y="34"/>
                    <a:pt x="45" y="36"/>
                  </a:cubicBezTo>
                  <a:cubicBezTo>
                    <a:pt x="42" y="37"/>
                    <a:pt x="39" y="40"/>
                    <a:pt x="38" y="44"/>
                  </a:cubicBezTo>
                  <a:cubicBezTo>
                    <a:pt x="37" y="49"/>
                    <a:pt x="38" y="54"/>
                    <a:pt x="41" y="61"/>
                  </a:cubicBezTo>
                  <a:cubicBezTo>
                    <a:pt x="45" y="68"/>
                    <a:pt x="50" y="74"/>
                    <a:pt x="57" y="79"/>
                  </a:cubicBezTo>
                  <a:cubicBezTo>
                    <a:pt x="65" y="83"/>
                    <a:pt x="72" y="86"/>
                    <a:pt x="78" y="88"/>
                  </a:cubicBezTo>
                  <a:cubicBezTo>
                    <a:pt x="85" y="90"/>
                    <a:pt x="90" y="91"/>
                    <a:pt x="94" y="91"/>
                  </a:cubicBezTo>
                  <a:cubicBezTo>
                    <a:pt x="98" y="91"/>
                    <a:pt x="102" y="90"/>
                    <a:pt x="107" y="88"/>
                  </a:cubicBezTo>
                  <a:cubicBezTo>
                    <a:pt x="113" y="86"/>
                    <a:pt x="117" y="81"/>
                    <a:pt x="120" y="74"/>
                  </a:cubicBezTo>
                  <a:cubicBezTo>
                    <a:pt x="121" y="69"/>
                    <a:pt x="121" y="64"/>
                    <a:pt x="121" y="60"/>
                  </a:cubicBezTo>
                  <a:cubicBezTo>
                    <a:pt x="111" y="58"/>
                    <a:pt x="104" y="58"/>
                    <a:pt x="100"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solidFill>
                  <a:srgbClr val="F1E2D4"/>
                </a:solidFill>
              </a:endParaRPr>
            </a:p>
          </p:txBody>
        </p:sp>
      </p:grpSp>
      <p:sp>
        <p:nvSpPr>
          <p:cNvPr id="46" name="文本框 21"/>
          <p:cNvSpPr txBox="1">
            <a:spLocks noChangeArrowheads="1"/>
          </p:cNvSpPr>
          <p:nvPr/>
        </p:nvSpPr>
        <p:spPr bwMode="auto">
          <a:xfrm>
            <a:off x="5556251" y="2562225"/>
            <a:ext cx="8322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000" b="1">
                <a:solidFill>
                  <a:schemeClr val="bg1"/>
                </a:solidFill>
                <a:latin typeface="造字工房悦黑体验版常规体" pitchFamily="50" charset="-122"/>
                <a:ea typeface="造字工房悦黑体验版常规体" pitchFamily="50" charset="-122"/>
              </a:rPr>
              <a:t>01</a:t>
            </a:r>
            <a:endParaRPr lang="zh-CN" altLang="en-US" sz="4000" b="1">
              <a:solidFill>
                <a:schemeClr val="bg1"/>
              </a:solidFill>
              <a:latin typeface="造字工房悦黑体验版常规体" pitchFamily="50" charset="-122"/>
              <a:ea typeface="造字工房悦黑体验版常规体" pitchFamily="50" charset="-122"/>
            </a:endParaRPr>
          </a:p>
        </p:txBody>
      </p:sp>
      <p:grpSp>
        <p:nvGrpSpPr>
          <p:cNvPr id="47" name="组合 30"/>
          <p:cNvGrpSpPr/>
          <p:nvPr/>
        </p:nvGrpSpPr>
        <p:grpSpPr>
          <a:xfrm>
            <a:off x="3778249" y="4238626"/>
            <a:ext cx="4605339" cy="125413"/>
            <a:chOff x="3963662" y="4268415"/>
            <a:chExt cx="4604333" cy="125388"/>
          </a:xfrm>
        </p:grpSpPr>
        <p:cxnSp>
          <p:nvCxnSpPr>
            <p:cNvPr id="48" name="直接连接符 47"/>
            <p:cNvCxnSpPr>
              <a:stCxn id="49" idx="2"/>
              <a:endCxn id="50" idx="6"/>
            </p:cNvCxnSpPr>
            <p:nvPr/>
          </p:nvCxnSpPr>
          <p:spPr>
            <a:xfrm>
              <a:off x="3963662" y="4331902"/>
              <a:ext cx="4604333" cy="0"/>
            </a:xfrm>
            <a:prstGeom prst="line">
              <a:avLst/>
            </a:prstGeom>
            <a:ln w="38100">
              <a:solidFill>
                <a:srgbClr val="F6F6F6"/>
              </a:solidFill>
            </a:ln>
          </p:spPr>
          <p:style>
            <a:lnRef idx="1">
              <a:schemeClr val="accent1"/>
            </a:lnRef>
            <a:fillRef idx="0">
              <a:schemeClr val="accent1"/>
            </a:fillRef>
            <a:effectRef idx="0">
              <a:schemeClr val="accent1"/>
            </a:effectRef>
            <a:fontRef idx="minor">
              <a:schemeClr val="tx1"/>
            </a:fontRef>
          </p:style>
        </p:cxnSp>
        <p:sp>
          <p:nvSpPr>
            <p:cNvPr id="49" name="Oval 4521"/>
            <p:cNvSpPr>
              <a:spLocks noChangeArrowheads="1"/>
            </p:cNvSpPr>
            <p:nvPr/>
          </p:nvSpPr>
          <p:spPr bwMode="auto">
            <a:xfrm>
              <a:off x="3963662" y="4268415"/>
              <a:ext cx="133679" cy="125388"/>
            </a:xfrm>
            <a:prstGeom prst="ellipse">
              <a:avLst/>
            </a:prstGeom>
            <a:solidFill>
              <a:srgbClr val="F5E7D3"/>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100">
                <a:solidFill>
                  <a:schemeClr val="bg1"/>
                </a:solidFill>
                <a:latin typeface="造字工房悦黑体验版常规体" pitchFamily="50" charset="-122"/>
                <a:ea typeface="造字工房悦黑体验版常规体" pitchFamily="50" charset="-122"/>
              </a:endParaRPr>
            </a:p>
          </p:txBody>
        </p:sp>
        <p:sp>
          <p:nvSpPr>
            <p:cNvPr id="50" name="Oval 4522"/>
            <p:cNvSpPr>
              <a:spLocks noChangeArrowheads="1"/>
            </p:cNvSpPr>
            <p:nvPr/>
          </p:nvSpPr>
          <p:spPr bwMode="auto">
            <a:xfrm>
              <a:off x="8434316" y="4268415"/>
              <a:ext cx="133679" cy="125388"/>
            </a:xfrm>
            <a:prstGeom prst="ellipse">
              <a:avLst/>
            </a:prstGeom>
            <a:solidFill>
              <a:srgbClr val="F5E7D3"/>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100">
                <a:solidFill>
                  <a:schemeClr val="bg1"/>
                </a:solidFill>
                <a:latin typeface="造字工房悦黑体验版常规体" pitchFamily="50" charset="-122"/>
                <a:ea typeface="造字工房悦黑体验版常规体" pitchFamily="50" charset="-122"/>
              </a:endParaRPr>
            </a:p>
          </p:txBody>
        </p:sp>
      </p:grpSp>
      <p:sp>
        <p:nvSpPr>
          <p:cNvPr id="51" name="文本框 31"/>
          <p:cNvSpPr txBox="1">
            <a:spLocks noChangeArrowheads="1"/>
          </p:cNvSpPr>
          <p:nvPr/>
        </p:nvSpPr>
        <p:spPr bwMode="auto">
          <a:xfrm>
            <a:off x="4176714" y="4452939"/>
            <a:ext cx="38750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600">
                <a:solidFill>
                  <a:schemeClr val="bg1"/>
                </a:solidFill>
                <a:latin typeface="造字工房悦黑体验版常规体" pitchFamily="50" charset="-122"/>
                <a:ea typeface="造字工房悦黑体验版常规体" pitchFamily="50" charset="-122"/>
              </a:rPr>
              <a:t>Click here to add your title.</a:t>
            </a:r>
            <a:endParaRPr lang="zh-CN" altLang="en-US" sz="1600">
              <a:solidFill>
                <a:schemeClr val="bg1"/>
              </a:solidFill>
              <a:latin typeface="造字工房悦黑体验版常规体" pitchFamily="50" charset="-122"/>
              <a:ea typeface="造字工房悦黑体验版常规体" pitchFamily="50" charset="-122"/>
            </a:endParaRPr>
          </a:p>
        </p:txBody>
      </p:sp>
      <p:sp>
        <p:nvSpPr>
          <p:cNvPr id="52" name="文本框 32"/>
          <p:cNvSpPr txBox="1">
            <a:spLocks noChangeArrowheads="1"/>
          </p:cNvSpPr>
          <p:nvPr/>
        </p:nvSpPr>
        <p:spPr bwMode="auto">
          <a:xfrm>
            <a:off x="4143375" y="4721226"/>
            <a:ext cx="38750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600">
                <a:solidFill>
                  <a:schemeClr val="bg1"/>
                </a:solidFill>
                <a:latin typeface="造字工房悦黑体验版常规体" pitchFamily="50" charset="-122"/>
                <a:ea typeface="造字工房悦黑体验版常规体" pitchFamily="50" charset="-122"/>
              </a:rPr>
              <a:t>Click here to add your title.</a:t>
            </a:r>
            <a:endParaRPr lang="zh-CN" altLang="en-US" sz="1600">
              <a:solidFill>
                <a:schemeClr val="bg1"/>
              </a:solidFill>
              <a:latin typeface="造字工房悦黑体验版常规体" pitchFamily="50" charset="-122"/>
              <a:ea typeface="造字工房悦黑体验版常规体" pitchFamily="50" charset="-122"/>
            </a:endParaRPr>
          </a:p>
        </p:txBody>
      </p:sp>
    </p:spTree>
  </p:cSld>
  <p:clrMapOvr>
    <a:masterClrMapping/>
  </p:clrMapOvr>
  <mc:AlternateContent>
    <mc:Choice xmlns:p14="http://schemas.microsoft.com/office/powerpoint/2010/main" Requires="p14">
      <p:transition advClick="0" advTm="2000" p14:dur="0"/>
    </mc:Choice>
    <mc:Fallback>
      <p:transition advClick="0" advTm="2000"/>
    </mc:Fallback>
  </mc:AlternateConten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5" name="组合 14"/>
          <p:cNvGrpSpPr/>
          <p:nvPr/>
        </p:nvGrpSpPr>
        <p:grpSpPr>
          <a:xfrm>
            <a:off x="2256966" y="1818359"/>
            <a:ext cx="1422400" cy="1209618"/>
            <a:chOff x="4735513" y="1379538"/>
            <a:chExt cx="976313" cy="830263"/>
          </a:xfrm>
        </p:grpSpPr>
        <p:sp>
          <p:nvSpPr>
            <p:cNvPr id="16" name="Freeform 140"/>
            <p:cNvSpPr/>
            <p:nvPr/>
          </p:nvSpPr>
          <p:spPr bwMode="auto">
            <a:xfrm>
              <a:off x="5035551" y="1912938"/>
              <a:ext cx="79375" cy="14288"/>
            </a:xfrm>
            <a:custGeom>
              <a:gdLst>
                <a:gd name="T0" fmla="*/ 0 w 102"/>
                <a:gd name="T1" fmla="*/ 0 h 18"/>
                <a:gd name="T2" fmla="*/ 102 w 102"/>
                <a:gd name="T3" fmla="*/ 11 h 18"/>
                <a:gd name="T4" fmla="*/ 79 w 102"/>
                <a:gd name="T5" fmla="*/ 17 h 18"/>
                <a:gd name="T6" fmla="*/ 41 w 102"/>
                <a:gd name="T7" fmla="*/ 11 h 18"/>
                <a:gd name="T8" fmla="*/ 9 w 102"/>
                <a:gd name="T9" fmla="*/ 2 h 18"/>
                <a:gd name="T10" fmla="*/ 0 w 102"/>
                <a:gd name="T11" fmla="*/ 0 h 18"/>
              </a:gdLst>
              <a:cxnLst>
                <a:cxn ang="0">
                  <a:pos x="T0" y="T1"/>
                </a:cxn>
                <a:cxn ang="0">
                  <a:pos x="T2" y="T3"/>
                </a:cxn>
                <a:cxn ang="0">
                  <a:pos x="T4" y="T5"/>
                </a:cxn>
                <a:cxn ang="0">
                  <a:pos x="T6" y="T7"/>
                </a:cxn>
                <a:cxn ang="0">
                  <a:pos x="T8" y="T9"/>
                </a:cxn>
                <a:cxn ang="0">
                  <a:pos x="T10" y="T11"/>
                </a:cxn>
              </a:cxnLst>
              <a:rect l="0" t="0" r="r" b="b"/>
              <a:pathLst>
                <a:path w="102" h="18">
                  <a:moveTo>
                    <a:pt x="0" y="0"/>
                  </a:moveTo>
                  <a:cubicBezTo>
                    <a:pt x="38" y="2"/>
                    <a:pt x="66" y="9"/>
                    <a:pt x="102" y="11"/>
                  </a:cubicBezTo>
                  <a:cubicBezTo>
                    <a:pt x="99" y="18"/>
                    <a:pt x="87" y="18"/>
                    <a:pt x="79" y="17"/>
                  </a:cubicBezTo>
                  <a:cubicBezTo>
                    <a:pt x="69" y="16"/>
                    <a:pt x="54" y="13"/>
                    <a:pt x="41" y="11"/>
                  </a:cubicBezTo>
                  <a:cubicBezTo>
                    <a:pt x="29" y="9"/>
                    <a:pt x="18" y="3"/>
                    <a:pt x="9" y="2"/>
                  </a:cubicBezTo>
                  <a:cubicBezTo>
                    <a:pt x="6" y="2"/>
                    <a:pt x="1" y="6"/>
                    <a:pt x="0" y="0"/>
                  </a:cubicBezTo>
                  <a:close/>
                </a:path>
              </a:pathLst>
            </a:custGeom>
            <a:solidFill>
              <a:srgbClr val="FFFFFF"/>
            </a:solidFill>
            <a:ln w="9525">
              <a:solidFill>
                <a:schemeClr val="bg1">
                  <a:lumMod val="95000"/>
                </a:schemeClr>
              </a:solidFill>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7" name="Freeform 141"/>
            <p:cNvSpPr/>
            <p:nvPr/>
          </p:nvSpPr>
          <p:spPr bwMode="auto">
            <a:xfrm>
              <a:off x="4795838" y="2051051"/>
              <a:ext cx="87313" cy="11113"/>
            </a:xfrm>
            <a:custGeom>
              <a:gdLst>
                <a:gd name="T0" fmla="*/ 112 w 112"/>
                <a:gd name="T1" fmla="*/ 11 h 14"/>
                <a:gd name="T2" fmla="*/ 75 w 112"/>
                <a:gd name="T3" fmla="*/ 12 h 14"/>
                <a:gd name="T4" fmla="*/ 0 w 112"/>
                <a:gd name="T5" fmla="*/ 4 h 14"/>
                <a:gd name="T6" fmla="*/ 0 w 112"/>
                <a:gd name="T7" fmla="*/ 0 h 14"/>
                <a:gd name="T8" fmla="*/ 112 w 112"/>
                <a:gd name="T9" fmla="*/ 11 h 14"/>
              </a:gdLst>
              <a:cxnLst>
                <a:cxn ang="0">
                  <a:pos x="T0" y="T1"/>
                </a:cxn>
                <a:cxn ang="0">
                  <a:pos x="T2" y="T3"/>
                </a:cxn>
                <a:cxn ang="0">
                  <a:pos x="T4" y="T5"/>
                </a:cxn>
                <a:cxn ang="0">
                  <a:pos x="T6" y="T7"/>
                </a:cxn>
                <a:cxn ang="0">
                  <a:pos x="T8" y="T9"/>
                </a:cxn>
              </a:cxnLst>
              <a:rect l="0" t="0" r="r" b="b"/>
              <a:pathLst>
                <a:path w="112" h="14">
                  <a:moveTo>
                    <a:pt x="112" y="11"/>
                  </a:moveTo>
                  <a:cubicBezTo>
                    <a:pt x="101" y="14"/>
                    <a:pt x="87" y="13"/>
                    <a:pt x="75" y="12"/>
                  </a:cubicBezTo>
                  <a:cubicBezTo>
                    <a:pt x="50" y="11"/>
                    <a:pt x="16" y="13"/>
                    <a:pt x="0" y="4"/>
                  </a:cubicBezTo>
                  <a:cubicBezTo>
                    <a:pt x="0" y="2"/>
                    <a:pt x="0" y="1"/>
                    <a:pt x="0" y="0"/>
                  </a:cubicBezTo>
                  <a:cubicBezTo>
                    <a:pt x="38" y="2"/>
                    <a:pt x="79" y="4"/>
                    <a:pt x="112" y="11"/>
                  </a:cubicBezTo>
                  <a:close/>
                </a:path>
              </a:pathLst>
            </a:custGeom>
            <a:solidFill>
              <a:srgbClr val="FFFFFF"/>
            </a:solidFill>
            <a:ln w="9525">
              <a:solidFill>
                <a:schemeClr val="bg1">
                  <a:lumMod val="95000"/>
                </a:schemeClr>
              </a:solidFill>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8" name="Freeform 142"/>
            <p:cNvSpPr/>
            <p:nvPr/>
          </p:nvSpPr>
          <p:spPr bwMode="auto">
            <a:xfrm>
              <a:off x="5008563" y="2090738"/>
              <a:ext cx="30163" cy="6350"/>
            </a:xfrm>
            <a:custGeom>
              <a:gdLst>
                <a:gd name="T0" fmla="*/ 0 w 39"/>
                <a:gd name="T1" fmla="*/ 2 h 7"/>
                <a:gd name="T2" fmla="*/ 39 w 39"/>
                <a:gd name="T3" fmla="*/ 6 h 7"/>
                <a:gd name="T4" fmla="*/ 0 w 39"/>
                <a:gd name="T5" fmla="*/ 2 h 7"/>
              </a:gdLst>
              <a:cxnLst>
                <a:cxn ang="0">
                  <a:pos x="T0" y="T1"/>
                </a:cxn>
                <a:cxn ang="0">
                  <a:pos x="T2" y="T3"/>
                </a:cxn>
                <a:cxn ang="0">
                  <a:pos x="T4" y="T5"/>
                </a:cxn>
              </a:cxnLst>
              <a:rect l="0" t="0" r="r" b="b"/>
              <a:pathLst>
                <a:path w="39" h="7">
                  <a:moveTo>
                    <a:pt x="0" y="2"/>
                  </a:moveTo>
                  <a:cubicBezTo>
                    <a:pt x="12" y="0"/>
                    <a:pt x="27" y="5"/>
                    <a:pt x="39" y="6"/>
                  </a:cubicBezTo>
                  <a:cubicBezTo>
                    <a:pt x="24" y="7"/>
                    <a:pt x="14" y="4"/>
                    <a:pt x="0" y="2"/>
                  </a:cubicBezTo>
                  <a:close/>
                </a:path>
              </a:pathLst>
            </a:custGeom>
            <a:solidFill>
              <a:srgbClr val="FFFFFF"/>
            </a:solidFill>
            <a:ln w="9525">
              <a:solidFill>
                <a:schemeClr val="bg1">
                  <a:lumMod val="95000"/>
                </a:schemeClr>
              </a:solidFill>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9" name="Freeform 143"/>
            <p:cNvSpPr/>
            <p:nvPr/>
          </p:nvSpPr>
          <p:spPr bwMode="auto">
            <a:xfrm>
              <a:off x="5286376" y="2108201"/>
              <a:ext cx="34925" cy="11113"/>
            </a:xfrm>
            <a:custGeom>
              <a:gdLst>
                <a:gd name="T0" fmla="*/ 44 w 44"/>
                <a:gd name="T1" fmla="*/ 3 h 14"/>
                <a:gd name="T2" fmla="*/ 44 w 44"/>
                <a:gd name="T3" fmla="*/ 10 h 14"/>
                <a:gd name="T4" fmla="*/ 0 w 44"/>
                <a:gd name="T5" fmla="*/ 4 h 14"/>
                <a:gd name="T6" fmla="*/ 44 w 44"/>
                <a:gd name="T7" fmla="*/ 3 h 14"/>
              </a:gdLst>
              <a:cxnLst>
                <a:cxn ang="0">
                  <a:pos x="T0" y="T1"/>
                </a:cxn>
                <a:cxn ang="0">
                  <a:pos x="T2" y="T3"/>
                </a:cxn>
                <a:cxn ang="0">
                  <a:pos x="T4" y="T5"/>
                </a:cxn>
                <a:cxn ang="0">
                  <a:pos x="T6" y="T7"/>
                </a:cxn>
              </a:cxnLst>
              <a:rect l="0" t="0" r="r" b="b"/>
              <a:pathLst>
                <a:path w="44" h="14">
                  <a:moveTo>
                    <a:pt x="44" y="3"/>
                  </a:moveTo>
                  <a:cubicBezTo>
                    <a:pt x="44" y="5"/>
                    <a:pt x="44" y="8"/>
                    <a:pt x="44" y="10"/>
                  </a:cubicBezTo>
                  <a:cubicBezTo>
                    <a:pt x="32" y="14"/>
                    <a:pt x="8" y="8"/>
                    <a:pt x="0" y="4"/>
                  </a:cubicBezTo>
                  <a:cubicBezTo>
                    <a:pt x="10" y="0"/>
                    <a:pt x="34" y="0"/>
                    <a:pt x="44" y="3"/>
                  </a:cubicBezTo>
                  <a:close/>
                </a:path>
              </a:pathLst>
            </a:custGeom>
            <a:solidFill>
              <a:srgbClr val="FFFFFF"/>
            </a:solidFill>
            <a:ln w="9525">
              <a:solidFill>
                <a:schemeClr val="bg1">
                  <a:lumMod val="95000"/>
                </a:schemeClr>
              </a:solidFill>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0" name="Freeform 144"/>
            <p:cNvSpPr/>
            <p:nvPr/>
          </p:nvSpPr>
          <p:spPr bwMode="auto">
            <a:xfrm>
              <a:off x="4984751" y="2087563"/>
              <a:ext cx="22225" cy="6350"/>
            </a:xfrm>
            <a:custGeom>
              <a:gdLst>
                <a:gd name="T0" fmla="*/ 0 w 27"/>
                <a:gd name="T1" fmla="*/ 0 h 7"/>
                <a:gd name="T2" fmla="*/ 27 w 27"/>
                <a:gd name="T3" fmla="*/ 4 h 7"/>
                <a:gd name="T4" fmla="*/ 0 w 27"/>
                <a:gd name="T5" fmla="*/ 0 h 7"/>
              </a:gdLst>
              <a:cxnLst>
                <a:cxn ang="0">
                  <a:pos x="T0" y="T1"/>
                </a:cxn>
                <a:cxn ang="0">
                  <a:pos x="T2" y="T3"/>
                </a:cxn>
                <a:cxn ang="0">
                  <a:pos x="T4" y="T5"/>
                </a:cxn>
              </a:cxnLst>
              <a:rect l="0" t="0" r="r" b="b"/>
              <a:pathLst>
                <a:path w="27" h="7">
                  <a:moveTo>
                    <a:pt x="0" y="0"/>
                  </a:moveTo>
                  <a:cubicBezTo>
                    <a:pt x="6" y="3"/>
                    <a:pt x="16" y="3"/>
                    <a:pt x="27" y="4"/>
                  </a:cubicBezTo>
                  <a:cubicBezTo>
                    <a:pt x="23" y="7"/>
                    <a:pt x="4" y="6"/>
                    <a:pt x="0" y="0"/>
                  </a:cubicBezTo>
                  <a:close/>
                </a:path>
              </a:pathLst>
            </a:custGeom>
            <a:solidFill>
              <a:srgbClr val="FFFFFF"/>
            </a:solidFill>
            <a:ln w="9525">
              <a:solidFill>
                <a:schemeClr val="bg1">
                  <a:lumMod val="95000"/>
                </a:schemeClr>
              </a:solidFill>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1" name="Freeform 145"/>
            <p:cNvSpPr>
              <a:spLocks noEditPoints="1"/>
            </p:cNvSpPr>
            <p:nvPr/>
          </p:nvSpPr>
          <p:spPr bwMode="auto">
            <a:xfrm>
              <a:off x="4735513" y="1379538"/>
              <a:ext cx="976313" cy="830263"/>
            </a:xfrm>
            <a:custGeom>
              <a:gdLst>
                <a:gd name="T0" fmla="*/ 530 w 1252"/>
                <a:gd name="T1" fmla="*/ 164 h 1065"/>
                <a:gd name="T2" fmla="*/ 987 w 1252"/>
                <a:gd name="T3" fmla="*/ 455 h 1065"/>
                <a:gd name="T4" fmla="*/ 1231 w 1252"/>
                <a:gd name="T5" fmla="*/ 739 h 1065"/>
                <a:gd name="T6" fmla="*/ 735 w 1252"/>
                <a:gd name="T7" fmla="*/ 1056 h 1065"/>
                <a:gd name="T8" fmla="*/ 170 w 1252"/>
                <a:gd name="T9" fmla="*/ 984 h 1065"/>
                <a:gd name="T10" fmla="*/ 33 w 1252"/>
                <a:gd name="T11" fmla="*/ 898 h 1065"/>
                <a:gd name="T12" fmla="*/ 111 w 1252"/>
                <a:gd name="T13" fmla="*/ 721 h 1065"/>
                <a:gd name="T14" fmla="*/ 70 w 1252"/>
                <a:gd name="T15" fmla="*/ 616 h 1065"/>
                <a:gd name="T16" fmla="*/ 245 w 1252"/>
                <a:gd name="T17" fmla="*/ 446 h 1065"/>
                <a:gd name="T18" fmla="*/ 415 w 1252"/>
                <a:gd name="T19" fmla="*/ 186 h 1065"/>
                <a:gd name="T20" fmla="*/ 431 w 1252"/>
                <a:gd name="T21" fmla="*/ 101 h 1065"/>
                <a:gd name="T22" fmla="*/ 479 w 1252"/>
                <a:gd name="T23" fmla="*/ 62 h 1065"/>
                <a:gd name="T24" fmla="*/ 678 w 1252"/>
                <a:gd name="T25" fmla="*/ 29 h 1065"/>
                <a:gd name="T26" fmla="*/ 563 w 1252"/>
                <a:gd name="T27" fmla="*/ 19 h 1065"/>
                <a:gd name="T28" fmla="*/ 444 w 1252"/>
                <a:gd name="T29" fmla="*/ 173 h 1065"/>
                <a:gd name="T30" fmla="*/ 507 w 1252"/>
                <a:gd name="T31" fmla="*/ 96 h 1065"/>
                <a:gd name="T32" fmla="*/ 568 w 1252"/>
                <a:gd name="T33" fmla="*/ 83 h 1065"/>
                <a:gd name="T34" fmla="*/ 476 w 1252"/>
                <a:gd name="T35" fmla="*/ 142 h 1065"/>
                <a:gd name="T36" fmla="*/ 520 w 1252"/>
                <a:gd name="T37" fmla="*/ 157 h 1065"/>
                <a:gd name="T38" fmla="*/ 425 w 1252"/>
                <a:gd name="T39" fmla="*/ 29 h 1065"/>
                <a:gd name="T40" fmla="*/ 430 w 1252"/>
                <a:gd name="T41" fmla="*/ 167 h 1065"/>
                <a:gd name="T42" fmla="*/ 573 w 1252"/>
                <a:gd name="T43" fmla="*/ 526 h 1065"/>
                <a:gd name="T44" fmla="*/ 486 w 1252"/>
                <a:gd name="T45" fmla="*/ 187 h 1065"/>
                <a:gd name="T46" fmla="*/ 423 w 1252"/>
                <a:gd name="T47" fmla="*/ 213 h 1065"/>
                <a:gd name="T48" fmla="*/ 288 w 1252"/>
                <a:gd name="T49" fmla="*/ 496 h 1065"/>
                <a:gd name="T50" fmla="*/ 500 w 1252"/>
                <a:gd name="T51" fmla="*/ 501 h 1065"/>
                <a:gd name="T52" fmla="*/ 130 w 1252"/>
                <a:gd name="T53" fmla="*/ 562 h 1065"/>
                <a:gd name="T54" fmla="*/ 720 w 1252"/>
                <a:gd name="T55" fmla="*/ 649 h 1065"/>
                <a:gd name="T56" fmla="*/ 1056 w 1252"/>
                <a:gd name="T57" fmla="*/ 472 h 1065"/>
                <a:gd name="T58" fmla="*/ 694 w 1252"/>
                <a:gd name="T59" fmla="*/ 446 h 1065"/>
                <a:gd name="T60" fmla="*/ 475 w 1252"/>
                <a:gd name="T61" fmla="*/ 577 h 1065"/>
                <a:gd name="T62" fmla="*/ 998 w 1252"/>
                <a:gd name="T63" fmla="*/ 660 h 1065"/>
                <a:gd name="T64" fmla="*/ 1049 w 1252"/>
                <a:gd name="T65" fmla="*/ 508 h 1065"/>
                <a:gd name="T66" fmla="*/ 459 w 1252"/>
                <a:gd name="T67" fmla="*/ 555 h 1065"/>
                <a:gd name="T68" fmla="*/ 421 w 1252"/>
                <a:gd name="T69" fmla="*/ 560 h 1065"/>
                <a:gd name="T70" fmla="*/ 768 w 1252"/>
                <a:gd name="T71" fmla="*/ 807 h 1065"/>
                <a:gd name="T72" fmla="*/ 446 w 1252"/>
                <a:gd name="T73" fmla="*/ 768 h 1065"/>
                <a:gd name="T74" fmla="*/ 491 w 1252"/>
                <a:gd name="T75" fmla="*/ 826 h 1065"/>
                <a:gd name="T76" fmla="*/ 891 w 1252"/>
                <a:gd name="T77" fmla="*/ 785 h 1065"/>
                <a:gd name="T78" fmla="*/ 1205 w 1252"/>
                <a:gd name="T79" fmla="*/ 750 h 1065"/>
                <a:gd name="T80" fmla="*/ 76 w 1252"/>
                <a:gd name="T81" fmla="*/ 629 h 1065"/>
                <a:gd name="T82" fmla="*/ 251 w 1252"/>
                <a:gd name="T83" fmla="*/ 685 h 1065"/>
                <a:gd name="T84" fmla="*/ 501 w 1252"/>
                <a:gd name="T85" fmla="*/ 743 h 1065"/>
                <a:gd name="T86" fmla="*/ 644 w 1252"/>
                <a:gd name="T87" fmla="*/ 719 h 1065"/>
                <a:gd name="T88" fmla="*/ 709 w 1252"/>
                <a:gd name="T89" fmla="*/ 681 h 1065"/>
                <a:gd name="T90" fmla="*/ 1201 w 1252"/>
                <a:gd name="T91" fmla="*/ 694 h 1065"/>
                <a:gd name="T92" fmla="*/ 1132 w 1252"/>
                <a:gd name="T93" fmla="*/ 636 h 1065"/>
                <a:gd name="T94" fmla="*/ 754 w 1252"/>
                <a:gd name="T95" fmla="*/ 792 h 1065"/>
                <a:gd name="T96" fmla="*/ 710 w 1252"/>
                <a:gd name="T97" fmla="*/ 781 h 1065"/>
                <a:gd name="T98" fmla="*/ 360 w 1252"/>
                <a:gd name="T99" fmla="*/ 746 h 1065"/>
                <a:gd name="T100" fmla="*/ 710 w 1252"/>
                <a:gd name="T101" fmla="*/ 781 h 1065"/>
                <a:gd name="T102" fmla="*/ 192 w 1252"/>
                <a:gd name="T103" fmla="*/ 806 h 1065"/>
                <a:gd name="T104" fmla="*/ 68 w 1252"/>
                <a:gd name="T105" fmla="*/ 821 h 1065"/>
                <a:gd name="T106" fmla="*/ 50 w 1252"/>
                <a:gd name="T107" fmla="*/ 919 h 1065"/>
                <a:gd name="T108" fmla="*/ 517 w 1252"/>
                <a:gd name="T109" fmla="*/ 955 h 1065"/>
                <a:gd name="T110" fmla="*/ 603 w 1252"/>
                <a:gd name="T111" fmla="*/ 898 h 1065"/>
                <a:gd name="T112" fmla="*/ 386 w 1252"/>
                <a:gd name="T113" fmla="*/ 853 h 1065"/>
                <a:gd name="T114" fmla="*/ 866 w 1252"/>
                <a:gd name="T115" fmla="*/ 811 h 1065"/>
                <a:gd name="T116" fmla="*/ 840 w 1252"/>
                <a:gd name="T117" fmla="*/ 827 h 1065"/>
                <a:gd name="T118" fmla="*/ 780 w 1252"/>
                <a:gd name="T119" fmla="*/ 862 h 1065"/>
                <a:gd name="T120" fmla="*/ 756 w 1252"/>
                <a:gd name="T121" fmla="*/ 1032 h 1065"/>
                <a:gd name="T122" fmla="*/ 278 w 1252"/>
                <a:gd name="T123" fmla="*/ 975 h 1065"/>
                <a:gd name="T124" fmla="*/ 751 w 1252"/>
                <a:gd name="T125" fmla="*/ 1046 h 10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2" h="1065">
                  <a:moveTo>
                    <a:pt x="721" y="42"/>
                  </a:moveTo>
                  <a:cubicBezTo>
                    <a:pt x="725" y="52"/>
                    <a:pt x="719" y="57"/>
                    <a:pt x="714" y="59"/>
                  </a:cubicBezTo>
                  <a:cubicBezTo>
                    <a:pt x="706" y="70"/>
                    <a:pt x="695" y="79"/>
                    <a:pt x="688" y="91"/>
                  </a:cubicBezTo>
                  <a:cubicBezTo>
                    <a:pt x="671" y="104"/>
                    <a:pt x="646" y="109"/>
                    <a:pt x="624" y="113"/>
                  </a:cubicBezTo>
                  <a:cubicBezTo>
                    <a:pt x="616" y="151"/>
                    <a:pt x="584" y="166"/>
                    <a:pt x="548" y="147"/>
                  </a:cubicBezTo>
                  <a:cubicBezTo>
                    <a:pt x="540" y="152"/>
                    <a:pt x="538" y="160"/>
                    <a:pt x="530" y="164"/>
                  </a:cubicBezTo>
                  <a:cubicBezTo>
                    <a:pt x="512" y="175"/>
                    <a:pt x="484" y="167"/>
                    <a:pt x="469" y="182"/>
                  </a:cubicBezTo>
                  <a:cubicBezTo>
                    <a:pt x="531" y="163"/>
                    <a:pt x="597" y="186"/>
                    <a:pt x="634" y="222"/>
                  </a:cubicBezTo>
                  <a:cubicBezTo>
                    <a:pt x="673" y="281"/>
                    <a:pt x="660" y="382"/>
                    <a:pt x="636" y="448"/>
                  </a:cubicBezTo>
                  <a:cubicBezTo>
                    <a:pt x="685" y="421"/>
                    <a:pt x="751" y="437"/>
                    <a:pt x="815" y="445"/>
                  </a:cubicBezTo>
                  <a:cubicBezTo>
                    <a:pt x="849" y="449"/>
                    <a:pt x="883" y="451"/>
                    <a:pt x="922" y="450"/>
                  </a:cubicBezTo>
                  <a:cubicBezTo>
                    <a:pt x="943" y="449"/>
                    <a:pt x="967" y="455"/>
                    <a:pt x="987" y="455"/>
                  </a:cubicBezTo>
                  <a:cubicBezTo>
                    <a:pt x="1021" y="454"/>
                    <a:pt x="1070" y="465"/>
                    <a:pt x="1105" y="455"/>
                  </a:cubicBezTo>
                  <a:cubicBezTo>
                    <a:pt x="1114" y="457"/>
                    <a:pt x="1117" y="461"/>
                    <a:pt x="1126" y="458"/>
                  </a:cubicBezTo>
                  <a:cubicBezTo>
                    <a:pt x="1136" y="464"/>
                    <a:pt x="1143" y="472"/>
                    <a:pt x="1154" y="477"/>
                  </a:cubicBezTo>
                  <a:cubicBezTo>
                    <a:pt x="1168" y="496"/>
                    <a:pt x="1172" y="534"/>
                    <a:pt x="1159" y="557"/>
                  </a:cubicBezTo>
                  <a:cubicBezTo>
                    <a:pt x="1170" y="559"/>
                    <a:pt x="1196" y="558"/>
                    <a:pt x="1205" y="558"/>
                  </a:cubicBezTo>
                  <a:cubicBezTo>
                    <a:pt x="1245" y="592"/>
                    <a:pt x="1252" y="678"/>
                    <a:pt x="1231" y="739"/>
                  </a:cubicBezTo>
                  <a:cubicBezTo>
                    <a:pt x="1129" y="823"/>
                    <a:pt x="1020" y="901"/>
                    <a:pt x="907" y="975"/>
                  </a:cubicBezTo>
                  <a:cubicBezTo>
                    <a:pt x="905" y="978"/>
                    <a:pt x="904" y="982"/>
                    <a:pt x="902" y="984"/>
                  </a:cubicBezTo>
                  <a:cubicBezTo>
                    <a:pt x="898" y="983"/>
                    <a:pt x="897" y="986"/>
                    <a:pt x="893" y="985"/>
                  </a:cubicBezTo>
                  <a:cubicBezTo>
                    <a:pt x="869" y="1005"/>
                    <a:pt x="836" y="1024"/>
                    <a:pt x="806" y="1042"/>
                  </a:cubicBezTo>
                  <a:cubicBezTo>
                    <a:pt x="797" y="1048"/>
                    <a:pt x="785" y="1060"/>
                    <a:pt x="775" y="1062"/>
                  </a:cubicBezTo>
                  <a:cubicBezTo>
                    <a:pt x="763" y="1065"/>
                    <a:pt x="750" y="1058"/>
                    <a:pt x="735" y="1056"/>
                  </a:cubicBezTo>
                  <a:cubicBezTo>
                    <a:pt x="723" y="1054"/>
                    <a:pt x="710" y="1057"/>
                    <a:pt x="698" y="1056"/>
                  </a:cubicBezTo>
                  <a:cubicBezTo>
                    <a:pt x="685" y="1056"/>
                    <a:pt x="673" y="1051"/>
                    <a:pt x="660" y="1050"/>
                  </a:cubicBezTo>
                  <a:cubicBezTo>
                    <a:pt x="612" y="1045"/>
                    <a:pt x="553" y="1040"/>
                    <a:pt x="504" y="1036"/>
                  </a:cubicBezTo>
                  <a:cubicBezTo>
                    <a:pt x="459" y="1033"/>
                    <a:pt x="419" y="1030"/>
                    <a:pt x="383" y="1025"/>
                  </a:cubicBezTo>
                  <a:cubicBezTo>
                    <a:pt x="347" y="1020"/>
                    <a:pt x="307" y="1009"/>
                    <a:pt x="264" y="1001"/>
                  </a:cubicBezTo>
                  <a:cubicBezTo>
                    <a:pt x="231" y="996"/>
                    <a:pt x="204" y="989"/>
                    <a:pt x="170" y="984"/>
                  </a:cubicBezTo>
                  <a:cubicBezTo>
                    <a:pt x="139" y="979"/>
                    <a:pt x="105" y="969"/>
                    <a:pt x="69" y="963"/>
                  </a:cubicBezTo>
                  <a:cubicBezTo>
                    <a:pt x="61" y="961"/>
                    <a:pt x="53" y="962"/>
                    <a:pt x="45" y="960"/>
                  </a:cubicBezTo>
                  <a:cubicBezTo>
                    <a:pt x="38" y="959"/>
                    <a:pt x="32" y="956"/>
                    <a:pt x="25" y="955"/>
                  </a:cubicBezTo>
                  <a:cubicBezTo>
                    <a:pt x="16" y="954"/>
                    <a:pt x="13" y="961"/>
                    <a:pt x="2" y="955"/>
                  </a:cubicBezTo>
                  <a:cubicBezTo>
                    <a:pt x="0" y="932"/>
                    <a:pt x="22" y="918"/>
                    <a:pt x="40" y="915"/>
                  </a:cubicBezTo>
                  <a:cubicBezTo>
                    <a:pt x="42" y="907"/>
                    <a:pt x="34" y="906"/>
                    <a:pt x="33" y="898"/>
                  </a:cubicBezTo>
                  <a:cubicBezTo>
                    <a:pt x="31" y="885"/>
                    <a:pt x="44" y="878"/>
                    <a:pt x="49" y="868"/>
                  </a:cubicBezTo>
                  <a:cubicBezTo>
                    <a:pt x="37" y="846"/>
                    <a:pt x="57" y="820"/>
                    <a:pt x="42" y="802"/>
                  </a:cubicBezTo>
                  <a:cubicBezTo>
                    <a:pt x="41" y="797"/>
                    <a:pt x="46" y="795"/>
                    <a:pt x="47" y="791"/>
                  </a:cubicBezTo>
                  <a:cubicBezTo>
                    <a:pt x="29" y="791"/>
                    <a:pt x="15" y="791"/>
                    <a:pt x="5" y="781"/>
                  </a:cubicBezTo>
                  <a:cubicBezTo>
                    <a:pt x="6" y="776"/>
                    <a:pt x="7" y="769"/>
                    <a:pt x="10" y="763"/>
                  </a:cubicBezTo>
                  <a:cubicBezTo>
                    <a:pt x="41" y="749"/>
                    <a:pt x="82" y="737"/>
                    <a:pt x="111" y="721"/>
                  </a:cubicBezTo>
                  <a:cubicBezTo>
                    <a:pt x="102" y="715"/>
                    <a:pt x="81" y="718"/>
                    <a:pt x="64" y="715"/>
                  </a:cubicBezTo>
                  <a:cubicBezTo>
                    <a:pt x="59" y="714"/>
                    <a:pt x="54" y="711"/>
                    <a:pt x="49" y="710"/>
                  </a:cubicBezTo>
                  <a:cubicBezTo>
                    <a:pt x="39" y="708"/>
                    <a:pt x="26" y="713"/>
                    <a:pt x="25" y="697"/>
                  </a:cubicBezTo>
                  <a:cubicBezTo>
                    <a:pt x="33" y="690"/>
                    <a:pt x="40" y="682"/>
                    <a:pt x="53" y="679"/>
                  </a:cubicBezTo>
                  <a:cubicBezTo>
                    <a:pt x="54" y="658"/>
                    <a:pt x="72" y="650"/>
                    <a:pt x="64" y="631"/>
                  </a:cubicBezTo>
                  <a:cubicBezTo>
                    <a:pt x="64" y="624"/>
                    <a:pt x="70" y="624"/>
                    <a:pt x="70" y="616"/>
                  </a:cubicBezTo>
                  <a:cubicBezTo>
                    <a:pt x="67" y="611"/>
                    <a:pt x="58" y="603"/>
                    <a:pt x="64" y="597"/>
                  </a:cubicBezTo>
                  <a:cubicBezTo>
                    <a:pt x="56" y="594"/>
                    <a:pt x="50" y="590"/>
                    <a:pt x="45" y="585"/>
                  </a:cubicBezTo>
                  <a:cubicBezTo>
                    <a:pt x="49" y="580"/>
                    <a:pt x="50" y="570"/>
                    <a:pt x="56" y="565"/>
                  </a:cubicBezTo>
                  <a:cubicBezTo>
                    <a:pt x="68" y="558"/>
                    <a:pt x="99" y="559"/>
                    <a:pt x="115" y="555"/>
                  </a:cubicBezTo>
                  <a:cubicBezTo>
                    <a:pt x="181" y="542"/>
                    <a:pt x="238" y="537"/>
                    <a:pt x="291" y="512"/>
                  </a:cubicBezTo>
                  <a:cubicBezTo>
                    <a:pt x="274" y="494"/>
                    <a:pt x="258" y="471"/>
                    <a:pt x="245" y="446"/>
                  </a:cubicBezTo>
                  <a:cubicBezTo>
                    <a:pt x="231" y="422"/>
                    <a:pt x="219" y="391"/>
                    <a:pt x="216" y="362"/>
                  </a:cubicBezTo>
                  <a:cubicBezTo>
                    <a:pt x="213" y="332"/>
                    <a:pt x="219" y="301"/>
                    <a:pt x="225" y="273"/>
                  </a:cubicBezTo>
                  <a:cubicBezTo>
                    <a:pt x="234" y="228"/>
                    <a:pt x="264" y="186"/>
                    <a:pt x="308" y="178"/>
                  </a:cubicBezTo>
                  <a:cubicBezTo>
                    <a:pt x="313" y="177"/>
                    <a:pt x="320" y="179"/>
                    <a:pt x="327" y="178"/>
                  </a:cubicBezTo>
                  <a:cubicBezTo>
                    <a:pt x="332" y="178"/>
                    <a:pt x="339" y="175"/>
                    <a:pt x="344" y="174"/>
                  </a:cubicBezTo>
                  <a:cubicBezTo>
                    <a:pt x="367" y="173"/>
                    <a:pt x="392" y="182"/>
                    <a:pt x="415" y="186"/>
                  </a:cubicBezTo>
                  <a:cubicBezTo>
                    <a:pt x="410" y="166"/>
                    <a:pt x="410" y="143"/>
                    <a:pt x="409" y="118"/>
                  </a:cubicBezTo>
                  <a:cubicBezTo>
                    <a:pt x="408" y="104"/>
                    <a:pt x="405" y="90"/>
                    <a:pt x="405" y="76"/>
                  </a:cubicBezTo>
                  <a:cubicBezTo>
                    <a:pt x="406" y="65"/>
                    <a:pt x="410" y="55"/>
                    <a:pt x="410" y="45"/>
                  </a:cubicBezTo>
                  <a:cubicBezTo>
                    <a:pt x="410" y="36"/>
                    <a:pt x="405" y="28"/>
                    <a:pt x="411" y="21"/>
                  </a:cubicBezTo>
                  <a:cubicBezTo>
                    <a:pt x="422" y="17"/>
                    <a:pt x="436" y="16"/>
                    <a:pt x="446" y="24"/>
                  </a:cubicBezTo>
                  <a:cubicBezTo>
                    <a:pt x="444" y="48"/>
                    <a:pt x="433" y="72"/>
                    <a:pt x="431" y="101"/>
                  </a:cubicBezTo>
                  <a:cubicBezTo>
                    <a:pt x="430" y="120"/>
                    <a:pt x="429" y="136"/>
                    <a:pt x="429" y="156"/>
                  </a:cubicBezTo>
                  <a:cubicBezTo>
                    <a:pt x="430" y="156"/>
                    <a:pt x="430" y="157"/>
                    <a:pt x="431" y="157"/>
                  </a:cubicBezTo>
                  <a:cubicBezTo>
                    <a:pt x="433" y="139"/>
                    <a:pt x="434" y="120"/>
                    <a:pt x="443" y="107"/>
                  </a:cubicBezTo>
                  <a:cubicBezTo>
                    <a:pt x="446" y="102"/>
                    <a:pt x="454" y="99"/>
                    <a:pt x="459" y="95"/>
                  </a:cubicBezTo>
                  <a:cubicBezTo>
                    <a:pt x="461" y="93"/>
                    <a:pt x="465" y="90"/>
                    <a:pt x="466" y="88"/>
                  </a:cubicBezTo>
                  <a:cubicBezTo>
                    <a:pt x="472" y="82"/>
                    <a:pt x="473" y="71"/>
                    <a:pt x="479" y="62"/>
                  </a:cubicBezTo>
                  <a:cubicBezTo>
                    <a:pt x="483" y="56"/>
                    <a:pt x="494" y="47"/>
                    <a:pt x="499" y="45"/>
                  </a:cubicBezTo>
                  <a:cubicBezTo>
                    <a:pt x="509" y="40"/>
                    <a:pt x="521" y="45"/>
                    <a:pt x="531" y="39"/>
                  </a:cubicBezTo>
                  <a:cubicBezTo>
                    <a:pt x="544" y="31"/>
                    <a:pt x="546" y="16"/>
                    <a:pt x="558" y="10"/>
                  </a:cubicBezTo>
                  <a:cubicBezTo>
                    <a:pt x="572" y="3"/>
                    <a:pt x="598" y="0"/>
                    <a:pt x="611" y="10"/>
                  </a:cubicBezTo>
                  <a:cubicBezTo>
                    <a:pt x="617" y="15"/>
                    <a:pt x="625" y="26"/>
                    <a:pt x="634" y="27"/>
                  </a:cubicBezTo>
                  <a:cubicBezTo>
                    <a:pt x="647" y="29"/>
                    <a:pt x="663" y="26"/>
                    <a:pt x="678" y="29"/>
                  </a:cubicBezTo>
                  <a:cubicBezTo>
                    <a:pt x="690" y="30"/>
                    <a:pt x="701" y="35"/>
                    <a:pt x="710" y="40"/>
                  </a:cubicBezTo>
                  <a:cubicBezTo>
                    <a:pt x="714" y="42"/>
                    <a:pt x="718" y="39"/>
                    <a:pt x="721" y="42"/>
                  </a:cubicBezTo>
                  <a:close/>
                  <a:moveTo>
                    <a:pt x="659" y="35"/>
                  </a:moveTo>
                  <a:cubicBezTo>
                    <a:pt x="651" y="35"/>
                    <a:pt x="643" y="41"/>
                    <a:pt x="636" y="40"/>
                  </a:cubicBezTo>
                  <a:cubicBezTo>
                    <a:pt x="628" y="39"/>
                    <a:pt x="624" y="31"/>
                    <a:pt x="616" y="31"/>
                  </a:cubicBezTo>
                  <a:cubicBezTo>
                    <a:pt x="603" y="11"/>
                    <a:pt x="588" y="11"/>
                    <a:pt x="563" y="19"/>
                  </a:cubicBezTo>
                  <a:cubicBezTo>
                    <a:pt x="547" y="31"/>
                    <a:pt x="538" y="58"/>
                    <a:pt x="509" y="52"/>
                  </a:cubicBezTo>
                  <a:cubicBezTo>
                    <a:pt x="507" y="56"/>
                    <a:pt x="502" y="55"/>
                    <a:pt x="499" y="57"/>
                  </a:cubicBezTo>
                  <a:cubicBezTo>
                    <a:pt x="499" y="57"/>
                    <a:pt x="498" y="56"/>
                    <a:pt x="497" y="57"/>
                  </a:cubicBezTo>
                  <a:cubicBezTo>
                    <a:pt x="500" y="58"/>
                    <a:pt x="493" y="61"/>
                    <a:pt x="491" y="62"/>
                  </a:cubicBezTo>
                  <a:cubicBezTo>
                    <a:pt x="481" y="80"/>
                    <a:pt x="474" y="100"/>
                    <a:pt x="455" y="108"/>
                  </a:cubicBezTo>
                  <a:cubicBezTo>
                    <a:pt x="442" y="121"/>
                    <a:pt x="439" y="156"/>
                    <a:pt x="444" y="173"/>
                  </a:cubicBezTo>
                  <a:cubicBezTo>
                    <a:pt x="448" y="160"/>
                    <a:pt x="463" y="149"/>
                    <a:pt x="469" y="135"/>
                  </a:cubicBezTo>
                  <a:cubicBezTo>
                    <a:pt x="473" y="124"/>
                    <a:pt x="470" y="108"/>
                    <a:pt x="481" y="105"/>
                  </a:cubicBezTo>
                  <a:cubicBezTo>
                    <a:pt x="479" y="111"/>
                    <a:pt x="475" y="120"/>
                    <a:pt x="480" y="123"/>
                  </a:cubicBezTo>
                  <a:cubicBezTo>
                    <a:pt x="484" y="114"/>
                    <a:pt x="493" y="109"/>
                    <a:pt x="499" y="101"/>
                  </a:cubicBezTo>
                  <a:cubicBezTo>
                    <a:pt x="499" y="91"/>
                    <a:pt x="509" y="73"/>
                    <a:pt x="517" y="71"/>
                  </a:cubicBezTo>
                  <a:cubicBezTo>
                    <a:pt x="516" y="82"/>
                    <a:pt x="509" y="86"/>
                    <a:pt x="507" y="96"/>
                  </a:cubicBezTo>
                  <a:cubicBezTo>
                    <a:pt x="522" y="91"/>
                    <a:pt x="535" y="78"/>
                    <a:pt x="550" y="76"/>
                  </a:cubicBezTo>
                  <a:cubicBezTo>
                    <a:pt x="560" y="65"/>
                    <a:pt x="581" y="59"/>
                    <a:pt x="593" y="55"/>
                  </a:cubicBezTo>
                  <a:cubicBezTo>
                    <a:pt x="590" y="63"/>
                    <a:pt x="581" y="64"/>
                    <a:pt x="577" y="71"/>
                  </a:cubicBezTo>
                  <a:cubicBezTo>
                    <a:pt x="594" y="65"/>
                    <a:pt x="616" y="69"/>
                    <a:pt x="638" y="65"/>
                  </a:cubicBezTo>
                  <a:cubicBezTo>
                    <a:pt x="654" y="62"/>
                    <a:pt x="672" y="49"/>
                    <a:pt x="689" y="51"/>
                  </a:cubicBezTo>
                  <a:cubicBezTo>
                    <a:pt x="664" y="81"/>
                    <a:pt x="605" y="69"/>
                    <a:pt x="568" y="83"/>
                  </a:cubicBezTo>
                  <a:cubicBezTo>
                    <a:pt x="580" y="90"/>
                    <a:pt x="598" y="97"/>
                    <a:pt x="602" y="107"/>
                  </a:cubicBezTo>
                  <a:cubicBezTo>
                    <a:pt x="588" y="104"/>
                    <a:pt x="572" y="89"/>
                    <a:pt x="553" y="88"/>
                  </a:cubicBezTo>
                  <a:cubicBezTo>
                    <a:pt x="539" y="88"/>
                    <a:pt x="528" y="96"/>
                    <a:pt x="517" y="103"/>
                  </a:cubicBezTo>
                  <a:cubicBezTo>
                    <a:pt x="532" y="106"/>
                    <a:pt x="545" y="111"/>
                    <a:pt x="555" y="120"/>
                  </a:cubicBezTo>
                  <a:cubicBezTo>
                    <a:pt x="540" y="121"/>
                    <a:pt x="521" y="105"/>
                    <a:pt x="506" y="112"/>
                  </a:cubicBezTo>
                  <a:cubicBezTo>
                    <a:pt x="493" y="118"/>
                    <a:pt x="484" y="130"/>
                    <a:pt x="476" y="142"/>
                  </a:cubicBezTo>
                  <a:cubicBezTo>
                    <a:pt x="490" y="139"/>
                    <a:pt x="510" y="134"/>
                    <a:pt x="520" y="143"/>
                  </a:cubicBezTo>
                  <a:cubicBezTo>
                    <a:pt x="500" y="140"/>
                    <a:pt x="483" y="152"/>
                    <a:pt x="466" y="154"/>
                  </a:cubicBezTo>
                  <a:cubicBezTo>
                    <a:pt x="459" y="166"/>
                    <a:pt x="446" y="180"/>
                    <a:pt x="446" y="196"/>
                  </a:cubicBezTo>
                  <a:cubicBezTo>
                    <a:pt x="447" y="190"/>
                    <a:pt x="451" y="188"/>
                    <a:pt x="451" y="182"/>
                  </a:cubicBezTo>
                  <a:cubicBezTo>
                    <a:pt x="462" y="174"/>
                    <a:pt x="469" y="165"/>
                    <a:pt x="484" y="162"/>
                  </a:cubicBezTo>
                  <a:cubicBezTo>
                    <a:pt x="495" y="159"/>
                    <a:pt x="509" y="161"/>
                    <a:pt x="520" y="157"/>
                  </a:cubicBezTo>
                  <a:cubicBezTo>
                    <a:pt x="533" y="152"/>
                    <a:pt x="535" y="136"/>
                    <a:pt x="550" y="135"/>
                  </a:cubicBezTo>
                  <a:cubicBezTo>
                    <a:pt x="575" y="156"/>
                    <a:pt x="611" y="141"/>
                    <a:pt x="613" y="106"/>
                  </a:cubicBezTo>
                  <a:cubicBezTo>
                    <a:pt x="624" y="96"/>
                    <a:pt x="644" y="101"/>
                    <a:pt x="658" y="96"/>
                  </a:cubicBezTo>
                  <a:cubicBezTo>
                    <a:pt x="682" y="88"/>
                    <a:pt x="691" y="67"/>
                    <a:pt x="707" y="49"/>
                  </a:cubicBezTo>
                  <a:cubicBezTo>
                    <a:pt x="690" y="44"/>
                    <a:pt x="677" y="34"/>
                    <a:pt x="659" y="35"/>
                  </a:cubicBezTo>
                  <a:close/>
                  <a:moveTo>
                    <a:pt x="425" y="29"/>
                  </a:moveTo>
                  <a:cubicBezTo>
                    <a:pt x="408" y="63"/>
                    <a:pt x="415" y="112"/>
                    <a:pt x="420" y="149"/>
                  </a:cubicBezTo>
                  <a:cubicBezTo>
                    <a:pt x="424" y="117"/>
                    <a:pt x="421" y="84"/>
                    <a:pt x="429" y="56"/>
                  </a:cubicBezTo>
                  <a:cubicBezTo>
                    <a:pt x="431" y="47"/>
                    <a:pt x="440" y="37"/>
                    <a:pt x="433" y="29"/>
                  </a:cubicBezTo>
                  <a:cubicBezTo>
                    <a:pt x="431" y="25"/>
                    <a:pt x="429" y="30"/>
                    <a:pt x="425" y="29"/>
                  </a:cubicBezTo>
                  <a:close/>
                  <a:moveTo>
                    <a:pt x="431" y="176"/>
                  </a:moveTo>
                  <a:cubicBezTo>
                    <a:pt x="433" y="186"/>
                    <a:pt x="435" y="171"/>
                    <a:pt x="430" y="167"/>
                  </a:cubicBezTo>
                  <a:cubicBezTo>
                    <a:pt x="430" y="173"/>
                    <a:pt x="431" y="173"/>
                    <a:pt x="431" y="176"/>
                  </a:cubicBezTo>
                  <a:close/>
                  <a:moveTo>
                    <a:pt x="500" y="501"/>
                  </a:moveTo>
                  <a:cubicBezTo>
                    <a:pt x="509" y="507"/>
                    <a:pt x="478" y="542"/>
                    <a:pt x="470" y="544"/>
                  </a:cubicBezTo>
                  <a:cubicBezTo>
                    <a:pt x="469" y="544"/>
                    <a:pt x="469" y="545"/>
                    <a:pt x="470" y="545"/>
                  </a:cubicBezTo>
                  <a:cubicBezTo>
                    <a:pt x="475" y="545"/>
                    <a:pt x="485" y="549"/>
                    <a:pt x="491" y="552"/>
                  </a:cubicBezTo>
                  <a:cubicBezTo>
                    <a:pt x="527" y="556"/>
                    <a:pt x="553" y="542"/>
                    <a:pt x="573" y="526"/>
                  </a:cubicBezTo>
                  <a:cubicBezTo>
                    <a:pt x="581" y="519"/>
                    <a:pt x="590" y="514"/>
                    <a:pt x="594" y="509"/>
                  </a:cubicBezTo>
                  <a:cubicBezTo>
                    <a:pt x="605" y="497"/>
                    <a:pt x="616" y="468"/>
                    <a:pt x="617" y="457"/>
                  </a:cubicBezTo>
                  <a:cubicBezTo>
                    <a:pt x="619" y="454"/>
                    <a:pt x="622" y="451"/>
                    <a:pt x="624" y="448"/>
                  </a:cubicBezTo>
                  <a:cubicBezTo>
                    <a:pt x="637" y="409"/>
                    <a:pt x="650" y="359"/>
                    <a:pt x="648" y="315"/>
                  </a:cubicBezTo>
                  <a:cubicBezTo>
                    <a:pt x="646" y="277"/>
                    <a:pt x="638" y="232"/>
                    <a:pt x="612" y="215"/>
                  </a:cubicBezTo>
                  <a:cubicBezTo>
                    <a:pt x="579" y="195"/>
                    <a:pt x="530" y="178"/>
                    <a:pt x="486" y="187"/>
                  </a:cubicBezTo>
                  <a:cubicBezTo>
                    <a:pt x="466" y="191"/>
                    <a:pt x="449" y="204"/>
                    <a:pt x="434" y="219"/>
                  </a:cubicBezTo>
                  <a:cubicBezTo>
                    <a:pt x="428" y="220"/>
                    <a:pt x="419" y="225"/>
                    <a:pt x="411" y="228"/>
                  </a:cubicBezTo>
                  <a:cubicBezTo>
                    <a:pt x="401" y="225"/>
                    <a:pt x="392" y="225"/>
                    <a:pt x="384" y="227"/>
                  </a:cubicBezTo>
                  <a:cubicBezTo>
                    <a:pt x="379" y="220"/>
                    <a:pt x="366" y="221"/>
                    <a:pt x="369" y="207"/>
                  </a:cubicBezTo>
                  <a:cubicBezTo>
                    <a:pt x="373" y="207"/>
                    <a:pt x="374" y="205"/>
                    <a:pt x="377" y="204"/>
                  </a:cubicBezTo>
                  <a:cubicBezTo>
                    <a:pt x="385" y="216"/>
                    <a:pt x="409" y="220"/>
                    <a:pt x="423" y="213"/>
                  </a:cubicBezTo>
                  <a:cubicBezTo>
                    <a:pt x="423" y="208"/>
                    <a:pt x="418" y="201"/>
                    <a:pt x="416" y="194"/>
                  </a:cubicBezTo>
                  <a:cubicBezTo>
                    <a:pt x="407" y="198"/>
                    <a:pt x="399" y="191"/>
                    <a:pt x="390" y="189"/>
                  </a:cubicBezTo>
                  <a:cubicBezTo>
                    <a:pt x="351" y="182"/>
                    <a:pt x="300" y="185"/>
                    <a:pt x="273" y="208"/>
                  </a:cubicBezTo>
                  <a:cubicBezTo>
                    <a:pt x="268" y="213"/>
                    <a:pt x="260" y="217"/>
                    <a:pt x="257" y="220"/>
                  </a:cubicBezTo>
                  <a:cubicBezTo>
                    <a:pt x="228" y="253"/>
                    <a:pt x="218" y="338"/>
                    <a:pt x="231" y="384"/>
                  </a:cubicBezTo>
                  <a:cubicBezTo>
                    <a:pt x="242" y="423"/>
                    <a:pt x="259" y="468"/>
                    <a:pt x="288" y="496"/>
                  </a:cubicBezTo>
                  <a:cubicBezTo>
                    <a:pt x="314" y="520"/>
                    <a:pt x="336" y="543"/>
                    <a:pt x="372" y="552"/>
                  </a:cubicBezTo>
                  <a:cubicBezTo>
                    <a:pt x="391" y="557"/>
                    <a:pt x="406" y="549"/>
                    <a:pt x="423" y="547"/>
                  </a:cubicBezTo>
                  <a:cubicBezTo>
                    <a:pt x="401" y="534"/>
                    <a:pt x="381" y="519"/>
                    <a:pt x="375" y="491"/>
                  </a:cubicBezTo>
                  <a:cubicBezTo>
                    <a:pt x="393" y="509"/>
                    <a:pt x="406" y="531"/>
                    <a:pt x="431" y="541"/>
                  </a:cubicBezTo>
                  <a:cubicBezTo>
                    <a:pt x="448" y="541"/>
                    <a:pt x="459" y="537"/>
                    <a:pt x="475" y="529"/>
                  </a:cubicBezTo>
                  <a:cubicBezTo>
                    <a:pt x="482" y="525"/>
                    <a:pt x="491" y="495"/>
                    <a:pt x="500" y="501"/>
                  </a:cubicBezTo>
                  <a:close/>
                  <a:moveTo>
                    <a:pt x="333" y="549"/>
                  </a:moveTo>
                  <a:cubicBezTo>
                    <a:pt x="325" y="539"/>
                    <a:pt x="313" y="532"/>
                    <a:pt x="303" y="523"/>
                  </a:cubicBezTo>
                  <a:cubicBezTo>
                    <a:pt x="303" y="524"/>
                    <a:pt x="302" y="525"/>
                    <a:pt x="301" y="524"/>
                  </a:cubicBezTo>
                  <a:cubicBezTo>
                    <a:pt x="301" y="524"/>
                    <a:pt x="297" y="527"/>
                    <a:pt x="292" y="524"/>
                  </a:cubicBezTo>
                  <a:cubicBezTo>
                    <a:pt x="259" y="537"/>
                    <a:pt x="224" y="545"/>
                    <a:pt x="186" y="553"/>
                  </a:cubicBezTo>
                  <a:cubicBezTo>
                    <a:pt x="169" y="556"/>
                    <a:pt x="149" y="558"/>
                    <a:pt x="130" y="562"/>
                  </a:cubicBezTo>
                  <a:cubicBezTo>
                    <a:pt x="108" y="566"/>
                    <a:pt x="73" y="569"/>
                    <a:pt x="59" y="584"/>
                  </a:cubicBezTo>
                  <a:cubicBezTo>
                    <a:pt x="114" y="601"/>
                    <a:pt x="203" y="612"/>
                    <a:pt x="261" y="609"/>
                  </a:cubicBezTo>
                  <a:cubicBezTo>
                    <a:pt x="281" y="615"/>
                    <a:pt x="302" y="611"/>
                    <a:pt x="324" y="613"/>
                  </a:cubicBezTo>
                  <a:cubicBezTo>
                    <a:pt x="365" y="616"/>
                    <a:pt x="408" y="625"/>
                    <a:pt x="451" y="628"/>
                  </a:cubicBezTo>
                  <a:cubicBezTo>
                    <a:pt x="523" y="632"/>
                    <a:pt x="602" y="643"/>
                    <a:pt x="678" y="646"/>
                  </a:cubicBezTo>
                  <a:cubicBezTo>
                    <a:pt x="692" y="647"/>
                    <a:pt x="707" y="650"/>
                    <a:pt x="720" y="649"/>
                  </a:cubicBezTo>
                  <a:cubicBezTo>
                    <a:pt x="728" y="648"/>
                    <a:pt x="733" y="648"/>
                    <a:pt x="738" y="643"/>
                  </a:cubicBezTo>
                  <a:cubicBezTo>
                    <a:pt x="741" y="644"/>
                    <a:pt x="743" y="646"/>
                    <a:pt x="746" y="645"/>
                  </a:cubicBezTo>
                  <a:cubicBezTo>
                    <a:pt x="808" y="611"/>
                    <a:pt x="883" y="589"/>
                    <a:pt x="942" y="552"/>
                  </a:cubicBezTo>
                  <a:cubicBezTo>
                    <a:pt x="944" y="554"/>
                    <a:pt x="945" y="551"/>
                    <a:pt x="949" y="552"/>
                  </a:cubicBezTo>
                  <a:cubicBezTo>
                    <a:pt x="998" y="525"/>
                    <a:pt x="1045" y="497"/>
                    <a:pt x="1095" y="471"/>
                  </a:cubicBezTo>
                  <a:cubicBezTo>
                    <a:pt x="1080" y="476"/>
                    <a:pt x="1071" y="466"/>
                    <a:pt x="1056" y="472"/>
                  </a:cubicBezTo>
                  <a:cubicBezTo>
                    <a:pt x="1034" y="466"/>
                    <a:pt x="1012" y="469"/>
                    <a:pt x="990" y="468"/>
                  </a:cubicBezTo>
                  <a:cubicBezTo>
                    <a:pt x="983" y="468"/>
                    <a:pt x="976" y="464"/>
                    <a:pt x="968" y="463"/>
                  </a:cubicBezTo>
                  <a:cubicBezTo>
                    <a:pt x="958" y="462"/>
                    <a:pt x="947" y="463"/>
                    <a:pt x="936" y="462"/>
                  </a:cubicBezTo>
                  <a:cubicBezTo>
                    <a:pt x="917" y="461"/>
                    <a:pt x="903" y="458"/>
                    <a:pt x="886" y="458"/>
                  </a:cubicBezTo>
                  <a:cubicBezTo>
                    <a:pt x="875" y="458"/>
                    <a:pt x="865" y="461"/>
                    <a:pt x="855" y="460"/>
                  </a:cubicBezTo>
                  <a:cubicBezTo>
                    <a:pt x="807" y="454"/>
                    <a:pt x="743" y="441"/>
                    <a:pt x="694" y="446"/>
                  </a:cubicBezTo>
                  <a:cubicBezTo>
                    <a:pt x="691" y="443"/>
                    <a:pt x="685" y="444"/>
                    <a:pt x="682" y="442"/>
                  </a:cubicBezTo>
                  <a:cubicBezTo>
                    <a:pt x="663" y="447"/>
                    <a:pt x="649" y="456"/>
                    <a:pt x="632" y="461"/>
                  </a:cubicBezTo>
                  <a:cubicBezTo>
                    <a:pt x="617" y="494"/>
                    <a:pt x="600" y="531"/>
                    <a:pt x="568" y="549"/>
                  </a:cubicBezTo>
                  <a:cubicBezTo>
                    <a:pt x="543" y="564"/>
                    <a:pt x="505" y="569"/>
                    <a:pt x="471" y="557"/>
                  </a:cubicBezTo>
                  <a:cubicBezTo>
                    <a:pt x="472" y="563"/>
                    <a:pt x="480" y="562"/>
                    <a:pt x="480" y="569"/>
                  </a:cubicBezTo>
                  <a:cubicBezTo>
                    <a:pt x="478" y="571"/>
                    <a:pt x="478" y="575"/>
                    <a:pt x="475" y="577"/>
                  </a:cubicBezTo>
                  <a:cubicBezTo>
                    <a:pt x="462" y="580"/>
                    <a:pt x="457" y="570"/>
                    <a:pt x="446" y="573"/>
                  </a:cubicBezTo>
                  <a:cubicBezTo>
                    <a:pt x="434" y="576"/>
                    <a:pt x="429" y="593"/>
                    <a:pt x="416" y="584"/>
                  </a:cubicBezTo>
                  <a:cubicBezTo>
                    <a:pt x="415" y="576"/>
                    <a:pt x="410" y="571"/>
                    <a:pt x="408" y="563"/>
                  </a:cubicBezTo>
                  <a:cubicBezTo>
                    <a:pt x="380" y="570"/>
                    <a:pt x="359" y="556"/>
                    <a:pt x="333" y="549"/>
                  </a:cubicBezTo>
                  <a:close/>
                  <a:moveTo>
                    <a:pt x="959" y="684"/>
                  </a:moveTo>
                  <a:cubicBezTo>
                    <a:pt x="973" y="676"/>
                    <a:pt x="985" y="667"/>
                    <a:pt x="998" y="660"/>
                  </a:cubicBezTo>
                  <a:cubicBezTo>
                    <a:pt x="1026" y="646"/>
                    <a:pt x="1049" y="627"/>
                    <a:pt x="1073" y="610"/>
                  </a:cubicBezTo>
                  <a:cubicBezTo>
                    <a:pt x="1095" y="594"/>
                    <a:pt x="1125" y="583"/>
                    <a:pt x="1140" y="565"/>
                  </a:cubicBezTo>
                  <a:cubicBezTo>
                    <a:pt x="1163" y="539"/>
                    <a:pt x="1162" y="481"/>
                    <a:pt x="1120" y="473"/>
                  </a:cubicBezTo>
                  <a:cubicBezTo>
                    <a:pt x="1119" y="472"/>
                    <a:pt x="1113" y="476"/>
                    <a:pt x="1112" y="479"/>
                  </a:cubicBezTo>
                  <a:cubicBezTo>
                    <a:pt x="1099" y="479"/>
                    <a:pt x="1089" y="488"/>
                    <a:pt x="1076" y="494"/>
                  </a:cubicBezTo>
                  <a:cubicBezTo>
                    <a:pt x="1067" y="499"/>
                    <a:pt x="1057" y="503"/>
                    <a:pt x="1049" y="508"/>
                  </a:cubicBezTo>
                  <a:cubicBezTo>
                    <a:pt x="957" y="564"/>
                    <a:pt x="856" y="608"/>
                    <a:pt x="751" y="651"/>
                  </a:cubicBezTo>
                  <a:cubicBezTo>
                    <a:pt x="780" y="683"/>
                    <a:pt x="793" y="748"/>
                    <a:pt x="776" y="791"/>
                  </a:cubicBezTo>
                  <a:cubicBezTo>
                    <a:pt x="830" y="761"/>
                    <a:pt x="901" y="717"/>
                    <a:pt x="959" y="684"/>
                  </a:cubicBezTo>
                  <a:close/>
                  <a:moveTo>
                    <a:pt x="448" y="558"/>
                  </a:moveTo>
                  <a:cubicBezTo>
                    <a:pt x="451" y="559"/>
                    <a:pt x="458" y="564"/>
                    <a:pt x="461" y="562"/>
                  </a:cubicBezTo>
                  <a:cubicBezTo>
                    <a:pt x="458" y="562"/>
                    <a:pt x="459" y="559"/>
                    <a:pt x="459" y="555"/>
                  </a:cubicBezTo>
                  <a:cubicBezTo>
                    <a:pt x="453" y="555"/>
                    <a:pt x="450" y="555"/>
                    <a:pt x="448" y="558"/>
                  </a:cubicBezTo>
                  <a:close/>
                  <a:moveTo>
                    <a:pt x="421" y="560"/>
                  </a:moveTo>
                  <a:cubicBezTo>
                    <a:pt x="421" y="561"/>
                    <a:pt x="421" y="563"/>
                    <a:pt x="420" y="563"/>
                  </a:cubicBezTo>
                  <a:cubicBezTo>
                    <a:pt x="421" y="567"/>
                    <a:pt x="422" y="571"/>
                    <a:pt x="425" y="573"/>
                  </a:cubicBezTo>
                  <a:cubicBezTo>
                    <a:pt x="432" y="570"/>
                    <a:pt x="436" y="564"/>
                    <a:pt x="441" y="559"/>
                  </a:cubicBezTo>
                  <a:cubicBezTo>
                    <a:pt x="434" y="562"/>
                    <a:pt x="429" y="561"/>
                    <a:pt x="421" y="560"/>
                  </a:cubicBezTo>
                  <a:close/>
                  <a:moveTo>
                    <a:pt x="1205" y="572"/>
                  </a:moveTo>
                  <a:cubicBezTo>
                    <a:pt x="1188" y="566"/>
                    <a:pt x="1167" y="571"/>
                    <a:pt x="1150" y="569"/>
                  </a:cubicBezTo>
                  <a:cubicBezTo>
                    <a:pt x="1133" y="589"/>
                    <a:pt x="1109" y="599"/>
                    <a:pt x="1086" y="614"/>
                  </a:cubicBezTo>
                  <a:cubicBezTo>
                    <a:pt x="1072" y="624"/>
                    <a:pt x="1058" y="635"/>
                    <a:pt x="1044" y="645"/>
                  </a:cubicBezTo>
                  <a:cubicBezTo>
                    <a:pt x="1015" y="665"/>
                    <a:pt x="984" y="683"/>
                    <a:pt x="953" y="700"/>
                  </a:cubicBezTo>
                  <a:cubicBezTo>
                    <a:pt x="891" y="735"/>
                    <a:pt x="831" y="774"/>
                    <a:pt x="768" y="807"/>
                  </a:cubicBezTo>
                  <a:cubicBezTo>
                    <a:pt x="758" y="807"/>
                    <a:pt x="754" y="812"/>
                    <a:pt x="748" y="812"/>
                  </a:cubicBezTo>
                  <a:cubicBezTo>
                    <a:pt x="745" y="812"/>
                    <a:pt x="745" y="808"/>
                    <a:pt x="744" y="812"/>
                  </a:cubicBezTo>
                  <a:cubicBezTo>
                    <a:pt x="730" y="801"/>
                    <a:pt x="719" y="809"/>
                    <a:pt x="699" y="806"/>
                  </a:cubicBezTo>
                  <a:cubicBezTo>
                    <a:pt x="685" y="804"/>
                    <a:pt x="669" y="798"/>
                    <a:pt x="655" y="796"/>
                  </a:cubicBezTo>
                  <a:cubicBezTo>
                    <a:pt x="638" y="793"/>
                    <a:pt x="621" y="792"/>
                    <a:pt x="603" y="788"/>
                  </a:cubicBezTo>
                  <a:cubicBezTo>
                    <a:pt x="545" y="777"/>
                    <a:pt x="498" y="775"/>
                    <a:pt x="446" y="768"/>
                  </a:cubicBezTo>
                  <a:cubicBezTo>
                    <a:pt x="411" y="764"/>
                    <a:pt x="376" y="757"/>
                    <a:pt x="340" y="753"/>
                  </a:cubicBezTo>
                  <a:cubicBezTo>
                    <a:pt x="269" y="746"/>
                    <a:pt x="198" y="734"/>
                    <a:pt x="127" y="722"/>
                  </a:cubicBezTo>
                  <a:cubicBezTo>
                    <a:pt x="105" y="736"/>
                    <a:pt x="81" y="748"/>
                    <a:pt x="56" y="757"/>
                  </a:cubicBezTo>
                  <a:cubicBezTo>
                    <a:pt x="43" y="762"/>
                    <a:pt x="23" y="764"/>
                    <a:pt x="23" y="780"/>
                  </a:cubicBezTo>
                  <a:cubicBezTo>
                    <a:pt x="86" y="776"/>
                    <a:pt x="159" y="792"/>
                    <a:pt x="226" y="797"/>
                  </a:cubicBezTo>
                  <a:cubicBezTo>
                    <a:pt x="313" y="804"/>
                    <a:pt x="402" y="813"/>
                    <a:pt x="491" y="826"/>
                  </a:cubicBezTo>
                  <a:cubicBezTo>
                    <a:pt x="525" y="830"/>
                    <a:pt x="560" y="835"/>
                    <a:pt x="594" y="837"/>
                  </a:cubicBezTo>
                  <a:cubicBezTo>
                    <a:pt x="634" y="839"/>
                    <a:pt x="671" y="838"/>
                    <a:pt x="708" y="844"/>
                  </a:cubicBezTo>
                  <a:cubicBezTo>
                    <a:pt x="721" y="846"/>
                    <a:pt x="732" y="851"/>
                    <a:pt x="745" y="852"/>
                  </a:cubicBezTo>
                  <a:cubicBezTo>
                    <a:pt x="754" y="853"/>
                    <a:pt x="763" y="849"/>
                    <a:pt x="770" y="854"/>
                  </a:cubicBezTo>
                  <a:cubicBezTo>
                    <a:pt x="779" y="846"/>
                    <a:pt x="790" y="834"/>
                    <a:pt x="802" y="843"/>
                  </a:cubicBezTo>
                  <a:cubicBezTo>
                    <a:pt x="829" y="821"/>
                    <a:pt x="860" y="802"/>
                    <a:pt x="891" y="785"/>
                  </a:cubicBezTo>
                  <a:cubicBezTo>
                    <a:pt x="922" y="767"/>
                    <a:pt x="950" y="745"/>
                    <a:pt x="980" y="726"/>
                  </a:cubicBezTo>
                  <a:cubicBezTo>
                    <a:pt x="1011" y="707"/>
                    <a:pt x="1040" y="687"/>
                    <a:pt x="1070" y="669"/>
                  </a:cubicBezTo>
                  <a:cubicBezTo>
                    <a:pt x="1101" y="650"/>
                    <a:pt x="1127" y="626"/>
                    <a:pt x="1155" y="605"/>
                  </a:cubicBezTo>
                  <a:cubicBezTo>
                    <a:pt x="1166" y="596"/>
                    <a:pt x="1178" y="587"/>
                    <a:pt x="1191" y="585"/>
                  </a:cubicBezTo>
                  <a:cubicBezTo>
                    <a:pt x="1195" y="593"/>
                    <a:pt x="1186" y="597"/>
                    <a:pt x="1181" y="599"/>
                  </a:cubicBezTo>
                  <a:cubicBezTo>
                    <a:pt x="1218" y="633"/>
                    <a:pt x="1214" y="695"/>
                    <a:pt x="1205" y="750"/>
                  </a:cubicBezTo>
                  <a:cubicBezTo>
                    <a:pt x="1247" y="708"/>
                    <a:pt x="1239" y="613"/>
                    <a:pt x="1205" y="572"/>
                  </a:cubicBezTo>
                  <a:close/>
                  <a:moveTo>
                    <a:pt x="373" y="628"/>
                  </a:moveTo>
                  <a:cubicBezTo>
                    <a:pt x="271" y="616"/>
                    <a:pt x="167" y="624"/>
                    <a:pt x="78" y="599"/>
                  </a:cubicBezTo>
                  <a:cubicBezTo>
                    <a:pt x="76" y="599"/>
                    <a:pt x="76" y="600"/>
                    <a:pt x="75" y="600"/>
                  </a:cubicBezTo>
                  <a:cubicBezTo>
                    <a:pt x="76" y="622"/>
                    <a:pt x="107" y="603"/>
                    <a:pt x="119" y="615"/>
                  </a:cubicBezTo>
                  <a:cubicBezTo>
                    <a:pt x="105" y="623"/>
                    <a:pt x="82" y="613"/>
                    <a:pt x="76" y="629"/>
                  </a:cubicBezTo>
                  <a:cubicBezTo>
                    <a:pt x="89" y="629"/>
                    <a:pt x="101" y="633"/>
                    <a:pt x="113" y="636"/>
                  </a:cubicBezTo>
                  <a:cubicBezTo>
                    <a:pt x="125" y="639"/>
                    <a:pt x="139" y="639"/>
                    <a:pt x="147" y="648"/>
                  </a:cubicBezTo>
                  <a:cubicBezTo>
                    <a:pt x="120" y="646"/>
                    <a:pt x="99" y="635"/>
                    <a:pt x="76" y="641"/>
                  </a:cubicBezTo>
                  <a:cubicBezTo>
                    <a:pt x="77" y="647"/>
                    <a:pt x="78" y="648"/>
                    <a:pt x="75" y="653"/>
                  </a:cubicBezTo>
                  <a:cubicBezTo>
                    <a:pt x="111" y="660"/>
                    <a:pt x="142" y="659"/>
                    <a:pt x="179" y="666"/>
                  </a:cubicBezTo>
                  <a:cubicBezTo>
                    <a:pt x="202" y="671"/>
                    <a:pt x="226" y="680"/>
                    <a:pt x="251" y="685"/>
                  </a:cubicBezTo>
                  <a:cubicBezTo>
                    <a:pt x="279" y="691"/>
                    <a:pt x="310" y="690"/>
                    <a:pt x="338" y="701"/>
                  </a:cubicBezTo>
                  <a:cubicBezTo>
                    <a:pt x="253" y="694"/>
                    <a:pt x="154" y="661"/>
                    <a:pt x="70" y="664"/>
                  </a:cubicBezTo>
                  <a:cubicBezTo>
                    <a:pt x="70" y="671"/>
                    <a:pt x="69" y="671"/>
                    <a:pt x="68" y="678"/>
                  </a:cubicBezTo>
                  <a:cubicBezTo>
                    <a:pt x="99" y="680"/>
                    <a:pt x="126" y="690"/>
                    <a:pt x="155" y="696"/>
                  </a:cubicBezTo>
                  <a:cubicBezTo>
                    <a:pt x="237" y="713"/>
                    <a:pt x="318" y="718"/>
                    <a:pt x="399" y="731"/>
                  </a:cubicBezTo>
                  <a:cubicBezTo>
                    <a:pt x="433" y="737"/>
                    <a:pt x="467" y="741"/>
                    <a:pt x="501" y="743"/>
                  </a:cubicBezTo>
                  <a:cubicBezTo>
                    <a:pt x="585" y="751"/>
                    <a:pt x="654" y="760"/>
                    <a:pt x="731" y="773"/>
                  </a:cubicBezTo>
                  <a:cubicBezTo>
                    <a:pt x="726" y="770"/>
                    <a:pt x="726" y="756"/>
                    <a:pt x="724" y="752"/>
                  </a:cubicBezTo>
                  <a:cubicBezTo>
                    <a:pt x="668" y="744"/>
                    <a:pt x="592" y="739"/>
                    <a:pt x="541" y="724"/>
                  </a:cubicBezTo>
                  <a:cubicBezTo>
                    <a:pt x="594" y="732"/>
                    <a:pt x="671" y="739"/>
                    <a:pt x="723" y="741"/>
                  </a:cubicBezTo>
                  <a:cubicBezTo>
                    <a:pt x="723" y="735"/>
                    <a:pt x="726" y="733"/>
                    <a:pt x="724" y="729"/>
                  </a:cubicBezTo>
                  <a:cubicBezTo>
                    <a:pt x="698" y="733"/>
                    <a:pt x="670" y="720"/>
                    <a:pt x="644" y="719"/>
                  </a:cubicBezTo>
                  <a:cubicBezTo>
                    <a:pt x="664" y="711"/>
                    <a:pt x="689" y="722"/>
                    <a:pt x="715" y="721"/>
                  </a:cubicBezTo>
                  <a:cubicBezTo>
                    <a:pt x="713" y="711"/>
                    <a:pt x="718" y="703"/>
                    <a:pt x="725" y="695"/>
                  </a:cubicBezTo>
                  <a:cubicBezTo>
                    <a:pt x="689" y="683"/>
                    <a:pt x="643" y="692"/>
                    <a:pt x="604" y="686"/>
                  </a:cubicBezTo>
                  <a:cubicBezTo>
                    <a:pt x="565" y="680"/>
                    <a:pt x="524" y="668"/>
                    <a:pt x="490" y="660"/>
                  </a:cubicBezTo>
                  <a:cubicBezTo>
                    <a:pt x="542" y="664"/>
                    <a:pt x="586" y="680"/>
                    <a:pt x="642" y="681"/>
                  </a:cubicBezTo>
                  <a:cubicBezTo>
                    <a:pt x="664" y="682"/>
                    <a:pt x="688" y="680"/>
                    <a:pt x="709" y="681"/>
                  </a:cubicBezTo>
                  <a:cubicBezTo>
                    <a:pt x="716" y="682"/>
                    <a:pt x="724" y="687"/>
                    <a:pt x="728" y="678"/>
                  </a:cubicBezTo>
                  <a:cubicBezTo>
                    <a:pt x="729" y="672"/>
                    <a:pt x="722" y="665"/>
                    <a:pt x="720" y="659"/>
                  </a:cubicBezTo>
                  <a:cubicBezTo>
                    <a:pt x="603" y="653"/>
                    <a:pt x="491" y="641"/>
                    <a:pt x="373" y="628"/>
                  </a:cubicBezTo>
                  <a:close/>
                  <a:moveTo>
                    <a:pt x="1187" y="762"/>
                  </a:moveTo>
                  <a:cubicBezTo>
                    <a:pt x="1184" y="755"/>
                    <a:pt x="1192" y="752"/>
                    <a:pt x="1195" y="746"/>
                  </a:cubicBezTo>
                  <a:cubicBezTo>
                    <a:pt x="1199" y="733"/>
                    <a:pt x="1200" y="712"/>
                    <a:pt x="1201" y="694"/>
                  </a:cubicBezTo>
                  <a:cubicBezTo>
                    <a:pt x="1204" y="653"/>
                    <a:pt x="1196" y="620"/>
                    <a:pt x="1171" y="607"/>
                  </a:cubicBezTo>
                  <a:cubicBezTo>
                    <a:pt x="1159" y="613"/>
                    <a:pt x="1149" y="620"/>
                    <a:pt x="1141" y="630"/>
                  </a:cubicBezTo>
                  <a:cubicBezTo>
                    <a:pt x="1168" y="671"/>
                    <a:pt x="1175" y="732"/>
                    <a:pt x="1161" y="782"/>
                  </a:cubicBezTo>
                  <a:cubicBezTo>
                    <a:pt x="1171" y="777"/>
                    <a:pt x="1178" y="768"/>
                    <a:pt x="1187" y="762"/>
                  </a:cubicBezTo>
                  <a:close/>
                  <a:moveTo>
                    <a:pt x="1159" y="726"/>
                  </a:moveTo>
                  <a:cubicBezTo>
                    <a:pt x="1158" y="691"/>
                    <a:pt x="1150" y="657"/>
                    <a:pt x="1132" y="636"/>
                  </a:cubicBezTo>
                  <a:cubicBezTo>
                    <a:pt x="1050" y="695"/>
                    <a:pt x="964" y="750"/>
                    <a:pt x="877" y="805"/>
                  </a:cubicBezTo>
                  <a:cubicBezTo>
                    <a:pt x="900" y="846"/>
                    <a:pt x="913" y="905"/>
                    <a:pt x="908" y="961"/>
                  </a:cubicBezTo>
                  <a:cubicBezTo>
                    <a:pt x="991" y="909"/>
                    <a:pt x="1069" y="850"/>
                    <a:pt x="1149" y="793"/>
                  </a:cubicBezTo>
                  <a:cubicBezTo>
                    <a:pt x="1152" y="774"/>
                    <a:pt x="1159" y="750"/>
                    <a:pt x="1159" y="726"/>
                  </a:cubicBezTo>
                  <a:close/>
                  <a:moveTo>
                    <a:pt x="764" y="752"/>
                  </a:moveTo>
                  <a:cubicBezTo>
                    <a:pt x="764" y="766"/>
                    <a:pt x="754" y="777"/>
                    <a:pt x="754" y="792"/>
                  </a:cubicBezTo>
                  <a:cubicBezTo>
                    <a:pt x="768" y="787"/>
                    <a:pt x="773" y="769"/>
                    <a:pt x="774" y="753"/>
                  </a:cubicBezTo>
                  <a:cubicBezTo>
                    <a:pt x="776" y="723"/>
                    <a:pt x="766" y="691"/>
                    <a:pt x="755" y="670"/>
                  </a:cubicBezTo>
                  <a:cubicBezTo>
                    <a:pt x="749" y="669"/>
                    <a:pt x="748" y="663"/>
                    <a:pt x="744" y="660"/>
                  </a:cubicBezTo>
                  <a:cubicBezTo>
                    <a:pt x="737" y="662"/>
                    <a:pt x="736" y="658"/>
                    <a:pt x="733" y="660"/>
                  </a:cubicBezTo>
                  <a:cubicBezTo>
                    <a:pt x="743" y="689"/>
                    <a:pt x="764" y="720"/>
                    <a:pt x="764" y="752"/>
                  </a:cubicBezTo>
                  <a:close/>
                  <a:moveTo>
                    <a:pt x="710" y="781"/>
                  </a:moveTo>
                  <a:cubicBezTo>
                    <a:pt x="665" y="771"/>
                    <a:pt x="625" y="766"/>
                    <a:pt x="581" y="760"/>
                  </a:cubicBezTo>
                  <a:cubicBezTo>
                    <a:pt x="557" y="756"/>
                    <a:pt x="533" y="755"/>
                    <a:pt x="509" y="753"/>
                  </a:cubicBezTo>
                  <a:cubicBezTo>
                    <a:pt x="459" y="751"/>
                    <a:pt x="408" y="739"/>
                    <a:pt x="353" y="734"/>
                  </a:cubicBezTo>
                  <a:cubicBezTo>
                    <a:pt x="277" y="726"/>
                    <a:pt x="205" y="716"/>
                    <a:pt x="127" y="700"/>
                  </a:cubicBezTo>
                  <a:cubicBezTo>
                    <a:pt x="99" y="694"/>
                    <a:pt x="54" y="677"/>
                    <a:pt x="44" y="697"/>
                  </a:cubicBezTo>
                  <a:cubicBezTo>
                    <a:pt x="141" y="720"/>
                    <a:pt x="251" y="731"/>
                    <a:pt x="360" y="746"/>
                  </a:cubicBezTo>
                  <a:cubicBezTo>
                    <a:pt x="388" y="750"/>
                    <a:pt x="415" y="756"/>
                    <a:pt x="441" y="758"/>
                  </a:cubicBezTo>
                  <a:cubicBezTo>
                    <a:pt x="467" y="761"/>
                    <a:pt x="493" y="762"/>
                    <a:pt x="518" y="765"/>
                  </a:cubicBezTo>
                  <a:cubicBezTo>
                    <a:pt x="558" y="769"/>
                    <a:pt x="599" y="778"/>
                    <a:pt x="638" y="783"/>
                  </a:cubicBezTo>
                  <a:cubicBezTo>
                    <a:pt x="663" y="787"/>
                    <a:pt x="696" y="793"/>
                    <a:pt x="713" y="793"/>
                  </a:cubicBezTo>
                  <a:cubicBezTo>
                    <a:pt x="721" y="794"/>
                    <a:pt x="731" y="795"/>
                    <a:pt x="736" y="791"/>
                  </a:cubicBezTo>
                  <a:cubicBezTo>
                    <a:pt x="732" y="785"/>
                    <a:pt x="720" y="783"/>
                    <a:pt x="710" y="781"/>
                  </a:cubicBezTo>
                  <a:close/>
                  <a:moveTo>
                    <a:pt x="739" y="864"/>
                  </a:moveTo>
                  <a:cubicBezTo>
                    <a:pt x="716" y="864"/>
                    <a:pt x="694" y="853"/>
                    <a:pt x="673" y="851"/>
                  </a:cubicBezTo>
                  <a:cubicBezTo>
                    <a:pt x="636" y="847"/>
                    <a:pt x="579" y="849"/>
                    <a:pt x="532" y="843"/>
                  </a:cubicBezTo>
                  <a:cubicBezTo>
                    <a:pt x="488" y="837"/>
                    <a:pt x="443" y="830"/>
                    <a:pt x="399" y="826"/>
                  </a:cubicBezTo>
                  <a:cubicBezTo>
                    <a:pt x="350" y="821"/>
                    <a:pt x="303" y="813"/>
                    <a:pt x="254" y="809"/>
                  </a:cubicBezTo>
                  <a:cubicBezTo>
                    <a:pt x="233" y="808"/>
                    <a:pt x="213" y="809"/>
                    <a:pt x="192" y="806"/>
                  </a:cubicBezTo>
                  <a:cubicBezTo>
                    <a:pt x="155" y="800"/>
                    <a:pt x="112" y="793"/>
                    <a:pt x="64" y="792"/>
                  </a:cubicBezTo>
                  <a:cubicBezTo>
                    <a:pt x="60" y="798"/>
                    <a:pt x="58" y="799"/>
                    <a:pt x="52" y="801"/>
                  </a:cubicBezTo>
                  <a:cubicBezTo>
                    <a:pt x="53" y="815"/>
                    <a:pt x="68" y="812"/>
                    <a:pt x="79" y="812"/>
                  </a:cubicBezTo>
                  <a:cubicBezTo>
                    <a:pt x="91" y="812"/>
                    <a:pt x="104" y="813"/>
                    <a:pt x="118" y="813"/>
                  </a:cubicBezTo>
                  <a:cubicBezTo>
                    <a:pt x="136" y="814"/>
                    <a:pt x="156" y="812"/>
                    <a:pt x="170" y="821"/>
                  </a:cubicBezTo>
                  <a:cubicBezTo>
                    <a:pt x="135" y="821"/>
                    <a:pt x="95" y="818"/>
                    <a:pt x="68" y="821"/>
                  </a:cubicBezTo>
                  <a:cubicBezTo>
                    <a:pt x="89" y="830"/>
                    <a:pt x="128" y="824"/>
                    <a:pt x="149" y="837"/>
                  </a:cubicBezTo>
                  <a:cubicBezTo>
                    <a:pt x="121" y="839"/>
                    <a:pt x="97" y="832"/>
                    <a:pt x="58" y="832"/>
                  </a:cubicBezTo>
                  <a:cubicBezTo>
                    <a:pt x="54" y="845"/>
                    <a:pt x="56" y="860"/>
                    <a:pt x="63" y="872"/>
                  </a:cubicBezTo>
                  <a:cubicBezTo>
                    <a:pt x="152" y="881"/>
                    <a:pt x="224" y="895"/>
                    <a:pt x="308" y="909"/>
                  </a:cubicBezTo>
                  <a:cubicBezTo>
                    <a:pt x="227" y="903"/>
                    <a:pt x="146" y="884"/>
                    <a:pt x="50" y="882"/>
                  </a:cubicBezTo>
                  <a:cubicBezTo>
                    <a:pt x="35" y="892"/>
                    <a:pt x="56" y="904"/>
                    <a:pt x="50" y="919"/>
                  </a:cubicBezTo>
                  <a:cubicBezTo>
                    <a:pt x="84" y="923"/>
                    <a:pt x="111" y="926"/>
                    <a:pt x="139" y="933"/>
                  </a:cubicBezTo>
                  <a:cubicBezTo>
                    <a:pt x="220" y="952"/>
                    <a:pt x="294" y="968"/>
                    <a:pt x="380" y="973"/>
                  </a:cubicBezTo>
                  <a:cubicBezTo>
                    <a:pt x="489" y="978"/>
                    <a:pt x="596" y="1002"/>
                    <a:pt x="715" y="1010"/>
                  </a:cubicBezTo>
                  <a:cubicBezTo>
                    <a:pt x="724" y="1017"/>
                    <a:pt x="745" y="1015"/>
                    <a:pt x="755" y="1017"/>
                  </a:cubicBezTo>
                  <a:cubicBezTo>
                    <a:pt x="756" y="1009"/>
                    <a:pt x="747" y="1004"/>
                    <a:pt x="748" y="993"/>
                  </a:cubicBezTo>
                  <a:cubicBezTo>
                    <a:pt x="675" y="981"/>
                    <a:pt x="588" y="968"/>
                    <a:pt x="517" y="955"/>
                  </a:cubicBezTo>
                  <a:cubicBezTo>
                    <a:pt x="498" y="952"/>
                    <a:pt x="478" y="951"/>
                    <a:pt x="460" y="943"/>
                  </a:cubicBezTo>
                  <a:cubicBezTo>
                    <a:pt x="567" y="953"/>
                    <a:pt x="656" y="973"/>
                    <a:pt x="750" y="981"/>
                  </a:cubicBezTo>
                  <a:cubicBezTo>
                    <a:pt x="740" y="955"/>
                    <a:pt x="763" y="942"/>
                    <a:pt x="756" y="917"/>
                  </a:cubicBezTo>
                  <a:cubicBezTo>
                    <a:pt x="737" y="918"/>
                    <a:pt x="712" y="916"/>
                    <a:pt x="688" y="914"/>
                  </a:cubicBezTo>
                  <a:cubicBezTo>
                    <a:pt x="666" y="912"/>
                    <a:pt x="646" y="903"/>
                    <a:pt x="628" y="902"/>
                  </a:cubicBezTo>
                  <a:cubicBezTo>
                    <a:pt x="617" y="901"/>
                    <a:pt x="605" y="905"/>
                    <a:pt x="603" y="898"/>
                  </a:cubicBezTo>
                  <a:cubicBezTo>
                    <a:pt x="633" y="892"/>
                    <a:pt x="667" y="906"/>
                    <a:pt x="700" y="907"/>
                  </a:cubicBezTo>
                  <a:cubicBezTo>
                    <a:pt x="722" y="907"/>
                    <a:pt x="741" y="906"/>
                    <a:pt x="759" y="910"/>
                  </a:cubicBezTo>
                  <a:cubicBezTo>
                    <a:pt x="760" y="903"/>
                    <a:pt x="765" y="901"/>
                    <a:pt x="764" y="897"/>
                  </a:cubicBezTo>
                  <a:cubicBezTo>
                    <a:pt x="742" y="893"/>
                    <a:pt x="718" y="892"/>
                    <a:pt x="693" y="890"/>
                  </a:cubicBezTo>
                  <a:cubicBezTo>
                    <a:pt x="669" y="889"/>
                    <a:pt x="644" y="885"/>
                    <a:pt x="618" y="883"/>
                  </a:cubicBezTo>
                  <a:cubicBezTo>
                    <a:pt x="538" y="876"/>
                    <a:pt x="455" y="875"/>
                    <a:pt x="386" y="853"/>
                  </a:cubicBezTo>
                  <a:cubicBezTo>
                    <a:pt x="458" y="859"/>
                    <a:pt x="530" y="867"/>
                    <a:pt x="606" y="873"/>
                  </a:cubicBezTo>
                  <a:cubicBezTo>
                    <a:pt x="661" y="877"/>
                    <a:pt x="712" y="885"/>
                    <a:pt x="763" y="882"/>
                  </a:cubicBezTo>
                  <a:cubicBezTo>
                    <a:pt x="762" y="874"/>
                    <a:pt x="760" y="875"/>
                    <a:pt x="760" y="867"/>
                  </a:cubicBezTo>
                  <a:cubicBezTo>
                    <a:pt x="753" y="863"/>
                    <a:pt x="746" y="864"/>
                    <a:pt x="739" y="864"/>
                  </a:cubicBezTo>
                  <a:close/>
                  <a:moveTo>
                    <a:pt x="896" y="970"/>
                  </a:moveTo>
                  <a:cubicBezTo>
                    <a:pt x="905" y="914"/>
                    <a:pt x="895" y="846"/>
                    <a:pt x="866" y="811"/>
                  </a:cubicBezTo>
                  <a:cubicBezTo>
                    <a:pt x="862" y="814"/>
                    <a:pt x="856" y="817"/>
                    <a:pt x="851" y="819"/>
                  </a:cubicBezTo>
                  <a:cubicBezTo>
                    <a:pt x="864" y="878"/>
                    <a:pt x="883" y="926"/>
                    <a:pt x="866" y="991"/>
                  </a:cubicBezTo>
                  <a:cubicBezTo>
                    <a:pt x="877" y="985"/>
                    <a:pt x="887" y="978"/>
                    <a:pt x="896" y="970"/>
                  </a:cubicBezTo>
                  <a:close/>
                  <a:moveTo>
                    <a:pt x="851" y="1004"/>
                  </a:moveTo>
                  <a:cubicBezTo>
                    <a:pt x="856" y="998"/>
                    <a:pt x="859" y="982"/>
                    <a:pt x="861" y="973"/>
                  </a:cubicBezTo>
                  <a:cubicBezTo>
                    <a:pt x="869" y="925"/>
                    <a:pt x="857" y="863"/>
                    <a:pt x="840" y="827"/>
                  </a:cubicBezTo>
                  <a:cubicBezTo>
                    <a:pt x="824" y="838"/>
                    <a:pt x="807" y="848"/>
                    <a:pt x="792" y="861"/>
                  </a:cubicBezTo>
                  <a:cubicBezTo>
                    <a:pt x="816" y="917"/>
                    <a:pt x="812" y="984"/>
                    <a:pt x="796" y="1039"/>
                  </a:cubicBezTo>
                  <a:cubicBezTo>
                    <a:pt x="810" y="1023"/>
                    <a:pt x="839" y="1019"/>
                    <a:pt x="851" y="1004"/>
                  </a:cubicBezTo>
                  <a:close/>
                  <a:moveTo>
                    <a:pt x="787" y="1030"/>
                  </a:moveTo>
                  <a:cubicBezTo>
                    <a:pt x="807" y="982"/>
                    <a:pt x="804" y="902"/>
                    <a:pt x="781" y="863"/>
                  </a:cubicBezTo>
                  <a:cubicBezTo>
                    <a:pt x="781" y="862"/>
                    <a:pt x="781" y="862"/>
                    <a:pt x="780" y="862"/>
                  </a:cubicBezTo>
                  <a:cubicBezTo>
                    <a:pt x="770" y="867"/>
                    <a:pt x="773" y="878"/>
                    <a:pt x="774" y="889"/>
                  </a:cubicBezTo>
                  <a:cubicBezTo>
                    <a:pt x="775" y="904"/>
                    <a:pt x="774" y="920"/>
                    <a:pt x="775" y="937"/>
                  </a:cubicBezTo>
                  <a:cubicBezTo>
                    <a:pt x="776" y="957"/>
                    <a:pt x="775" y="978"/>
                    <a:pt x="774" y="996"/>
                  </a:cubicBezTo>
                  <a:cubicBezTo>
                    <a:pt x="772" y="1017"/>
                    <a:pt x="763" y="1036"/>
                    <a:pt x="769" y="1050"/>
                  </a:cubicBezTo>
                  <a:cubicBezTo>
                    <a:pt x="780" y="1053"/>
                    <a:pt x="784" y="1038"/>
                    <a:pt x="787" y="1030"/>
                  </a:cubicBezTo>
                  <a:close/>
                  <a:moveTo>
                    <a:pt x="756" y="1032"/>
                  </a:moveTo>
                  <a:cubicBezTo>
                    <a:pt x="747" y="1029"/>
                    <a:pt x="735" y="1028"/>
                    <a:pt x="726" y="1026"/>
                  </a:cubicBezTo>
                  <a:cubicBezTo>
                    <a:pt x="720" y="1025"/>
                    <a:pt x="715" y="1022"/>
                    <a:pt x="709" y="1021"/>
                  </a:cubicBezTo>
                  <a:cubicBezTo>
                    <a:pt x="696" y="1019"/>
                    <a:pt x="677" y="1019"/>
                    <a:pt x="665" y="1019"/>
                  </a:cubicBezTo>
                  <a:cubicBezTo>
                    <a:pt x="621" y="1016"/>
                    <a:pt x="567" y="1004"/>
                    <a:pt x="518" y="1000"/>
                  </a:cubicBezTo>
                  <a:cubicBezTo>
                    <a:pt x="502" y="999"/>
                    <a:pt x="486" y="994"/>
                    <a:pt x="470" y="993"/>
                  </a:cubicBezTo>
                  <a:cubicBezTo>
                    <a:pt x="405" y="986"/>
                    <a:pt x="339" y="984"/>
                    <a:pt x="278" y="975"/>
                  </a:cubicBezTo>
                  <a:cubicBezTo>
                    <a:pt x="230" y="968"/>
                    <a:pt x="180" y="954"/>
                    <a:pt x="135" y="944"/>
                  </a:cubicBezTo>
                  <a:cubicBezTo>
                    <a:pt x="120" y="941"/>
                    <a:pt x="101" y="939"/>
                    <a:pt x="81" y="935"/>
                  </a:cubicBezTo>
                  <a:cubicBezTo>
                    <a:pt x="61" y="932"/>
                    <a:pt x="22" y="920"/>
                    <a:pt x="19" y="943"/>
                  </a:cubicBezTo>
                  <a:cubicBezTo>
                    <a:pt x="153" y="964"/>
                    <a:pt x="288" y="1002"/>
                    <a:pt x="424" y="1016"/>
                  </a:cubicBezTo>
                  <a:cubicBezTo>
                    <a:pt x="442" y="1018"/>
                    <a:pt x="461" y="1020"/>
                    <a:pt x="479" y="1021"/>
                  </a:cubicBezTo>
                  <a:cubicBezTo>
                    <a:pt x="563" y="1026"/>
                    <a:pt x="663" y="1045"/>
                    <a:pt x="751" y="1046"/>
                  </a:cubicBezTo>
                  <a:cubicBezTo>
                    <a:pt x="754" y="1043"/>
                    <a:pt x="757" y="1035"/>
                    <a:pt x="756" y="1032"/>
                  </a:cubicBezTo>
                  <a:close/>
                </a:path>
              </a:pathLst>
            </a:custGeom>
            <a:solidFill>
              <a:srgbClr val="FFFFFF"/>
            </a:solidFill>
            <a:ln w="9525">
              <a:solidFill>
                <a:schemeClr val="bg1">
                  <a:lumMod val="95000"/>
                </a:schemeClr>
              </a:solidFill>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3670763" y="1733159"/>
            <a:ext cx="2549212" cy="1388184"/>
            <a:chOff x="2094796" y="1489760"/>
            <a:chExt cx="2549212" cy="1388184"/>
          </a:xfrm>
        </p:grpSpPr>
        <p:sp>
          <p:nvSpPr>
            <p:cNvPr id="44" name="文本框 43"/>
            <p:cNvSpPr txBox="1"/>
            <p:nvPr/>
          </p:nvSpPr>
          <p:spPr>
            <a:xfrm>
              <a:off x="2094796" y="1489760"/>
              <a:ext cx="2549212" cy="400110"/>
            </a:xfrm>
            <a:prstGeom prst="rect">
              <a:avLst/>
            </a:prstGeom>
            <a:noFill/>
          </p:spPr>
          <p:txBody>
            <a:bodyPr wrap="square" rtlCol="0">
              <a:spAutoFit/>
            </a:bodyPr>
            <a:lstStyle/>
            <a:p>
              <a:r>
                <a:rPr lang="zh-CN" altLang="en-US" sz="2000">
                  <a:solidFill>
                    <a:schemeClr val="bg1">
                      <a:lumMod val="95000"/>
                    </a:schemeClr>
                  </a:solidFill>
                  <a:latin typeface="微软雅黑" panose="020b0503020204020204" pitchFamily="34" charset="-122"/>
                  <a:ea typeface="微软雅黑" panose="020b0503020204020204" pitchFamily="34" charset="-122"/>
                </a:rPr>
                <a:t>点击添加标题</a:t>
              </a:r>
              <a:endParaRPr lang="zh-CN" altLang="en-US">
                <a:solidFill>
                  <a:schemeClr val="bg1">
                    <a:lumMod val="95000"/>
                  </a:schemeClr>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2094796" y="1891205"/>
              <a:ext cx="2018616" cy="307777"/>
            </a:xfrm>
            <a:prstGeom prst="rect">
              <a:avLst/>
            </a:prstGeom>
            <a:noFill/>
          </p:spPr>
          <p:txBody>
            <a:bodyPr wrap="square" rtlCol="0">
              <a:spAutoFit/>
            </a:bodyPr>
            <a:lstStyle/>
            <a:p>
              <a:r>
                <a:rPr lang="zh-CN" altLang="en-US" sz="1400">
                  <a:solidFill>
                    <a:schemeClr val="bg1">
                      <a:lumMod val="85000"/>
                    </a:schemeClr>
                  </a:solidFill>
                  <a:latin typeface="微软雅黑" panose="020b0503020204020204" pitchFamily="34" charset="-122"/>
                  <a:ea typeface="微软雅黑" panose="020b0503020204020204" pitchFamily="34" charset="-122"/>
                </a:rPr>
                <a:t>点击此处添加文本</a:t>
              </a:r>
              <a:endParaRPr lang="zh-CN" altLang="en-US" sz="1400">
                <a:solidFill>
                  <a:schemeClr val="bg1">
                    <a:lumMod val="85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2094796" y="2230686"/>
              <a:ext cx="2018616" cy="307777"/>
            </a:xfrm>
            <a:prstGeom prst="rect">
              <a:avLst/>
            </a:prstGeom>
            <a:noFill/>
          </p:spPr>
          <p:txBody>
            <a:bodyPr wrap="square" rtlCol="0">
              <a:spAutoFit/>
            </a:bodyPr>
            <a:lstStyle>
              <a:defPPr>
                <a:defRPr lang="zh-CN"/>
              </a:defPPr>
              <a:lvl1pPr>
                <a:defRPr sz="1400">
                  <a:solidFill>
                    <a:schemeClr val="tx1">
                      <a:lumMod val="50000"/>
                      <a:lumOff val="50000"/>
                    </a:schemeClr>
                  </a:solidFill>
                </a:defRPr>
              </a:lvl1pPr>
            </a:lstStyle>
            <a:p>
              <a:r>
                <a:rPr lang="zh-CN" altLang="en-US">
                  <a:solidFill>
                    <a:schemeClr val="bg1">
                      <a:lumMod val="85000"/>
                    </a:schemeClr>
                  </a:solidFill>
                  <a:latin typeface="微软雅黑" panose="020b0503020204020204" pitchFamily="34" charset="-122"/>
                  <a:ea typeface="微软雅黑" panose="020b0503020204020204" pitchFamily="34" charset="-122"/>
                </a:rPr>
                <a:t>点击此处添加文本</a:t>
              </a:r>
              <a:endParaRPr lang="zh-CN" altLang="en-US">
                <a:solidFill>
                  <a:schemeClr val="bg1">
                    <a:lumMod val="8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094796" y="2570167"/>
              <a:ext cx="2018616" cy="307777"/>
            </a:xfrm>
            <a:prstGeom prst="rect">
              <a:avLst/>
            </a:prstGeom>
            <a:noFill/>
          </p:spPr>
          <p:txBody>
            <a:bodyPr wrap="square" rtlCol="0">
              <a:spAutoFit/>
            </a:bodyPr>
            <a:lstStyle>
              <a:defPPr>
                <a:defRPr lang="zh-CN"/>
              </a:defPPr>
              <a:lvl1pPr>
                <a:defRPr sz="1400">
                  <a:solidFill>
                    <a:schemeClr val="tx1">
                      <a:lumMod val="50000"/>
                      <a:lumOff val="50000"/>
                    </a:schemeClr>
                  </a:solidFill>
                </a:defRPr>
              </a:lvl1pPr>
            </a:lstStyle>
            <a:p>
              <a:r>
                <a:rPr lang="zh-CN" altLang="en-US">
                  <a:solidFill>
                    <a:schemeClr val="bg1">
                      <a:lumMod val="85000"/>
                    </a:schemeClr>
                  </a:solidFill>
                  <a:latin typeface="微软雅黑" panose="020b0503020204020204" pitchFamily="34" charset="-122"/>
                  <a:ea typeface="微软雅黑" panose="020b0503020204020204" pitchFamily="34" charset="-122"/>
                </a:rPr>
                <a:t>点击此处添加文本</a:t>
              </a:r>
              <a:endParaRPr lang="zh-CN" altLang="en-US">
                <a:solidFill>
                  <a:schemeClr val="bg1">
                    <a:lumMod val="85000"/>
                  </a:schemeClr>
                </a:solidFill>
                <a:latin typeface="微软雅黑" panose="020b0503020204020204" pitchFamily="34" charset="-122"/>
                <a:ea typeface="微软雅黑" panose="020b0503020204020204" pitchFamily="34" charset="-122"/>
              </a:endParaRPr>
            </a:p>
          </p:txBody>
        </p:sp>
      </p:grpSp>
      <p:grpSp>
        <p:nvGrpSpPr>
          <p:cNvPr id="49" name="组合 48"/>
          <p:cNvGrpSpPr/>
          <p:nvPr/>
        </p:nvGrpSpPr>
        <p:grpSpPr>
          <a:xfrm>
            <a:off x="5949901" y="1725211"/>
            <a:ext cx="2549212" cy="1388184"/>
            <a:chOff x="1564200" y="1489760"/>
            <a:chExt cx="2549212" cy="1388184"/>
          </a:xfrm>
        </p:grpSpPr>
        <p:sp>
          <p:nvSpPr>
            <p:cNvPr id="50" name="文本框 49"/>
            <p:cNvSpPr txBox="1"/>
            <p:nvPr/>
          </p:nvSpPr>
          <p:spPr>
            <a:xfrm>
              <a:off x="1564200" y="1489760"/>
              <a:ext cx="2549212" cy="400110"/>
            </a:xfrm>
            <a:prstGeom prst="rect">
              <a:avLst/>
            </a:prstGeom>
            <a:noFill/>
          </p:spPr>
          <p:txBody>
            <a:bodyPr wrap="square" rtlCol="0">
              <a:spAutoFit/>
            </a:bodyPr>
            <a:lstStyle/>
            <a:p>
              <a:pPr algn="r"/>
              <a:r>
                <a:rPr lang="zh-CN" altLang="en-US" sz="2000">
                  <a:solidFill>
                    <a:schemeClr val="bg1">
                      <a:lumMod val="95000"/>
                    </a:schemeClr>
                  </a:solidFill>
                  <a:latin typeface="微软雅黑" panose="020b0503020204020204" pitchFamily="34" charset="-122"/>
                  <a:ea typeface="微软雅黑" panose="020b0503020204020204" pitchFamily="34" charset="-122"/>
                </a:rPr>
                <a:t>点击添加标题</a:t>
              </a:r>
              <a:endParaRPr lang="zh-CN" altLang="en-US">
                <a:solidFill>
                  <a:schemeClr val="bg1">
                    <a:lumMod val="95000"/>
                  </a:schemeClr>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2094796" y="1891205"/>
              <a:ext cx="2018616" cy="307777"/>
            </a:xfrm>
            <a:prstGeom prst="rect">
              <a:avLst/>
            </a:prstGeom>
            <a:noFill/>
          </p:spPr>
          <p:txBody>
            <a:bodyPr wrap="square" rtlCol="0">
              <a:spAutoFit/>
            </a:bodyPr>
            <a:lstStyle/>
            <a:p>
              <a:pPr algn="r"/>
              <a:r>
                <a:rPr lang="zh-CN" altLang="en-US" sz="1400">
                  <a:solidFill>
                    <a:schemeClr val="bg1">
                      <a:lumMod val="75000"/>
                    </a:schemeClr>
                  </a:solidFill>
                  <a:latin typeface="微软雅黑" panose="020b0503020204020204" pitchFamily="34" charset="-122"/>
                  <a:ea typeface="微软雅黑" panose="020b0503020204020204" pitchFamily="34" charset="-122"/>
                </a:rPr>
                <a:t>点击此处添加文本</a:t>
              </a:r>
              <a:endParaRPr lang="zh-CN" altLang="en-US" sz="1400">
                <a:solidFill>
                  <a:schemeClr val="bg1">
                    <a:lumMod val="75000"/>
                  </a:schemeClr>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2094796" y="2230686"/>
              <a:ext cx="2018616" cy="307777"/>
            </a:xfrm>
            <a:prstGeom prst="rect">
              <a:avLst/>
            </a:prstGeom>
            <a:noFill/>
          </p:spPr>
          <p:txBody>
            <a:bodyPr wrap="square" rtlCol="0">
              <a:spAutoFit/>
            </a:bodyPr>
            <a:lstStyle/>
            <a:p>
              <a:pPr algn="r"/>
              <a:r>
                <a:rPr lang="zh-CN" altLang="en-US" sz="1400">
                  <a:solidFill>
                    <a:schemeClr val="bg1">
                      <a:lumMod val="75000"/>
                    </a:schemeClr>
                  </a:solidFill>
                  <a:latin typeface="微软雅黑" panose="020b0503020204020204" pitchFamily="34" charset="-122"/>
                  <a:ea typeface="微软雅黑" panose="020b0503020204020204" pitchFamily="34" charset="-122"/>
                </a:rPr>
                <a:t>点击此处添加文本</a:t>
              </a:r>
              <a:endParaRPr lang="zh-CN" altLang="en-US" sz="1400">
                <a:solidFill>
                  <a:schemeClr val="bg1">
                    <a:lumMod val="75000"/>
                  </a:schemeClr>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2094796" y="2570167"/>
              <a:ext cx="2018616" cy="307777"/>
            </a:xfrm>
            <a:prstGeom prst="rect">
              <a:avLst/>
            </a:prstGeom>
            <a:noFill/>
          </p:spPr>
          <p:txBody>
            <a:bodyPr wrap="square" rtlCol="0">
              <a:spAutoFit/>
            </a:bodyPr>
            <a:lstStyle/>
            <a:p>
              <a:pPr algn="r"/>
              <a:r>
                <a:rPr lang="zh-CN" altLang="en-US" sz="1400">
                  <a:solidFill>
                    <a:schemeClr val="bg1">
                      <a:lumMod val="75000"/>
                    </a:schemeClr>
                  </a:solidFill>
                  <a:latin typeface="微软雅黑" panose="020b0503020204020204" pitchFamily="34" charset="-122"/>
                  <a:ea typeface="微软雅黑" panose="020b0503020204020204" pitchFamily="34" charset="-122"/>
                </a:rPr>
                <a:t>点击此处添加文本</a:t>
              </a:r>
              <a:endParaRPr lang="zh-CN" altLang="en-US" sz="1400">
                <a:solidFill>
                  <a:schemeClr val="bg1">
                    <a:lumMod val="75000"/>
                  </a:schemeClr>
                </a:soli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3672136" y="4323928"/>
            <a:ext cx="2549212" cy="1388184"/>
            <a:chOff x="2094796" y="1489760"/>
            <a:chExt cx="2549212" cy="1388184"/>
          </a:xfrm>
        </p:grpSpPr>
        <p:sp>
          <p:nvSpPr>
            <p:cNvPr id="55" name="文本框 54"/>
            <p:cNvSpPr txBox="1"/>
            <p:nvPr/>
          </p:nvSpPr>
          <p:spPr>
            <a:xfrm>
              <a:off x="2094796" y="1489760"/>
              <a:ext cx="2549212" cy="400110"/>
            </a:xfrm>
            <a:prstGeom prst="rect">
              <a:avLst/>
            </a:prstGeom>
            <a:noFill/>
          </p:spPr>
          <p:txBody>
            <a:bodyPr wrap="square" rtlCol="0">
              <a:spAutoFit/>
            </a:bodyPr>
            <a:lstStyle/>
            <a:p>
              <a:r>
                <a:rPr lang="zh-CN" altLang="en-US" sz="2000">
                  <a:solidFill>
                    <a:schemeClr val="bg1">
                      <a:lumMod val="95000"/>
                    </a:schemeClr>
                  </a:solidFill>
                  <a:latin typeface="微软雅黑" panose="020b0503020204020204" pitchFamily="34" charset="-122"/>
                  <a:ea typeface="微软雅黑" panose="020b0503020204020204" pitchFamily="34" charset="-122"/>
                </a:rPr>
                <a:t>点击添加标题</a:t>
              </a:r>
              <a:endParaRPr lang="zh-CN" altLang="en-US">
                <a:solidFill>
                  <a:schemeClr val="bg1">
                    <a:lumMod val="95000"/>
                  </a:schemeClr>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2094796" y="1891205"/>
              <a:ext cx="2018616" cy="307777"/>
            </a:xfrm>
            <a:prstGeom prst="rect">
              <a:avLst/>
            </a:prstGeom>
            <a:noFill/>
          </p:spPr>
          <p:txBody>
            <a:bodyPr wrap="square" rtlCol="0">
              <a:spAutoFit/>
            </a:bodyPr>
            <a:lstStyle>
              <a:defPPr>
                <a:defRPr lang="zh-CN"/>
              </a:defPPr>
              <a:lvl1pPr>
                <a:defRPr sz="1400">
                  <a:solidFill>
                    <a:schemeClr val="tx1">
                      <a:lumMod val="50000"/>
                      <a:lumOff val="50000"/>
                    </a:schemeClr>
                  </a:solidFill>
                </a:defRPr>
              </a:lvl1pPr>
            </a:lstStyle>
            <a:p>
              <a:r>
                <a:rPr lang="zh-CN" altLang="en-US">
                  <a:solidFill>
                    <a:schemeClr val="bg1">
                      <a:lumMod val="75000"/>
                    </a:schemeClr>
                  </a:solidFill>
                  <a:latin typeface="微软雅黑" panose="020b0503020204020204" pitchFamily="34" charset="-122"/>
                  <a:ea typeface="微软雅黑" panose="020b0503020204020204" pitchFamily="34" charset="-122"/>
                </a:rPr>
                <a:t>点击此处添加文本</a:t>
              </a:r>
              <a:endParaRPr lang="zh-CN" altLang="en-US">
                <a:solidFill>
                  <a:schemeClr val="bg1">
                    <a:lumMod val="75000"/>
                  </a:schemeClr>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2094796" y="2230686"/>
              <a:ext cx="2018616" cy="307777"/>
            </a:xfrm>
            <a:prstGeom prst="rect">
              <a:avLst/>
            </a:prstGeom>
            <a:noFill/>
          </p:spPr>
          <p:txBody>
            <a:bodyPr wrap="square" rtlCol="0">
              <a:spAutoFit/>
            </a:bodyPr>
            <a:lstStyle>
              <a:defPPr>
                <a:defRPr lang="zh-CN"/>
              </a:defPPr>
              <a:lvl1pPr>
                <a:defRPr sz="1400">
                  <a:solidFill>
                    <a:schemeClr val="tx1">
                      <a:lumMod val="50000"/>
                      <a:lumOff val="50000"/>
                    </a:schemeClr>
                  </a:solidFill>
                </a:defRPr>
              </a:lvl1pPr>
            </a:lstStyle>
            <a:p>
              <a:r>
                <a:rPr lang="zh-CN" altLang="en-US">
                  <a:solidFill>
                    <a:schemeClr val="bg1">
                      <a:lumMod val="75000"/>
                    </a:schemeClr>
                  </a:solidFill>
                  <a:latin typeface="微软雅黑" panose="020b0503020204020204" pitchFamily="34" charset="-122"/>
                  <a:ea typeface="微软雅黑" panose="020b0503020204020204" pitchFamily="34" charset="-122"/>
                </a:rPr>
                <a:t>点击此处添加文本</a:t>
              </a:r>
              <a:endParaRPr lang="zh-CN" altLang="en-US">
                <a:solidFill>
                  <a:schemeClr val="bg1">
                    <a:lumMod val="75000"/>
                  </a:schemeClr>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2094796" y="2570167"/>
              <a:ext cx="2018616" cy="307777"/>
            </a:xfrm>
            <a:prstGeom prst="rect">
              <a:avLst/>
            </a:prstGeom>
            <a:noFill/>
          </p:spPr>
          <p:txBody>
            <a:bodyPr wrap="square" rtlCol="0">
              <a:spAutoFit/>
            </a:bodyPr>
            <a:lstStyle>
              <a:defPPr>
                <a:defRPr lang="zh-CN"/>
              </a:defPPr>
              <a:lvl1pPr>
                <a:defRPr sz="1400">
                  <a:solidFill>
                    <a:schemeClr val="tx1">
                      <a:lumMod val="50000"/>
                      <a:lumOff val="50000"/>
                    </a:schemeClr>
                  </a:solidFill>
                </a:defRPr>
              </a:lvl1pPr>
            </a:lstStyle>
            <a:p>
              <a:r>
                <a:rPr lang="zh-CN" altLang="en-US">
                  <a:solidFill>
                    <a:schemeClr val="bg1">
                      <a:lumMod val="75000"/>
                    </a:schemeClr>
                  </a:solidFill>
                  <a:latin typeface="微软雅黑" panose="020b0503020204020204" pitchFamily="34" charset="-122"/>
                  <a:ea typeface="微软雅黑" panose="020b0503020204020204" pitchFamily="34" charset="-122"/>
                </a:rPr>
                <a:t>点击此处添加文本</a:t>
              </a:r>
              <a:endParaRPr lang="zh-CN" altLang="en-US">
                <a:solidFill>
                  <a:schemeClr val="bg1">
                    <a:lumMod val="75000"/>
                  </a:schemeClr>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5743389" y="4293096"/>
            <a:ext cx="2549212" cy="1388184"/>
            <a:chOff x="1564200" y="1489760"/>
            <a:chExt cx="2549212" cy="1388184"/>
          </a:xfrm>
        </p:grpSpPr>
        <p:sp>
          <p:nvSpPr>
            <p:cNvPr id="60" name="文本框 59"/>
            <p:cNvSpPr txBox="1"/>
            <p:nvPr/>
          </p:nvSpPr>
          <p:spPr>
            <a:xfrm>
              <a:off x="1564200" y="1489760"/>
              <a:ext cx="2549212" cy="400110"/>
            </a:xfrm>
            <a:prstGeom prst="rect">
              <a:avLst/>
            </a:prstGeom>
            <a:noFill/>
          </p:spPr>
          <p:txBody>
            <a:bodyPr wrap="square" rtlCol="0">
              <a:spAutoFit/>
            </a:bodyPr>
            <a:lstStyle/>
            <a:p>
              <a:pPr algn="r"/>
              <a:r>
                <a:rPr lang="zh-CN" altLang="en-US" sz="2000">
                  <a:solidFill>
                    <a:schemeClr val="bg1">
                      <a:lumMod val="95000"/>
                    </a:schemeClr>
                  </a:solidFill>
                  <a:latin typeface="微软雅黑" panose="020b0503020204020204" pitchFamily="34" charset="-122"/>
                  <a:ea typeface="微软雅黑" panose="020b0503020204020204" pitchFamily="34" charset="-122"/>
                </a:rPr>
                <a:t>点击添加标题</a:t>
              </a:r>
              <a:endParaRPr lang="zh-CN" altLang="en-US">
                <a:solidFill>
                  <a:schemeClr val="bg1">
                    <a:lumMod val="95000"/>
                  </a:schemeClr>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2094796" y="1891205"/>
              <a:ext cx="2018616" cy="307777"/>
            </a:xfrm>
            <a:prstGeom prst="rect">
              <a:avLst/>
            </a:prstGeom>
            <a:noFill/>
          </p:spPr>
          <p:txBody>
            <a:bodyPr wrap="square" rtlCol="0">
              <a:spAutoFit/>
            </a:bodyPr>
            <a:lstStyle/>
            <a:p>
              <a:pPr algn="r"/>
              <a:r>
                <a:rPr lang="zh-CN" altLang="en-US" sz="1400">
                  <a:solidFill>
                    <a:schemeClr val="bg1">
                      <a:lumMod val="75000"/>
                    </a:schemeClr>
                  </a:solidFill>
                  <a:latin typeface="微软雅黑" panose="020b0503020204020204" pitchFamily="34" charset="-122"/>
                  <a:ea typeface="微软雅黑" panose="020b0503020204020204" pitchFamily="34" charset="-122"/>
                </a:rPr>
                <a:t>点击此处添加文本</a:t>
              </a:r>
              <a:endParaRPr lang="zh-CN" altLang="en-US" sz="1400">
                <a:solidFill>
                  <a:schemeClr val="bg1">
                    <a:lumMod val="75000"/>
                  </a:schemeClr>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2094796" y="2230686"/>
              <a:ext cx="2018616" cy="307777"/>
            </a:xfrm>
            <a:prstGeom prst="rect">
              <a:avLst/>
            </a:prstGeom>
            <a:noFill/>
          </p:spPr>
          <p:txBody>
            <a:bodyPr wrap="square" rtlCol="0">
              <a:spAutoFit/>
            </a:bodyPr>
            <a:lstStyle/>
            <a:p>
              <a:pPr algn="r"/>
              <a:r>
                <a:rPr lang="zh-CN" altLang="en-US" sz="1400">
                  <a:solidFill>
                    <a:schemeClr val="bg1">
                      <a:lumMod val="75000"/>
                    </a:schemeClr>
                  </a:solidFill>
                  <a:latin typeface="微软雅黑" panose="020b0503020204020204" pitchFamily="34" charset="-122"/>
                  <a:ea typeface="微软雅黑" panose="020b0503020204020204" pitchFamily="34" charset="-122"/>
                </a:rPr>
                <a:t>点击此处添加文本</a:t>
              </a:r>
              <a:endParaRPr lang="zh-CN" altLang="en-US" sz="1400">
                <a:solidFill>
                  <a:schemeClr val="bg1">
                    <a:lumMod val="75000"/>
                  </a:schemeClr>
                </a:solidFill>
                <a:latin typeface="微软雅黑" panose="020b0503020204020204" pitchFamily="34" charset="-122"/>
                <a:ea typeface="微软雅黑" panose="020b0503020204020204" pitchFamily="34" charset="-122"/>
              </a:endParaRPr>
            </a:p>
          </p:txBody>
        </p:sp>
        <p:sp>
          <p:nvSpPr>
            <p:cNvPr id="63" name="文本框 62"/>
            <p:cNvSpPr txBox="1"/>
            <p:nvPr/>
          </p:nvSpPr>
          <p:spPr>
            <a:xfrm>
              <a:off x="2094796" y="2570167"/>
              <a:ext cx="2018616" cy="307777"/>
            </a:xfrm>
            <a:prstGeom prst="rect">
              <a:avLst/>
            </a:prstGeom>
            <a:noFill/>
          </p:spPr>
          <p:txBody>
            <a:bodyPr wrap="square" rtlCol="0">
              <a:spAutoFit/>
            </a:bodyPr>
            <a:lstStyle/>
            <a:p>
              <a:pPr algn="r"/>
              <a:r>
                <a:rPr lang="zh-CN" altLang="en-US" sz="1400">
                  <a:solidFill>
                    <a:schemeClr val="bg1">
                      <a:lumMod val="75000"/>
                    </a:schemeClr>
                  </a:solidFill>
                  <a:latin typeface="微软雅黑" panose="020b0503020204020204" pitchFamily="34" charset="-122"/>
                  <a:ea typeface="微软雅黑" panose="020b0503020204020204" pitchFamily="34" charset="-122"/>
                </a:rPr>
                <a:t>点击此处添加文本</a:t>
              </a:r>
              <a:endParaRPr lang="zh-CN" altLang="en-US" sz="1400">
                <a:solidFill>
                  <a:schemeClr val="bg1">
                    <a:lumMod val="75000"/>
                  </a:schemeClr>
                </a:solidFill>
                <a:latin typeface="微软雅黑" panose="020b0503020204020204" pitchFamily="34" charset="-122"/>
                <a:ea typeface="微软雅黑" panose="020b0503020204020204" pitchFamily="34" charset="-122"/>
              </a:endParaRPr>
            </a:p>
          </p:txBody>
        </p:sp>
      </p:grpSp>
      <p:grpSp>
        <p:nvGrpSpPr>
          <p:cNvPr id="65" name="组合 64"/>
          <p:cNvGrpSpPr/>
          <p:nvPr/>
        </p:nvGrpSpPr>
        <p:grpSpPr>
          <a:xfrm>
            <a:off x="8509257" y="1787879"/>
            <a:ext cx="1426906" cy="1287526"/>
            <a:chOff x="7764463" y="536575"/>
            <a:chExt cx="1300163" cy="1173163"/>
          </a:xfrm>
        </p:grpSpPr>
        <p:sp>
          <p:nvSpPr>
            <p:cNvPr id="66" name="Freeform 140"/>
            <p:cNvSpPr/>
            <p:nvPr/>
          </p:nvSpPr>
          <p:spPr bwMode="auto">
            <a:xfrm>
              <a:off x="8623300" y="860425"/>
              <a:ext cx="200025" cy="92075"/>
            </a:xfrm>
            <a:custGeom>
              <a:gdLst>
                <a:gd name="T0" fmla="*/ 309 w 309"/>
                <a:gd name="T1" fmla="*/ 134 h 143"/>
                <a:gd name="T2" fmla="*/ 271 w 309"/>
                <a:gd name="T3" fmla="*/ 126 h 143"/>
                <a:gd name="T4" fmla="*/ 165 w 309"/>
                <a:gd name="T5" fmla="*/ 82 h 143"/>
                <a:gd name="T6" fmla="*/ 108 w 309"/>
                <a:gd name="T7" fmla="*/ 64 h 143"/>
                <a:gd name="T8" fmla="*/ 0 w 309"/>
                <a:gd name="T9" fmla="*/ 18 h 143"/>
                <a:gd name="T10" fmla="*/ 54 w 309"/>
                <a:gd name="T11" fmla="*/ 23 h 143"/>
                <a:gd name="T12" fmla="*/ 108 w 309"/>
                <a:gd name="T13" fmla="*/ 46 h 143"/>
                <a:gd name="T14" fmla="*/ 211 w 309"/>
                <a:gd name="T15" fmla="*/ 80 h 143"/>
                <a:gd name="T16" fmla="*/ 224 w 309"/>
                <a:gd name="T17" fmla="*/ 93 h 143"/>
                <a:gd name="T18" fmla="*/ 309 w 309"/>
                <a:gd name="T19" fmla="*/ 121 h 143"/>
                <a:gd name="T20" fmla="*/ 309 w 309"/>
                <a:gd name="T21" fmla="*/ 134 h 1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143">
                  <a:moveTo>
                    <a:pt x="309" y="134"/>
                  </a:moveTo>
                  <a:cubicBezTo>
                    <a:pt x="297" y="143"/>
                    <a:pt x="280" y="134"/>
                    <a:pt x="271" y="126"/>
                  </a:cubicBezTo>
                  <a:cubicBezTo>
                    <a:pt x="226" y="124"/>
                    <a:pt x="199" y="97"/>
                    <a:pt x="165" y="82"/>
                  </a:cubicBezTo>
                  <a:cubicBezTo>
                    <a:pt x="147" y="74"/>
                    <a:pt x="126" y="72"/>
                    <a:pt x="108" y="64"/>
                  </a:cubicBezTo>
                  <a:cubicBezTo>
                    <a:pt x="77" y="51"/>
                    <a:pt x="42" y="28"/>
                    <a:pt x="0" y="18"/>
                  </a:cubicBezTo>
                  <a:cubicBezTo>
                    <a:pt x="16" y="0"/>
                    <a:pt x="38" y="17"/>
                    <a:pt x="54" y="23"/>
                  </a:cubicBezTo>
                  <a:cubicBezTo>
                    <a:pt x="71" y="29"/>
                    <a:pt x="90" y="40"/>
                    <a:pt x="108" y="46"/>
                  </a:cubicBezTo>
                  <a:cubicBezTo>
                    <a:pt x="142" y="57"/>
                    <a:pt x="178" y="60"/>
                    <a:pt x="211" y="80"/>
                  </a:cubicBezTo>
                  <a:cubicBezTo>
                    <a:pt x="217" y="83"/>
                    <a:pt x="218" y="90"/>
                    <a:pt x="224" y="93"/>
                  </a:cubicBezTo>
                  <a:cubicBezTo>
                    <a:pt x="255" y="106"/>
                    <a:pt x="286" y="99"/>
                    <a:pt x="309" y="121"/>
                  </a:cubicBezTo>
                  <a:cubicBezTo>
                    <a:pt x="309" y="125"/>
                    <a:pt x="309" y="130"/>
                    <a:pt x="309" y="134"/>
                  </a:cubicBezTo>
                  <a:close/>
                </a:path>
              </a:pathLst>
            </a:custGeom>
            <a:solidFill>
              <a:srgbClr val="FFFFFF"/>
            </a:solidFill>
            <a:ln w="9525">
              <a:solidFill>
                <a:schemeClr val="bg1">
                  <a:lumMod val="95000"/>
                </a:schemeClr>
              </a:solidFill>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67" name="Freeform 141"/>
            <p:cNvSpPr>
              <a:spLocks noEditPoints="1"/>
            </p:cNvSpPr>
            <p:nvPr/>
          </p:nvSpPr>
          <p:spPr bwMode="auto">
            <a:xfrm>
              <a:off x="7975600" y="925513"/>
              <a:ext cx="363538" cy="300038"/>
            </a:xfrm>
            <a:custGeom>
              <a:gdLst>
                <a:gd name="T0" fmla="*/ 66 w 563"/>
                <a:gd name="T1" fmla="*/ 436 h 465"/>
                <a:gd name="T2" fmla="*/ 32 w 563"/>
                <a:gd name="T3" fmla="*/ 299 h 465"/>
                <a:gd name="T4" fmla="*/ 12 w 563"/>
                <a:gd name="T5" fmla="*/ 230 h 465"/>
                <a:gd name="T6" fmla="*/ 141 w 563"/>
                <a:gd name="T7" fmla="*/ 145 h 465"/>
                <a:gd name="T8" fmla="*/ 177 w 563"/>
                <a:gd name="T9" fmla="*/ 127 h 465"/>
                <a:gd name="T10" fmla="*/ 269 w 563"/>
                <a:gd name="T11" fmla="*/ 98 h 465"/>
                <a:gd name="T12" fmla="*/ 311 w 563"/>
                <a:gd name="T13" fmla="*/ 75 h 465"/>
                <a:gd name="T14" fmla="*/ 414 w 563"/>
                <a:gd name="T15" fmla="*/ 36 h 465"/>
                <a:gd name="T16" fmla="*/ 434 w 563"/>
                <a:gd name="T17" fmla="*/ 39 h 465"/>
                <a:gd name="T18" fmla="*/ 501 w 563"/>
                <a:gd name="T19" fmla="*/ 98 h 465"/>
                <a:gd name="T20" fmla="*/ 545 w 563"/>
                <a:gd name="T21" fmla="*/ 253 h 465"/>
                <a:gd name="T22" fmla="*/ 393 w 563"/>
                <a:gd name="T23" fmla="*/ 371 h 465"/>
                <a:gd name="T24" fmla="*/ 306 w 563"/>
                <a:gd name="T25" fmla="*/ 413 h 465"/>
                <a:gd name="T26" fmla="*/ 251 w 563"/>
                <a:gd name="T27" fmla="*/ 415 h 465"/>
                <a:gd name="T28" fmla="*/ 231 w 563"/>
                <a:gd name="T29" fmla="*/ 431 h 465"/>
                <a:gd name="T30" fmla="*/ 66 w 563"/>
                <a:gd name="T31" fmla="*/ 436 h 465"/>
                <a:gd name="T32" fmla="*/ 223 w 563"/>
                <a:gd name="T33" fmla="*/ 400 h 465"/>
                <a:gd name="T34" fmla="*/ 246 w 563"/>
                <a:gd name="T35" fmla="*/ 400 h 465"/>
                <a:gd name="T36" fmla="*/ 288 w 563"/>
                <a:gd name="T37" fmla="*/ 384 h 465"/>
                <a:gd name="T38" fmla="*/ 527 w 563"/>
                <a:gd name="T39" fmla="*/ 281 h 465"/>
                <a:gd name="T40" fmla="*/ 468 w 563"/>
                <a:gd name="T41" fmla="*/ 49 h 465"/>
                <a:gd name="T42" fmla="*/ 416 w 563"/>
                <a:gd name="T43" fmla="*/ 60 h 465"/>
                <a:gd name="T44" fmla="*/ 357 w 563"/>
                <a:gd name="T45" fmla="*/ 88 h 465"/>
                <a:gd name="T46" fmla="*/ 329 w 563"/>
                <a:gd name="T47" fmla="*/ 93 h 465"/>
                <a:gd name="T48" fmla="*/ 306 w 563"/>
                <a:gd name="T49" fmla="*/ 109 h 465"/>
                <a:gd name="T50" fmla="*/ 239 w 563"/>
                <a:gd name="T51" fmla="*/ 134 h 465"/>
                <a:gd name="T52" fmla="*/ 120 w 563"/>
                <a:gd name="T53" fmla="*/ 173 h 465"/>
                <a:gd name="T54" fmla="*/ 32 w 563"/>
                <a:gd name="T55" fmla="*/ 207 h 465"/>
                <a:gd name="T56" fmla="*/ 86 w 563"/>
                <a:gd name="T57" fmla="*/ 426 h 465"/>
                <a:gd name="T58" fmla="*/ 223 w 563"/>
                <a:gd name="T59" fmla="*/ 400 h 4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3" h="465">
                  <a:moveTo>
                    <a:pt x="66" y="436"/>
                  </a:moveTo>
                  <a:cubicBezTo>
                    <a:pt x="59" y="394"/>
                    <a:pt x="47" y="346"/>
                    <a:pt x="32" y="299"/>
                  </a:cubicBezTo>
                  <a:cubicBezTo>
                    <a:pt x="25" y="276"/>
                    <a:pt x="14" y="249"/>
                    <a:pt x="12" y="230"/>
                  </a:cubicBezTo>
                  <a:cubicBezTo>
                    <a:pt x="0" y="148"/>
                    <a:pt x="85" y="164"/>
                    <a:pt x="141" y="145"/>
                  </a:cubicBezTo>
                  <a:cubicBezTo>
                    <a:pt x="153" y="140"/>
                    <a:pt x="164" y="131"/>
                    <a:pt x="177" y="127"/>
                  </a:cubicBezTo>
                  <a:cubicBezTo>
                    <a:pt x="207" y="116"/>
                    <a:pt x="240" y="110"/>
                    <a:pt x="269" y="98"/>
                  </a:cubicBezTo>
                  <a:cubicBezTo>
                    <a:pt x="284" y="92"/>
                    <a:pt x="296" y="81"/>
                    <a:pt x="311" y="75"/>
                  </a:cubicBezTo>
                  <a:cubicBezTo>
                    <a:pt x="347" y="60"/>
                    <a:pt x="387" y="57"/>
                    <a:pt x="414" y="36"/>
                  </a:cubicBezTo>
                  <a:cubicBezTo>
                    <a:pt x="420" y="43"/>
                    <a:pt x="431" y="34"/>
                    <a:pt x="434" y="39"/>
                  </a:cubicBezTo>
                  <a:cubicBezTo>
                    <a:pt x="481" y="0"/>
                    <a:pt x="491" y="46"/>
                    <a:pt x="501" y="98"/>
                  </a:cubicBezTo>
                  <a:cubicBezTo>
                    <a:pt x="512" y="151"/>
                    <a:pt x="537" y="217"/>
                    <a:pt x="545" y="253"/>
                  </a:cubicBezTo>
                  <a:cubicBezTo>
                    <a:pt x="563" y="332"/>
                    <a:pt x="450" y="349"/>
                    <a:pt x="393" y="371"/>
                  </a:cubicBezTo>
                  <a:cubicBezTo>
                    <a:pt x="360" y="385"/>
                    <a:pt x="336" y="396"/>
                    <a:pt x="306" y="413"/>
                  </a:cubicBezTo>
                  <a:cubicBezTo>
                    <a:pt x="288" y="397"/>
                    <a:pt x="267" y="430"/>
                    <a:pt x="251" y="415"/>
                  </a:cubicBezTo>
                  <a:cubicBezTo>
                    <a:pt x="247" y="423"/>
                    <a:pt x="237" y="425"/>
                    <a:pt x="231" y="431"/>
                  </a:cubicBezTo>
                  <a:cubicBezTo>
                    <a:pt x="171" y="430"/>
                    <a:pt x="117" y="465"/>
                    <a:pt x="66" y="436"/>
                  </a:cubicBezTo>
                  <a:close/>
                  <a:moveTo>
                    <a:pt x="223" y="400"/>
                  </a:moveTo>
                  <a:cubicBezTo>
                    <a:pt x="231" y="398"/>
                    <a:pt x="239" y="402"/>
                    <a:pt x="246" y="400"/>
                  </a:cubicBezTo>
                  <a:cubicBezTo>
                    <a:pt x="260" y="397"/>
                    <a:pt x="273" y="389"/>
                    <a:pt x="288" y="384"/>
                  </a:cubicBezTo>
                  <a:cubicBezTo>
                    <a:pt x="381" y="357"/>
                    <a:pt x="449" y="325"/>
                    <a:pt x="527" y="281"/>
                  </a:cubicBezTo>
                  <a:cubicBezTo>
                    <a:pt x="506" y="214"/>
                    <a:pt x="498" y="120"/>
                    <a:pt x="468" y="49"/>
                  </a:cubicBezTo>
                  <a:cubicBezTo>
                    <a:pt x="446" y="54"/>
                    <a:pt x="441" y="60"/>
                    <a:pt x="416" y="60"/>
                  </a:cubicBezTo>
                  <a:cubicBezTo>
                    <a:pt x="396" y="70"/>
                    <a:pt x="374" y="81"/>
                    <a:pt x="357" y="88"/>
                  </a:cubicBezTo>
                  <a:cubicBezTo>
                    <a:pt x="348" y="92"/>
                    <a:pt x="337" y="90"/>
                    <a:pt x="329" y="93"/>
                  </a:cubicBezTo>
                  <a:cubicBezTo>
                    <a:pt x="320" y="96"/>
                    <a:pt x="314" y="105"/>
                    <a:pt x="306" y="109"/>
                  </a:cubicBezTo>
                  <a:cubicBezTo>
                    <a:pt x="280" y="119"/>
                    <a:pt x="260" y="128"/>
                    <a:pt x="239" y="134"/>
                  </a:cubicBezTo>
                  <a:cubicBezTo>
                    <a:pt x="199" y="147"/>
                    <a:pt x="155" y="164"/>
                    <a:pt x="120" y="173"/>
                  </a:cubicBezTo>
                  <a:cubicBezTo>
                    <a:pt x="84" y="182"/>
                    <a:pt x="51" y="181"/>
                    <a:pt x="32" y="207"/>
                  </a:cubicBezTo>
                  <a:cubicBezTo>
                    <a:pt x="42" y="271"/>
                    <a:pt x="69" y="359"/>
                    <a:pt x="86" y="426"/>
                  </a:cubicBezTo>
                  <a:cubicBezTo>
                    <a:pt x="140" y="436"/>
                    <a:pt x="182" y="407"/>
                    <a:pt x="223" y="400"/>
                  </a:cubicBezTo>
                  <a:close/>
                </a:path>
              </a:pathLst>
            </a:custGeom>
            <a:solidFill>
              <a:srgbClr val="FFFFFF"/>
            </a:solidFill>
            <a:ln w="9525">
              <a:solidFill>
                <a:schemeClr val="bg1">
                  <a:lumMod val="95000"/>
                </a:schemeClr>
              </a:solidFill>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68" name="Freeform 142"/>
            <p:cNvSpPr/>
            <p:nvPr/>
          </p:nvSpPr>
          <p:spPr bwMode="auto">
            <a:xfrm>
              <a:off x="8083550" y="1089025"/>
              <a:ext cx="188913" cy="74613"/>
            </a:xfrm>
            <a:custGeom>
              <a:gdLst>
                <a:gd name="T0" fmla="*/ 0 w 291"/>
                <a:gd name="T1" fmla="*/ 100 h 116"/>
                <a:gd name="T2" fmla="*/ 273 w 291"/>
                <a:gd name="T3" fmla="*/ 0 h 116"/>
                <a:gd name="T4" fmla="*/ 291 w 291"/>
                <a:gd name="T5" fmla="*/ 8 h 116"/>
                <a:gd name="T6" fmla="*/ 160 w 291"/>
                <a:gd name="T7" fmla="*/ 62 h 116"/>
                <a:gd name="T8" fmla="*/ 90 w 291"/>
                <a:gd name="T9" fmla="*/ 88 h 116"/>
                <a:gd name="T10" fmla="*/ 0 w 291"/>
                <a:gd name="T11" fmla="*/ 100 h 116"/>
              </a:gdLst>
              <a:cxnLst>
                <a:cxn ang="0">
                  <a:pos x="T0" y="T1"/>
                </a:cxn>
                <a:cxn ang="0">
                  <a:pos x="T2" y="T3"/>
                </a:cxn>
                <a:cxn ang="0">
                  <a:pos x="T4" y="T5"/>
                </a:cxn>
                <a:cxn ang="0">
                  <a:pos x="T6" y="T7"/>
                </a:cxn>
                <a:cxn ang="0">
                  <a:pos x="T8" y="T9"/>
                </a:cxn>
                <a:cxn ang="0">
                  <a:pos x="T10" y="T11"/>
                </a:cxn>
              </a:cxnLst>
              <a:rect l="0" t="0" r="r" b="b"/>
              <a:pathLst>
                <a:path w="291" h="115">
                  <a:moveTo>
                    <a:pt x="0" y="100"/>
                  </a:moveTo>
                  <a:cubicBezTo>
                    <a:pt x="77" y="48"/>
                    <a:pt x="200" y="51"/>
                    <a:pt x="273" y="0"/>
                  </a:cubicBezTo>
                  <a:cubicBezTo>
                    <a:pt x="279" y="3"/>
                    <a:pt x="288" y="3"/>
                    <a:pt x="291" y="8"/>
                  </a:cubicBezTo>
                  <a:cubicBezTo>
                    <a:pt x="275" y="45"/>
                    <a:pt x="200" y="49"/>
                    <a:pt x="160" y="62"/>
                  </a:cubicBezTo>
                  <a:cubicBezTo>
                    <a:pt x="133" y="70"/>
                    <a:pt x="109" y="76"/>
                    <a:pt x="90" y="88"/>
                  </a:cubicBezTo>
                  <a:cubicBezTo>
                    <a:pt x="64" y="83"/>
                    <a:pt x="28" y="116"/>
                    <a:pt x="0" y="100"/>
                  </a:cubicBezTo>
                  <a:close/>
                </a:path>
              </a:pathLst>
            </a:custGeom>
            <a:solidFill>
              <a:srgbClr val="FFFFFF"/>
            </a:solidFill>
            <a:ln w="9525">
              <a:solidFill>
                <a:schemeClr val="bg1">
                  <a:lumMod val="95000"/>
                </a:schemeClr>
              </a:solidFill>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69" name="Freeform 143"/>
            <p:cNvSpPr/>
            <p:nvPr/>
          </p:nvSpPr>
          <p:spPr bwMode="auto">
            <a:xfrm>
              <a:off x="8074025" y="1055688"/>
              <a:ext cx="179388" cy="66675"/>
            </a:xfrm>
            <a:custGeom>
              <a:gdLst>
                <a:gd name="T0" fmla="*/ 275 w 276"/>
                <a:gd name="T1" fmla="*/ 0 h 105"/>
                <a:gd name="T2" fmla="*/ 273 w 276"/>
                <a:gd name="T3" fmla="*/ 6 h 105"/>
                <a:gd name="T4" fmla="*/ 198 w 276"/>
                <a:gd name="T5" fmla="*/ 42 h 105"/>
                <a:gd name="T6" fmla="*/ 177 w 276"/>
                <a:gd name="T7" fmla="*/ 54 h 105"/>
                <a:gd name="T8" fmla="*/ 131 w 276"/>
                <a:gd name="T9" fmla="*/ 62 h 105"/>
                <a:gd name="T10" fmla="*/ 72 w 276"/>
                <a:gd name="T11" fmla="*/ 85 h 105"/>
                <a:gd name="T12" fmla="*/ 51 w 276"/>
                <a:gd name="T13" fmla="*/ 85 h 105"/>
                <a:gd name="T14" fmla="*/ 0 w 276"/>
                <a:gd name="T15" fmla="*/ 85 h 105"/>
                <a:gd name="T16" fmla="*/ 131 w 276"/>
                <a:gd name="T17" fmla="*/ 42 h 105"/>
                <a:gd name="T18" fmla="*/ 149 w 276"/>
                <a:gd name="T19" fmla="*/ 44 h 105"/>
                <a:gd name="T20" fmla="*/ 275 w 276"/>
                <a:gd name="T21" fmla="*/ 0 h 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6" h="105">
                  <a:moveTo>
                    <a:pt x="275" y="0"/>
                  </a:moveTo>
                  <a:cubicBezTo>
                    <a:pt x="276" y="3"/>
                    <a:pt x="275" y="5"/>
                    <a:pt x="273" y="6"/>
                  </a:cubicBezTo>
                  <a:cubicBezTo>
                    <a:pt x="259" y="30"/>
                    <a:pt x="225" y="31"/>
                    <a:pt x="198" y="42"/>
                  </a:cubicBezTo>
                  <a:cubicBezTo>
                    <a:pt x="190" y="45"/>
                    <a:pt x="184" y="52"/>
                    <a:pt x="177" y="54"/>
                  </a:cubicBezTo>
                  <a:cubicBezTo>
                    <a:pt x="162" y="61"/>
                    <a:pt x="147" y="58"/>
                    <a:pt x="131" y="62"/>
                  </a:cubicBezTo>
                  <a:cubicBezTo>
                    <a:pt x="112" y="67"/>
                    <a:pt x="97" y="81"/>
                    <a:pt x="72" y="85"/>
                  </a:cubicBezTo>
                  <a:cubicBezTo>
                    <a:pt x="65" y="86"/>
                    <a:pt x="58" y="84"/>
                    <a:pt x="51" y="85"/>
                  </a:cubicBezTo>
                  <a:cubicBezTo>
                    <a:pt x="32" y="89"/>
                    <a:pt x="11" y="105"/>
                    <a:pt x="0" y="85"/>
                  </a:cubicBezTo>
                  <a:cubicBezTo>
                    <a:pt x="36" y="55"/>
                    <a:pt x="96" y="65"/>
                    <a:pt x="131" y="42"/>
                  </a:cubicBezTo>
                  <a:cubicBezTo>
                    <a:pt x="136" y="43"/>
                    <a:pt x="148" y="38"/>
                    <a:pt x="149" y="44"/>
                  </a:cubicBezTo>
                  <a:cubicBezTo>
                    <a:pt x="191" y="31"/>
                    <a:pt x="230" y="2"/>
                    <a:pt x="275" y="0"/>
                  </a:cubicBezTo>
                  <a:close/>
                </a:path>
              </a:pathLst>
            </a:custGeom>
            <a:solidFill>
              <a:srgbClr val="FFFFFF"/>
            </a:solidFill>
            <a:ln w="9525">
              <a:solidFill>
                <a:schemeClr val="bg1">
                  <a:lumMod val="95000"/>
                </a:schemeClr>
              </a:solidFill>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70" name="Freeform 144"/>
            <p:cNvSpPr/>
            <p:nvPr/>
          </p:nvSpPr>
          <p:spPr bwMode="auto">
            <a:xfrm>
              <a:off x="8074025" y="1009650"/>
              <a:ext cx="171450" cy="74613"/>
            </a:xfrm>
            <a:custGeom>
              <a:gdLst>
                <a:gd name="T0" fmla="*/ 265 w 265"/>
                <a:gd name="T1" fmla="*/ 19 h 114"/>
                <a:gd name="T2" fmla="*/ 239 w 265"/>
                <a:gd name="T3" fmla="*/ 19 h 114"/>
                <a:gd name="T4" fmla="*/ 113 w 265"/>
                <a:gd name="T5" fmla="*/ 63 h 114"/>
                <a:gd name="T6" fmla="*/ 0 w 265"/>
                <a:gd name="T7" fmla="*/ 106 h 114"/>
                <a:gd name="T8" fmla="*/ 36 w 265"/>
                <a:gd name="T9" fmla="*/ 78 h 114"/>
                <a:gd name="T10" fmla="*/ 67 w 265"/>
                <a:gd name="T11" fmla="*/ 55 h 114"/>
                <a:gd name="T12" fmla="*/ 167 w 265"/>
                <a:gd name="T13" fmla="*/ 27 h 114"/>
                <a:gd name="T14" fmla="*/ 257 w 265"/>
                <a:gd name="T15" fmla="*/ 1 h 114"/>
                <a:gd name="T16" fmla="*/ 265 w 265"/>
                <a:gd name="T17" fmla="*/ 6 h 114"/>
                <a:gd name="T18" fmla="*/ 265 w 265"/>
                <a:gd name="T19" fmla="*/ 19 h 1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114">
                  <a:moveTo>
                    <a:pt x="265" y="19"/>
                  </a:moveTo>
                  <a:cubicBezTo>
                    <a:pt x="253" y="19"/>
                    <a:pt x="251" y="22"/>
                    <a:pt x="239" y="19"/>
                  </a:cubicBezTo>
                  <a:cubicBezTo>
                    <a:pt x="199" y="37"/>
                    <a:pt x="155" y="48"/>
                    <a:pt x="113" y="63"/>
                  </a:cubicBezTo>
                  <a:cubicBezTo>
                    <a:pt x="73" y="77"/>
                    <a:pt x="40" y="114"/>
                    <a:pt x="0" y="106"/>
                  </a:cubicBezTo>
                  <a:cubicBezTo>
                    <a:pt x="3" y="90"/>
                    <a:pt x="22" y="86"/>
                    <a:pt x="36" y="78"/>
                  </a:cubicBezTo>
                  <a:cubicBezTo>
                    <a:pt x="46" y="71"/>
                    <a:pt x="55" y="60"/>
                    <a:pt x="67" y="55"/>
                  </a:cubicBezTo>
                  <a:cubicBezTo>
                    <a:pt x="92" y="42"/>
                    <a:pt x="132" y="39"/>
                    <a:pt x="167" y="27"/>
                  </a:cubicBezTo>
                  <a:cubicBezTo>
                    <a:pt x="199" y="15"/>
                    <a:pt x="220" y="0"/>
                    <a:pt x="257" y="1"/>
                  </a:cubicBezTo>
                  <a:cubicBezTo>
                    <a:pt x="259" y="3"/>
                    <a:pt x="262" y="5"/>
                    <a:pt x="265" y="6"/>
                  </a:cubicBezTo>
                  <a:cubicBezTo>
                    <a:pt x="265" y="10"/>
                    <a:pt x="265" y="15"/>
                    <a:pt x="265" y="19"/>
                  </a:cubicBezTo>
                  <a:close/>
                </a:path>
              </a:pathLst>
            </a:custGeom>
            <a:solidFill>
              <a:srgbClr val="FFFFFF"/>
            </a:solidFill>
            <a:ln w="9525">
              <a:solidFill>
                <a:schemeClr val="bg1">
                  <a:lumMod val="95000"/>
                </a:schemeClr>
              </a:solidFill>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71" name="Freeform 145"/>
            <p:cNvSpPr>
              <a:spLocks noEditPoints="1"/>
            </p:cNvSpPr>
            <p:nvPr/>
          </p:nvSpPr>
          <p:spPr bwMode="auto">
            <a:xfrm>
              <a:off x="7764463" y="536575"/>
              <a:ext cx="1300163" cy="1173163"/>
            </a:xfrm>
            <a:custGeom>
              <a:gdLst>
                <a:gd name="T0" fmla="*/ 253 w 2013"/>
                <a:gd name="T1" fmla="*/ 1523 h 1814"/>
                <a:gd name="T2" fmla="*/ 196 w 2013"/>
                <a:gd name="T3" fmla="*/ 1221 h 1814"/>
                <a:gd name="T4" fmla="*/ 67 w 2013"/>
                <a:gd name="T5" fmla="*/ 879 h 1814"/>
                <a:gd name="T6" fmla="*/ 49 w 2013"/>
                <a:gd name="T7" fmla="*/ 608 h 1814"/>
                <a:gd name="T8" fmla="*/ 907 w 2013"/>
                <a:gd name="T9" fmla="*/ 350 h 1814"/>
                <a:gd name="T10" fmla="*/ 1204 w 2013"/>
                <a:gd name="T11" fmla="*/ 8 h 1814"/>
                <a:gd name="T12" fmla="*/ 1977 w 2013"/>
                <a:gd name="T13" fmla="*/ 371 h 1814"/>
                <a:gd name="T14" fmla="*/ 1616 w 2013"/>
                <a:gd name="T15" fmla="*/ 1337 h 1814"/>
                <a:gd name="T16" fmla="*/ 1193 w 2013"/>
                <a:gd name="T17" fmla="*/ 1477 h 1814"/>
                <a:gd name="T18" fmla="*/ 822 w 2013"/>
                <a:gd name="T19" fmla="*/ 1703 h 1814"/>
                <a:gd name="T20" fmla="*/ 1691 w 2013"/>
                <a:gd name="T21" fmla="*/ 1077 h 1814"/>
                <a:gd name="T22" fmla="*/ 1910 w 2013"/>
                <a:gd name="T23" fmla="*/ 319 h 1814"/>
                <a:gd name="T24" fmla="*/ 1132 w 2013"/>
                <a:gd name="T25" fmla="*/ 198 h 1814"/>
                <a:gd name="T26" fmla="*/ 1188 w 2013"/>
                <a:gd name="T27" fmla="*/ 237 h 1814"/>
                <a:gd name="T28" fmla="*/ 1614 w 2013"/>
                <a:gd name="T29" fmla="*/ 268 h 1814"/>
                <a:gd name="T30" fmla="*/ 1925 w 2013"/>
                <a:gd name="T31" fmla="*/ 397 h 1814"/>
                <a:gd name="T32" fmla="*/ 1668 w 2013"/>
                <a:gd name="T33" fmla="*/ 1008 h 1814"/>
                <a:gd name="T34" fmla="*/ 1500 w 2013"/>
                <a:gd name="T35" fmla="*/ 1415 h 1814"/>
                <a:gd name="T36" fmla="*/ 1536 w 2013"/>
                <a:gd name="T37" fmla="*/ 1479 h 1814"/>
                <a:gd name="T38" fmla="*/ 1791 w 2013"/>
                <a:gd name="T39" fmla="*/ 654 h 1814"/>
                <a:gd name="T40" fmla="*/ 1567 w 2013"/>
                <a:gd name="T41" fmla="*/ 265 h 1814"/>
                <a:gd name="T42" fmla="*/ 1230 w 2013"/>
                <a:gd name="T43" fmla="*/ 214 h 1814"/>
                <a:gd name="T44" fmla="*/ 1090 w 2013"/>
                <a:gd name="T45" fmla="*/ 600 h 1814"/>
                <a:gd name="T46" fmla="*/ 1384 w 2013"/>
                <a:gd name="T47" fmla="*/ 1350 h 1814"/>
                <a:gd name="T48" fmla="*/ 438 w 2013"/>
                <a:gd name="T49" fmla="*/ 1714 h 1814"/>
                <a:gd name="T50" fmla="*/ 717 w 2013"/>
                <a:gd name="T51" fmla="*/ 1711 h 1814"/>
                <a:gd name="T52" fmla="*/ 1152 w 2013"/>
                <a:gd name="T53" fmla="*/ 1348 h 1814"/>
                <a:gd name="T54" fmla="*/ 508 w 2013"/>
                <a:gd name="T55" fmla="*/ 461 h 1814"/>
                <a:gd name="T56" fmla="*/ 75 w 2013"/>
                <a:gd name="T57" fmla="*/ 673 h 1814"/>
                <a:gd name="T58" fmla="*/ 209 w 2013"/>
                <a:gd name="T59" fmla="*/ 930 h 1814"/>
                <a:gd name="T60" fmla="*/ 271 w 2013"/>
                <a:gd name="T61" fmla="*/ 1183 h 1814"/>
                <a:gd name="T62" fmla="*/ 340 w 2013"/>
                <a:gd name="T63" fmla="*/ 1384 h 1814"/>
                <a:gd name="T64" fmla="*/ 423 w 2013"/>
                <a:gd name="T65" fmla="*/ 1667 h 1814"/>
                <a:gd name="T66" fmla="*/ 1021 w 2013"/>
                <a:gd name="T67" fmla="*/ 474 h 1814"/>
                <a:gd name="T68" fmla="*/ 415 w 2013"/>
                <a:gd name="T69" fmla="*/ 1711 h 1814"/>
                <a:gd name="T70" fmla="*/ 376 w 2013"/>
                <a:gd name="T71" fmla="*/ 1734 h 1814"/>
                <a:gd name="T72" fmla="*/ 353 w 2013"/>
                <a:gd name="T73" fmla="*/ 1600 h 1814"/>
                <a:gd name="T74" fmla="*/ 353 w 2013"/>
                <a:gd name="T75" fmla="*/ 1600 h 1814"/>
                <a:gd name="T76" fmla="*/ 268 w 2013"/>
                <a:gd name="T77" fmla="*/ 1528 h 1814"/>
                <a:gd name="T78" fmla="*/ 343 w 2013"/>
                <a:gd name="T79" fmla="*/ 1453 h 1814"/>
                <a:gd name="T80" fmla="*/ 320 w 2013"/>
                <a:gd name="T81" fmla="*/ 1430 h 1814"/>
                <a:gd name="T82" fmla="*/ 248 w 2013"/>
                <a:gd name="T83" fmla="*/ 1394 h 1814"/>
                <a:gd name="T84" fmla="*/ 299 w 2013"/>
                <a:gd name="T85" fmla="*/ 1307 h 1814"/>
                <a:gd name="T86" fmla="*/ 222 w 2013"/>
                <a:gd name="T87" fmla="*/ 1307 h 1814"/>
                <a:gd name="T88" fmla="*/ 281 w 2013"/>
                <a:gd name="T89" fmla="*/ 1211 h 1814"/>
                <a:gd name="T90" fmla="*/ 181 w 2013"/>
                <a:gd name="T91" fmla="*/ 1180 h 1814"/>
                <a:gd name="T92" fmla="*/ 206 w 2013"/>
                <a:gd name="T93" fmla="*/ 1087 h 1814"/>
                <a:gd name="T94" fmla="*/ 147 w 2013"/>
                <a:gd name="T95" fmla="*/ 1046 h 1814"/>
                <a:gd name="T96" fmla="*/ 137 w 2013"/>
                <a:gd name="T97" fmla="*/ 992 h 1814"/>
                <a:gd name="T98" fmla="*/ 108 w 2013"/>
                <a:gd name="T99" fmla="*/ 946 h 1814"/>
                <a:gd name="T100" fmla="*/ 134 w 2013"/>
                <a:gd name="T101" fmla="*/ 853 h 1814"/>
                <a:gd name="T102" fmla="*/ 75 w 2013"/>
                <a:gd name="T103" fmla="*/ 804 h 1814"/>
                <a:gd name="T104" fmla="*/ 72 w 2013"/>
                <a:gd name="T105" fmla="*/ 758 h 1814"/>
                <a:gd name="T106" fmla="*/ 34 w 2013"/>
                <a:gd name="T107" fmla="*/ 642 h 18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13" h="1813">
                  <a:moveTo>
                    <a:pt x="369" y="1783"/>
                  </a:moveTo>
                  <a:cubicBezTo>
                    <a:pt x="350" y="1800"/>
                    <a:pt x="317" y="1804"/>
                    <a:pt x="302" y="1778"/>
                  </a:cubicBezTo>
                  <a:cubicBezTo>
                    <a:pt x="308" y="1724"/>
                    <a:pt x="267" y="1725"/>
                    <a:pt x="284" y="1680"/>
                  </a:cubicBezTo>
                  <a:cubicBezTo>
                    <a:pt x="255" y="1668"/>
                    <a:pt x="272" y="1626"/>
                    <a:pt x="255" y="1603"/>
                  </a:cubicBezTo>
                  <a:cubicBezTo>
                    <a:pt x="256" y="1593"/>
                    <a:pt x="258" y="1585"/>
                    <a:pt x="266" y="1582"/>
                  </a:cubicBezTo>
                  <a:cubicBezTo>
                    <a:pt x="255" y="1570"/>
                    <a:pt x="244" y="1545"/>
                    <a:pt x="253" y="1523"/>
                  </a:cubicBezTo>
                  <a:cubicBezTo>
                    <a:pt x="236" y="1495"/>
                    <a:pt x="196" y="1465"/>
                    <a:pt x="230" y="1430"/>
                  </a:cubicBezTo>
                  <a:cubicBezTo>
                    <a:pt x="230" y="1421"/>
                    <a:pt x="222" y="1415"/>
                    <a:pt x="217" y="1404"/>
                  </a:cubicBezTo>
                  <a:cubicBezTo>
                    <a:pt x="218" y="1391"/>
                    <a:pt x="225" y="1384"/>
                    <a:pt x="232" y="1376"/>
                  </a:cubicBezTo>
                  <a:cubicBezTo>
                    <a:pt x="228" y="1366"/>
                    <a:pt x="219" y="1362"/>
                    <a:pt x="214" y="1353"/>
                  </a:cubicBezTo>
                  <a:cubicBezTo>
                    <a:pt x="227" y="1329"/>
                    <a:pt x="171" y="1304"/>
                    <a:pt x="201" y="1281"/>
                  </a:cubicBezTo>
                  <a:cubicBezTo>
                    <a:pt x="182" y="1269"/>
                    <a:pt x="179" y="1238"/>
                    <a:pt x="196" y="1221"/>
                  </a:cubicBezTo>
                  <a:cubicBezTo>
                    <a:pt x="178" y="1215"/>
                    <a:pt x="144" y="1192"/>
                    <a:pt x="170" y="1170"/>
                  </a:cubicBezTo>
                  <a:cubicBezTo>
                    <a:pt x="157" y="1159"/>
                    <a:pt x="145" y="1142"/>
                    <a:pt x="157" y="1121"/>
                  </a:cubicBezTo>
                  <a:cubicBezTo>
                    <a:pt x="141" y="1113"/>
                    <a:pt x="128" y="1087"/>
                    <a:pt x="144" y="1069"/>
                  </a:cubicBezTo>
                  <a:cubicBezTo>
                    <a:pt x="123" y="1063"/>
                    <a:pt x="115" y="1036"/>
                    <a:pt x="126" y="1018"/>
                  </a:cubicBezTo>
                  <a:cubicBezTo>
                    <a:pt x="119" y="1004"/>
                    <a:pt x="105" y="996"/>
                    <a:pt x="108" y="971"/>
                  </a:cubicBezTo>
                  <a:cubicBezTo>
                    <a:pt x="59" y="960"/>
                    <a:pt x="119" y="883"/>
                    <a:pt x="67" y="879"/>
                  </a:cubicBezTo>
                  <a:cubicBezTo>
                    <a:pt x="65" y="860"/>
                    <a:pt x="54" y="834"/>
                    <a:pt x="77" y="830"/>
                  </a:cubicBezTo>
                  <a:cubicBezTo>
                    <a:pt x="67" y="819"/>
                    <a:pt x="50" y="805"/>
                    <a:pt x="59" y="783"/>
                  </a:cubicBezTo>
                  <a:cubicBezTo>
                    <a:pt x="50" y="773"/>
                    <a:pt x="31" y="757"/>
                    <a:pt x="31" y="729"/>
                  </a:cubicBezTo>
                  <a:cubicBezTo>
                    <a:pt x="31" y="725"/>
                    <a:pt x="35" y="718"/>
                    <a:pt x="34" y="714"/>
                  </a:cubicBezTo>
                  <a:cubicBezTo>
                    <a:pt x="27" y="681"/>
                    <a:pt x="0" y="659"/>
                    <a:pt x="16" y="631"/>
                  </a:cubicBezTo>
                  <a:cubicBezTo>
                    <a:pt x="22" y="619"/>
                    <a:pt x="38" y="618"/>
                    <a:pt x="49" y="608"/>
                  </a:cubicBezTo>
                  <a:cubicBezTo>
                    <a:pt x="43" y="599"/>
                    <a:pt x="53" y="591"/>
                    <a:pt x="54" y="577"/>
                  </a:cubicBezTo>
                  <a:cubicBezTo>
                    <a:pt x="200" y="522"/>
                    <a:pt x="361" y="489"/>
                    <a:pt x="518" y="433"/>
                  </a:cubicBezTo>
                  <a:cubicBezTo>
                    <a:pt x="548" y="440"/>
                    <a:pt x="570" y="426"/>
                    <a:pt x="598" y="415"/>
                  </a:cubicBezTo>
                  <a:cubicBezTo>
                    <a:pt x="632" y="402"/>
                    <a:pt x="674" y="393"/>
                    <a:pt x="714" y="379"/>
                  </a:cubicBezTo>
                  <a:cubicBezTo>
                    <a:pt x="774" y="357"/>
                    <a:pt x="826" y="324"/>
                    <a:pt x="879" y="325"/>
                  </a:cubicBezTo>
                  <a:cubicBezTo>
                    <a:pt x="887" y="332"/>
                    <a:pt x="894" y="342"/>
                    <a:pt x="907" y="350"/>
                  </a:cubicBezTo>
                  <a:cubicBezTo>
                    <a:pt x="917" y="400"/>
                    <a:pt x="940" y="458"/>
                    <a:pt x="951" y="515"/>
                  </a:cubicBezTo>
                  <a:cubicBezTo>
                    <a:pt x="995" y="401"/>
                    <a:pt x="1039" y="270"/>
                    <a:pt x="1085" y="144"/>
                  </a:cubicBezTo>
                  <a:cubicBezTo>
                    <a:pt x="1096" y="115"/>
                    <a:pt x="1109" y="85"/>
                    <a:pt x="1116" y="59"/>
                  </a:cubicBezTo>
                  <a:cubicBezTo>
                    <a:pt x="1119" y="50"/>
                    <a:pt x="1115" y="39"/>
                    <a:pt x="1119" y="31"/>
                  </a:cubicBezTo>
                  <a:cubicBezTo>
                    <a:pt x="1126" y="16"/>
                    <a:pt x="1151" y="0"/>
                    <a:pt x="1165" y="0"/>
                  </a:cubicBezTo>
                  <a:cubicBezTo>
                    <a:pt x="1179" y="0"/>
                    <a:pt x="1192" y="17"/>
                    <a:pt x="1204" y="8"/>
                  </a:cubicBezTo>
                  <a:cubicBezTo>
                    <a:pt x="1206" y="16"/>
                    <a:pt x="1216" y="16"/>
                    <a:pt x="1217" y="26"/>
                  </a:cubicBezTo>
                  <a:cubicBezTo>
                    <a:pt x="1322" y="71"/>
                    <a:pt x="1422" y="93"/>
                    <a:pt x="1536" y="131"/>
                  </a:cubicBezTo>
                  <a:cubicBezTo>
                    <a:pt x="1621" y="186"/>
                    <a:pt x="1752" y="215"/>
                    <a:pt x="1827" y="263"/>
                  </a:cubicBezTo>
                  <a:cubicBezTo>
                    <a:pt x="1845" y="264"/>
                    <a:pt x="1873" y="273"/>
                    <a:pt x="1884" y="288"/>
                  </a:cubicBezTo>
                  <a:cubicBezTo>
                    <a:pt x="1910" y="287"/>
                    <a:pt x="1921" y="305"/>
                    <a:pt x="1941" y="314"/>
                  </a:cubicBezTo>
                  <a:cubicBezTo>
                    <a:pt x="1965" y="325"/>
                    <a:pt x="2013" y="338"/>
                    <a:pt x="1977" y="371"/>
                  </a:cubicBezTo>
                  <a:cubicBezTo>
                    <a:pt x="1965" y="428"/>
                    <a:pt x="1945" y="466"/>
                    <a:pt x="1931" y="523"/>
                  </a:cubicBezTo>
                  <a:cubicBezTo>
                    <a:pt x="1921" y="534"/>
                    <a:pt x="1912" y="546"/>
                    <a:pt x="1910" y="564"/>
                  </a:cubicBezTo>
                  <a:cubicBezTo>
                    <a:pt x="1843" y="685"/>
                    <a:pt x="1811" y="820"/>
                    <a:pt x="1760" y="956"/>
                  </a:cubicBezTo>
                  <a:cubicBezTo>
                    <a:pt x="1742" y="1005"/>
                    <a:pt x="1721" y="1054"/>
                    <a:pt x="1701" y="1103"/>
                  </a:cubicBezTo>
                  <a:cubicBezTo>
                    <a:pt x="1681" y="1152"/>
                    <a:pt x="1662" y="1202"/>
                    <a:pt x="1642" y="1250"/>
                  </a:cubicBezTo>
                  <a:cubicBezTo>
                    <a:pt x="1630" y="1278"/>
                    <a:pt x="1625" y="1309"/>
                    <a:pt x="1616" y="1337"/>
                  </a:cubicBezTo>
                  <a:cubicBezTo>
                    <a:pt x="1603" y="1378"/>
                    <a:pt x="1573" y="1412"/>
                    <a:pt x="1572" y="1456"/>
                  </a:cubicBezTo>
                  <a:cubicBezTo>
                    <a:pt x="1560" y="1457"/>
                    <a:pt x="1562" y="1472"/>
                    <a:pt x="1559" y="1482"/>
                  </a:cubicBezTo>
                  <a:cubicBezTo>
                    <a:pt x="1550" y="1491"/>
                    <a:pt x="1541" y="1500"/>
                    <a:pt x="1534" y="1510"/>
                  </a:cubicBezTo>
                  <a:cubicBezTo>
                    <a:pt x="1481" y="1502"/>
                    <a:pt x="1401" y="1460"/>
                    <a:pt x="1335" y="1443"/>
                  </a:cubicBezTo>
                  <a:cubicBezTo>
                    <a:pt x="1276" y="1428"/>
                    <a:pt x="1229" y="1390"/>
                    <a:pt x="1175" y="1374"/>
                  </a:cubicBezTo>
                  <a:cubicBezTo>
                    <a:pt x="1189" y="1409"/>
                    <a:pt x="1185" y="1443"/>
                    <a:pt x="1193" y="1477"/>
                  </a:cubicBezTo>
                  <a:cubicBezTo>
                    <a:pt x="1205" y="1521"/>
                    <a:pt x="1231" y="1567"/>
                    <a:pt x="1181" y="1595"/>
                  </a:cubicBezTo>
                  <a:cubicBezTo>
                    <a:pt x="1156" y="1609"/>
                    <a:pt x="1106" y="1610"/>
                    <a:pt x="1062" y="1626"/>
                  </a:cubicBezTo>
                  <a:cubicBezTo>
                    <a:pt x="1048" y="1631"/>
                    <a:pt x="1037" y="1641"/>
                    <a:pt x="1026" y="1644"/>
                  </a:cubicBezTo>
                  <a:cubicBezTo>
                    <a:pt x="1009" y="1648"/>
                    <a:pt x="991" y="1652"/>
                    <a:pt x="977" y="1654"/>
                  </a:cubicBezTo>
                  <a:cubicBezTo>
                    <a:pt x="920" y="1666"/>
                    <a:pt x="871" y="1680"/>
                    <a:pt x="833" y="1693"/>
                  </a:cubicBezTo>
                  <a:cubicBezTo>
                    <a:pt x="830" y="1698"/>
                    <a:pt x="824" y="1698"/>
                    <a:pt x="822" y="1703"/>
                  </a:cubicBezTo>
                  <a:cubicBezTo>
                    <a:pt x="775" y="1719"/>
                    <a:pt x="728" y="1725"/>
                    <a:pt x="681" y="1737"/>
                  </a:cubicBezTo>
                  <a:cubicBezTo>
                    <a:pt x="587" y="1760"/>
                    <a:pt x="517" y="1800"/>
                    <a:pt x="405" y="1796"/>
                  </a:cubicBezTo>
                  <a:cubicBezTo>
                    <a:pt x="403" y="1804"/>
                    <a:pt x="397" y="1809"/>
                    <a:pt x="392" y="1814"/>
                  </a:cubicBezTo>
                  <a:cubicBezTo>
                    <a:pt x="371" y="1804"/>
                    <a:pt x="377" y="1802"/>
                    <a:pt x="369" y="1783"/>
                  </a:cubicBezTo>
                  <a:close/>
                  <a:moveTo>
                    <a:pt x="1580" y="1376"/>
                  </a:moveTo>
                  <a:cubicBezTo>
                    <a:pt x="1610" y="1267"/>
                    <a:pt x="1655" y="1178"/>
                    <a:pt x="1691" y="1077"/>
                  </a:cubicBezTo>
                  <a:cubicBezTo>
                    <a:pt x="1713" y="1016"/>
                    <a:pt x="1730" y="952"/>
                    <a:pt x="1753" y="889"/>
                  </a:cubicBezTo>
                  <a:cubicBezTo>
                    <a:pt x="1769" y="844"/>
                    <a:pt x="1793" y="802"/>
                    <a:pt x="1802" y="755"/>
                  </a:cubicBezTo>
                  <a:cubicBezTo>
                    <a:pt x="1824" y="728"/>
                    <a:pt x="1827" y="693"/>
                    <a:pt x="1840" y="657"/>
                  </a:cubicBezTo>
                  <a:cubicBezTo>
                    <a:pt x="1862" y="599"/>
                    <a:pt x="1899" y="535"/>
                    <a:pt x="1925" y="482"/>
                  </a:cubicBezTo>
                  <a:cubicBezTo>
                    <a:pt x="1942" y="449"/>
                    <a:pt x="1962" y="373"/>
                    <a:pt x="1951" y="345"/>
                  </a:cubicBezTo>
                  <a:cubicBezTo>
                    <a:pt x="1932" y="335"/>
                    <a:pt x="1918" y="331"/>
                    <a:pt x="1910" y="319"/>
                  </a:cubicBezTo>
                  <a:cubicBezTo>
                    <a:pt x="1899" y="324"/>
                    <a:pt x="1902" y="315"/>
                    <a:pt x="1889" y="319"/>
                  </a:cubicBezTo>
                  <a:cubicBezTo>
                    <a:pt x="1852" y="293"/>
                    <a:pt x="1796" y="285"/>
                    <a:pt x="1760" y="252"/>
                  </a:cubicBezTo>
                  <a:cubicBezTo>
                    <a:pt x="1667" y="223"/>
                    <a:pt x="1567" y="164"/>
                    <a:pt x="1472" y="136"/>
                  </a:cubicBezTo>
                  <a:cubicBezTo>
                    <a:pt x="1386" y="99"/>
                    <a:pt x="1280" y="89"/>
                    <a:pt x="1204" y="36"/>
                  </a:cubicBezTo>
                  <a:cubicBezTo>
                    <a:pt x="1188" y="37"/>
                    <a:pt x="1186" y="52"/>
                    <a:pt x="1181" y="64"/>
                  </a:cubicBezTo>
                  <a:cubicBezTo>
                    <a:pt x="1162" y="106"/>
                    <a:pt x="1151" y="151"/>
                    <a:pt x="1132" y="198"/>
                  </a:cubicBezTo>
                  <a:cubicBezTo>
                    <a:pt x="1102" y="272"/>
                    <a:pt x="1088" y="344"/>
                    <a:pt x="1059" y="404"/>
                  </a:cubicBezTo>
                  <a:cubicBezTo>
                    <a:pt x="1059" y="411"/>
                    <a:pt x="1059" y="418"/>
                    <a:pt x="1059" y="425"/>
                  </a:cubicBezTo>
                  <a:cubicBezTo>
                    <a:pt x="1024" y="497"/>
                    <a:pt x="1012" y="567"/>
                    <a:pt x="982" y="639"/>
                  </a:cubicBezTo>
                  <a:cubicBezTo>
                    <a:pt x="995" y="669"/>
                    <a:pt x="999" y="708"/>
                    <a:pt x="1013" y="737"/>
                  </a:cubicBezTo>
                  <a:cubicBezTo>
                    <a:pt x="1054" y="603"/>
                    <a:pt x="1118" y="478"/>
                    <a:pt x="1152" y="345"/>
                  </a:cubicBezTo>
                  <a:cubicBezTo>
                    <a:pt x="1170" y="317"/>
                    <a:pt x="1175" y="275"/>
                    <a:pt x="1188" y="237"/>
                  </a:cubicBezTo>
                  <a:cubicBezTo>
                    <a:pt x="1189" y="232"/>
                    <a:pt x="1197" y="235"/>
                    <a:pt x="1199" y="232"/>
                  </a:cubicBezTo>
                  <a:cubicBezTo>
                    <a:pt x="1199" y="196"/>
                    <a:pt x="1224" y="173"/>
                    <a:pt x="1224" y="139"/>
                  </a:cubicBezTo>
                  <a:cubicBezTo>
                    <a:pt x="1244" y="144"/>
                    <a:pt x="1236" y="122"/>
                    <a:pt x="1250" y="121"/>
                  </a:cubicBezTo>
                  <a:cubicBezTo>
                    <a:pt x="1300" y="145"/>
                    <a:pt x="1351" y="168"/>
                    <a:pt x="1402" y="185"/>
                  </a:cubicBezTo>
                  <a:cubicBezTo>
                    <a:pt x="1465" y="207"/>
                    <a:pt x="1528" y="226"/>
                    <a:pt x="1585" y="250"/>
                  </a:cubicBezTo>
                  <a:cubicBezTo>
                    <a:pt x="1596" y="254"/>
                    <a:pt x="1603" y="264"/>
                    <a:pt x="1614" y="268"/>
                  </a:cubicBezTo>
                  <a:cubicBezTo>
                    <a:pt x="1635" y="276"/>
                    <a:pt x="1661" y="275"/>
                    <a:pt x="1683" y="283"/>
                  </a:cubicBezTo>
                  <a:cubicBezTo>
                    <a:pt x="1689" y="286"/>
                    <a:pt x="1693" y="294"/>
                    <a:pt x="1699" y="296"/>
                  </a:cubicBezTo>
                  <a:cubicBezTo>
                    <a:pt x="1723" y="307"/>
                    <a:pt x="1746" y="305"/>
                    <a:pt x="1766" y="314"/>
                  </a:cubicBezTo>
                  <a:cubicBezTo>
                    <a:pt x="1766" y="329"/>
                    <a:pt x="1788" y="323"/>
                    <a:pt x="1791" y="335"/>
                  </a:cubicBezTo>
                  <a:cubicBezTo>
                    <a:pt x="1834" y="337"/>
                    <a:pt x="1867" y="366"/>
                    <a:pt x="1910" y="376"/>
                  </a:cubicBezTo>
                  <a:cubicBezTo>
                    <a:pt x="1912" y="386"/>
                    <a:pt x="1923" y="387"/>
                    <a:pt x="1925" y="397"/>
                  </a:cubicBezTo>
                  <a:cubicBezTo>
                    <a:pt x="1910" y="426"/>
                    <a:pt x="1902" y="453"/>
                    <a:pt x="1889" y="482"/>
                  </a:cubicBezTo>
                  <a:cubicBezTo>
                    <a:pt x="1856" y="559"/>
                    <a:pt x="1816" y="645"/>
                    <a:pt x="1786" y="724"/>
                  </a:cubicBezTo>
                  <a:cubicBezTo>
                    <a:pt x="1769" y="771"/>
                    <a:pt x="1748" y="807"/>
                    <a:pt x="1732" y="850"/>
                  </a:cubicBezTo>
                  <a:cubicBezTo>
                    <a:pt x="1726" y="868"/>
                    <a:pt x="1722" y="892"/>
                    <a:pt x="1714" y="910"/>
                  </a:cubicBezTo>
                  <a:cubicBezTo>
                    <a:pt x="1704" y="934"/>
                    <a:pt x="1685" y="955"/>
                    <a:pt x="1675" y="979"/>
                  </a:cubicBezTo>
                  <a:cubicBezTo>
                    <a:pt x="1670" y="992"/>
                    <a:pt x="1671" y="999"/>
                    <a:pt x="1668" y="1008"/>
                  </a:cubicBezTo>
                  <a:cubicBezTo>
                    <a:pt x="1651" y="1046"/>
                    <a:pt x="1646" y="1081"/>
                    <a:pt x="1634" y="1124"/>
                  </a:cubicBezTo>
                  <a:cubicBezTo>
                    <a:pt x="1626" y="1151"/>
                    <a:pt x="1610" y="1178"/>
                    <a:pt x="1601" y="1206"/>
                  </a:cubicBezTo>
                  <a:cubicBezTo>
                    <a:pt x="1597" y="1217"/>
                    <a:pt x="1599" y="1229"/>
                    <a:pt x="1595" y="1240"/>
                  </a:cubicBezTo>
                  <a:cubicBezTo>
                    <a:pt x="1580" y="1288"/>
                    <a:pt x="1552" y="1332"/>
                    <a:pt x="1547" y="1384"/>
                  </a:cubicBezTo>
                  <a:cubicBezTo>
                    <a:pt x="1540" y="1392"/>
                    <a:pt x="1532" y="1399"/>
                    <a:pt x="1526" y="1407"/>
                  </a:cubicBezTo>
                  <a:cubicBezTo>
                    <a:pt x="1512" y="1410"/>
                    <a:pt x="1511" y="1411"/>
                    <a:pt x="1500" y="1415"/>
                  </a:cubicBezTo>
                  <a:cubicBezTo>
                    <a:pt x="1393" y="1386"/>
                    <a:pt x="1296" y="1347"/>
                    <a:pt x="1188" y="1301"/>
                  </a:cubicBezTo>
                  <a:cubicBezTo>
                    <a:pt x="1177" y="1296"/>
                    <a:pt x="1168" y="1283"/>
                    <a:pt x="1152" y="1288"/>
                  </a:cubicBezTo>
                  <a:cubicBezTo>
                    <a:pt x="1157" y="1312"/>
                    <a:pt x="1166" y="1332"/>
                    <a:pt x="1170" y="1355"/>
                  </a:cubicBezTo>
                  <a:cubicBezTo>
                    <a:pt x="1223" y="1363"/>
                    <a:pt x="1267" y="1392"/>
                    <a:pt x="1315" y="1415"/>
                  </a:cubicBezTo>
                  <a:cubicBezTo>
                    <a:pt x="1353" y="1434"/>
                    <a:pt x="1400" y="1440"/>
                    <a:pt x="1446" y="1453"/>
                  </a:cubicBezTo>
                  <a:cubicBezTo>
                    <a:pt x="1466" y="1467"/>
                    <a:pt x="1500" y="1492"/>
                    <a:pt x="1536" y="1479"/>
                  </a:cubicBezTo>
                  <a:cubicBezTo>
                    <a:pt x="1545" y="1448"/>
                    <a:pt x="1551" y="1409"/>
                    <a:pt x="1580" y="1376"/>
                  </a:cubicBezTo>
                  <a:close/>
                  <a:moveTo>
                    <a:pt x="1523" y="1340"/>
                  </a:moveTo>
                  <a:cubicBezTo>
                    <a:pt x="1551" y="1279"/>
                    <a:pt x="1572" y="1212"/>
                    <a:pt x="1590" y="1142"/>
                  </a:cubicBezTo>
                  <a:cubicBezTo>
                    <a:pt x="1630" y="1073"/>
                    <a:pt x="1653" y="988"/>
                    <a:pt x="1683" y="912"/>
                  </a:cubicBezTo>
                  <a:cubicBezTo>
                    <a:pt x="1695" y="883"/>
                    <a:pt x="1720" y="858"/>
                    <a:pt x="1724" y="822"/>
                  </a:cubicBezTo>
                  <a:cubicBezTo>
                    <a:pt x="1756" y="776"/>
                    <a:pt x="1771" y="712"/>
                    <a:pt x="1791" y="654"/>
                  </a:cubicBezTo>
                  <a:cubicBezTo>
                    <a:pt x="1818" y="611"/>
                    <a:pt x="1836" y="560"/>
                    <a:pt x="1853" y="508"/>
                  </a:cubicBezTo>
                  <a:cubicBezTo>
                    <a:pt x="1873" y="481"/>
                    <a:pt x="1882" y="444"/>
                    <a:pt x="1897" y="412"/>
                  </a:cubicBezTo>
                  <a:cubicBezTo>
                    <a:pt x="1899" y="412"/>
                    <a:pt x="1900" y="412"/>
                    <a:pt x="1900" y="410"/>
                  </a:cubicBezTo>
                  <a:cubicBezTo>
                    <a:pt x="1839" y="368"/>
                    <a:pt x="1776" y="349"/>
                    <a:pt x="1701" y="325"/>
                  </a:cubicBezTo>
                  <a:cubicBezTo>
                    <a:pt x="1684" y="301"/>
                    <a:pt x="1660" y="307"/>
                    <a:pt x="1626" y="296"/>
                  </a:cubicBezTo>
                  <a:cubicBezTo>
                    <a:pt x="1609" y="290"/>
                    <a:pt x="1589" y="275"/>
                    <a:pt x="1567" y="265"/>
                  </a:cubicBezTo>
                  <a:cubicBezTo>
                    <a:pt x="1547" y="256"/>
                    <a:pt x="1524" y="250"/>
                    <a:pt x="1500" y="242"/>
                  </a:cubicBezTo>
                  <a:cubicBezTo>
                    <a:pt x="1478" y="235"/>
                    <a:pt x="1460" y="223"/>
                    <a:pt x="1438" y="214"/>
                  </a:cubicBezTo>
                  <a:cubicBezTo>
                    <a:pt x="1415" y="203"/>
                    <a:pt x="1389" y="201"/>
                    <a:pt x="1369" y="193"/>
                  </a:cubicBezTo>
                  <a:cubicBezTo>
                    <a:pt x="1356" y="188"/>
                    <a:pt x="1338" y="178"/>
                    <a:pt x="1317" y="170"/>
                  </a:cubicBezTo>
                  <a:cubicBezTo>
                    <a:pt x="1312" y="168"/>
                    <a:pt x="1266" y="147"/>
                    <a:pt x="1266" y="147"/>
                  </a:cubicBezTo>
                  <a:cubicBezTo>
                    <a:pt x="1253" y="149"/>
                    <a:pt x="1234" y="202"/>
                    <a:pt x="1230" y="214"/>
                  </a:cubicBezTo>
                  <a:cubicBezTo>
                    <a:pt x="1219" y="239"/>
                    <a:pt x="1213" y="262"/>
                    <a:pt x="1211" y="283"/>
                  </a:cubicBezTo>
                  <a:cubicBezTo>
                    <a:pt x="1205" y="280"/>
                    <a:pt x="1207" y="291"/>
                    <a:pt x="1199" y="296"/>
                  </a:cubicBezTo>
                  <a:cubicBezTo>
                    <a:pt x="1198" y="312"/>
                    <a:pt x="1189" y="328"/>
                    <a:pt x="1183" y="343"/>
                  </a:cubicBezTo>
                  <a:cubicBezTo>
                    <a:pt x="1169" y="379"/>
                    <a:pt x="1160" y="424"/>
                    <a:pt x="1142" y="466"/>
                  </a:cubicBezTo>
                  <a:cubicBezTo>
                    <a:pt x="1138" y="476"/>
                    <a:pt x="1128" y="483"/>
                    <a:pt x="1124" y="492"/>
                  </a:cubicBezTo>
                  <a:cubicBezTo>
                    <a:pt x="1109" y="526"/>
                    <a:pt x="1103" y="565"/>
                    <a:pt x="1090" y="600"/>
                  </a:cubicBezTo>
                  <a:cubicBezTo>
                    <a:pt x="1076" y="640"/>
                    <a:pt x="1047" y="680"/>
                    <a:pt x="1039" y="721"/>
                  </a:cubicBezTo>
                  <a:cubicBezTo>
                    <a:pt x="1037" y="736"/>
                    <a:pt x="1032" y="760"/>
                    <a:pt x="1018" y="770"/>
                  </a:cubicBezTo>
                  <a:cubicBezTo>
                    <a:pt x="1065" y="944"/>
                    <a:pt x="1097" y="1097"/>
                    <a:pt x="1147" y="1265"/>
                  </a:cubicBezTo>
                  <a:cubicBezTo>
                    <a:pt x="1164" y="1271"/>
                    <a:pt x="1183" y="1274"/>
                    <a:pt x="1201" y="1281"/>
                  </a:cubicBezTo>
                  <a:cubicBezTo>
                    <a:pt x="1251" y="1300"/>
                    <a:pt x="1309" y="1335"/>
                    <a:pt x="1358" y="1348"/>
                  </a:cubicBezTo>
                  <a:cubicBezTo>
                    <a:pt x="1366" y="1350"/>
                    <a:pt x="1375" y="1348"/>
                    <a:pt x="1384" y="1350"/>
                  </a:cubicBezTo>
                  <a:cubicBezTo>
                    <a:pt x="1410" y="1357"/>
                    <a:pt x="1434" y="1377"/>
                    <a:pt x="1456" y="1379"/>
                  </a:cubicBezTo>
                  <a:cubicBezTo>
                    <a:pt x="1486" y="1381"/>
                    <a:pt x="1491" y="1368"/>
                    <a:pt x="1516" y="1374"/>
                  </a:cubicBezTo>
                  <a:cubicBezTo>
                    <a:pt x="1518" y="1361"/>
                    <a:pt x="1528" y="1354"/>
                    <a:pt x="1523" y="1340"/>
                  </a:cubicBezTo>
                  <a:close/>
                  <a:moveTo>
                    <a:pt x="423" y="1667"/>
                  </a:moveTo>
                  <a:cubicBezTo>
                    <a:pt x="425" y="1675"/>
                    <a:pt x="420" y="1677"/>
                    <a:pt x="420" y="1683"/>
                  </a:cubicBezTo>
                  <a:cubicBezTo>
                    <a:pt x="427" y="1693"/>
                    <a:pt x="438" y="1698"/>
                    <a:pt x="438" y="1714"/>
                  </a:cubicBezTo>
                  <a:cubicBezTo>
                    <a:pt x="439" y="1722"/>
                    <a:pt x="435" y="1726"/>
                    <a:pt x="428" y="1727"/>
                  </a:cubicBezTo>
                  <a:cubicBezTo>
                    <a:pt x="429" y="1737"/>
                    <a:pt x="440" y="1737"/>
                    <a:pt x="438" y="1750"/>
                  </a:cubicBezTo>
                  <a:cubicBezTo>
                    <a:pt x="437" y="1775"/>
                    <a:pt x="398" y="1770"/>
                    <a:pt x="384" y="1776"/>
                  </a:cubicBezTo>
                  <a:cubicBezTo>
                    <a:pt x="397" y="1773"/>
                    <a:pt x="397" y="1783"/>
                    <a:pt x="405" y="1786"/>
                  </a:cubicBezTo>
                  <a:cubicBezTo>
                    <a:pt x="488" y="1764"/>
                    <a:pt x="578" y="1739"/>
                    <a:pt x="660" y="1721"/>
                  </a:cubicBezTo>
                  <a:cubicBezTo>
                    <a:pt x="683" y="1716"/>
                    <a:pt x="701" y="1704"/>
                    <a:pt x="717" y="1711"/>
                  </a:cubicBezTo>
                  <a:cubicBezTo>
                    <a:pt x="822" y="1685"/>
                    <a:pt x="892" y="1624"/>
                    <a:pt x="1005" y="1624"/>
                  </a:cubicBezTo>
                  <a:cubicBezTo>
                    <a:pt x="1011" y="1619"/>
                    <a:pt x="1016" y="1615"/>
                    <a:pt x="1023" y="1613"/>
                  </a:cubicBezTo>
                  <a:cubicBezTo>
                    <a:pt x="1029" y="1613"/>
                    <a:pt x="1035" y="1613"/>
                    <a:pt x="1041" y="1613"/>
                  </a:cubicBezTo>
                  <a:cubicBezTo>
                    <a:pt x="1082" y="1593"/>
                    <a:pt x="1132" y="1583"/>
                    <a:pt x="1178" y="1572"/>
                  </a:cubicBezTo>
                  <a:cubicBezTo>
                    <a:pt x="1191" y="1555"/>
                    <a:pt x="1185" y="1554"/>
                    <a:pt x="1181" y="1533"/>
                  </a:cubicBezTo>
                  <a:cubicBezTo>
                    <a:pt x="1168" y="1475"/>
                    <a:pt x="1165" y="1397"/>
                    <a:pt x="1152" y="1348"/>
                  </a:cubicBezTo>
                  <a:cubicBezTo>
                    <a:pt x="1116" y="1213"/>
                    <a:pt x="1070" y="1055"/>
                    <a:pt x="1028" y="897"/>
                  </a:cubicBezTo>
                  <a:cubicBezTo>
                    <a:pt x="1021" y="869"/>
                    <a:pt x="1020" y="842"/>
                    <a:pt x="1013" y="814"/>
                  </a:cubicBezTo>
                  <a:cubicBezTo>
                    <a:pt x="991" y="724"/>
                    <a:pt x="962" y="638"/>
                    <a:pt x="941" y="557"/>
                  </a:cubicBezTo>
                  <a:cubicBezTo>
                    <a:pt x="933" y="527"/>
                    <a:pt x="932" y="493"/>
                    <a:pt x="923" y="461"/>
                  </a:cubicBezTo>
                  <a:cubicBezTo>
                    <a:pt x="910" y="415"/>
                    <a:pt x="899" y="360"/>
                    <a:pt x="856" y="348"/>
                  </a:cubicBezTo>
                  <a:cubicBezTo>
                    <a:pt x="748" y="398"/>
                    <a:pt x="620" y="435"/>
                    <a:pt x="508" y="461"/>
                  </a:cubicBezTo>
                  <a:cubicBezTo>
                    <a:pt x="505" y="464"/>
                    <a:pt x="503" y="466"/>
                    <a:pt x="500" y="469"/>
                  </a:cubicBezTo>
                  <a:cubicBezTo>
                    <a:pt x="427" y="487"/>
                    <a:pt x="347" y="510"/>
                    <a:pt x="273" y="533"/>
                  </a:cubicBezTo>
                  <a:cubicBezTo>
                    <a:pt x="198" y="557"/>
                    <a:pt x="116" y="569"/>
                    <a:pt x="67" y="608"/>
                  </a:cubicBezTo>
                  <a:cubicBezTo>
                    <a:pt x="90" y="608"/>
                    <a:pt x="132" y="633"/>
                    <a:pt x="108" y="670"/>
                  </a:cubicBezTo>
                  <a:cubicBezTo>
                    <a:pt x="94" y="677"/>
                    <a:pt x="63" y="667"/>
                    <a:pt x="72" y="680"/>
                  </a:cubicBezTo>
                  <a:cubicBezTo>
                    <a:pt x="75" y="680"/>
                    <a:pt x="75" y="676"/>
                    <a:pt x="75" y="673"/>
                  </a:cubicBezTo>
                  <a:cubicBezTo>
                    <a:pt x="97" y="677"/>
                    <a:pt x="159" y="688"/>
                    <a:pt x="157" y="724"/>
                  </a:cubicBezTo>
                  <a:cubicBezTo>
                    <a:pt x="157" y="739"/>
                    <a:pt x="142" y="743"/>
                    <a:pt x="129" y="750"/>
                  </a:cubicBezTo>
                  <a:cubicBezTo>
                    <a:pt x="154" y="752"/>
                    <a:pt x="168" y="766"/>
                    <a:pt x="165" y="796"/>
                  </a:cubicBezTo>
                  <a:cubicBezTo>
                    <a:pt x="177" y="798"/>
                    <a:pt x="181" y="808"/>
                    <a:pt x="186" y="817"/>
                  </a:cubicBezTo>
                  <a:cubicBezTo>
                    <a:pt x="164" y="841"/>
                    <a:pt x="195" y="851"/>
                    <a:pt x="211" y="879"/>
                  </a:cubicBezTo>
                  <a:cubicBezTo>
                    <a:pt x="227" y="905"/>
                    <a:pt x="214" y="911"/>
                    <a:pt x="209" y="930"/>
                  </a:cubicBezTo>
                  <a:cubicBezTo>
                    <a:pt x="227" y="939"/>
                    <a:pt x="224" y="962"/>
                    <a:pt x="217" y="979"/>
                  </a:cubicBezTo>
                  <a:cubicBezTo>
                    <a:pt x="234" y="984"/>
                    <a:pt x="227" y="1002"/>
                    <a:pt x="232" y="1018"/>
                  </a:cubicBezTo>
                  <a:cubicBezTo>
                    <a:pt x="237" y="1034"/>
                    <a:pt x="250" y="1049"/>
                    <a:pt x="235" y="1067"/>
                  </a:cubicBezTo>
                  <a:cubicBezTo>
                    <a:pt x="257" y="1076"/>
                    <a:pt x="276" y="1105"/>
                    <a:pt x="258" y="1131"/>
                  </a:cubicBezTo>
                  <a:cubicBezTo>
                    <a:pt x="270" y="1139"/>
                    <a:pt x="282" y="1147"/>
                    <a:pt x="284" y="1165"/>
                  </a:cubicBezTo>
                  <a:cubicBezTo>
                    <a:pt x="281" y="1173"/>
                    <a:pt x="271" y="1173"/>
                    <a:pt x="271" y="1183"/>
                  </a:cubicBezTo>
                  <a:cubicBezTo>
                    <a:pt x="293" y="1183"/>
                    <a:pt x="301" y="1198"/>
                    <a:pt x="304" y="1216"/>
                  </a:cubicBezTo>
                  <a:cubicBezTo>
                    <a:pt x="299" y="1220"/>
                    <a:pt x="297" y="1228"/>
                    <a:pt x="297" y="1237"/>
                  </a:cubicBezTo>
                  <a:cubicBezTo>
                    <a:pt x="314" y="1251"/>
                    <a:pt x="308" y="1269"/>
                    <a:pt x="312" y="1288"/>
                  </a:cubicBezTo>
                  <a:cubicBezTo>
                    <a:pt x="313" y="1294"/>
                    <a:pt x="322" y="1299"/>
                    <a:pt x="325" y="1309"/>
                  </a:cubicBezTo>
                  <a:cubicBezTo>
                    <a:pt x="327" y="1317"/>
                    <a:pt x="324" y="1327"/>
                    <a:pt x="325" y="1330"/>
                  </a:cubicBezTo>
                  <a:cubicBezTo>
                    <a:pt x="333" y="1348"/>
                    <a:pt x="359" y="1357"/>
                    <a:pt x="340" y="1384"/>
                  </a:cubicBezTo>
                  <a:cubicBezTo>
                    <a:pt x="347" y="1393"/>
                    <a:pt x="358" y="1397"/>
                    <a:pt x="361" y="1410"/>
                  </a:cubicBezTo>
                  <a:cubicBezTo>
                    <a:pt x="347" y="1435"/>
                    <a:pt x="378" y="1453"/>
                    <a:pt x="358" y="1477"/>
                  </a:cubicBezTo>
                  <a:cubicBezTo>
                    <a:pt x="374" y="1488"/>
                    <a:pt x="399" y="1512"/>
                    <a:pt x="382" y="1533"/>
                  </a:cubicBezTo>
                  <a:cubicBezTo>
                    <a:pt x="388" y="1545"/>
                    <a:pt x="399" y="1552"/>
                    <a:pt x="402" y="1567"/>
                  </a:cubicBezTo>
                  <a:cubicBezTo>
                    <a:pt x="400" y="1574"/>
                    <a:pt x="397" y="1579"/>
                    <a:pt x="394" y="1585"/>
                  </a:cubicBezTo>
                  <a:cubicBezTo>
                    <a:pt x="409" y="1612"/>
                    <a:pt x="401" y="1646"/>
                    <a:pt x="423" y="1667"/>
                  </a:cubicBezTo>
                  <a:close/>
                  <a:moveTo>
                    <a:pt x="1157" y="31"/>
                  </a:moveTo>
                  <a:cubicBezTo>
                    <a:pt x="1116" y="73"/>
                    <a:pt x="1115" y="150"/>
                    <a:pt x="1083" y="201"/>
                  </a:cubicBezTo>
                  <a:cubicBezTo>
                    <a:pt x="1051" y="325"/>
                    <a:pt x="994" y="426"/>
                    <a:pt x="961" y="557"/>
                  </a:cubicBezTo>
                  <a:cubicBezTo>
                    <a:pt x="962" y="563"/>
                    <a:pt x="969" y="578"/>
                    <a:pt x="972" y="590"/>
                  </a:cubicBezTo>
                  <a:cubicBezTo>
                    <a:pt x="995" y="571"/>
                    <a:pt x="994" y="537"/>
                    <a:pt x="1003" y="510"/>
                  </a:cubicBezTo>
                  <a:cubicBezTo>
                    <a:pt x="1007" y="497"/>
                    <a:pt x="1017" y="487"/>
                    <a:pt x="1021" y="474"/>
                  </a:cubicBezTo>
                  <a:cubicBezTo>
                    <a:pt x="1068" y="329"/>
                    <a:pt x="1111" y="175"/>
                    <a:pt x="1168" y="38"/>
                  </a:cubicBezTo>
                  <a:cubicBezTo>
                    <a:pt x="1168" y="36"/>
                    <a:pt x="1168" y="33"/>
                    <a:pt x="1168" y="31"/>
                  </a:cubicBezTo>
                  <a:cubicBezTo>
                    <a:pt x="1161" y="31"/>
                    <a:pt x="1162" y="26"/>
                    <a:pt x="1157" y="31"/>
                  </a:cubicBezTo>
                  <a:close/>
                  <a:moveTo>
                    <a:pt x="315" y="1734"/>
                  </a:moveTo>
                  <a:cubicBezTo>
                    <a:pt x="327" y="1733"/>
                    <a:pt x="331" y="1740"/>
                    <a:pt x="340" y="1742"/>
                  </a:cubicBezTo>
                  <a:cubicBezTo>
                    <a:pt x="356" y="1712"/>
                    <a:pt x="401" y="1727"/>
                    <a:pt x="415" y="1711"/>
                  </a:cubicBezTo>
                  <a:cubicBezTo>
                    <a:pt x="386" y="1703"/>
                    <a:pt x="339" y="1709"/>
                    <a:pt x="315" y="1734"/>
                  </a:cubicBezTo>
                  <a:close/>
                  <a:moveTo>
                    <a:pt x="376" y="1734"/>
                  </a:moveTo>
                  <a:cubicBezTo>
                    <a:pt x="360" y="1746"/>
                    <a:pt x="342" y="1755"/>
                    <a:pt x="330" y="1770"/>
                  </a:cubicBezTo>
                  <a:cubicBezTo>
                    <a:pt x="352" y="1763"/>
                    <a:pt x="380" y="1757"/>
                    <a:pt x="415" y="1750"/>
                  </a:cubicBezTo>
                  <a:cubicBezTo>
                    <a:pt x="415" y="1746"/>
                    <a:pt x="415" y="1743"/>
                    <a:pt x="415" y="1740"/>
                  </a:cubicBezTo>
                  <a:cubicBezTo>
                    <a:pt x="397" y="1743"/>
                    <a:pt x="393" y="1732"/>
                    <a:pt x="376" y="1734"/>
                  </a:cubicBezTo>
                  <a:close/>
                  <a:moveTo>
                    <a:pt x="400" y="1665"/>
                  </a:moveTo>
                  <a:cubicBezTo>
                    <a:pt x="386" y="1664"/>
                    <a:pt x="386" y="1663"/>
                    <a:pt x="374" y="1665"/>
                  </a:cubicBezTo>
                  <a:cubicBezTo>
                    <a:pt x="359" y="1630"/>
                    <a:pt x="326" y="1663"/>
                    <a:pt x="309" y="1678"/>
                  </a:cubicBezTo>
                  <a:cubicBezTo>
                    <a:pt x="314" y="1685"/>
                    <a:pt x="311" y="1700"/>
                    <a:pt x="320" y="1703"/>
                  </a:cubicBezTo>
                  <a:cubicBezTo>
                    <a:pt x="342" y="1674"/>
                    <a:pt x="400" y="1696"/>
                    <a:pt x="400" y="1665"/>
                  </a:cubicBezTo>
                  <a:close/>
                  <a:moveTo>
                    <a:pt x="353" y="1600"/>
                  </a:moveTo>
                  <a:cubicBezTo>
                    <a:pt x="325" y="1610"/>
                    <a:pt x="311" y="1625"/>
                    <a:pt x="278" y="1636"/>
                  </a:cubicBezTo>
                  <a:cubicBezTo>
                    <a:pt x="278" y="1648"/>
                    <a:pt x="284" y="1653"/>
                    <a:pt x="289" y="1660"/>
                  </a:cubicBezTo>
                  <a:cubicBezTo>
                    <a:pt x="318" y="1649"/>
                    <a:pt x="333" y="1620"/>
                    <a:pt x="374" y="1629"/>
                  </a:cubicBezTo>
                  <a:cubicBezTo>
                    <a:pt x="376" y="1625"/>
                    <a:pt x="381" y="1624"/>
                    <a:pt x="384" y="1621"/>
                  </a:cubicBezTo>
                  <a:cubicBezTo>
                    <a:pt x="384" y="1617"/>
                    <a:pt x="384" y="1612"/>
                    <a:pt x="384" y="1608"/>
                  </a:cubicBezTo>
                  <a:cubicBezTo>
                    <a:pt x="375" y="1606"/>
                    <a:pt x="362" y="1605"/>
                    <a:pt x="353" y="1600"/>
                  </a:cubicBezTo>
                  <a:close/>
                  <a:moveTo>
                    <a:pt x="376" y="1562"/>
                  </a:moveTo>
                  <a:cubicBezTo>
                    <a:pt x="372" y="1561"/>
                    <a:pt x="371" y="1557"/>
                    <a:pt x="371" y="1551"/>
                  </a:cubicBezTo>
                  <a:cubicBezTo>
                    <a:pt x="323" y="1543"/>
                    <a:pt x="277" y="1580"/>
                    <a:pt x="276" y="1611"/>
                  </a:cubicBezTo>
                  <a:cubicBezTo>
                    <a:pt x="307" y="1597"/>
                    <a:pt x="351" y="1584"/>
                    <a:pt x="376" y="1562"/>
                  </a:cubicBezTo>
                  <a:close/>
                  <a:moveTo>
                    <a:pt x="348" y="1500"/>
                  </a:moveTo>
                  <a:cubicBezTo>
                    <a:pt x="319" y="1501"/>
                    <a:pt x="293" y="1516"/>
                    <a:pt x="268" y="1528"/>
                  </a:cubicBezTo>
                  <a:cubicBezTo>
                    <a:pt x="270" y="1540"/>
                    <a:pt x="266" y="1556"/>
                    <a:pt x="281" y="1559"/>
                  </a:cubicBezTo>
                  <a:cubicBezTo>
                    <a:pt x="301" y="1533"/>
                    <a:pt x="349" y="1535"/>
                    <a:pt x="364" y="1510"/>
                  </a:cubicBezTo>
                  <a:cubicBezTo>
                    <a:pt x="354" y="1511"/>
                    <a:pt x="357" y="1500"/>
                    <a:pt x="348" y="1500"/>
                  </a:cubicBezTo>
                  <a:close/>
                  <a:moveTo>
                    <a:pt x="258" y="1490"/>
                  </a:moveTo>
                  <a:cubicBezTo>
                    <a:pt x="257" y="1498"/>
                    <a:pt x="266" y="1497"/>
                    <a:pt x="268" y="1502"/>
                  </a:cubicBezTo>
                  <a:cubicBezTo>
                    <a:pt x="294" y="1487"/>
                    <a:pt x="336" y="1488"/>
                    <a:pt x="343" y="1453"/>
                  </a:cubicBezTo>
                  <a:cubicBezTo>
                    <a:pt x="308" y="1442"/>
                    <a:pt x="281" y="1473"/>
                    <a:pt x="258" y="1490"/>
                  </a:cubicBezTo>
                  <a:close/>
                  <a:moveTo>
                    <a:pt x="330" y="1407"/>
                  </a:moveTo>
                  <a:cubicBezTo>
                    <a:pt x="315" y="1416"/>
                    <a:pt x="299" y="1409"/>
                    <a:pt x="289" y="1399"/>
                  </a:cubicBezTo>
                  <a:cubicBezTo>
                    <a:pt x="283" y="1416"/>
                    <a:pt x="260" y="1415"/>
                    <a:pt x="248" y="1425"/>
                  </a:cubicBezTo>
                  <a:cubicBezTo>
                    <a:pt x="252" y="1442"/>
                    <a:pt x="241" y="1449"/>
                    <a:pt x="237" y="1464"/>
                  </a:cubicBezTo>
                  <a:cubicBezTo>
                    <a:pt x="270" y="1475"/>
                    <a:pt x="289" y="1422"/>
                    <a:pt x="320" y="1430"/>
                  </a:cubicBezTo>
                  <a:cubicBezTo>
                    <a:pt x="317" y="1416"/>
                    <a:pt x="336" y="1428"/>
                    <a:pt x="335" y="1417"/>
                  </a:cubicBezTo>
                  <a:cubicBezTo>
                    <a:pt x="330" y="1417"/>
                    <a:pt x="334" y="1409"/>
                    <a:pt x="330" y="1407"/>
                  </a:cubicBezTo>
                  <a:close/>
                  <a:moveTo>
                    <a:pt x="248" y="1394"/>
                  </a:moveTo>
                  <a:cubicBezTo>
                    <a:pt x="272" y="1396"/>
                    <a:pt x="296" y="1350"/>
                    <a:pt x="322" y="1376"/>
                  </a:cubicBezTo>
                  <a:cubicBezTo>
                    <a:pt x="323" y="1373"/>
                    <a:pt x="326" y="1373"/>
                    <a:pt x="330" y="1374"/>
                  </a:cubicBezTo>
                  <a:cubicBezTo>
                    <a:pt x="313" y="1326"/>
                    <a:pt x="259" y="1362"/>
                    <a:pt x="248" y="1394"/>
                  </a:cubicBezTo>
                  <a:close/>
                  <a:moveTo>
                    <a:pt x="299" y="1307"/>
                  </a:moveTo>
                  <a:cubicBezTo>
                    <a:pt x="286" y="1306"/>
                    <a:pt x="274" y="1308"/>
                    <a:pt x="263" y="1314"/>
                  </a:cubicBezTo>
                  <a:cubicBezTo>
                    <a:pt x="259" y="1311"/>
                    <a:pt x="256" y="1308"/>
                    <a:pt x="253" y="1304"/>
                  </a:cubicBezTo>
                  <a:cubicBezTo>
                    <a:pt x="240" y="1318"/>
                    <a:pt x="217" y="1339"/>
                    <a:pt x="240" y="1355"/>
                  </a:cubicBezTo>
                  <a:cubicBezTo>
                    <a:pt x="263" y="1344"/>
                    <a:pt x="282" y="1313"/>
                    <a:pt x="304" y="1317"/>
                  </a:cubicBezTo>
                  <a:cubicBezTo>
                    <a:pt x="300" y="1316"/>
                    <a:pt x="303" y="1308"/>
                    <a:pt x="299" y="1307"/>
                  </a:cubicBezTo>
                  <a:close/>
                  <a:moveTo>
                    <a:pt x="278" y="1250"/>
                  </a:moveTo>
                  <a:cubicBezTo>
                    <a:pt x="269" y="1259"/>
                    <a:pt x="262" y="1258"/>
                    <a:pt x="250" y="1252"/>
                  </a:cubicBezTo>
                  <a:cubicBezTo>
                    <a:pt x="243" y="1256"/>
                    <a:pt x="235" y="1259"/>
                    <a:pt x="230" y="1265"/>
                  </a:cubicBezTo>
                  <a:cubicBezTo>
                    <a:pt x="233" y="1266"/>
                    <a:pt x="239" y="1264"/>
                    <a:pt x="240" y="1268"/>
                  </a:cubicBezTo>
                  <a:cubicBezTo>
                    <a:pt x="230" y="1279"/>
                    <a:pt x="208" y="1278"/>
                    <a:pt x="206" y="1296"/>
                  </a:cubicBezTo>
                  <a:cubicBezTo>
                    <a:pt x="209" y="1302"/>
                    <a:pt x="214" y="1306"/>
                    <a:pt x="222" y="1307"/>
                  </a:cubicBezTo>
                  <a:cubicBezTo>
                    <a:pt x="238" y="1284"/>
                    <a:pt x="266" y="1288"/>
                    <a:pt x="297" y="1278"/>
                  </a:cubicBezTo>
                  <a:cubicBezTo>
                    <a:pt x="296" y="1263"/>
                    <a:pt x="291" y="1253"/>
                    <a:pt x="278" y="1250"/>
                  </a:cubicBezTo>
                  <a:close/>
                  <a:moveTo>
                    <a:pt x="268" y="1201"/>
                  </a:moveTo>
                  <a:cubicBezTo>
                    <a:pt x="248" y="1206"/>
                    <a:pt x="227" y="1210"/>
                    <a:pt x="209" y="1216"/>
                  </a:cubicBezTo>
                  <a:cubicBezTo>
                    <a:pt x="206" y="1227"/>
                    <a:pt x="196" y="1242"/>
                    <a:pt x="204" y="1255"/>
                  </a:cubicBezTo>
                  <a:cubicBezTo>
                    <a:pt x="225" y="1246"/>
                    <a:pt x="261" y="1229"/>
                    <a:pt x="281" y="1211"/>
                  </a:cubicBezTo>
                  <a:cubicBezTo>
                    <a:pt x="273" y="1212"/>
                    <a:pt x="274" y="1203"/>
                    <a:pt x="268" y="1201"/>
                  </a:cubicBezTo>
                  <a:close/>
                  <a:moveTo>
                    <a:pt x="181" y="1180"/>
                  </a:moveTo>
                  <a:cubicBezTo>
                    <a:pt x="191" y="1195"/>
                    <a:pt x="201" y="1187"/>
                    <a:pt x="214" y="1193"/>
                  </a:cubicBezTo>
                  <a:cubicBezTo>
                    <a:pt x="222" y="1183"/>
                    <a:pt x="236" y="1181"/>
                    <a:pt x="242" y="1170"/>
                  </a:cubicBezTo>
                  <a:cubicBezTo>
                    <a:pt x="252" y="1174"/>
                    <a:pt x="256" y="1167"/>
                    <a:pt x="263" y="1160"/>
                  </a:cubicBezTo>
                  <a:cubicBezTo>
                    <a:pt x="235" y="1128"/>
                    <a:pt x="201" y="1149"/>
                    <a:pt x="181" y="1180"/>
                  </a:cubicBezTo>
                  <a:close/>
                  <a:moveTo>
                    <a:pt x="206" y="1087"/>
                  </a:moveTo>
                  <a:cubicBezTo>
                    <a:pt x="183" y="1100"/>
                    <a:pt x="179" y="1118"/>
                    <a:pt x="168" y="1142"/>
                  </a:cubicBezTo>
                  <a:cubicBezTo>
                    <a:pt x="175" y="1143"/>
                    <a:pt x="172" y="1143"/>
                    <a:pt x="181" y="1147"/>
                  </a:cubicBezTo>
                  <a:cubicBezTo>
                    <a:pt x="198" y="1130"/>
                    <a:pt x="226" y="1123"/>
                    <a:pt x="248" y="1111"/>
                  </a:cubicBezTo>
                  <a:cubicBezTo>
                    <a:pt x="245" y="1097"/>
                    <a:pt x="236" y="1089"/>
                    <a:pt x="224" y="1085"/>
                  </a:cubicBezTo>
                  <a:cubicBezTo>
                    <a:pt x="216" y="1090"/>
                    <a:pt x="205" y="1100"/>
                    <a:pt x="206" y="1087"/>
                  </a:cubicBezTo>
                  <a:close/>
                  <a:moveTo>
                    <a:pt x="155" y="1090"/>
                  </a:moveTo>
                  <a:cubicBezTo>
                    <a:pt x="183" y="1089"/>
                    <a:pt x="210" y="1067"/>
                    <a:pt x="222" y="1041"/>
                  </a:cubicBezTo>
                  <a:cubicBezTo>
                    <a:pt x="195" y="1032"/>
                    <a:pt x="152" y="1061"/>
                    <a:pt x="155" y="1090"/>
                  </a:cubicBezTo>
                  <a:close/>
                  <a:moveTo>
                    <a:pt x="191" y="1008"/>
                  </a:moveTo>
                  <a:cubicBezTo>
                    <a:pt x="184" y="1004"/>
                    <a:pt x="182" y="996"/>
                    <a:pt x="173" y="995"/>
                  </a:cubicBezTo>
                  <a:cubicBezTo>
                    <a:pt x="161" y="1008"/>
                    <a:pt x="127" y="1025"/>
                    <a:pt x="147" y="1046"/>
                  </a:cubicBezTo>
                  <a:cubicBezTo>
                    <a:pt x="171" y="1030"/>
                    <a:pt x="189" y="1025"/>
                    <a:pt x="209" y="1005"/>
                  </a:cubicBezTo>
                  <a:cubicBezTo>
                    <a:pt x="203" y="999"/>
                    <a:pt x="194" y="1004"/>
                    <a:pt x="191" y="1008"/>
                  </a:cubicBezTo>
                  <a:close/>
                  <a:moveTo>
                    <a:pt x="193" y="941"/>
                  </a:moveTo>
                  <a:cubicBezTo>
                    <a:pt x="187" y="936"/>
                    <a:pt x="165" y="940"/>
                    <a:pt x="152" y="948"/>
                  </a:cubicBezTo>
                  <a:cubicBezTo>
                    <a:pt x="142" y="955"/>
                    <a:pt x="142" y="971"/>
                    <a:pt x="129" y="971"/>
                  </a:cubicBezTo>
                  <a:cubicBezTo>
                    <a:pt x="127" y="983"/>
                    <a:pt x="131" y="988"/>
                    <a:pt x="137" y="992"/>
                  </a:cubicBezTo>
                  <a:cubicBezTo>
                    <a:pt x="151" y="971"/>
                    <a:pt x="232" y="970"/>
                    <a:pt x="193" y="941"/>
                  </a:cubicBezTo>
                  <a:close/>
                  <a:moveTo>
                    <a:pt x="196" y="899"/>
                  </a:moveTo>
                  <a:cubicBezTo>
                    <a:pt x="192" y="892"/>
                    <a:pt x="183" y="888"/>
                    <a:pt x="173" y="886"/>
                  </a:cubicBezTo>
                  <a:cubicBezTo>
                    <a:pt x="162" y="894"/>
                    <a:pt x="156" y="895"/>
                    <a:pt x="139" y="892"/>
                  </a:cubicBezTo>
                  <a:cubicBezTo>
                    <a:pt x="127" y="902"/>
                    <a:pt x="116" y="913"/>
                    <a:pt x="103" y="923"/>
                  </a:cubicBezTo>
                  <a:cubicBezTo>
                    <a:pt x="106" y="931"/>
                    <a:pt x="104" y="936"/>
                    <a:pt x="108" y="946"/>
                  </a:cubicBezTo>
                  <a:cubicBezTo>
                    <a:pt x="138" y="931"/>
                    <a:pt x="178" y="918"/>
                    <a:pt x="196" y="899"/>
                  </a:cubicBezTo>
                  <a:close/>
                  <a:moveTo>
                    <a:pt x="134" y="853"/>
                  </a:moveTo>
                  <a:cubicBezTo>
                    <a:pt x="131" y="872"/>
                    <a:pt x="89" y="864"/>
                    <a:pt x="101" y="894"/>
                  </a:cubicBezTo>
                  <a:cubicBezTo>
                    <a:pt x="128" y="890"/>
                    <a:pt x="136" y="872"/>
                    <a:pt x="147" y="858"/>
                  </a:cubicBezTo>
                  <a:cubicBezTo>
                    <a:pt x="152" y="858"/>
                    <a:pt x="162" y="864"/>
                    <a:pt x="165" y="855"/>
                  </a:cubicBezTo>
                  <a:cubicBezTo>
                    <a:pt x="152" y="853"/>
                    <a:pt x="146" y="858"/>
                    <a:pt x="134" y="853"/>
                  </a:cubicBezTo>
                  <a:close/>
                  <a:moveTo>
                    <a:pt x="121" y="812"/>
                  </a:moveTo>
                  <a:cubicBezTo>
                    <a:pt x="105" y="823"/>
                    <a:pt x="83" y="842"/>
                    <a:pt x="85" y="863"/>
                  </a:cubicBezTo>
                  <a:cubicBezTo>
                    <a:pt x="107" y="845"/>
                    <a:pt x="125" y="823"/>
                    <a:pt x="157" y="822"/>
                  </a:cubicBezTo>
                  <a:cubicBezTo>
                    <a:pt x="157" y="819"/>
                    <a:pt x="161" y="818"/>
                    <a:pt x="160" y="814"/>
                  </a:cubicBezTo>
                  <a:cubicBezTo>
                    <a:pt x="143" y="811"/>
                    <a:pt x="136" y="819"/>
                    <a:pt x="121" y="812"/>
                  </a:cubicBezTo>
                  <a:close/>
                  <a:moveTo>
                    <a:pt x="75" y="804"/>
                  </a:moveTo>
                  <a:cubicBezTo>
                    <a:pt x="97" y="794"/>
                    <a:pt x="109" y="774"/>
                    <a:pt x="137" y="781"/>
                  </a:cubicBezTo>
                  <a:cubicBezTo>
                    <a:pt x="137" y="778"/>
                    <a:pt x="137" y="776"/>
                    <a:pt x="137" y="773"/>
                  </a:cubicBezTo>
                  <a:cubicBezTo>
                    <a:pt x="114" y="754"/>
                    <a:pt x="70" y="771"/>
                    <a:pt x="75" y="804"/>
                  </a:cubicBezTo>
                  <a:close/>
                  <a:moveTo>
                    <a:pt x="134" y="719"/>
                  </a:moveTo>
                  <a:cubicBezTo>
                    <a:pt x="113" y="681"/>
                    <a:pt x="56" y="707"/>
                    <a:pt x="49" y="732"/>
                  </a:cubicBezTo>
                  <a:cubicBezTo>
                    <a:pt x="56" y="742"/>
                    <a:pt x="56" y="758"/>
                    <a:pt x="72" y="758"/>
                  </a:cubicBezTo>
                  <a:cubicBezTo>
                    <a:pt x="74" y="729"/>
                    <a:pt x="101" y="726"/>
                    <a:pt x="132" y="727"/>
                  </a:cubicBezTo>
                  <a:cubicBezTo>
                    <a:pt x="132" y="723"/>
                    <a:pt x="135" y="723"/>
                    <a:pt x="134" y="719"/>
                  </a:cubicBezTo>
                  <a:close/>
                  <a:moveTo>
                    <a:pt x="34" y="642"/>
                  </a:moveTo>
                  <a:cubicBezTo>
                    <a:pt x="28" y="657"/>
                    <a:pt x="32" y="675"/>
                    <a:pt x="47" y="678"/>
                  </a:cubicBezTo>
                  <a:cubicBezTo>
                    <a:pt x="45" y="649"/>
                    <a:pt x="81" y="652"/>
                    <a:pt x="93" y="644"/>
                  </a:cubicBezTo>
                  <a:cubicBezTo>
                    <a:pt x="81" y="623"/>
                    <a:pt x="52" y="644"/>
                    <a:pt x="34" y="642"/>
                  </a:cubicBezTo>
                  <a:close/>
                </a:path>
              </a:pathLst>
            </a:custGeom>
            <a:solidFill>
              <a:srgbClr val="FFFFFF"/>
            </a:solidFill>
            <a:ln w="9525">
              <a:solidFill>
                <a:schemeClr val="bg1">
                  <a:lumMod val="95000"/>
                </a:schemeClr>
              </a:solidFill>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72" name="Freeform 146"/>
            <p:cNvSpPr>
              <a:spLocks noEditPoints="1"/>
            </p:cNvSpPr>
            <p:nvPr/>
          </p:nvSpPr>
          <p:spPr bwMode="auto">
            <a:xfrm>
              <a:off x="8531225" y="735013"/>
              <a:ext cx="377825" cy="306388"/>
            </a:xfrm>
            <a:custGeom>
              <a:gdLst>
                <a:gd name="T0" fmla="*/ 142 w 583"/>
                <a:gd name="T1" fmla="*/ 0 h 474"/>
                <a:gd name="T2" fmla="*/ 163 w 583"/>
                <a:gd name="T3" fmla="*/ 18 h 474"/>
                <a:gd name="T4" fmla="*/ 250 w 583"/>
                <a:gd name="T5" fmla="*/ 54 h 474"/>
                <a:gd name="T6" fmla="*/ 325 w 583"/>
                <a:gd name="T7" fmla="*/ 85 h 474"/>
                <a:gd name="T8" fmla="*/ 351 w 583"/>
                <a:gd name="T9" fmla="*/ 87 h 474"/>
                <a:gd name="T10" fmla="*/ 374 w 583"/>
                <a:gd name="T11" fmla="*/ 103 h 474"/>
                <a:gd name="T12" fmla="*/ 436 w 583"/>
                <a:gd name="T13" fmla="*/ 126 h 474"/>
                <a:gd name="T14" fmla="*/ 474 w 583"/>
                <a:gd name="T15" fmla="*/ 141 h 474"/>
                <a:gd name="T16" fmla="*/ 487 w 583"/>
                <a:gd name="T17" fmla="*/ 154 h 474"/>
                <a:gd name="T18" fmla="*/ 565 w 583"/>
                <a:gd name="T19" fmla="*/ 175 h 474"/>
                <a:gd name="T20" fmla="*/ 583 w 583"/>
                <a:gd name="T21" fmla="*/ 206 h 474"/>
                <a:gd name="T22" fmla="*/ 482 w 583"/>
                <a:gd name="T23" fmla="*/ 417 h 474"/>
                <a:gd name="T24" fmla="*/ 459 w 583"/>
                <a:gd name="T25" fmla="*/ 471 h 474"/>
                <a:gd name="T26" fmla="*/ 268 w 583"/>
                <a:gd name="T27" fmla="*/ 430 h 474"/>
                <a:gd name="T28" fmla="*/ 0 w 583"/>
                <a:gd name="T29" fmla="*/ 255 h 474"/>
                <a:gd name="T30" fmla="*/ 93 w 583"/>
                <a:gd name="T31" fmla="*/ 69 h 474"/>
                <a:gd name="T32" fmla="*/ 142 w 583"/>
                <a:gd name="T33" fmla="*/ 0 h 474"/>
                <a:gd name="T34" fmla="*/ 356 w 583"/>
                <a:gd name="T35" fmla="*/ 433 h 474"/>
                <a:gd name="T36" fmla="*/ 444 w 583"/>
                <a:gd name="T37" fmla="*/ 451 h 474"/>
                <a:gd name="T38" fmla="*/ 482 w 583"/>
                <a:gd name="T39" fmla="*/ 381 h 474"/>
                <a:gd name="T40" fmla="*/ 560 w 583"/>
                <a:gd name="T41" fmla="*/ 198 h 474"/>
                <a:gd name="T42" fmla="*/ 459 w 583"/>
                <a:gd name="T43" fmla="*/ 152 h 474"/>
                <a:gd name="T44" fmla="*/ 423 w 583"/>
                <a:gd name="T45" fmla="*/ 134 h 474"/>
                <a:gd name="T46" fmla="*/ 230 w 583"/>
                <a:gd name="T47" fmla="*/ 56 h 474"/>
                <a:gd name="T48" fmla="*/ 142 w 583"/>
                <a:gd name="T49" fmla="*/ 51 h 474"/>
                <a:gd name="T50" fmla="*/ 119 w 583"/>
                <a:gd name="T51" fmla="*/ 59 h 474"/>
                <a:gd name="T52" fmla="*/ 85 w 583"/>
                <a:gd name="T53" fmla="*/ 105 h 474"/>
                <a:gd name="T54" fmla="*/ 21 w 583"/>
                <a:gd name="T55" fmla="*/ 273 h 474"/>
                <a:gd name="T56" fmla="*/ 255 w 583"/>
                <a:gd name="T57" fmla="*/ 394 h 474"/>
                <a:gd name="T58" fmla="*/ 276 w 583"/>
                <a:gd name="T59" fmla="*/ 394 h 474"/>
                <a:gd name="T60" fmla="*/ 317 w 583"/>
                <a:gd name="T61" fmla="*/ 412 h 474"/>
                <a:gd name="T62" fmla="*/ 312 w 583"/>
                <a:gd name="T63" fmla="*/ 414 h 474"/>
                <a:gd name="T64" fmla="*/ 356 w 583"/>
                <a:gd name="T65" fmla="*/ 433 h 4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3" h="472">
                  <a:moveTo>
                    <a:pt x="142" y="0"/>
                  </a:moveTo>
                  <a:cubicBezTo>
                    <a:pt x="153" y="2"/>
                    <a:pt x="155" y="12"/>
                    <a:pt x="163" y="18"/>
                  </a:cubicBezTo>
                  <a:cubicBezTo>
                    <a:pt x="195" y="18"/>
                    <a:pt x="229" y="29"/>
                    <a:pt x="250" y="54"/>
                  </a:cubicBezTo>
                  <a:cubicBezTo>
                    <a:pt x="277" y="55"/>
                    <a:pt x="299" y="76"/>
                    <a:pt x="325" y="85"/>
                  </a:cubicBezTo>
                  <a:cubicBezTo>
                    <a:pt x="334" y="87"/>
                    <a:pt x="343" y="85"/>
                    <a:pt x="351" y="87"/>
                  </a:cubicBezTo>
                  <a:cubicBezTo>
                    <a:pt x="359" y="90"/>
                    <a:pt x="365" y="99"/>
                    <a:pt x="374" y="103"/>
                  </a:cubicBezTo>
                  <a:cubicBezTo>
                    <a:pt x="395" y="111"/>
                    <a:pt x="416" y="116"/>
                    <a:pt x="436" y="126"/>
                  </a:cubicBezTo>
                  <a:cubicBezTo>
                    <a:pt x="448" y="132"/>
                    <a:pt x="460" y="133"/>
                    <a:pt x="474" y="141"/>
                  </a:cubicBezTo>
                  <a:cubicBezTo>
                    <a:pt x="478" y="143"/>
                    <a:pt x="483" y="152"/>
                    <a:pt x="487" y="154"/>
                  </a:cubicBezTo>
                  <a:cubicBezTo>
                    <a:pt x="512" y="164"/>
                    <a:pt x="541" y="162"/>
                    <a:pt x="565" y="175"/>
                  </a:cubicBezTo>
                  <a:cubicBezTo>
                    <a:pt x="565" y="187"/>
                    <a:pt x="583" y="193"/>
                    <a:pt x="583" y="206"/>
                  </a:cubicBezTo>
                  <a:cubicBezTo>
                    <a:pt x="579" y="269"/>
                    <a:pt x="507" y="343"/>
                    <a:pt x="482" y="417"/>
                  </a:cubicBezTo>
                  <a:cubicBezTo>
                    <a:pt x="474" y="440"/>
                    <a:pt x="477" y="458"/>
                    <a:pt x="459" y="471"/>
                  </a:cubicBezTo>
                  <a:cubicBezTo>
                    <a:pt x="391" y="474"/>
                    <a:pt x="325" y="456"/>
                    <a:pt x="268" y="430"/>
                  </a:cubicBezTo>
                  <a:cubicBezTo>
                    <a:pt x="186" y="356"/>
                    <a:pt x="30" y="378"/>
                    <a:pt x="0" y="255"/>
                  </a:cubicBezTo>
                  <a:cubicBezTo>
                    <a:pt x="22" y="195"/>
                    <a:pt x="63" y="127"/>
                    <a:pt x="93" y="69"/>
                  </a:cubicBezTo>
                  <a:cubicBezTo>
                    <a:pt x="107" y="42"/>
                    <a:pt x="109" y="8"/>
                    <a:pt x="142" y="0"/>
                  </a:cubicBezTo>
                  <a:close/>
                  <a:moveTo>
                    <a:pt x="356" y="433"/>
                  </a:moveTo>
                  <a:cubicBezTo>
                    <a:pt x="373" y="440"/>
                    <a:pt x="408" y="446"/>
                    <a:pt x="444" y="451"/>
                  </a:cubicBezTo>
                  <a:cubicBezTo>
                    <a:pt x="465" y="435"/>
                    <a:pt x="470" y="410"/>
                    <a:pt x="482" y="381"/>
                  </a:cubicBezTo>
                  <a:cubicBezTo>
                    <a:pt x="508" y="319"/>
                    <a:pt x="558" y="264"/>
                    <a:pt x="560" y="198"/>
                  </a:cubicBezTo>
                  <a:cubicBezTo>
                    <a:pt x="529" y="166"/>
                    <a:pt x="487" y="184"/>
                    <a:pt x="459" y="152"/>
                  </a:cubicBezTo>
                  <a:cubicBezTo>
                    <a:pt x="443" y="150"/>
                    <a:pt x="432" y="143"/>
                    <a:pt x="423" y="134"/>
                  </a:cubicBezTo>
                  <a:cubicBezTo>
                    <a:pt x="349" y="122"/>
                    <a:pt x="287" y="82"/>
                    <a:pt x="230" y="56"/>
                  </a:cubicBezTo>
                  <a:cubicBezTo>
                    <a:pt x="204" y="45"/>
                    <a:pt x="155" y="32"/>
                    <a:pt x="142" y="51"/>
                  </a:cubicBezTo>
                  <a:cubicBezTo>
                    <a:pt x="134" y="45"/>
                    <a:pt x="129" y="59"/>
                    <a:pt x="119" y="59"/>
                  </a:cubicBezTo>
                  <a:cubicBezTo>
                    <a:pt x="107" y="73"/>
                    <a:pt x="104" y="97"/>
                    <a:pt x="85" y="105"/>
                  </a:cubicBezTo>
                  <a:cubicBezTo>
                    <a:pt x="73" y="181"/>
                    <a:pt x="23" y="193"/>
                    <a:pt x="21" y="273"/>
                  </a:cubicBezTo>
                  <a:cubicBezTo>
                    <a:pt x="73" y="343"/>
                    <a:pt x="187" y="345"/>
                    <a:pt x="255" y="394"/>
                  </a:cubicBezTo>
                  <a:cubicBezTo>
                    <a:pt x="267" y="394"/>
                    <a:pt x="266" y="396"/>
                    <a:pt x="276" y="394"/>
                  </a:cubicBezTo>
                  <a:cubicBezTo>
                    <a:pt x="277" y="408"/>
                    <a:pt x="307" y="401"/>
                    <a:pt x="317" y="412"/>
                  </a:cubicBezTo>
                  <a:cubicBezTo>
                    <a:pt x="315" y="412"/>
                    <a:pt x="312" y="412"/>
                    <a:pt x="312" y="414"/>
                  </a:cubicBezTo>
                  <a:cubicBezTo>
                    <a:pt x="331" y="415"/>
                    <a:pt x="343" y="426"/>
                    <a:pt x="356" y="433"/>
                  </a:cubicBezTo>
                  <a:close/>
                </a:path>
              </a:pathLst>
            </a:custGeom>
            <a:solidFill>
              <a:srgbClr val="FFFFFF"/>
            </a:solidFill>
            <a:ln w="9525">
              <a:solidFill>
                <a:schemeClr val="bg1">
                  <a:lumMod val="95000"/>
                </a:schemeClr>
              </a:solidFill>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73" name="Freeform 147"/>
            <p:cNvSpPr/>
            <p:nvPr/>
          </p:nvSpPr>
          <p:spPr bwMode="auto">
            <a:xfrm>
              <a:off x="8642350" y="822325"/>
              <a:ext cx="201613" cy="80963"/>
            </a:xfrm>
            <a:custGeom>
              <a:gdLst>
                <a:gd name="T0" fmla="*/ 0 w 314"/>
                <a:gd name="T1" fmla="*/ 3 h 127"/>
                <a:gd name="T2" fmla="*/ 129 w 314"/>
                <a:gd name="T3" fmla="*/ 37 h 127"/>
                <a:gd name="T4" fmla="*/ 178 w 314"/>
                <a:gd name="T5" fmla="*/ 68 h 127"/>
                <a:gd name="T6" fmla="*/ 256 w 314"/>
                <a:gd name="T7" fmla="*/ 96 h 127"/>
                <a:gd name="T8" fmla="*/ 297 w 314"/>
                <a:gd name="T9" fmla="*/ 127 h 127"/>
                <a:gd name="T10" fmla="*/ 91 w 314"/>
                <a:gd name="T11" fmla="*/ 42 h 127"/>
                <a:gd name="T12" fmla="*/ 93 w 314"/>
                <a:gd name="T13" fmla="*/ 44 h 127"/>
                <a:gd name="T14" fmla="*/ 0 w 314"/>
                <a:gd name="T15" fmla="*/ 3 h 12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127">
                  <a:moveTo>
                    <a:pt x="0" y="3"/>
                  </a:moveTo>
                  <a:cubicBezTo>
                    <a:pt x="35" y="0"/>
                    <a:pt x="88" y="37"/>
                    <a:pt x="129" y="37"/>
                  </a:cubicBezTo>
                  <a:cubicBezTo>
                    <a:pt x="144" y="48"/>
                    <a:pt x="164" y="55"/>
                    <a:pt x="178" y="68"/>
                  </a:cubicBezTo>
                  <a:cubicBezTo>
                    <a:pt x="205" y="70"/>
                    <a:pt x="229" y="86"/>
                    <a:pt x="256" y="96"/>
                  </a:cubicBezTo>
                  <a:cubicBezTo>
                    <a:pt x="273" y="92"/>
                    <a:pt x="314" y="105"/>
                    <a:pt x="297" y="127"/>
                  </a:cubicBezTo>
                  <a:cubicBezTo>
                    <a:pt x="225" y="99"/>
                    <a:pt x="148" y="68"/>
                    <a:pt x="91" y="42"/>
                  </a:cubicBezTo>
                  <a:cubicBezTo>
                    <a:pt x="90" y="44"/>
                    <a:pt x="92" y="44"/>
                    <a:pt x="93" y="44"/>
                  </a:cubicBezTo>
                  <a:cubicBezTo>
                    <a:pt x="70" y="33"/>
                    <a:pt x="28" y="19"/>
                    <a:pt x="0" y="3"/>
                  </a:cubicBezTo>
                  <a:close/>
                </a:path>
              </a:pathLst>
            </a:custGeom>
            <a:solidFill>
              <a:srgbClr val="FFFFFF"/>
            </a:solidFill>
            <a:ln w="9525">
              <a:solidFill>
                <a:schemeClr val="bg1">
                  <a:lumMod val="95000"/>
                </a:schemeClr>
              </a:solidFill>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74" name="Freeform 148"/>
            <p:cNvSpPr/>
            <p:nvPr/>
          </p:nvSpPr>
          <p:spPr bwMode="auto">
            <a:xfrm>
              <a:off x="8578850" y="900113"/>
              <a:ext cx="214313" cy="93663"/>
            </a:xfrm>
            <a:custGeom>
              <a:gdLst>
                <a:gd name="T0" fmla="*/ 333 w 333"/>
                <a:gd name="T1" fmla="*/ 134 h 143"/>
                <a:gd name="T2" fmla="*/ 328 w 333"/>
                <a:gd name="T3" fmla="*/ 139 h 143"/>
                <a:gd name="T4" fmla="*/ 299 w 333"/>
                <a:gd name="T5" fmla="*/ 129 h 143"/>
                <a:gd name="T6" fmla="*/ 158 w 333"/>
                <a:gd name="T7" fmla="*/ 69 h 143"/>
                <a:gd name="T8" fmla="*/ 0 w 333"/>
                <a:gd name="T9" fmla="*/ 18 h 143"/>
                <a:gd name="T10" fmla="*/ 83 w 333"/>
                <a:gd name="T11" fmla="*/ 20 h 143"/>
                <a:gd name="T12" fmla="*/ 330 w 333"/>
                <a:gd name="T13" fmla="*/ 126 h 143"/>
                <a:gd name="T14" fmla="*/ 333 w 333"/>
                <a:gd name="T15" fmla="*/ 134 h 14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3" h="143">
                  <a:moveTo>
                    <a:pt x="333" y="134"/>
                  </a:moveTo>
                  <a:cubicBezTo>
                    <a:pt x="332" y="136"/>
                    <a:pt x="331" y="138"/>
                    <a:pt x="328" y="139"/>
                  </a:cubicBezTo>
                  <a:cubicBezTo>
                    <a:pt x="320" y="143"/>
                    <a:pt x="305" y="136"/>
                    <a:pt x="299" y="129"/>
                  </a:cubicBezTo>
                  <a:cubicBezTo>
                    <a:pt x="247" y="109"/>
                    <a:pt x="200" y="95"/>
                    <a:pt x="158" y="69"/>
                  </a:cubicBezTo>
                  <a:cubicBezTo>
                    <a:pt x="107" y="51"/>
                    <a:pt x="49" y="30"/>
                    <a:pt x="0" y="18"/>
                  </a:cubicBezTo>
                  <a:cubicBezTo>
                    <a:pt x="15" y="0"/>
                    <a:pt x="50" y="18"/>
                    <a:pt x="83" y="20"/>
                  </a:cubicBezTo>
                  <a:cubicBezTo>
                    <a:pt x="161" y="70"/>
                    <a:pt x="241" y="91"/>
                    <a:pt x="330" y="126"/>
                  </a:cubicBezTo>
                  <a:cubicBezTo>
                    <a:pt x="330" y="130"/>
                    <a:pt x="330" y="133"/>
                    <a:pt x="333" y="134"/>
                  </a:cubicBezTo>
                  <a:close/>
                </a:path>
              </a:pathLst>
            </a:custGeom>
            <a:solidFill>
              <a:srgbClr val="FFFFFF"/>
            </a:solidFill>
            <a:ln w="9525">
              <a:solidFill>
                <a:schemeClr val="bg1">
                  <a:lumMod val="95000"/>
                </a:schemeClr>
              </a:solidFill>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75" name="组合 74"/>
          <p:cNvGrpSpPr/>
          <p:nvPr/>
        </p:nvGrpSpPr>
        <p:grpSpPr>
          <a:xfrm>
            <a:off x="8520498" y="4583887"/>
            <a:ext cx="1403350" cy="733425"/>
            <a:chOff x="10112283" y="4643438"/>
            <a:chExt cx="1403350" cy="733425"/>
          </a:xfrm>
        </p:grpSpPr>
        <p:sp>
          <p:nvSpPr>
            <p:cNvPr id="76" name="Freeform 100"/>
            <p:cNvSpPr/>
            <p:nvPr/>
          </p:nvSpPr>
          <p:spPr bwMode="auto">
            <a:xfrm>
              <a:off x="11060816" y="4737665"/>
              <a:ext cx="127000" cy="17463"/>
            </a:xfrm>
            <a:custGeom>
              <a:gdLst>
                <a:gd name="T0" fmla="*/ 161 w 163"/>
                <a:gd name="T1" fmla="*/ 9 h 24"/>
                <a:gd name="T2" fmla="*/ 157 w 163"/>
                <a:gd name="T3" fmla="*/ 24 h 24"/>
                <a:gd name="T4" fmla="*/ 0 w 163"/>
                <a:gd name="T5" fmla="*/ 23 h 24"/>
                <a:gd name="T6" fmla="*/ 63 w 163"/>
                <a:gd name="T7" fmla="*/ 5 h 24"/>
                <a:gd name="T8" fmla="*/ 91 w 163"/>
                <a:gd name="T9" fmla="*/ 0 h 24"/>
                <a:gd name="T10" fmla="*/ 132 w 163"/>
                <a:gd name="T11" fmla="*/ 8 h 24"/>
                <a:gd name="T12" fmla="*/ 161 w 163"/>
                <a:gd name="T13" fmla="*/ 9 h 24"/>
              </a:gdLst>
              <a:cxnLst>
                <a:cxn ang="0">
                  <a:pos x="T0" y="T1"/>
                </a:cxn>
                <a:cxn ang="0">
                  <a:pos x="T2" y="T3"/>
                </a:cxn>
                <a:cxn ang="0">
                  <a:pos x="T4" y="T5"/>
                </a:cxn>
                <a:cxn ang="0">
                  <a:pos x="T6" y="T7"/>
                </a:cxn>
                <a:cxn ang="0">
                  <a:pos x="T8" y="T9"/>
                </a:cxn>
                <a:cxn ang="0">
                  <a:pos x="T10" y="T11"/>
                </a:cxn>
                <a:cxn ang="0">
                  <a:pos x="T12" y="T13"/>
                </a:cxn>
              </a:cxnLst>
              <a:rect l="0" t="0" r="r" b="b"/>
              <a:pathLst>
                <a:path w="163" h="24">
                  <a:moveTo>
                    <a:pt x="161" y="9"/>
                  </a:moveTo>
                  <a:cubicBezTo>
                    <a:pt x="163" y="17"/>
                    <a:pt x="159" y="20"/>
                    <a:pt x="157" y="24"/>
                  </a:cubicBezTo>
                  <a:cubicBezTo>
                    <a:pt x="107" y="11"/>
                    <a:pt x="56" y="16"/>
                    <a:pt x="0" y="23"/>
                  </a:cubicBezTo>
                  <a:cubicBezTo>
                    <a:pt x="6" y="0"/>
                    <a:pt x="39" y="7"/>
                    <a:pt x="63" y="5"/>
                  </a:cubicBezTo>
                  <a:cubicBezTo>
                    <a:pt x="73" y="4"/>
                    <a:pt x="82" y="0"/>
                    <a:pt x="91" y="0"/>
                  </a:cubicBezTo>
                  <a:cubicBezTo>
                    <a:pt x="106" y="0"/>
                    <a:pt x="119" y="7"/>
                    <a:pt x="132" y="8"/>
                  </a:cubicBezTo>
                  <a:cubicBezTo>
                    <a:pt x="143" y="8"/>
                    <a:pt x="154" y="1"/>
                    <a:pt x="161" y="9"/>
                  </a:cubicBezTo>
                  <a:close/>
                </a:path>
              </a:pathLst>
            </a:custGeom>
            <a:solidFill>
              <a:srgbClr val="FFFFFF"/>
            </a:solidFill>
            <a:ln w="9525">
              <a:solidFill>
                <a:schemeClr val="bg1">
                  <a:lumMod val="95000"/>
                </a:schemeClr>
              </a:solidFill>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77" name="Freeform 101"/>
            <p:cNvSpPr/>
            <p:nvPr/>
          </p:nvSpPr>
          <p:spPr bwMode="auto">
            <a:xfrm>
              <a:off x="11065579" y="4769415"/>
              <a:ext cx="120650" cy="22225"/>
            </a:xfrm>
            <a:custGeom>
              <a:gdLst>
                <a:gd name="T0" fmla="*/ 151 w 155"/>
                <a:gd name="T1" fmla="*/ 9 h 29"/>
                <a:gd name="T2" fmla="*/ 154 w 155"/>
                <a:gd name="T3" fmla="*/ 24 h 29"/>
                <a:gd name="T4" fmla="*/ 111 w 155"/>
                <a:gd name="T5" fmla="*/ 14 h 29"/>
                <a:gd name="T6" fmla="*/ 4 w 155"/>
                <a:gd name="T7" fmla="*/ 26 h 29"/>
                <a:gd name="T8" fmla="*/ 1 w 155"/>
                <a:gd name="T9" fmla="*/ 17 h 29"/>
                <a:gd name="T10" fmla="*/ 98 w 155"/>
                <a:gd name="T11" fmla="*/ 3 h 29"/>
                <a:gd name="T12" fmla="*/ 151 w 155"/>
                <a:gd name="T13" fmla="*/ 9 h 29"/>
              </a:gdLst>
              <a:cxnLst>
                <a:cxn ang="0">
                  <a:pos x="T0" y="T1"/>
                </a:cxn>
                <a:cxn ang="0">
                  <a:pos x="T2" y="T3"/>
                </a:cxn>
                <a:cxn ang="0">
                  <a:pos x="T4" y="T5"/>
                </a:cxn>
                <a:cxn ang="0">
                  <a:pos x="T6" y="T7"/>
                </a:cxn>
                <a:cxn ang="0">
                  <a:pos x="T8" y="T9"/>
                </a:cxn>
                <a:cxn ang="0">
                  <a:pos x="T10" y="T11"/>
                </a:cxn>
                <a:cxn ang="0">
                  <a:pos x="T12" y="T13"/>
                </a:cxn>
              </a:cxnLst>
              <a:rect l="0" t="0" r="r" b="b"/>
              <a:pathLst>
                <a:path w="155" h="28">
                  <a:moveTo>
                    <a:pt x="151" y="9"/>
                  </a:moveTo>
                  <a:cubicBezTo>
                    <a:pt x="152" y="13"/>
                    <a:pt x="155" y="17"/>
                    <a:pt x="154" y="24"/>
                  </a:cubicBezTo>
                  <a:cubicBezTo>
                    <a:pt x="139" y="29"/>
                    <a:pt x="124" y="19"/>
                    <a:pt x="111" y="14"/>
                  </a:cubicBezTo>
                  <a:cubicBezTo>
                    <a:pt x="69" y="12"/>
                    <a:pt x="38" y="17"/>
                    <a:pt x="4" y="26"/>
                  </a:cubicBezTo>
                  <a:cubicBezTo>
                    <a:pt x="4" y="23"/>
                    <a:pt x="0" y="19"/>
                    <a:pt x="1" y="17"/>
                  </a:cubicBezTo>
                  <a:cubicBezTo>
                    <a:pt x="2" y="1"/>
                    <a:pt x="73" y="0"/>
                    <a:pt x="98" y="3"/>
                  </a:cubicBezTo>
                  <a:cubicBezTo>
                    <a:pt x="118" y="5"/>
                    <a:pt x="130" y="7"/>
                    <a:pt x="151" y="9"/>
                  </a:cubicBezTo>
                  <a:close/>
                </a:path>
              </a:pathLst>
            </a:custGeom>
            <a:solidFill>
              <a:srgbClr val="FFFFFF"/>
            </a:solidFill>
            <a:ln w="9525">
              <a:solidFill>
                <a:schemeClr val="bg1">
                  <a:lumMod val="95000"/>
                </a:schemeClr>
              </a:solidFill>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78" name="Freeform 102"/>
            <p:cNvSpPr/>
            <p:nvPr/>
          </p:nvSpPr>
          <p:spPr bwMode="auto">
            <a:xfrm>
              <a:off x="11087804" y="4999603"/>
              <a:ext cx="93663" cy="19050"/>
            </a:xfrm>
            <a:custGeom>
              <a:gdLst>
                <a:gd name="T0" fmla="*/ 112 w 119"/>
                <a:gd name="T1" fmla="*/ 3 h 24"/>
                <a:gd name="T2" fmla="*/ 118 w 119"/>
                <a:gd name="T3" fmla="*/ 16 h 24"/>
                <a:gd name="T4" fmla="*/ 107 w 119"/>
                <a:gd name="T5" fmla="*/ 24 h 24"/>
                <a:gd name="T6" fmla="*/ 0 w 119"/>
                <a:gd name="T7" fmla="*/ 13 h 24"/>
                <a:gd name="T8" fmla="*/ 27 w 119"/>
                <a:gd name="T9" fmla="*/ 3 h 24"/>
                <a:gd name="T10" fmla="*/ 112 w 119"/>
                <a:gd name="T11" fmla="*/ 3 h 24"/>
              </a:gdLst>
              <a:cxnLst>
                <a:cxn ang="0">
                  <a:pos x="T0" y="T1"/>
                </a:cxn>
                <a:cxn ang="0">
                  <a:pos x="T2" y="T3"/>
                </a:cxn>
                <a:cxn ang="0">
                  <a:pos x="T4" y="T5"/>
                </a:cxn>
                <a:cxn ang="0">
                  <a:pos x="T6" y="T7"/>
                </a:cxn>
                <a:cxn ang="0">
                  <a:pos x="T8" y="T9"/>
                </a:cxn>
                <a:cxn ang="0">
                  <a:pos x="T10" y="T11"/>
                </a:cxn>
              </a:cxnLst>
              <a:rect l="0" t="0" r="r" b="b"/>
              <a:pathLst>
                <a:path w="119" h="24">
                  <a:moveTo>
                    <a:pt x="112" y="3"/>
                  </a:moveTo>
                  <a:cubicBezTo>
                    <a:pt x="114" y="7"/>
                    <a:pt x="119" y="9"/>
                    <a:pt x="118" y="16"/>
                  </a:cubicBezTo>
                  <a:cubicBezTo>
                    <a:pt x="115" y="20"/>
                    <a:pt x="111" y="21"/>
                    <a:pt x="107" y="24"/>
                  </a:cubicBezTo>
                  <a:cubicBezTo>
                    <a:pt x="81" y="10"/>
                    <a:pt x="25" y="22"/>
                    <a:pt x="0" y="13"/>
                  </a:cubicBezTo>
                  <a:cubicBezTo>
                    <a:pt x="2" y="0"/>
                    <a:pt x="21" y="4"/>
                    <a:pt x="27" y="3"/>
                  </a:cubicBezTo>
                  <a:cubicBezTo>
                    <a:pt x="47" y="0"/>
                    <a:pt x="88" y="10"/>
                    <a:pt x="112" y="3"/>
                  </a:cubicBezTo>
                  <a:close/>
                </a:path>
              </a:pathLst>
            </a:custGeom>
            <a:solidFill>
              <a:srgbClr val="FFFFFF"/>
            </a:solidFill>
            <a:ln w="9525">
              <a:solidFill>
                <a:schemeClr val="bg1">
                  <a:lumMod val="95000"/>
                </a:schemeClr>
              </a:solidFill>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79" name="Freeform 103"/>
            <p:cNvSpPr/>
            <p:nvPr/>
          </p:nvSpPr>
          <p:spPr bwMode="auto">
            <a:xfrm>
              <a:off x="11087804" y="5020240"/>
              <a:ext cx="96838" cy="25400"/>
            </a:xfrm>
            <a:custGeom>
              <a:gdLst>
                <a:gd name="T0" fmla="*/ 115 w 123"/>
                <a:gd name="T1" fmla="*/ 13 h 33"/>
                <a:gd name="T2" fmla="*/ 117 w 123"/>
                <a:gd name="T3" fmla="*/ 33 h 33"/>
                <a:gd name="T4" fmla="*/ 44 w 123"/>
                <a:gd name="T5" fmla="*/ 21 h 33"/>
                <a:gd name="T6" fmla="*/ 0 w 123"/>
                <a:gd name="T7" fmla="*/ 15 h 33"/>
                <a:gd name="T8" fmla="*/ 115 w 123"/>
                <a:gd name="T9" fmla="*/ 13 h 33"/>
              </a:gdLst>
              <a:cxnLst>
                <a:cxn ang="0">
                  <a:pos x="T0" y="T1"/>
                </a:cxn>
                <a:cxn ang="0">
                  <a:pos x="T2" y="T3"/>
                </a:cxn>
                <a:cxn ang="0">
                  <a:pos x="T4" y="T5"/>
                </a:cxn>
                <a:cxn ang="0">
                  <a:pos x="T6" y="T7"/>
                </a:cxn>
                <a:cxn ang="0">
                  <a:pos x="T8" y="T9"/>
                </a:cxn>
              </a:cxnLst>
              <a:rect l="0" t="0" r="r" b="b"/>
              <a:pathLst>
                <a:path w="123" h="33">
                  <a:moveTo>
                    <a:pt x="115" y="13"/>
                  </a:moveTo>
                  <a:cubicBezTo>
                    <a:pt x="123" y="18"/>
                    <a:pt x="118" y="30"/>
                    <a:pt x="117" y="33"/>
                  </a:cubicBezTo>
                  <a:cubicBezTo>
                    <a:pt x="93" y="32"/>
                    <a:pt x="70" y="23"/>
                    <a:pt x="44" y="21"/>
                  </a:cubicBezTo>
                  <a:cubicBezTo>
                    <a:pt x="29" y="20"/>
                    <a:pt x="1" y="31"/>
                    <a:pt x="0" y="15"/>
                  </a:cubicBezTo>
                  <a:cubicBezTo>
                    <a:pt x="33" y="0"/>
                    <a:pt x="70" y="20"/>
                    <a:pt x="115" y="13"/>
                  </a:cubicBezTo>
                  <a:close/>
                </a:path>
              </a:pathLst>
            </a:custGeom>
            <a:solidFill>
              <a:srgbClr val="FFFFFF"/>
            </a:solidFill>
            <a:ln w="9525">
              <a:solidFill>
                <a:schemeClr val="bg1">
                  <a:lumMod val="95000"/>
                </a:schemeClr>
              </a:solidFill>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80" name="Freeform 104"/>
            <p:cNvSpPr/>
            <p:nvPr/>
          </p:nvSpPr>
          <p:spPr bwMode="auto">
            <a:xfrm>
              <a:off x="11086216" y="5244078"/>
              <a:ext cx="100013" cy="25400"/>
            </a:xfrm>
            <a:custGeom>
              <a:gdLst>
                <a:gd name="T0" fmla="*/ 120 w 129"/>
                <a:gd name="T1" fmla="*/ 14 h 34"/>
                <a:gd name="T2" fmla="*/ 114 w 129"/>
                <a:gd name="T3" fmla="*/ 34 h 34"/>
                <a:gd name="T4" fmla="*/ 103 w 129"/>
                <a:gd name="T5" fmla="*/ 29 h 34"/>
                <a:gd name="T6" fmla="*/ 0 w 129"/>
                <a:gd name="T7" fmla="*/ 22 h 34"/>
                <a:gd name="T8" fmla="*/ 65 w 129"/>
                <a:gd name="T9" fmla="*/ 14 h 34"/>
                <a:gd name="T10" fmla="*/ 120 w 129"/>
                <a:gd name="T11" fmla="*/ 14 h 34"/>
              </a:gdLst>
              <a:cxnLst>
                <a:cxn ang="0">
                  <a:pos x="T0" y="T1"/>
                </a:cxn>
                <a:cxn ang="0">
                  <a:pos x="T2" y="T3"/>
                </a:cxn>
                <a:cxn ang="0">
                  <a:pos x="T4" y="T5"/>
                </a:cxn>
                <a:cxn ang="0">
                  <a:pos x="T6" y="T7"/>
                </a:cxn>
                <a:cxn ang="0">
                  <a:pos x="T8" y="T9"/>
                </a:cxn>
                <a:cxn ang="0">
                  <a:pos x="T10" y="T11"/>
                </a:cxn>
              </a:cxnLst>
              <a:rect l="0" t="0" r="r" b="b"/>
              <a:pathLst>
                <a:path w="129" h="34">
                  <a:moveTo>
                    <a:pt x="120" y="14"/>
                  </a:moveTo>
                  <a:cubicBezTo>
                    <a:pt x="127" y="19"/>
                    <a:pt x="129" y="32"/>
                    <a:pt x="114" y="34"/>
                  </a:cubicBezTo>
                  <a:cubicBezTo>
                    <a:pt x="111" y="34"/>
                    <a:pt x="107" y="30"/>
                    <a:pt x="103" y="29"/>
                  </a:cubicBezTo>
                  <a:cubicBezTo>
                    <a:pt x="75" y="22"/>
                    <a:pt x="26" y="27"/>
                    <a:pt x="0" y="22"/>
                  </a:cubicBezTo>
                  <a:cubicBezTo>
                    <a:pt x="13" y="0"/>
                    <a:pt x="51" y="14"/>
                    <a:pt x="65" y="14"/>
                  </a:cubicBezTo>
                  <a:cubicBezTo>
                    <a:pt x="93" y="13"/>
                    <a:pt x="98" y="19"/>
                    <a:pt x="120" y="14"/>
                  </a:cubicBezTo>
                  <a:close/>
                </a:path>
              </a:pathLst>
            </a:custGeom>
            <a:solidFill>
              <a:srgbClr val="FFFFFF"/>
            </a:solidFill>
            <a:ln w="9525">
              <a:solidFill>
                <a:schemeClr val="bg1">
                  <a:lumMod val="95000"/>
                </a:schemeClr>
              </a:solidFill>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81" name="Freeform 105"/>
            <p:cNvSpPr/>
            <p:nvPr/>
          </p:nvSpPr>
          <p:spPr bwMode="auto">
            <a:xfrm>
              <a:off x="11081454" y="5275828"/>
              <a:ext cx="106363" cy="30163"/>
            </a:xfrm>
            <a:custGeom>
              <a:gdLst>
                <a:gd name="T0" fmla="*/ 128 w 137"/>
                <a:gd name="T1" fmla="*/ 9 h 40"/>
                <a:gd name="T2" fmla="*/ 137 w 137"/>
                <a:gd name="T3" fmla="*/ 23 h 40"/>
                <a:gd name="T4" fmla="*/ 103 w 137"/>
                <a:gd name="T5" fmla="*/ 31 h 40"/>
                <a:gd name="T6" fmla="*/ 25 w 137"/>
                <a:gd name="T7" fmla="*/ 23 h 40"/>
                <a:gd name="T8" fmla="*/ 0 w 137"/>
                <a:gd name="T9" fmla="*/ 15 h 40"/>
                <a:gd name="T10" fmla="*/ 128 w 137"/>
                <a:gd name="T11" fmla="*/ 9 h 40"/>
              </a:gdLst>
              <a:cxnLst>
                <a:cxn ang="0">
                  <a:pos x="T0" y="T1"/>
                </a:cxn>
                <a:cxn ang="0">
                  <a:pos x="T2" y="T3"/>
                </a:cxn>
                <a:cxn ang="0">
                  <a:pos x="T4" y="T5"/>
                </a:cxn>
                <a:cxn ang="0">
                  <a:pos x="T6" y="T7"/>
                </a:cxn>
                <a:cxn ang="0">
                  <a:pos x="T8" y="T9"/>
                </a:cxn>
                <a:cxn ang="0">
                  <a:pos x="T10" y="T11"/>
                </a:cxn>
              </a:cxnLst>
              <a:rect l="0" t="0" r="r" b="b"/>
              <a:pathLst>
                <a:path w="137" h="40">
                  <a:moveTo>
                    <a:pt x="128" y="9"/>
                  </a:moveTo>
                  <a:cubicBezTo>
                    <a:pt x="132" y="13"/>
                    <a:pt x="134" y="18"/>
                    <a:pt x="137" y="23"/>
                  </a:cubicBezTo>
                  <a:cubicBezTo>
                    <a:pt x="132" y="40"/>
                    <a:pt x="121" y="32"/>
                    <a:pt x="103" y="31"/>
                  </a:cubicBezTo>
                  <a:cubicBezTo>
                    <a:pt x="84" y="29"/>
                    <a:pt x="51" y="25"/>
                    <a:pt x="25" y="23"/>
                  </a:cubicBezTo>
                  <a:cubicBezTo>
                    <a:pt x="16" y="22"/>
                    <a:pt x="2" y="27"/>
                    <a:pt x="0" y="15"/>
                  </a:cubicBezTo>
                  <a:cubicBezTo>
                    <a:pt x="32" y="0"/>
                    <a:pt x="88" y="29"/>
                    <a:pt x="128" y="9"/>
                  </a:cubicBezTo>
                  <a:close/>
                </a:path>
              </a:pathLst>
            </a:custGeom>
            <a:solidFill>
              <a:srgbClr val="FFFFFF"/>
            </a:solidFill>
            <a:ln w="9525">
              <a:solidFill>
                <a:schemeClr val="bg1">
                  <a:lumMod val="95000"/>
                </a:schemeClr>
              </a:solidFill>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82" name="Freeform 106"/>
            <p:cNvSpPr>
              <a:spLocks noEditPoints="1"/>
            </p:cNvSpPr>
            <p:nvPr/>
          </p:nvSpPr>
          <p:spPr bwMode="auto">
            <a:xfrm>
              <a:off x="10112283" y="4643438"/>
              <a:ext cx="1403350" cy="733425"/>
            </a:xfrm>
            <a:custGeom>
              <a:gdLst>
                <a:gd name="T0" fmla="*/ 603 w 1801"/>
                <a:gd name="T1" fmla="*/ 98 h 942"/>
                <a:gd name="T2" fmla="*/ 1024 w 1801"/>
                <a:gd name="T3" fmla="*/ 159 h 942"/>
                <a:gd name="T4" fmla="*/ 1393 w 1801"/>
                <a:gd name="T5" fmla="*/ 98 h 942"/>
                <a:gd name="T6" fmla="*/ 1764 w 1801"/>
                <a:gd name="T7" fmla="*/ 758 h 942"/>
                <a:gd name="T8" fmla="*/ 1516 w 1801"/>
                <a:gd name="T9" fmla="*/ 879 h 942"/>
                <a:gd name="T10" fmla="*/ 1235 w 1801"/>
                <a:gd name="T11" fmla="*/ 935 h 942"/>
                <a:gd name="T12" fmla="*/ 912 w 1801"/>
                <a:gd name="T13" fmla="*/ 903 h 942"/>
                <a:gd name="T14" fmla="*/ 591 w 1801"/>
                <a:gd name="T15" fmla="*/ 883 h 942"/>
                <a:gd name="T16" fmla="*/ 229 w 1801"/>
                <a:gd name="T17" fmla="*/ 885 h 942"/>
                <a:gd name="T18" fmla="*/ 274 w 1801"/>
                <a:gd name="T19" fmla="*/ 244 h 942"/>
                <a:gd name="T20" fmla="*/ 1390 w 1801"/>
                <a:gd name="T21" fmla="*/ 692 h 942"/>
                <a:gd name="T22" fmla="*/ 1203 w 1801"/>
                <a:gd name="T23" fmla="*/ 54 h 942"/>
                <a:gd name="T24" fmla="*/ 1297 w 1801"/>
                <a:gd name="T25" fmla="*/ 929 h 942"/>
                <a:gd name="T26" fmla="*/ 1182 w 1801"/>
                <a:gd name="T27" fmla="*/ 883 h 942"/>
                <a:gd name="T28" fmla="*/ 1187 w 1801"/>
                <a:gd name="T29" fmla="*/ 59 h 942"/>
                <a:gd name="T30" fmla="*/ 705 w 1801"/>
                <a:gd name="T31" fmla="*/ 103 h 942"/>
                <a:gd name="T32" fmla="*/ 515 w 1801"/>
                <a:gd name="T33" fmla="*/ 256 h 942"/>
                <a:gd name="T34" fmla="*/ 589 w 1801"/>
                <a:gd name="T35" fmla="*/ 868 h 942"/>
                <a:gd name="T36" fmla="*/ 585 w 1801"/>
                <a:gd name="T37" fmla="*/ 127 h 942"/>
                <a:gd name="T38" fmla="*/ 1029 w 1801"/>
                <a:gd name="T39" fmla="*/ 297 h 942"/>
                <a:gd name="T40" fmla="*/ 809 w 1801"/>
                <a:gd name="T41" fmla="*/ 178 h 942"/>
                <a:gd name="T42" fmla="*/ 820 w 1801"/>
                <a:gd name="T43" fmla="*/ 744 h 942"/>
                <a:gd name="T44" fmla="*/ 603 w 1801"/>
                <a:gd name="T45" fmla="*/ 203 h 942"/>
                <a:gd name="T46" fmla="*/ 274 w 1801"/>
                <a:gd name="T47" fmla="*/ 260 h 942"/>
                <a:gd name="T48" fmla="*/ 83 w 1801"/>
                <a:gd name="T49" fmla="*/ 803 h 942"/>
                <a:gd name="T50" fmla="*/ 395 w 1801"/>
                <a:gd name="T51" fmla="*/ 233 h 942"/>
                <a:gd name="T52" fmla="*/ 1164 w 1801"/>
                <a:gd name="T53" fmla="*/ 268 h 942"/>
                <a:gd name="T54" fmla="*/ 1165 w 1801"/>
                <a:gd name="T55" fmla="*/ 891 h 942"/>
                <a:gd name="T56" fmla="*/ 363 w 1801"/>
                <a:gd name="T57" fmla="*/ 448 h 942"/>
                <a:gd name="T58" fmla="*/ 433 w 1801"/>
                <a:gd name="T59" fmla="*/ 301 h 942"/>
                <a:gd name="T60" fmla="*/ 380 w 1801"/>
                <a:gd name="T61" fmla="*/ 389 h 942"/>
                <a:gd name="T62" fmla="*/ 332 w 1801"/>
                <a:gd name="T63" fmla="*/ 489 h 942"/>
                <a:gd name="T64" fmla="*/ 241 w 1801"/>
                <a:gd name="T65" fmla="*/ 695 h 942"/>
                <a:gd name="T66" fmla="*/ 266 w 1801"/>
                <a:gd name="T67" fmla="*/ 688 h 942"/>
                <a:gd name="T68" fmla="*/ 601 w 1801"/>
                <a:gd name="T69" fmla="*/ 266 h 942"/>
                <a:gd name="T70" fmla="*/ 806 w 1801"/>
                <a:gd name="T71" fmla="*/ 576 h 942"/>
                <a:gd name="T72" fmla="*/ 1043 w 1801"/>
                <a:gd name="T73" fmla="*/ 868 h 942"/>
                <a:gd name="T74" fmla="*/ 1467 w 1801"/>
                <a:gd name="T75" fmla="*/ 397 h 942"/>
                <a:gd name="T76" fmla="*/ 1405 w 1801"/>
                <a:gd name="T77" fmla="*/ 329 h 942"/>
                <a:gd name="T78" fmla="*/ 403 w 1801"/>
                <a:gd name="T79" fmla="*/ 300 h 942"/>
                <a:gd name="T80" fmla="*/ 447 w 1801"/>
                <a:gd name="T81" fmla="*/ 319 h 942"/>
                <a:gd name="T82" fmla="*/ 567 w 1801"/>
                <a:gd name="T83" fmla="*/ 876 h 942"/>
                <a:gd name="T84" fmla="*/ 492 w 1801"/>
                <a:gd name="T85" fmla="*/ 333 h 942"/>
                <a:gd name="T86" fmla="*/ 1393 w 1801"/>
                <a:gd name="T87" fmla="*/ 538 h 942"/>
                <a:gd name="T88" fmla="*/ 1610 w 1801"/>
                <a:gd name="T89" fmla="*/ 888 h 942"/>
                <a:gd name="T90" fmla="*/ 1393 w 1801"/>
                <a:gd name="T91" fmla="*/ 380 h 942"/>
                <a:gd name="T92" fmla="*/ 1579 w 1801"/>
                <a:gd name="T93" fmla="*/ 410 h 942"/>
                <a:gd name="T94" fmla="*/ 1464 w 1801"/>
                <a:gd name="T95" fmla="*/ 503 h 942"/>
                <a:gd name="T96" fmla="*/ 336 w 1801"/>
                <a:gd name="T97" fmla="*/ 548 h 942"/>
                <a:gd name="T98" fmla="*/ 377 w 1801"/>
                <a:gd name="T99" fmla="*/ 645 h 942"/>
                <a:gd name="T100" fmla="*/ 1473 w 1801"/>
                <a:gd name="T101" fmla="*/ 523 h 942"/>
                <a:gd name="T102" fmla="*/ 274 w 1801"/>
                <a:gd name="T103" fmla="*/ 585 h 942"/>
                <a:gd name="T104" fmla="*/ 351 w 1801"/>
                <a:gd name="T105" fmla="*/ 620 h 942"/>
                <a:gd name="T106" fmla="*/ 1702 w 1801"/>
                <a:gd name="T107" fmla="*/ 657 h 942"/>
                <a:gd name="T108" fmla="*/ 198 w 1801"/>
                <a:gd name="T109" fmla="*/ 736 h 942"/>
                <a:gd name="T110" fmla="*/ 1746 w 1801"/>
                <a:gd name="T111" fmla="*/ 801 h 942"/>
                <a:gd name="T112" fmla="*/ 805 w 1801"/>
                <a:gd name="T113" fmla="*/ 818 h 942"/>
                <a:gd name="T114" fmla="*/ 179 w 1801"/>
                <a:gd name="T115" fmla="*/ 783 h 942"/>
                <a:gd name="T116" fmla="*/ 1784 w 1801"/>
                <a:gd name="T117" fmla="*/ 850 h 942"/>
                <a:gd name="T118" fmla="*/ 606 w 1801"/>
                <a:gd name="T119" fmla="*/ 873 h 9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01" h="942">
                  <a:moveTo>
                    <a:pt x="418" y="203"/>
                  </a:moveTo>
                  <a:cubicBezTo>
                    <a:pt x="424" y="202"/>
                    <a:pt x="431" y="207"/>
                    <a:pt x="439" y="209"/>
                  </a:cubicBezTo>
                  <a:cubicBezTo>
                    <a:pt x="446" y="193"/>
                    <a:pt x="437" y="167"/>
                    <a:pt x="448" y="154"/>
                  </a:cubicBezTo>
                  <a:cubicBezTo>
                    <a:pt x="483" y="148"/>
                    <a:pt x="521" y="145"/>
                    <a:pt x="559" y="125"/>
                  </a:cubicBezTo>
                  <a:cubicBezTo>
                    <a:pt x="570" y="120"/>
                    <a:pt x="582" y="114"/>
                    <a:pt x="586" y="109"/>
                  </a:cubicBezTo>
                  <a:cubicBezTo>
                    <a:pt x="592" y="108"/>
                    <a:pt x="591" y="104"/>
                    <a:pt x="595" y="109"/>
                  </a:cubicBezTo>
                  <a:cubicBezTo>
                    <a:pt x="598" y="105"/>
                    <a:pt x="601" y="103"/>
                    <a:pt x="603" y="98"/>
                  </a:cubicBezTo>
                  <a:cubicBezTo>
                    <a:pt x="632" y="93"/>
                    <a:pt x="665" y="90"/>
                    <a:pt x="691" y="89"/>
                  </a:cubicBezTo>
                  <a:cubicBezTo>
                    <a:pt x="715" y="89"/>
                    <a:pt x="740" y="91"/>
                    <a:pt x="762" y="98"/>
                  </a:cubicBezTo>
                  <a:cubicBezTo>
                    <a:pt x="775" y="102"/>
                    <a:pt x="791" y="104"/>
                    <a:pt x="803" y="119"/>
                  </a:cubicBezTo>
                  <a:cubicBezTo>
                    <a:pt x="807" y="131"/>
                    <a:pt x="808" y="136"/>
                    <a:pt x="808" y="144"/>
                  </a:cubicBezTo>
                  <a:cubicBezTo>
                    <a:pt x="816" y="144"/>
                    <a:pt x="827" y="139"/>
                    <a:pt x="841" y="138"/>
                  </a:cubicBezTo>
                  <a:cubicBezTo>
                    <a:pt x="864" y="136"/>
                    <a:pt x="896" y="145"/>
                    <a:pt x="926" y="148"/>
                  </a:cubicBezTo>
                  <a:cubicBezTo>
                    <a:pt x="956" y="151"/>
                    <a:pt x="1002" y="136"/>
                    <a:pt x="1024" y="159"/>
                  </a:cubicBezTo>
                  <a:cubicBezTo>
                    <a:pt x="1034" y="169"/>
                    <a:pt x="1041" y="195"/>
                    <a:pt x="1044" y="215"/>
                  </a:cubicBezTo>
                  <a:cubicBezTo>
                    <a:pt x="1046" y="227"/>
                    <a:pt x="1045" y="238"/>
                    <a:pt x="1043" y="248"/>
                  </a:cubicBezTo>
                  <a:cubicBezTo>
                    <a:pt x="1056" y="248"/>
                    <a:pt x="1067" y="236"/>
                    <a:pt x="1081" y="238"/>
                  </a:cubicBezTo>
                  <a:cubicBezTo>
                    <a:pt x="1091" y="180"/>
                    <a:pt x="1074" y="116"/>
                    <a:pt x="1088" y="77"/>
                  </a:cubicBezTo>
                  <a:cubicBezTo>
                    <a:pt x="1125" y="70"/>
                    <a:pt x="1164" y="53"/>
                    <a:pt x="1200" y="37"/>
                  </a:cubicBezTo>
                  <a:cubicBezTo>
                    <a:pt x="1246" y="0"/>
                    <a:pt x="1316" y="6"/>
                    <a:pt x="1369" y="19"/>
                  </a:cubicBezTo>
                  <a:cubicBezTo>
                    <a:pt x="1396" y="33"/>
                    <a:pt x="1390" y="63"/>
                    <a:pt x="1393" y="98"/>
                  </a:cubicBezTo>
                  <a:cubicBezTo>
                    <a:pt x="1398" y="164"/>
                    <a:pt x="1399" y="245"/>
                    <a:pt x="1394" y="307"/>
                  </a:cubicBezTo>
                  <a:cubicBezTo>
                    <a:pt x="1426" y="281"/>
                    <a:pt x="1479" y="261"/>
                    <a:pt x="1529" y="272"/>
                  </a:cubicBezTo>
                  <a:cubicBezTo>
                    <a:pt x="1541" y="292"/>
                    <a:pt x="1549" y="314"/>
                    <a:pt x="1560" y="335"/>
                  </a:cubicBezTo>
                  <a:cubicBezTo>
                    <a:pt x="1565" y="346"/>
                    <a:pt x="1568" y="357"/>
                    <a:pt x="1573" y="369"/>
                  </a:cubicBezTo>
                  <a:cubicBezTo>
                    <a:pt x="1592" y="419"/>
                    <a:pt x="1626" y="465"/>
                    <a:pt x="1649" y="518"/>
                  </a:cubicBezTo>
                  <a:cubicBezTo>
                    <a:pt x="1654" y="530"/>
                    <a:pt x="1663" y="542"/>
                    <a:pt x="1669" y="554"/>
                  </a:cubicBezTo>
                  <a:cubicBezTo>
                    <a:pt x="1700" y="621"/>
                    <a:pt x="1729" y="692"/>
                    <a:pt x="1764" y="758"/>
                  </a:cubicBezTo>
                  <a:cubicBezTo>
                    <a:pt x="1767" y="762"/>
                    <a:pt x="1769" y="767"/>
                    <a:pt x="1775" y="770"/>
                  </a:cubicBezTo>
                  <a:cubicBezTo>
                    <a:pt x="1776" y="774"/>
                    <a:pt x="1773" y="775"/>
                    <a:pt x="1773" y="779"/>
                  </a:cubicBezTo>
                  <a:cubicBezTo>
                    <a:pt x="1785" y="793"/>
                    <a:pt x="1789" y="814"/>
                    <a:pt x="1801" y="827"/>
                  </a:cubicBezTo>
                  <a:cubicBezTo>
                    <a:pt x="1800" y="866"/>
                    <a:pt x="1762" y="912"/>
                    <a:pt x="1723" y="918"/>
                  </a:cubicBezTo>
                  <a:cubicBezTo>
                    <a:pt x="1690" y="924"/>
                    <a:pt x="1662" y="922"/>
                    <a:pt x="1635" y="912"/>
                  </a:cubicBezTo>
                  <a:cubicBezTo>
                    <a:pt x="1623" y="908"/>
                    <a:pt x="1611" y="902"/>
                    <a:pt x="1596" y="905"/>
                  </a:cubicBezTo>
                  <a:cubicBezTo>
                    <a:pt x="1572" y="895"/>
                    <a:pt x="1543" y="889"/>
                    <a:pt x="1516" y="879"/>
                  </a:cubicBezTo>
                  <a:cubicBezTo>
                    <a:pt x="1503" y="874"/>
                    <a:pt x="1486" y="868"/>
                    <a:pt x="1481" y="862"/>
                  </a:cubicBezTo>
                  <a:cubicBezTo>
                    <a:pt x="1473" y="854"/>
                    <a:pt x="1469" y="831"/>
                    <a:pt x="1463" y="817"/>
                  </a:cubicBezTo>
                  <a:cubicBezTo>
                    <a:pt x="1457" y="804"/>
                    <a:pt x="1447" y="790"/>
                    <a:pt x="1441" y="774"/>
                  </a:cubicBezTo>
                  <a:cubicBezTo>
                    <a:pt x="1429" y="743"/>
                    <a:pt x="1418" y="721"/>
                    <a:pt x="1403" y="692"/>
                  </a:cubicBezTo>
                  <a:cubicBezTo>
                    <a:pt x="1401" y="739"/>
                    <a:pt x="1402" y="819"/>
                    <a:pt x="1403" y="882"/>
                  </a:cubicBezTo>
                  <a:cubicBezTo>
                    <a:pt x="1404" y="933"/>
                    <a:pt x="1345" y="939"/>
                    <a:pt x="1299" y="941"/>
                  </a:cubicBezTo>
                  <a:cubicBezTo>
                    <a:pt x="1277" y="942"/>
                    <a:pt x="1258" y="936"/>
                    <a:pt x="1235" y="935"/>
                  </a:cubicBezTo>
                  <a:cubicBezTo>
                    <a:pt x="1221" y="922"/>
                    <a:pt x="1193" y="899"/>
                    <a:pt x="1171" y="902"/>
                  </a:cubicBezTo>
                  <a:cubicBezTo>
                    <a:pt x="1161" y="903"/>
                    <a:pt x="1155" y="913"/>
                    <a:pt x="1144" y="915"/>
                  </a:cubicBezTo>
                  <a:cubicBezTo>
                    <a:pt x="1119" y="917"/>
                    <a:pt x="1095" y="920"/>
                    <a:pt x="1081" y="900"/>
                  </a:cubicBezTo>
                  <a:cubicBezTo>
                    <a:pt x="1067" y="900"/>
                    <a:pt x="1051" y="890"/>
                    <a:pt x="1041" y="882"/>
                  </a:cubicBezTo>
                  <a:cubicBezTo>
                    <a:pt x="1030" y="880"/>
                    <a:pt x="1023" y="893"/>
                    <a:pt x="1017" y="897"/>
                  </a:cubicBezTo>
                  <a:cubicBezTo>
                    <a:pt x="1000" y="906"/>
                    <a:pt x="977" y="904"/>
                    <a:pt x="956" y="905"/>
                  </a:cubicBezTo>
                  <a:cubicBezTo>
                    <a:pt x="942" y="905"/>
                    <a:pt x="927" y="904"/>
                    <a:pt x="912" y="903"/>
                  </a:cubicBezTo>
                  <a:cubicBezTo>
                    <a:pt x="891" y="901"/>
                    <a:pt x="872" y="892"/>
                    <a:pt x="850" y="899"/>
                  </a:cubicBezTo>
                  <a:cubicBezTo>
                    <a:pt x="834" y="893"/>
                    <a:pt x="822" y="892"/>
                    <a:pt x="809" y="885"/>
                  </a:cubicBezTo>
                  <a:cubicBezTo>
                    <a:pt x="796" y="905"/>
                    <a:pt x="740" y="906"/>
                    <a:pt x="726" y="902"/>
                  </a:cubicBezTo>
                  <a:cubicBezTo>
                    <a:pt x="721" y="901"/>
                    <a:pt x="730" y="906"/>
                    <a:pt x="724" y="906"/>
                  </a:cubicBezTo>
                  <a:cubicBezTo>
                    <a:pt x="704" y="899"/>
                    <a:pt x="641" y="896"/>
                    <a:pt x="606" y="886"/>
                  </a:cubicBezTo>
                  <a:cubicBezTo>
                    <a:pt x="600" y="888"/>
                    <a:pt x="602" y="901"/>
                    <a:pt x="597" y="899"/>
                  </a:cubicBezTo>
                  <a:cubicBezTo>
                    <a:pt x="590" y="898"/>
                    <a:pt x="591" y="890"/>
                    <a:pt x="591" y="883"/>
                  </a:cubicBezTo>
                  <a:cubicBezTo>
                    <a:pt x="588" y="891"/>
                    <a:pt x="577" y="897"/>
                    <a:pt x="574" y="900"/>
                  </a:cubicBezTo>
                  <a:cubicBezTo>
                    <a:pt x="541" y="895"/>
                    <a:pt x="496" y="909"/>
                    <a:pt x="456" y="894"/>
                  </a:cubicBezTo>
                  <a:cubicBezTo>
                    <a:pt x="428" y="866"/>
                    <a:pt x="399" y="840"/>
                    <a:pt x="360" y="823"/>
                  </a:cubicBezTo>
                  <a:cubicBezTo>
                    <a:pt x="367" y="754"/>
                    <a:pt x="366" y="687"/>
                    <a:pt x="370" y="612"/>
                  </a:cubicBezTo>
                  <a:cubicBezTo>
                    <a:pt x="344" y="672"/>
                    <a:pt x="320" y="731"/>
                    <a:pt x="294" y="786"/>
                  </a:cubicBezTo>
                  <a:cubicBezTo>
                    <a:pt x="280" y="816"/>
                    <a:pt x="271" y="848"/>
                    <a:pt x="256" y="876"/>
                  </a:cubicBezTo>
                  <a:cubicBezTo>
                    <a:pt x="247" y="885"/>
                    <a:pt x="237" y="877"/>
                    <a:pt x="229" y="885"/>
                  </a:cubicBezTo>
                  <a:cubicBezTo>
                    <a:pt x="201" y="876"/>
                    <a:pt x="167" y="870"/>
                    <a:pt x="151" y="845"/>
                  </a:cubicBezTo>
                  <a:cubicBezTo>
                    <a:pt x="102" y="822"/>
                    <a:pt x="52" y="805"/>
                    <a:pt x="3" y="788"/>
                  </a:cubicBezTo>
                  <a:cubicBezTo>
                    <a:pt x="0" y="782"/>
                    <a:pt x="5" y="770"/>
                    <a:pt x="4" y="771"/>
                  </a:cubicBezTo>
                  <a:cubicBezTo>
                    <a:pt x="40" y="694"/>
                    <a:pt x="81" y="620"/>
                    <a:pt x="119" y="545"/>
                  </a:cubicBezTo>
                  <a:cubicBezTo>
                    <a:pt x="120" y="512"/>
                    <a:pt x="140" y="493"/>
                    <a:pt x="151" y="465"/>
                  </a:cubicBezTo>
                  <a:cubicBezTo>
                    <a:pt x="172" y="417"/>
                    <a:pt x="196" y="378"/>
                    <a:pt x="219" y="329"/>
                  </a:cubicBezTo>
                  <a:cubicBezTo>
                    <a:pt x="229" y="308"/>
                    <a:pt x="254" y="256"/>
                    <a:pt x="274" y="244"/>
                  </a:cubicBezTo>
                  <a:cubicBezTo>
                    <a:pt x="287" y="235"/>
                    <a:pt x="312" y="231"/>
                    <a:pt x="330" y="228"/>
                  </a:cubicBezTo>
                  <a:cubicBezTo>
                    <a:pt x="341" y="227"/>
                    <a:pt x="348" y="223"/>
                    <a:pt x="357" y="221"/>
                  </a:cubicBezTo>
                  <a:cubicBezTo>
                    <a:pt x="379" y="215"/>
                    <a:pt x="403" y="218"/>
                    <a:pt x="418" y="203"/>
                  </a:cubicBezTo>
                  <a:close/>
                  <a:moveTo>
                    <a:pt x="1297" y="929"/>
                  </a:moveTo>
                  <a:cubicBezTo>
                    <a:pt x="1327" y="927"/>
                    <a:pt x="1379" y="920"/>
                    <a:pt x="1388" y="899"/>
                  </a:cubicBezTo>
                  <a:cubicBezTo>
                    <a:pt x="1392" y="889"/>
                    <a:pt x="1389" y="861"/>
                    <a:pt x="1390" y="845"/>
                  </a:cubicBezTo>
                  <a:cubicBezTo>
                    <a:pt x="1392" y="802"/>
                    <a:pt x="1391" y="739"/>
                    <a:pt x="1390" y="692"/>
                  </a:cubicBezTo>
                  <a:cubicBezTo>
                    <a:pt x="1389" y="667"/>
                    <a:pt x="1384" y="635"/>
                    <a:pt x="1384" y="601"/>
                  </a:cubicBezTo>
                  <a:cubicBezTo>
                    <a:pt x="1383" y="539"/>
                    <a:pt x="1378" y="485"/>
                    <a:pt x="1381" y="418"/>
                  </a:cubicBezTo>
                  <a:cubicBezTo>
                    <a:pt x="1385" y="279"/>
                    <a:pt x="1390" y="165"/>
                    <a:pt x="1379" y="53"/>
                  </a:cubicBezTo>
                  <a:cubicBezTo>
                    <a:pt x="1371" y="52"/>
                    <a:pt x="1375" y="43"/>
                    <a:pt x="1373" y="41"/>
                  </a:cubicBezTo>
                  <a:cubicBezTo>
                    <a:pt x="1353" y="27"/>
                    <a:pt x="1334" y="28"/>
                    <a:pt x="1309" y="24"/>
                  </a:cubicBezTo>
                  <a:cubicBezTo>
                    <a:pt x="1295" y="21"/>
                    <a:pt x="1278" y="19"/>
                    <a:pt x="1269" y="21"/>
                  </a:cubicBezTo>
                  <a:cubicBezTo>
                    <a:pt x="1246" y="24"/>
                    <a:pt x="1212" y="33"/>
                    <a:pt x="1203" y="54"/>
                  </a:cubicBezTo>
                  <a:cubicBezTo>
                    <a:pt x="1195" y="76"/>
                    <a:pt x="1203" y="142"/>
                    <a:pt x="1205" y="165"/>
                  </a:cubicBezTo>
                  <a:cubicBezTo>
                    <a:pt x="1207" y="200"/>
                    <a:pt x="1207" y="233"/>
                    <a:pt x="1211" y="271"/>
                  </a:cubicBezTo>
                  <a:cubicBezTo>
                    <a:pt x="1215" y="316"/>
                    <a:pt x="1224" y="363"/>
                    <a:pt x="1225" y="415"/>
                  </a:cubicBezTo>
                  <a:cubicBezTo>
                    <a:pt x="1225" y="495"/>
                    <a:pt x="1231" y="588"/>
                    <a:pt x="1225" y="670"/>
                  </a:cubicBezTo>
                  <a:cubicBezTo>
                    <a:pt x="1223" y="685"/>
                    <a:pt x="1226" y="700"/>
                    <a:pt x="1226" y="717"/>
                  </a:cubicBezTo>
                  <a:cubicBezTo>
                    <a:pt x="1226" y="782"/>
                    <a:pt x="1220" y="846"/>
                    <a:pt x="1217" y="906"/>
                  </a:cubicBezTo>
                  <a:cubicBezTo>
                    <a:pt x="1236" y="921"/>
                    <a:pt x="1265" y="931"/>
                    <a:pt x="1297" y="929"/>
                  </a:cubicBezTo>
                  <a:close/>
                  <a:moveTo>
                    <a:pt x="1096" y="98"/>
                  </a:moveTo>
                  <a:cubicBezTo>
                    <a:pt x="1095" y="145"/>
                    <a:pt x="1097" y="205"/>
                    <a:pt x="1096" y="236"/>
                  </a:cubicBezTo>
                  <a:cubicBezTo>
                    <a:pt x="1118" y="243"/>
                    <a:pt x="1147" y="246"/>
                    <a:pt x="1171" y="250"/>
                  </a:cubicBezTo>
                  <a:cubicBezTo>
                    <a:pt x="1172" y="255"/>
                    <a:pt x="1176" y="257"/>
                    <a:pt x="1178" y="260"/>
                  </a:cubicBezTo>
                  <a:cubicBezTo>
                    <a:pt x="1184" y="288"/>
                    <a:pt x="1181" y="323"/>
                    <a:pt x="1181" y="356"/>
                  </a:cubicBezTo>
                  <a:cubicBezTo>
                    <a:pt x="1180" y="446"/>
                    <a:pt x="1189" y="547"/>
                    <a:pt x="1185" y="644"/>
                  </a:cubicBezTo>
                  <a:cubicBezTo>
                    <a:pt x="1182" y="719"/>
                    <a:pt x="1184" y="792"/>
                    <a:pt x="1182" y="883"/>
                  </a:cubicBezTo>
                  <a:cubicBezTo>
                    <a:pt x="1190" y="886"/>
                    <a:pt x="1190" y="895"/>
                    <a:pt x="1203" y="895"/>
                  </a:cubicBezTo>
                  <a:cubicBezTo>
                    <a:pt x="1218" y="796"/>
                    <a:pt x="1211" y="701"/>
                    <a:pt x="1211" y="580"/>
                  </a:cubicBezTo>
                  <a:cubicBezTo>
                    <a:pt x="1211" y="565"/>
                    <a:pt x="1215" y="550"/>
                    <a:pt x="1215" y="535"/>
                  </a:cubicBezTo>
                  <a:cubicBezTo>
                    <a:pt x="1217" y="492"/>
                    <a:pt x="1215" y="448"/>
                    <a:pt x="1214" y="406"/>
                  </a:cubicBezTo>
                  <a:cubicBezTo>
                    <a:pt x="1212" y="354"/>
                    <a:pt x="1202" y="303"/>
                    <a:pt x="1199" y="251"/>
                  </a:cubicBezTo>
                  <a:cubicBezTo>
                    <a:pt x="1195" y="201"/>
                    <a:pt x="1193" y="149"/>
                    <a:pt x="1191" y="98"/>
                  </a:cubicBezTo>
                  <a:cubicBezTo>
                    <a:pt x="1191" y="85"/>
                    <a:pt x="1195" y="71"/>
                    <a:pt x="1187" y="59"/>
                  </a:cubicBezTo>
                  <a:cubicBezTo>
                    <a:pt x="1155" y="71"/>
                    <a:pt x="1126" y="81"/>
                    <a:pt x="1096" y="98"/>
                  </a:cubicBezTo>
                  <a:close/>
                  <a:moveTo>
                    <a:pt x="647" y="200"/>
                  </a:moveTo>
                  <a:cubicBezTo>
                    <a:pt x="675" y="206"/>
                    <a:pt x="698" y="209"/>
                    <a:pt x="723" y="209"/>
                  </a:cubicBezTo>
                  <a:cubicBezTo>
                    <a:pt x="739" y="209"/>
                    <a:pt x="763" y="202"/>
                    <a:pt x="770" y="204"/>
                  </a:cubicBezTo>
                  <a:cubicBezTo>
                    <a:pt x="775" y="202"/>
                    <a:pt x="788" y="196"/>
                    <a:pt x="791" y="192"/>
                  </a:cubicBezTo>
                  <a:cubicBezTo>
                    <a:pt x="791" y="169"/>
                    <a:pt x="791" y="143"/>
                    <a:pt x="785" y="121"/>
                  </a:cubicBezTo>
                  <a:cubicBezTo>
                    <a:pt x="762" y="115"/>
                    <a:pt x="736" y="104"/>
                    <a:pt x="705" y="103"/>
                  </a:cubicBezTo>
                  <a:cubicBezTo>
                    <a:pt x="676" y="102"/>
                    <a:pt x="616" y="105"/>
                    <a:pt x="605" y="119"/>
                  </a:cubicBezTo>
                  <a:cubicBezTo>
                    <a:pt x="597" y="128"/>
                    <a:pt x="601" y="146"/>
                    <a:pt x="601" y="162"/>
                  </a:cubicBezTo>
                  <a:cubicBezTo>
                    <a:pt x="602" y="176"/>
                    <a:pt x="597" y="186"/>
                    <a:pt x="603" y="197"/>
                  </a:cubicBezTo>
                  <a:cubicBezTo>
                    <a:pt x="612" y="185"/>
                    <a:pt x="635" y="197"/>
                    <a:pt x="647" y="200"/>
                  </a:cubicBezTo>
                  <a:close/>
                  <a:moveTo>
                    <a:pt x="454" y="175"/>
                  </a:moveTo>
                  <a:cubicBezTo>
                    <a:pt x="453" y="188"/>
                    <a:pt x="450" y="203"/>
                    <a:pt x="451" y="216"/>
                  </a:cubicBezTo>
                  <a:cubicBezTo>
                    <a:pt x="476" y="221"/>
                    <a:pt x="497" y="240"/>
                    <a:pt x="515" y="256"/>
                  </a:cubicBezTo>
                  <a:cubicBezTo>
                    <a:pt x="520" y="273"/>
                    <a:pt x="505" y="297"/>
                    <a:pt x="500" y="318"/>
                  </a:cubicBezTo>
                  <a:cubicBezTo>
                    <a:pt x="531" y="312"/>
                    <a:pt x="552" y="321"/>
                    <a:pt x="574" y="330"/>
                  </a:cubicBezTo>
                  <a:cubicBezTo>
                    <a:pt x="575" y="345"/>
                    <a:pt x="573" y="362"/>
                    <a:pt x="579" y="374"/>
                  </a:cubicBezTo>
                  <a:cubicBezTo>
                    <a:pt x="584" y="457"/>
                    <a:pt x="592" y="550"/>
                    <a:pt x="586" y="636"/>
                  </a:cubicBezTo>
                  <a:cubicBezTo>
                    <a:pt x="586" y="650"/>
                    <a:pt x="583" y="663"/>
                    <a:pt x="582" y="676"/>
                  </a:cubicBezTo>
                  <a:cubicBezTo>
                    <a:pt x="579" y="724"/>
                    <a:pt x="585" y="778"/>
                    <a:pt x="583" y="824"/>
                  </a:cubicBezTo>
                  <a:cubicBezTo>
                    <a:pt x="583" y="839"/>
                    <a:pt x="574" y="858"/>
                    <a:pt x="589" y="868"/>
                  </a:cubicBezTo>
                  <a:cubicBezTo>
                    <a:pt x="585" y="854"/>
                    <a:pt x="595" y="822"/>
                    <a:pt x="586" y="809"/>
                  </a:cubicBezTo>
                  <a:cubicBezTo>
                    <a:pt x="586" y="805"/>
                    <a:pt x="593" y="807"/>
                    <a:pt x="591" y="801"/>
                  </a:cubicBezTo>
                  <a:cubicBezTo>
                    <a:pt x="592" y="728"/>
                    <a:pt x="589" y="643"/>
                    <a:pt x="592" y="568"/>
                  </a:cubicBezTo>
                  <a:cubicBezTo>
                    <a:pt x="595" y="507"/>
                    <a:pt x="592" y="448"/>
                    <a:pt x="591" y="392"/>
                  </a:cubicBezTo>
                  <a:cubicBezTo>
                    <a:pt x="590" y="346"/>
                    <a:pt x="590" y="296"/>
                    <a:pt x="591" y="250"/>
                  </a:cubicBezTo>
                  <a:cubicBezTo>
                    <a:pt x="591" y="207"/>
                    <a:pt x="590" y="169"/>
                    <a:pt x="586" y="125"/>
                  </a:cubicBezTo>
                  <a:cubicBezTo>
                    <a:pt x="586" y="126"/>
                    <a:pt x="586" y="127"/>
                    <a:pt x="585" y="127"/>
                  </a:cubicBezTo>
                  <a:cubicBezTo>
                    <a:pt x="554" y="147"/>
                    <a:pt x="490" y="160"/>
                    <a:pt x="454" y="175"/>
                  </a:cubicBezTo>
                  <a:close/>
                  <a:moveTo>
                    <a:pt x="944" y="892"/>
                  </a:moveTo>
                  <a:cubicBezTo>
                    <a:pt x="981" y="896"/>
                    <a:pt x="1011" y="889"/>
                    <a:pt x="1023" y="868"/>
                  </a:cubicBezTo>
                  <a:cubicBezTo>
                    <a:pt x="1029" y="822"/>
                    <a:pt x="1024" y="774"/>
                    <a:pt x="1023" y="727"/>
                  </a:cubicBezTo>
                  <a:cubicBezTo>
                    <a:pt x="1020" y="629"/>
                    <a:pt x="1024" y="539"/>
                    <a:pt x="1029" y="457"/>
                  </a:cubicBezTo>
                  <a:cubicBezTo>
                    <a:pt x="1032" y="414"/>
                    <a:pt x="1026" y="369"/>
                    <a:pt x="1026" y="321"/>
                  </a:cubicBezTo>
                  <a:cubicBezTo>
                    <a:pt x="1026" y="313"/>
                    <a:pt x="1029" y="305"/>
                    <a:pt x="1029" y="297"/>
                  </a:cubicBezTo>
                  <a:cubicBezTo>
                    <a:pt x="1029" y="289"/>
                    <a:pt x="1026" y="281"/>
                    <a:pt x="1026" y="272"/>
                  </a:cubicBezTo>
                  <a:cubicBezTo>
                    <a:pt x="1027" y="250"/>
                    <a:pt x="1036" y="205"/>
                    <a:pt x="1021" y="181"/>
                  </a:cubicBezTo>
                  <a:cubicBezTo>
                    <a:pt x="1015" y="171"/>
                    <a:pt x="993" y="162"/>
                    <a:pt x="976" y="160"/>
                  </a:cubicBezTo>
                  <a:cubicBezTo>
                    <a:pt x="950" y="158"/>
                    <a:pt x="929" y="160"/>
                    <a:pt x="903" y="157"/>
                  </a:cubicBezTo>
                  <a:cubicBezTo>
                    <a:pt x="873" y="154"/>
                    <a:pt x="851" y="148"/>
                    <a:pt x="835" y="151"/>
                  </a:cubicBezTo>
                  <a:cubicBezTo>
                    <a:pt x="829" y="152"/>
                    <a:pt x="812" y="158"/>
                    <a:pt x="809" y="165"/>
                  </a:cubicBezTo>
                  <a:cubicBezTo>
                    <a:pt x="807" y="169"/>
                    <a:pt x="809" y="172"/>
                    <a:pt x="809" y="178"/>
                  </a:cubicBezTo>
                  <a:cubicBezTo>
                    <a:pt x="809" y="191"/>
                    <a:pt x="811" y="210"/>
                    <a:pt x="811" y="224"/>
                  </a:cubicBezTo>
                  <a:cubicBezTo>
                    <a:pt x="811" y="230"/>
                    <a:pt x="806" y="236"/>
                    <a:pt x="806" y="242"/>
                  </a:cubicBezTo>
                  <a:cubicBezTo>
                    <a:pt x="806" y="260"/>
                    <a:pt x="808" y="282"/>
                    <a:pt x="808" y="300"/>
                  </a:cubicBezTo>
                  <a:cubicBezTo>
                    <a:pt x="808" y="348"/>
                    <a:pt x="817" y="404"/>
                    <a:pt x="817" y="459"/>
                  </a:cubicBezTo>
                  <a:cubicBezTo>
                    <a:pt x="817" y="486"/>
                    <a:pt x="814" y="513"/>
                    <a:pt x="815" y="539"/>
                  </a:cubicBezTo>
                  <a:cubicBezTo>
                    <a:pt x="816" y="567"/>
                    <a:pt x="822" y="594"/>
                    <a:pt x="821" y="620"/>
                  </a:cubicBezTo>
                  <a:cubicBezTo>
                    <a:pt x="821" y="659"/>
                    <a:pt x="820" y="702"/>
                    <a:pt x="820" y="744"/>
                  </a:cubicBezTo>
                  <a:cubicBezTo>
                    <a:pt x="819" y="790"/>
                    <a:pt x="810" y="836"/>
                    <a:pt x="824" y="874"/>
                  </a:cubicBezTo>
                  <a:cubicBezTo>
                    <a:pt x="856" y="879"/>
                    <a:pt x="902" y="889"/>
                    <a:pt x="944" y="892"/>
                  </a:cubicBezTo>
                  <a:close/>
                  <a:moveTo>
                    <a:pt x="603" y="247"/>
                  </a:moveTo>
                  <a:cubicBezTo>
                    <a:pt x="624" y="248"/>
                    <a:pt x="645" y="262"/>
                    <a:pt x="670" y="266"/>
                  </a:cubicBezTo>
                  <a:cubicBezTo>
                    <a:pt x="701" y="272"/>
                    <a:pt x="772" y="276"/>
                    <a:pt x="794" y="259"/>
                  </a:cubicBezTo>
                  <a:cubicBezTo>
                    <a:pt x="792" y="237"/>
                    <a:pt x="792" y="229"/>
                    <a:pt x="796" y="210"/>
                  </a:cubicBezTo>
                  <a:cubicBezTo>
                    <a:pt x="736" y="228"/>
                    <a:pt x="664" y="220"/>
                    <a:pt x="603" y="203"/>
                  </a:cubicBezTo>
                  <a:cubicBezTo>
                    <a:pt x="599" y="218"/>
                    <a:pt x="602" y="230"/>
                    <a:pt x="603" y="247"/>
                  </a:cubicBezTo>
                  <a:close/>
                  <a:moveTo>
                    <a:pt x="498" y="256"/>
                  </a:moveTo>
                  <a:cubicBezTo>
                    <a:pt x="473" y="247"/>
                    <a:pt x="454" y="226"/>
                    <a:pt x="421" y="222"/>
                  </a:cubicBezTo>
                  <a:cubicBezTo>
                    <a:pt x="415" y="230"/>
                    <a:pt x="409" y="236"/>
                    <a:pt x="406" y="247"/>
                  </a:cubicBezTo>
                  <a:cubicBezTo>
                    <a:pt x="445" y="247"/>
                    <a:pt x="467" y="271"/>
                    <a:pt x="498" y="289"/>
                  </a:cubicBezTo>
                  <a:cubicBezTo>
                    <a:pt x="501" y="275"/>
                    <a:pt x="506" y="267"/>
                    <a:pt x="498" y="256"/>
                  </a:cubicBezTo>
                  <a:close/>
                  <a:moveTo>
                    <a:pt x="274" y="260"/>
                  </a:moveTo>
                  <a:cubicBezTo>
                    <a:pt x="227" y="335"/>
                    <a:pt x="190" y="418"/>
                    <a:pt x="151" y="498"/>
                  </a:cubicBezTo>
                  <a:cubicBezTo>
                    <a:pt x="149" y="504"/>
                    <a:pt x="143" y="508"/>
                    <a:pt x="141" y="513"/>
                  </a:cubicBezTo>
                  <a:cubicBezTo>
                    <a:pt x="135" y="525"/>
                    <a:pt x="135" y="539"/>
                    <a:pt x="130" y="551"/>
                  </a:cubicBezTo>
                  <a:cubicBezTo>
                    <a:pt x="113" y="595"/>
                    <a:pt x="80" y="636"/>
                    <a:pt x="66" y="680"/>
                  </a:cubicBezTo>
                  <a:cubicBezTo>
                    <a:pt x="45" y="708"/>
                    <a:pt x="34" y="738"/>
                    <a:pt x="21" y="773"/>
                  </a:cubicBezTo>
                  <a:cubicBezTo>
                    <a:pt x="34" y="785"/>
                    <a:pt x="58" y="791"/>
                    <a:pt x="72" y="798"/>
                  </a:cubicBezTo>
                  <a:cubicBezTo>
                    <a:pt x="76" y="800"/>
                    <a:pt x="79" y="802"/>
                    <a:pt x="83" y="803"/>
                  </a:cubicBezTo>
                  <a:cubicBezTo>
                    <a:pt x="106" y="812"/>
                    <a:pt x="127" y="821"/>
                    <a:pt x="147" y="821"/>
                  </a:cubicBezTo>
                  <a:cubicBezTo>
                    <a:pt x="151" y="814"/>
                    <a:pt x="151" y="808"/>
                    <a:pt x="148" y="800"/>
                  </a:cubicBezTo>
                  <a:cubicBezTo>
                    <a:pt x="151" y="794"/>
                    <a:pt x="157" y="800"/>
                    <a:pt x="159" y="794"/>
                  </a:cubicBezTo>
                  <a:cubicBezTo>
                    <a:pt x="197" y="708"/>
                    <a:pt x="239" y="627"/>
                    <a:pt x="270" y="533"/>
                  </a:cubicBezTo>
                  <a:cubicBezTo>
                    <a:pt x="308" y="445"/>
                    <a:pt x="344" y="341"/>
                    <a:pt x="389" y="260"/>
                  </a:cubicBezTo>
                  <a:cubicBezTo>
                    <a:pt x="385" y="259"/>
                    <a:pt x="381" y="256"/>
                    <a:pt x="382" y="250"/>
                  </a:cubicBezTo>
                  <a:cubicBezTo>
                    <a:pt x="390" y="248"/>
                    <a:pt x="397" y="245"/>
                    <a:pt x="395" y="233"/>
                  </a:cubicBezTo>
                  <a:cubicBezTo>
                    <a:pt x="365" y="230"/>
                    <a:pt x="310" y="242"/>
                    <a:pt x="274" y="260"/>
                  </a:cubicBezTo>
                  <a:close/>
                  <a:moveTo>
                    <a:pt x="1170" y="797"/>
                  </a:moveTo>
                  <a:cubicBezTo>
                    <a:pt x="1172" y="717"/>
                    <a:pt x="1176" y="626"/>
                    <a:pt x="1174" y="550"/>
                  </a:cubicBezTo>
                  <a:cubicBezTo>
                    <a:pt x="1174" y="527"/>
                    <a:pt x="1170" y="502"/>
                    <a:pt x="1168" y="486"/>
                  </a:cubicBezTo>
                  <a:cubicBezTo>
                    <a:pt x="1168" y="477"/>
                    <a:pt x="1170" y="473"/>
                    <a:pt x="1170" y="462"/>
                  </a:cubicBezTo>
                  <a:cubicBezTo>
                    <a:pt x="1170" y="432"/>
                    <a:pt x="1170" y="401"/>
                    <a:pt x="1170" y="365"/>
                  </a:cubicBezTo>
                  <a:cubicBezTo>
                    <a:pt x="1170" y="339"/>
                    <a:pt x="1175" y="280"/>
                    <a:pt x="1164" y="268"/>
                  </a:cubicBezTo>
                  <a:cubicBezTo>
                    <a:pt x="1159" y="262"/>
                    <a:pt x="1112" y="251"/>
                    <a:pt x="1097" y="251"/>
                  </a:cubicBezTo>
                  <a:cubicBezTo>
                    <a:pt x="1094" y="251"/>
                    <a:pt x="1085" y="254"/>
                    <a:pt x="1082" y="257"/>
                  </a:cubicBezTo>
                  <a:cubicBezTo>
                    <a:pt x="1084" y="279"/>
                    <a:pt x="1079" y="304"/>
                    <a:pt x="1079" y="329"/>
                  </a:cubicBezTo>
                  <a:cubicBezTo>
                    <a:pt x="1079" y="354"/>
                    <a:pt x="1079" y="380"/>
                    <a:pt x="1079" y="406"/>
                  </a:cubicBezTo>
                  <a:cubicBezTo>
                    <a:pt x="1079" y="458"/>
                    <a:pt x="1083" y="507"/>
                    <a:pt x="1085" y="559"/>
                  </a:cubicBezTo>
                  <a:cubicBezTo>
                    <a:pt x="1090" y="673"/>
                    <a:pt x="1083" y="783"/>
                    <a:pt x="1081" y="889"/>
                  </a:cubicBezTo>
                  <a:cubicBezTo>
                    <a:pt x="1098" y="911"/>
                    <a:pt x="1141" y="900"/>
                    <a:pt x="1165" y="891"/>
                  </a:cubicBezTo>
                  <a:cubicBezTo>
                    <a:pt x="1173" y="862"/>
                    <a:pt x="1169" y="832"/>
                    <a:pt x="1170" y="797"/>
                  </a:cubicBezTo>
                  <a:close/>
                  <a:moveTo>
                    <a:pt x="359" y="606"/>
                  </a:moveTo>
                  <a:cubicBezTo>
                    <a:pt x="361" y="598"/>
                    <a:pt x="366" y="593"/>
                    <a:pt x="368" y="585"/>
                  </a:cubicBezTo>
                  <a:cubicBezTo>
                    <a:pt x="364" y="586"/>
                    <a:pt x="360" y="586"/>
                    <a:pt x="356" y="585"/>
                  </a:cubicBezTo>
                  <a:cubicBezTo>
                    <a:pt x="353" y="561"/>
                    <a:pt x="326" y="567"/>
                    <a:pt x="316" y="553"/>
                  </a:cubicBezTo>
                  <a:cubicBezTo>
                    <a:pt x="320" y="550"/>
                    <a:pt x="319" y="543"/>
                    <a:pt x="326" y="542"/>
                  </a:cubicBezTo>
                  <a:cubicBezTo>
                    <a:pt x="334" y="507"/>
                    <a:pt x="361" y="490"/>
                    <a:pt x="363" y="448"/>
                  </a:cubicBezTo>
                  <a:cubicBezTo>
                    <a:pt x="380" y="432"/>
                    <a:pt x="402" y="457"/>
                    <a:pt x="420" y="463"/>
                  </a:cubicBezTo>
                  <a:cubicBezTo>
                    <a:pt x="422" y="456"/>
                    <a:pt x="426" y="452"/>
                    <a:pt x="429" y="445"/>
                  </a:cubicBezTo>
                  <a:cubicBezTo>
                    <a:pt x="411" y="432"/>
                    <a:pt x="394" y="433"/>
                    <a:pt x="380" y="423"/>
                  </a:cubicBezTo>
                  <a:cubicBezTo>
                    <a:pt x="377" y="397"/>
                    <a:pt x="400" y="399"/>
                    <a:pt x="403" y="372"/>
                  </a:cubicBezTo>
                  <a:cubicBezTo>
                    <a:pt x="413" y="360"/>
                    <a:pt x="419" y="345"/>
                    <a:pt x="423" y="330"/>
                  </a:cubicBezTo>
                  <a:cubicBezTo>
                    <a:pt x="426" y="319"/>
                    <a:pt x="428" y="299"/>
                    <a:pt x="432" y="307"/>
                  </a:cubicBezTo>
                  <a:cubicBezTo>
                    <a:pt x="435" y="305"/>
                    <a:pt x="430" y="302"/>
                    <a:pt x="433" y="301"/>
                  </a:cubicBezTo>
                  <a:cubicBezTo>
                    <a:pt x="453" y="295"/>
                    <a:pt x="468" y="310"/>
                    <a:pt x="486" y="318"/>
                  </a:cubicBezTo>
                  <a:cubicBezTo>
                    <a:pt x="487" y="313"/>
                    <a:pt x="491" y="311"/>
                    <a:pt x="491" y="306"/>
                  </a:cubicBezTo>
                  <a:cubicBezTo>
                    <a:pt x="472" y="279"/>
                    <a:pt x="436" y="263"/>
                    <a:pt x="403" y="259"/>
                  </a:cubicBezTo>
                  <a:cubicBezTo>
                    <a:pt x="403" y="266"/>
                    <a:pt x="393" y="272"/>
                    <a:pt x="397" y="279"/>
                  </a:cubicBezTo>
                  <a:cubicBezTo>
                    <a:pt x="406" y="282"/>
                    <a:pt x="432" y="297"/>
                    <a:pt x="411" y="312"/>
                  </a:cubicBezTo>
                  <a:cubicBezTo>
                    <a:pt x="412" y="321"/>
                    <a:pt x="406" y="323"/>
                    <a:pt x="407" y="332"/>
                  </a:cubicBezTo>
                  <a:cubicBezTo>
                    <a:pt x="396" y="349"/>
                    <a:pt x="388" y="374"/>
                    <a:pt x="380" y="389"/>
                  </a:cubicBezTo>
                  <a:cubicBezTo>
                    <a:pt x="375" y="398"/>
                    <a:pt x="375" y="414"/>
                    <a:pt x="363" y="418"/>
                  </a:cubicBezTo>
                  <a:cubicBezTo>
                    <a:pt x="357" y="416"/>
                    <a:pt x="354" y="411"/>
                    <a:pt x="350" y="406"/>
                  </a:cubicBezTo>
                  <a:cubicBezTo>
                    <a:pt x="345" y="408"/>
                    <a:pt x="340" y="410"/>
                    <a:pt x="332" y="409"/>
                  </a:cubicBezTo>
                  <a:cubicBezTo>
                    <a:pt x="329" y="416"/>
                    <a:pt x="326" y="421"/>
                    <a:pt x="326" y="430"/>
                  </a:cubicBezTo>
                  <a:cubicBezTo>
                    <a:pt x="336" y="433"/>
                    <a:pt x="350" y="440"/>
                    <a:pt x="348" y="453"/>
                  </a:cubicBezTo>
                  <a:cubicBezTo>
                    <a:pt x="348" y="458"/>
                    <a:pt x="338" y="463"/>
                    <a:pt x="335" y="471"/>
                  </a:cubicBezTo>
                  <a:cubicBezTo>
                    <a:pt x="332" y="477"/>
                    <a:pt x="333" y="484"/>
                    <a:pt x="332" y="489"/>
                  </a:cubicBezTo>
                  <a:cubicBezTo>
                    <a:pt x="325" y="510"/>
                    <a:pt x="313" y="536"/>
                    <a:pt x="306" y="550"/>
                  </a:cubicBezTo>
                  <a:cubicBezTo>
                    <a:pt x="304" y="551"/>
                    <a:pt x="300" y="551"/>
                    <a:pt x="298" y="553"/>
                  </a:cubicBezTo>
                  <a:cubicBezTo>
                    <a:pt x="293" y="549"/>
                    <a:pt x="289" y="544"/>
                    <a:pt x="282" y="542"/>
                  </a:cubicBezTo>
                  <a:cubicBezTo>
                    <a:pt x="277" y="550"/>
                    <a:pt x="275" y="559"/>
                    <a:pt x="271" y="568"/>
                  </a:cubicBezTo>
                  <a:cubicBezTo>
                    <a:pt x="282" y="571"/>
                    <a:pt x="292" y="577"/>
                    <a:pt x="291" y="588"/>
                  </a:cubicBezTo>
                  <a:cubicBezTo>
                    <a:pt x="270" y="614"/>
                    <a:pt x="257" y="656"/>
                    <a:pt x="253" y="689"/>
                  </a:cubicBezTo>
                  <a:cubicBezTo>
                    <a:pt x="249" y="693"/>
                    <a:pt x="245" y="695"/>
                    <a:pt x="241" y="695"/>
                  </a:cubicBezTo>
                  <a:cubicBezTo>
                    <a:pt x="234" y="692"/>
                    <a:pt x="231" y="684"/>
                    <a:pt x="223" y="682"/>
                  </a:cubicBezTo>
                  <a:cubicBezTo>
                    <a:pt x="219" y="696"/>
                    <a:pt x="207" y="711"/>
                    <a:pt x="206" y="723"/>
                  </a:cubicBezTo>
                  <a:cubicBezTo>
                    <a:pt x="241" y="714"/>
                    <a:pt x="264" y="741"/>
                    <a:pt x="294" y="753"/>
                  </a:cubicBezTo>
                  <a:cubicBezTo>
                    <a:pt x="297" y="747"/>
                    <a:pt x="302" y="742"/>
                    <a:pt x="304" y="735"/>
                  </a:cubicBezTo>
                  <a:cubicBezTo>
                    <a:pt x="294" y="719"/>
                    <a:pt x="278" y="710"/>
                    <a:pt x="259" y="703"/>
                  </a:cubicBezTo>
                  <a:cubicBezTo>
                    <a:pt x="259" y="701"/>
                    <a:pt x="258" y="700"/>
                    <a:pt x="257" y="698"/>
                  </a:cubicBezTo>
                  <a:cubicBezTo>
                    <a:pt x="260" y="695"/>
                    <a:pt x="260" y="688"/>
                    <a:pt x="266" y="688"/>
                  </a:cubicBezTo>
                  <a:cubicBezTo>
                    <a:pt x="266" y="685"/>
                    <a:pt x="266" y="682"/>
                    <a:pt x="266" y="679"/>
                  </a:cubicBezTo>
                  <a:cubicBezTo>
                    <a:pt x="286" y="663"/>
                    <a:pt x="288" y="630"/>
                    <a:pt x="306" y="612"/>
                  </a:cubicBezTo>
                  <a:cubicBezTo>
                    <a:pt x="306" y="599"/>
                    <a:pt x="309" y="589"/>
                    <a:pt x="318" y="585"/>
                  </a:cubicBezTo>
                  <a:cubicBezTo>
                    <a:pt x="334" y="586"/>
                    <a:pt x="343" y="598"/>
                    <a:pt x="359" y="606"/>
                  </a:cubicBezTo>
                  <a:close/>
                  <a:moveTo>
                    <a:pt x="738" y="285"/>
                  </a:moveTo>
                  <a:cubicBezTo>
                    <a:pt x="691" y="287"/>
                    <a:pt x="645" y="270"/>
                    <a:pt x="601" y="262"/>
                  </a:cubicBezTo>
                  <a:cubicBezTo>
                    <a:pt x="601" y="263"/>
                    <a:pt x="601" y="265"/>
                    <a:pt x="601" y="266"/>
                  </a:cubicBezTo>
                  <a:cubicBezTo>
                    <a:pt x="605" y="427"/>
                    <a:pt x="599" y="604"/>
                    <a:pt x="603" y="744"/>
                  </a:cubicBezTo>
                  <a:cubicBezTo>
                    <a:pt x="606" y="740"/>
                    <a:pt x="620" y="744"/>
                    <a:pt x="620" y="744"/>
                  </a:cubicBezTo>
                  <a:cubicBezTo>
                    <a:pt x="626" y="742"/>
                    <a:pt x="629" y="747"/>
                    <a:pt x="638" y="748"/>
                  </a:cubicBezTo>
                  <a:cubicBezTo>
                    <a:pt x="643" y="750"/>
                    <a:pt x="650" y="747"/>
                    <a:pt x="656" y="748"/>
                  </a:cubicBezTo>
                  <a:cubicBezTo>
                    <a:pt x="660" y="749"/>
                    <a:pt x="663" y="752"/>
                    <a:pt x="667" y="753"/>
                  </a:cubicBezTo>
                  <a:cubicBezTo>
                    <a:pt x="711" y="761"/>
                    <a:pt x="762" y="754"/>
                    <a:pt x="808" y="748"/>
                  </a:cubicBezTo>
                  <a:cubicBezTo>
                    <a:pt x="807" y="692"/>
                    <a:pt x="810" y="637"/>
                    <a:pt x="806" y="576"/>
                  </a:cubicBezTo>
                  <a:cubicBezTo>
                    <a:pt x="803" y="528"/>
                    <a:pt x="806" y="478"/>
                    <a:pt x="803" y="430"/>
                  </a:cubicBezTo>
                  <a:cubicBezTo>
                    <a:pt x="800" y="382"/>
                    <a:pt x="793" y="323"/>
                    <a:pt x="796" y="275"/>
                  </a:cubicBezTo>
                  <a:cubicBezTo>
                    <a:pt x="775" y="275"/>
                    <a:pt x="757" y="284"/>
                    <a:pt x="738" y="285"/>
                  </a:cubicBezTo>
                  <a:close/>
                  <a:moveTo>
                    <a:pt x="1040" y="269"/>
                  </a:moveTo>
                  <a:cubicBezTo>
                    <a:pt x="1039" y="300"/>
                    <a:pt x="1044" y="307"/>
                    <a:pt x="1038" y="327"/>
                  </a:cubicBezTo>
                  <a:cubicBezTo>
                    <a:pt x="1040" y="366"/>
                    <a:pt x="1046" y="408"/>
                    <a:pt x="1043" y="451"/>
                  </a:cubicBezTo>
                  <a:cubicBezTo>
                    <a:pt x="1033" y="587"/>
                    <a:pt x="1037" y="739"/>
                    <a:pt x="1043" y="868"/>
                  </a:cubicBezTo>
                  <a:cubicBezTo>
                    <a:pt x="1049" y="871"/>
                    <a:pt x="1056" y="881"/>
                    <a:pt x="1065" y="877"/>
                  </a:cubicBezTo>
                  <a:cubicBezTo>
                    <a:pt x="1078" y="767"/>
                    <a:pt x="1075" y="662"/>
                    <a:pt x="1073" y="551"/>
                  </a:cubicBezTo>
                  <a:cubicBezTo>
                    <a:pt x="1072" y="517"/>
                    <a:pt x="1067" y="483"/>
                    <a:pt x="1065" y="448"/>
                  </a:cubicBezTo>
                  <a:cubicBezTo>
                    <a:pt x="1063" y="389"/>
                    <a:pt x="1070" y="325"/>
                    <a:pt x="1067" y="268"/>
                  </a:cubicBezTo>
                  <a:cubicBezTo>
                    <a:pt x="1053" y="266"/>
                    <a:pt x="1050" y="273"/>
                    <a:pt x="1041" y="268"/>
                  </a:cubicBezTo>
                  <a:cubicBezTo>
                    <a:pt x="1041" y="266"/>
                    <a:pt x="1039" y="267"/>
                    <a:pt x="1040" y="269"/>
                  </a:cubicBezTo>
                  <a:close/>
                  <a:moveTo>
                    <a:pt x="1467" y="397"/>
                  </a:moveTo>
                  <a:cubicBezTo>
                    <a:pt x="1496" y="392"/>
                    <a:pt x="1534" y="379"/>
                    <a:pt x="1547" y="359"/>
                  </a:cubicBezTo>
                  <a:cubicBezTo>
                    <a:pt x="1559" y="341"/>
                    <a:pt x="1543" y="327"/>
                    <a:pt x="1537" y="315"/>
                  </a:cubicBezTo>
                  <a:cubicBezTo>
                    <a:pt x="1531" y="303"/>
                    <a:pt x="1528" y="286"/>
                    <a:pt x="1516" y="283"/>
                  </a:cubicBezTo>
                  <a:cubicBezTo>
                    <a:pt x="1510" y="282"/>
                    <a:pt x="1493" y="283"/>
                    <a:pt x="1481" y="285"/>
                  </a:cubicBezTo>
                  <a:cubicBezTo>
                    <a:pt x="1469" y="286"/>
                    <a:pt x="1454" y="288"/>
                    <a:pt x="1446" y="291"/>
                  </a:cubicBezTo>
                  <a:cubicBezTo>
                    <a:pt x="1429" y="296"/>
                    <a:pt x="1417" y="310"/>
                    <a:pt x="1406" y="315"/>
                  </a:cubicBezTo>
                  <a:cubicBezTo>
                    <a:pt x="1410" y="320"/>
                    <a:pt x="1401" y="324"/>
                    <a:pt x="1405" y="329"/>
                  </a:cubicBezTo>
                  <a:cubicBezTo>
                    <a:pt x="1400" y="329"/>
                    <a:pt x="1397" y="333"/>
                    <a:pt x="1394" y="336"/>
                  </a:cubicBezTo>
                  <a:cubicBezTo>
                    <a:pt x="1395" y="363"/>
                    <a:pt x="1412" y="382"/>
                    <a:pt x="1422" y="404"/>
                  </a:cubicBezTo>
                  <a:cubicBezTo>
                    <a:pt x="1435" y="397"/>
                    <a:pt x="1450" y="400"/>
                    <a:pt x="1467" y="397"/>
                  </a:cubicBezTo>
                  <a:close/>
                  <a:moveTo>
                    <a:pt x="388" y="292"/>
                  </a:moveTo>
                  <a:cubicBezTo>
                    <a:pt x="371" y="325"/>
                    <a:pt x="355" y="359"/>
                    <a:pt x="339" y="392"/>
                  </a:cubicBezTo>
                  <a:cubicBezTo>
                    <a:pt x="350" y="388"/>
                    <a:pt x="350" y="396"/>
                    <a:pt x="359" y="397"/>
                  </a:cubicBezTo>
                  <a:cubicBezTo>
                    <a:pt x="378" y="369"/>
                    <a:pt x="393" y="332"/>
                    <a:pt x="403" y="300"/>
                  </a:cubicBezTo>
                  <a:cubicBezTo>
                    <a:pt x="400" y="295"/>
                    <a:pt x="397" y="291"/>
                    <a:pt x="388" y="292"/>
                  </a:cubicBezTo>
                  <a:close/>
                  <a:moveTo>
                    <a:pt x="447" y="319"/>
                  </a:moveTo>
                  <a:cubicBezTo>
                    <a:pt x="438" y="329"/>
                    <a:pt x="435" y="344"/>
                    <a:pt x="424" y="366"/>
                  </a:cubicBezTo>
                  <a:cubicBezTo>
                    <a:pt x="416" y="383"/>
                    <a:pt x="401" y="399"/>
                    <a:pt x="403" y="410"/>
                  </a:cubicBezTo>
                  <a:cubicBezTo>
                    <a:pt x="405" y="422"/>
                    <a:pt x="423" y="423"/>
                    <a:pt x="430" y="433"/>
                  </a:cubicBezTo>
                  <a:cubicBezTo>
                    <a:pt x="452" y="406"/>
                    <a:pt x="462" y="367"/>
                    <a:pt x="479" y="335"/>
                  </a:cubicBezTo>
                  <a:cubicBezTo>
                    <a:pt x="472" y="326"/>
                    <a:pt x="459" y="318"/>
                    <a:pt x="447" y="319"/>
                  </a:cubicBezTo>
                  <a:close/>
                  <a:moveTo>
                    <a:pt x="492" y="333"/>
                  </a:moveTo>
                  <a:cubicBezTo>
                    <a:pt x="481" y="368"/>
                    <a:pt x="456" y="403"/>
                    <a:pt x="445" y="438"/>
                  </a:cubicBezTo>
                  <a:cubicBezTo>
                    <a:pt x="437" y="466"/>
                    <a:pt x="445" y="513"/>
                    <a:pt x="447" y="548"/>
                  </a:cubicBezTo>
                  <a:cubicBezTo>
                    <a:pt x="449" y="581"/>
                    <a:pt x="444" y="615"/>
                    <a:pt x="445" y="644"/>
                  </a:cubicBezTo>
                  <a:cubicBezTo>
                    <a:pt x="448" y="710"/>
                    <a:pt x="450" y="788"/>
                    <a:pt x="447" y="858"/>
                  </a:cubicBezTo>
                  <a:cubicBezTo>
                    <a:pt x="449" y="863"/>
                    <a:pt x="459" y="865"/>
                    <a:pt x="456" y="877"/>
                  </a:cubicBezTo>
                  <a:cubicBezTo>
                    <a:pt x="490" y="894"/>
                    <a:pt x="531" y="886"/>
                    <a:pt x="567" y="876"/>
                  </a:cubicBezTo>
                  <a:cubicBezTo>
                    <a:pt x="576" y="837"/>
                    <a:pt x="568" y="796"/>
                    <a:pt x="568" y="754"/>
                  </a:cubicBezTo>
                  <a:cubicBezTo>
                    <a:pt x="569" y="691"/>
                    <a:pt x="577" y="625"/>
                    <a:pt x="576" y="548"/>
                  </a:cubicBezTo>
                  <a:cubicBezTo>
                    <a:pt x="575" y="527"/>
                    <a:pt x="576" y="505"/>
                    <a:pt x="574" y="486"/>
                  </a:cubicBezTo>
                  <a:cubicBezTo>
                    <a:pt x="574" y="480"/>
                    <a:pt x="570" y="475"/>
                    <a:pt x="570" y="470"/>
                  </a:cubicBezTo>
                  <a:cubicBezTo>
                    <a:pt x="568" y="455"/>
                    <a:pt x="573" y="439"/>
                    <a:pt x="571" y="424"/>
                  </a:cubicBezTo>
                  <a:cubicBezTo>
                    <a:pt x="568" y="395"/>
                    <a:pt x="562" y="368"/>
                    <a:pt x="559" y="336"/>
                  </a:cubicBezTo>
                  <a:cubicBezTo>
                    <a:pt x="539" y="327"/>
                    <a:pt x="512" y="327"/>
                    <a:pt x="492" y="333"/>
                  </a:cubicBezTo>
                  <a:close/>
                  <a:moveTo>
                    <a:pt x="1426" y="416"/>
                  </a:moveTo>
                  <a:cubicBezTo>
                    <a:pt x="1427" y="428"/>
                    <a:pt x="1433" y="434"/>
                    <a:pt x="1437" y="442"/>
                  </a:cubicBezTo>
                  <a:cubicBezTo>
                    <a:pt x="1444" y="443"/>
                    <a:pt x="1445" y="437"/>
                    <a:pt x="1452" y="438"/>
                  </a:cubicBezTo>
                  <a:cubicBezTo>
                    <a:pt x="1498" y="454"/>
                    <a:pt x="1610" y="417"/>
                    <a:pt x="1558" y="362"/>
                  </a:cubicBezTo>
                  <a:cubicBezTo>
                    <a:pt x="1536" y="402"/>
                    <a:pt x="1477" y="409"/>
                    <a:pt x="1426" y="416"/>
                  </a:cubicBezTo>
                  <a:close/>
                  <a:moveTo>
                    <a:pt x="1396" y="503"/>
                  </a:moveTo>
                  <a:cubicBezTo>
                    <a:pt x="1396" y="514"/>
                    <a:pt x="1393" y="526"/>
                    <a:pt x="1393" y="538"/>
                  </a:cubicBezTo>
                  <a:cubicBezTo>
                    <a:pt x="1393" y="562"/>
                    <a:pt x="1395" y="590"/>
                    <a:pt x="1396" y="618"/>
                  </a:cubicBezTo>
                  <a:cubicBezTo>
                    <a:pt x="1396" y="635"/>
                    <a:pt x="1396" y="654"/>
                    <a:pt x="1399" y="665"/>
                  </a:cubicBezTo>
                  <a:cubicBezTo>
                    <a:pt x="1401" y="673"/>
                    <a:pt x="1411" y="681"/>
                    <a:pt x="1417" y="691"/>
                  </a:cubicBezTo>
                  <a:cubicBezTo>
                    <a:pt x="1430" y="712"/>
                    <a:pt x="1442" y="742"/>
                    <a:pt x="1455" y="773"/>
                  </a:cubicBezTo>
                  <a:cubicBezTo>
                    <a:pt x="1464" y="794"/>
                    <a:pt x="1478" y="842"/>
                    <a:pt x="1493" y="855"/>
                  </a:cubicBezTo>
                  <a:cubicBezTo>
                    <a:pt x="1502" y="862"/>
                    <a:pt x="1523" y="864"/>
                    <a:pt x="1534" y="870"/>
                  </a:cubicBezTo>
                  <a:cubicBezTo>
                    <a:pt x="1557" y="881"/>
                    <a:pt x="1587" y="883"/>
                    <a:pt x="1610" y="888"/>
                  </a:cubicBezTo>
                  <a:cubicBezTo>
                    <a:pt x="1599" y="872"/>
                    <a:pt x="1594" y="853"/>
                    <a:pt x="1588" y="833"/>
                  </a:cubicBezTo>
                  <a:cubicBezTo>
                    <a:pt x="1584" y="818"/>
                    <a:pt x="1575" y="805"/>
                    <a:pt x="1570" y="791"/>
                  </a:cubicBezTo>
                  <a:cubicBezTo>
                    <a:pt x="1568" y="785"/>
                    <a:pt x="1569" y="779"/>
                    <a:pt x="1567" y="773"/>
                  </a:cubicBezTo>
                  <a:cubicBezTo>
                    <a:pt x="1556" y="740"/>
                    <a:pt x="1538" y="707"/>
                    <a:pt x="1525" y="674"/>
                  </a:cubicBezTo>
                  <a:cubicBezTo>
                    <a:pt x="1511" y="640"/>
                    <a:pt x="1500" y="606"/>
                    <a:pt x="1485" y="574"/>
                  </a:cubicBezTo>
                  <a:cubicBezTo>
                    <a:pt x="1455" y="509"/>
                    <a:pt x="1428" y="443"/>
                    <a:pt x="1396" y="380"/>
                  </a:cubicBezTo>
                  <a:cubicBezTo>
                    <a:pt x="1396" y="379"/>
                    <a:pt x="1393" y="378"/>
                    <a:pt x="1393" y="380"/>
                  </a:cubicBezTo>
                  <a:cubicBezTo>
                    <a:pt x="1392" y="413"/>
                    <a:pt x="1395" y="458"/>
                    <a:pt x="1396" y="503"/>
                  </a:cubicBezTo>
                  <a:close/>
                  <a:moveTo>
                    <a:pt x="1443" y="454"/>
                  </a:moveTo>
                  <a:cubicBezTo>
                    <a:pt x="1451" y="465"/>
                    <a:pt x="1454" y="481"/>
                    <a:pt x="1461" y="492"/>
                  </a:cubicBezTo>
                  <a:cubicBezTo>
                    <a:pt x="1461" y="489"/>
                    <a:pt x="1462" y="487"/>
                    <a:pt x="1466" y="488"/>
                  </a:cubicBezTo>
                  <a:cubicBezTo>
                    <a:pt x="1476" y="489"/>
                    <a:pt x="1491" y="488"/>
                    <a:pt x="1502" y="488"/>
                  </a:cubicBezTo>
                  <a:cubicBezTo>
                    <a:pt x="1534" y="486"/>
                    <a:pt x="1574" y="457"/>
                    <a:pt x="1584" y="435"/>
                  </a:cubicBezTo>
                  <a:cubicBezTo>
                    <a:pt x="1588" y="426"/>
                    <a:pt x="1588" y="415"/>
                    <a:pt x="1579" y="410"/>
                  </a:cubicBezTo>
                  <a:cubicBezTo>
                    <a:pt x="1554" y="454"/>
                    <a:pt x="1488" y="454"/>
                    <a:pt x="1443" y="454"/>
                  </a:cubicBezTo>
                  <a:close/>
                  <a:moveTo>
                    <a:pt x="1464" y="503"/>
                  </a:moveTo>
                  <a:cubicBezTo>
                    <a:pt x="1467" y="504"/>
                    <a:pt x="1466" y="510"/>
                    <a:pt x="1469" y="512"/>
                  </a:cubicBezTo>
                  <a:cubicBezTo>
                    <a:pt x="1488" y="513"/>
                    <a:pt x="1508" y="518"/>
                    <a:pt x="1526" y="516"/>
                  </a:cubicBezTo>
                  <a:cubicBezTo>
                    <a:pt x="1563" y="513"/>
                    <a:pt x="1589" y="484"/>
                    <a:pt x="1607" y="456"/>
                  </a:cubicBezTo>
                  <a:cubicBezTo>
                    <a:pt x="1600" y="452"/>
                    <a:pt x="1601" y="442"/>
                    <a:pt x="1594" y="439"/>
                  </a:cubicBezTo>
                  <a:cubicBezTo>
                    <a:pt x="1569" y="483"/>
                    <a:pt x="1522" y="507"/>
                    <a:pt x="1464" y="503"/>
                  </a:cubicBezTo>
                  <a:close/>
                  <a:moveTo>
                    <a:pt x="285" y="533"/>
                  </a:moveTo>
                  <a:cubicBezTo>
                    <a:pt x="291" y="533"/>
                    <a:pt x="294" y="538"/>
                    <a:pt x="300" y="535"/>
                  </a:cubicBezTo>
                  <a:cubicBezTo>
                    <a:pt x="304" y="525"/>
                    <a:pt x="318" y="503"/>
                    <a:pt x="324" y="485"/>
                  </a:cubicBezTo>
                  <a:cubicBezTo>
                    <a:pt x="329" y="471"/>
                    <a:pt x="342" y="441"/>
                    <a:pt x="318" y="442"/>
                  </a:cubicBezTo>
                  <a:cubicBezTo>
                    <a:pt x="311" y="477"/>
                    <a:pt x="296" y="500"/>
                    <a:pt x="285" y="533"/>
                  </a:cubicBezTo>
                  <a:close/>
                  <a:moveTo>
                    <a:pt x="382" y="460"/>
                  </a:moveTo>
                  <a:cubicBezTo>
                    <a:pt x="364" y="482"/>
                    <a:pt x="349" y="518"/>
                    <a:pt x="336" y="548"/>
                  </a:cubicBezTo>
                  <a:cubicBezTo>
                    <a:pt x="348" y="558"/>
                    <a:pt x="361" y="565"/>
                    <a:pt x="371" y="576"/>
                  </a:cubicBezTo>
                  <a:cubicBezTo>
                    <a:pt x="387" y="546"/>
                    <a:pt x="401" y="513"/>
                    <a:pt x="412" y="479"/>
                  </a:cubicBezTo>
                  <a:cubicBezTo>
                    <a:pt x="406" y="468"/>
                    <a:pt x="393" y="462"/>
                    <a:pt x="382" y="460"/>
                  </a:cubicBezTo>
                  <a:close/>
                  <a:moveTo>
                    <a:pt x="418" y="494"/>
                  </a:moveTo>
                  <a:cubicBezTo>
                    <a:pt x="416" y="499"/>
                    <a:pt x="417" y="505"/>
                    <a:pt x="415" y="510"/>
                  </a:cubicBezTo>
                  <a:cubicBezTo>
                    <a:pt x="407" y="532"/>
                    <a:pt x="393" y="552"/>
                    <a:pt x="386" y="573"/>
                  </a:cubicBezTo>
                  <a:cubicBezTo>
                    <a:pt x="380" y="592"/>
                    <a:pt x="378" y="621"/>
                    <a:pt x="377" y="645"/>
                  </a:cubicBezTo>
                  <a:cubicBezTo>
                    <a:pt x="374" y="709"/>
                    <a:pt x="381" y="752"/>
                    <a:pt x="371" y="809"/>
                  </a:cubicBezTo>
                  <a:cubicBezTo>
                    <a:pt x="391" y="825"/>
                    <a:pt x="412" y="841"/>
                    <a:pt x="435" y="855"/>
                  </a:cubicBezTo>
                  <a:cubicBezTo>
                    <a:pt x="438" y="814"/>
                    <a:pt x="438" y="775"/>
                    <a:pt x="438" y="730"/>
                  </a:cubicBezTo>
                  <a:cubicBezTo>
                    <a:pt x="438" y="687"/>
                    <a:pt x="433" y="646"/>
                    <a:pt x="433" y="614"/>
                  </a:cubicBezTo>
                  <a:cubicBezTo>
                    <a:pt x="434" y="570"/>
                    <a:pt x="438" y="510"/>
                    <a:pt x="432" y="465"/>
                  </a:cubicBezTo>
                  <a:cubicBezTo>
                    <a:pt x="430" y="476"/>
                    <a:pt x="422" y="484"/>
                    <a:pt x="418" y="494"/>
                  </a:cubicBezTo>
                  <a:close/>
                  <a:moveTo>
                    <a:pt x="1473" y="523"/>
                  </a:moveTo>
                  <a:cubicBezTo>
                    <a:pt x="1501" y="584"/>
                    <a:pt x="1527" y="649"/>
                    <a:pt x="1553" y="712"/>
                  </a:cubicBezTo>
                  <a:cubicBezTo>
                    <a:pt x="1607" y="718"/>
                    <a:pt x="1672" y="688"/>
                    <a:pt x="1696" y="641"/>
                  </a:cubicBezTo>
                  <a:cubicBezTo>
                    <a:pt x="1669" y="583"/>
                    <a:pt x="1643" y="525"/>
                    <a:pt x="1613" y="471"/>
                  </a:cubicBezTo>
                  <a:cubicBezTo>
                    <a:pt x="1589" y="511"/>
                    <a:pt x="1530" y="544"/>
                    <a:pt x="1473" y="523"/>
                  </a:cubicBezTo>
                  <a:close/>
                  <a:moveTo>
                    <a:pt x="227" y="673"/>
                  </a:moveTo>
                  <a:cubicBezTo>
                    <a:pt x="231" y="674"/>
                    <a:pt x="236" y="676"/>
                    <a:pt x="241" y="677"/>
                  </a:cubicBezTo>
                  <a:cubicBezTo>
                    <a:pt x="249" y="643"/>
                    <a:pt x="263" y="616"/>
                    <a:pt x="274" y="585"/>
                  </a:cubicBezTo>
                  <a:cubicBezTo>
                    <a:pt x="270" y="585"/>
                    <a:pt x="269" y="581"/>
                    <a:pt x="265" y="582"/>
                  </a:cubicBezTo>
                  <a:cubicBezTo>
                    <a:pt x="254" y="614"/>
                    <a:pt x="239" y="642"/>
                    <a:pt x="227" y="673"/>
                  </a:cubicBezTo>
                  <a:close/>
                  <a:moveTo>
                    <a:pt x="330" y="601"/>
                  </a:moveTo>
                  <a:cubicBezTo>
                    <a:pt x="314" y="610"/>
                    <a:pt x="305" y="633"/>
                    <a:pt x="303" y="650"/>
                  </a:cubicBezTo>
                  <a:cubicBezTo>
                    <a:pt x="295" y="661"/>
                    <a:pt x="281" y="676"/>
                    <a:pt x="277" y="695"/>
                  </a:cubicBezTo>
                  <a:cubicBezTo>
                    <a:pt x="287" y="706"/>
                    <a:pt x="301" y="712"/>
                    <a:pt x="309" y="724"/>
                  </a:cubicBezTo>
                  <a:cubicBezTo>
                    <a:pt x="325" y="691"/>
                    <a:pt x="338" y="656"/>
                    <a:pt x="351" y="620"/>
                  </a:cubicBezTo>
                  <a:cubicBezTo>
                    <a:pt x="345" y="613"/>
                    <a:pt x="338" y="607"/>
                    <a:pt x="330" y="601"/>
                  </a:cubicBezTo>
                  <a:close/>
                  <a:moveTo>
                    <a:pt x="1561" y="727"/>
                  </a:moveTo>
                  <a:cubicBezTo>
                    <a:pt x="1562" y="734"/>
                    <a:pt x="1565" y="739"/>
                    <a:pt x="1567" y="744"/>
                  </a:cubicBezTo>
                  <a:cubicBezTo>
                    <a:pt x="1568" y="740"/>
                    <a:pt x="1571" y="737"/>
                    <a:pt x="1575" y="736"/>
                  </a:cubicBezTo>
                  <a:cubicBezTo>
                    <a:pt x="1588" y="737"/>
                    <a:pt x="1609" y="736"/>
                    <a:pt x="1622" y="735"/>
                  </a:cubicBezTo>
                  <a:cubicBezTo>
                    <a:pt x="1652" y="732"/>
                    <a:pt x="1682" y="709"/>
                    <a:pt x="1698" y="691"/>
                  </a:cubicBezTo>
                  <a:cubicBezTo>
                    <a:pt x="1706" y="681"/>
                    <a:pt x="1714" y="664"/>
                    <a:pt x="1702" y="657"/>
                  </a:cubicBezTo>
                  <a:cubicBezTo>
                    <a:pt x="1668" y="701"/>
                    <a:pt x="1622" y="725"/>
                    <a:pt x="1561" y="727"/>
                  </a:cubicBezTo>
                  <a:close/>
                  <a:moveTo>
                    <a:pt x="1714" y="686"/>
                  </a:moveTo>
                  <a:cubicBezTo>
                    <a:pt x="1690" y="728"/>
                    <a:pt x="1630" y="762"/>
                    <a:pt x="1567" y="745"/>
                  </a:cubicBezTo>
                  <a:cubicBezTo>
                    <a:pt x="1574" y="769"/>
                    <a:pt x="1582" y="790"/>
                    <a:pt x="1611" y="776"/>
                  </a:cubicBezTo>
                  <a:cubicBezTo>
                    <a:pt x="1664" y="788"/>
                    <a:pt x="1720" y="764"/>
                    <a:pt x="1735" y="720"/>
                  </a:cubicBezTo>
                  <a:cubicBezTo>
                    <a:pt x="1727" y="710"/>
                    <a:pt x="1727" y="692"/>
                    <a:pt x="1714" y="686"/>
                  </a:cubicBezTo>
                  <a:close/>
                  <a:moveTo>
                    <a:pt x="198" y="736"/>
                  </a:moveTo>
                  <a:cubicBezTo>
                    <a:pt x="192" y="747"/>
                    <a:pt x="188" y="759"/>
                    <a:pt x="183" y="771"/>
                  </a:cubicBezTo>
                  <a:cubicBezTo>
                    <a:pt x="205" y="775"/>
                    <a:pt x="217" y="773"/>
                    <a:pt x="238" y="780"/>
                  </a:cubicBezTo>
                  <a:cubicBezTo>
                    <a:pt x="249" y="789"/>
                    <a:pt x="258" y="801"/>
                    <a:pt x="273" y="808"/>
                  </a:cubicBezTo>
                  <a:cubicBezTo>
                    <a:pt x="275" y="792"/>
                    <a:pt x="283" y="786"/>
                    <a:pt x="286" y="770"/>
                  </a:cubicBezTo>
                  <a:cubicBezTo>
                    <a:pt x="267" y="752"/>
                    <a:pt x="235" y="732"/>
                    <a:pt x="198" y="736"/>
                  </a:cubicBezTo>
                  <a:close/>
                  <a:moveTo>
                    <a:pt x="1649" y="841"/>
                  </a:moveTo>
                  <a:cubicBezTo>
                    <a:pt x="1685" y="844"/>
                    <a:pt x="1727" y="826"/>
                    <a:pt x="1746" y="801"/>
                  </a:cubicBezTo>
                  <a:cubicBezTo>
                    <a:pt x="1763" y="779"/>
                    <a:pt x="1759" y="763"/>
                    <a:pt x="1746" y="739"/>
                  </a:cubicBezTo>
                  <a:cubicBezTo>
                    <a:pt x="1744" y="739"/>
                    <a:pt x="1743" y="739"/>
                    <a:pt x="1741" y="739"/>
                  </a:cubicBezTo>
                  <a:cubicBezTo>
                    <a:pt x="1713" y="789"/>
                    <a:pt x="1644" y="794"/>
                    <a:pt x="1588" y="794"/>
                  </a:cubicBezTo>
                  <a:cubicBezTo>
                    <a:pt x="1596" y="808"/>
                    <a:pt x="1602" y="824"/>
                    <a:pt x="1611" y="836"/>
                  </a:cubicBezTo>
                  <a:cubicBezTo>
                    <a:pt x="1622" y="834"/>
                    <a:pt x="1636" y="840"/>
                    <a:pt x="1649" y="841"/>
                  </a:cubicBezTo>
                  <a:close/>
                  <a:moveTo>
                    <a:pt x="600" y="808"/>
                  </a:moveTo>
                  <a:cubicBezTo>
                    <a:pt x="659" y="823"/>
                    <a:pt x="733" y="828"/>
                    <a:pt x="805" y="818"/>
                  </a:cubicBezTo>
                  <a:cubicBezTo>
                    <a:pt x="806" y="797"/>
                    <a:pt x="807" y="783"/>
                    <a:pt x="808" y="764"/>
                  </a:cubicBezTo>
                  <a:cubicBezTo>
                    <a:pt x="735" y="773"/>
                    <a:pt x="656" y="770"/>
                    <a:pt x="605" y="756"/>
                  </a:cubicBezTo>
                  <a:cubicBezTo>
                    <a:pt x="599" y="772"/>
                    <a:pt x="601" y="787"/>
                    <a:pt x="600" y="808"/>
                  </a:cubicBezTo>
                  <a:close/>
                  <a:moveTo>
                    <a:pt x="171" y="801"/>
                  </a:moveTo>
                  <a:cubicBezTo>
                    <a:pt x="212" y="803"/>
                    <a:pt x="234" y="829"/>
                    <a:pt x="260" y="839"/>
                  </a:cubicBezTo>
                  <a:cubicBezTo>
                    <a:pt x="261" y="834"/>
                    <a:pt x="264" y="831"/>
                    <a:pt x="265" y="826"/>
                  </a:cubicBezTo>
                  <a:cubicBezTo>
                    <a:pt x="248" y="797"/>
                    <a:pt x="218" y="786"/>
                    <a:pt x="179" y="783"/>
                  </a:cubicBezTo>
                  <a:cubicBezTo>
                    <a:pt x="178" y="782"/>
                    <a:pt x="178" y="781"/>
                    <a:pt x="177" y="782"/>
                  </a:cubicBezTo>
                  <a:cubicBezTo>
                    <a:pt x="175" y="788"/>
                    <a:pt x="172" y="794"/>
                    <a:pt x="171" y="801"/>
                  </a:cubicBezTo>
                  <a:close/>
                  <a:moveTo>
                    <a:pt x="1748" y="818"/>
                  </a:moveTo>
                  <a:cubicBezTo>
                    <a:pt x="1714" y="855"/>
                    <a:pt x="1666" y="857"/>
                    <a:pt x="1614" y="852"/>
                  </a:cubicBezTo>
                  <a:cubicBezTo>
                    <a:pt x="1627" y="872"/>
                    <a:pt x="1631" y="896"/>
                    <a:pt x="1652" y="905"/>
                  </a:cubicBezTo>
                  <a:cubicBezTo>
                    <a:pt x="1666" y="910"/>
                    <a:pt x="1687" y="907"/>
                    <a:pt x="1702" y="906"/>
                  </a:cubicBezTo>
                  <a:cubicBezTo>
                    <a:pt x="1739" y="903"/>
                    <a:pt x="1774" y="880"/>
                    <a:pt x="1784" y="850"/>
                  </a:cubicBezTo>
                  <a:cubicBezTo>
                    <a:pt x="1792" y="827"/>
                    <a:pt x="1776" y="807"/>
                    <a:pt x="1766" y="788"/>
                  </a:cubicBezTo>
                  <a:cubicBezTo>
                    <a:pt x="1762" y="799"/>
                    <a:pt x="1754" y="811"/>
                    <a:pt x="1748" y="818"/>
                  </a:cubicBezTo>
                  <a:close/>
                  <a:moveTo>
                    <a:pt x="159" y="839"/>
                  </a:moveTo>
                  <a:cubicBezTo>
                    <a:pt x="178" y="859"/>
                    <a:pt x="237" y="889"/>
                    <a:pt x="253" y="850"/>
                  </a:cubicBezTo>
                  <a:cubicBezTo>
                    <a:pt x="225" y="836"/>
                    <a:pt x="204" y="814"/>
                    <a:pt x="165" y="811"/>
                  </a:cubicBezTo>
                  <a:cubicBezTo>
                    <a:pt x="158" y="820"/>
                    <a:pt x="160" y="831"/>
                    <a:pt x="159" y="839"/>
                  </a:cubicBezTo>
                  <a:close/>
                  <a:moveTo>
                    <a:pt x="606" y="873"/>
                  </a:moveTo>
                  <a:cubicBezTo>
                    <a:pt x="627" y="876"/>
                    <a:pt x="662" y="885"/>
                    <a:pt x="695" y="889"/>
                  </a:cubicBezTo>
                  <a:cubicBezTo>
                    <a:pt x="725" y="893"/>
                    <a:pt x="787" y="897"/>
                    <a:pt x="800" y="874"/>
                  </a:cubicBezTo>
                  <a:cubicBezTo>
                    <a:pt x="806" y="865"/>
                    <a:pt x="802" y="841"/>
                    <a:pt x="803" y="833"/>
                  </a:cubicBezTo>
                  <a:cubicBezTo>
                    <a:pt x="733" y="836"/>
                    <a:pt x="659" y="841"/>
                    <a:pt x="601" y="821"/>
                  </a:cubicBezTo>
                  <a:cubicBezTo>
                    <a:pt x="599" y="839"/>
                    <a:pt x="599" y="860"/>
                    <a:pt x="606" y="873"/>
                  </a:cubicBezTo>
                  <a:close/>
                </a:path>
              </a:pathLst>
            </a:custGeom>
            <a:solidFill>
              <a:srgbClr val="FFFFFF"/>
            </a:solidFill>
            <a:ln w="9525">
              <a:solidFill>
                <a:schemeClr val="bg1">
                  <a:lumMod val="95000"/>
                </a:schemeClr>
              </a:solidFill>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83" name="Freeform 107"/>
            <p:cNvSpPr>
              <a:spLocks noEditPoints="1"/>
            </p:cNvSpPr>
            <p:nvPr/>
          </p:nvSpPr>
          <p:spPr bwMode="auto">
            <a:xfrm>
              <a:off x="10762366" y="4829740"/>
              <a:ext cx="125413" cy="481013"/>
            </a:xfrm>
            <a:custGeom>
              <a:gdLst>
                <a:gd name="T0" fmla="*/ 146 w 162"/>
                <a:gd name="T1" fmla="*/ 598 h 618"/>
                <a:gd name="T2" fmla="*/ 23 w 162"/>
                <a:gd name="T3" fmla="*/ 598 h 618"/>
                <a:gd name="T4" fmla="*/ 11 w 162"/>
                <a:gd name="T5" fmla="*/ 481 h 618"/>
                <a:gd name="T6" fmla="*/ 16 w 162"/>
                <a:gd name="T7" fmla="*/ 352 h 618"/>
                <a:gd name="T8" fmla="*/ 13 w 162"/>
                <a:gd name="T9" fmla="*/ 321 h 618"/>
                <a:gd name="T10" fmla="*/ 8 w 162"/>
                <a:gd name="T11" fmla="*/ 178 h 618"/>
                <a:gd name="T12" fmla="*/ 6 w 162"/>
                <a:gd name="T13" fmla="*/ 93 h 618"/>
                <a:gd name="T14" fmla="*/ 13 w 162"/>
                <a:gd name="T15" fmla="*/ 27 h 618"/>
                <a:gd name="T16" fmla="*/ 38 w 162"/>
                <a:gd name="T17" fmla="*/ 5 h 618"/>
                <a:gd name="T18" fmla="*/ 63 w 162"/>
                <a:gd name="T19" fmla="*/ 8 h 618"/>
                <a:gd name="T20" fmla="*/ 152 w 162"/>
                <a:gd name="T21" fmla="*/ 40 h 618"/>
                <a:gd name="T22" fmla="*/ 152 w 162"/>
                <a:gd name="T23" fmla="*/ 125 h 618"/>
                <a:gd name="T24" fmla="*/ 152 w 162"/>
                <a:gd name="T25" fmla="*/ 434 h 618"/>
                <a:gd name="T26" fmla="*/ 146 w 162"/>
                <a:gd name="T27" fmla="*/ 598 h 618"/>
                <a:gd name="T28" fmla="*/ 44 w 162"/>
                <a:gd name="T29" fmla="*/ 587 h 618"/>
                <a:gd name="T30" fmla="*/ 102 w 162"/>
                <a:gd name="T31" fmla="*/ 592 h 618"/>
                <a:gd name="T32" fmla="*/ 137 w 162"/>
                <a:gd name="T33" fmla="*/ 569 h 618"/>
                <a:gd name="T34" fmla="*/ 138 w 162"/>
                <a:gd name="T35" fmla="*/ 510 h 618"/>
                <a:gd name="T36" fmla="*/ 138 w 162"/>
                <a:gd name="T37" fmla="*/ 401 h 618"/>
                <a:gd name="T38" fmla="*/ 140 w 162"/>
                <a:gd name="T39" fmla="*/ 127 h 618"/>
                <a:gd name="T40" fmla="*/ 140 w 162"/>
                <a:gd name="T41" fmla="*/ 52 h 618"/>
                <a:gd name="T42" fmla="*/ 110 w 162"/>
                <a:gd name="T43" fmla="*/ 25 h 618"/>
                <a:gd name="T44" fmla="*/ 37 w 162"/>
                <a:gd name="T45" fmla="*/ 30 h 618"/>
                <a:gd name="T46" fmla="*/ 20 w 162"/>
                <a:gd name="T47" fmla="*/ 67 h 618"/>
                <a:gd name="T48" fmla="*/ 19 w 162"/>
                <a:gd name="T49" fmla="*/ 80 h 618"/>
                <a:gd name="T50" fmla="*/ 25 w 162"/>
                <a:gd name="T51" fmla="*/ 283 h 618"/>
                <a:gd name="T52" fmla="*/ 20 w 162"/>
                <a:gd name="T53" fmla="*/ 560 h 618"/>
                <a:gd name="T54" fmla="*/ 23 w 162"/>
                <a:gd name="T55" fmla="*/ 575 h 618"/>
                <a:gd name="T56" fmla="*/ 41 w 162"/>
                <a:gd name="T57" fmla="*/ 593 h 618"/>
                <a:gd name="T58" fmla="*/ 44 w 162"/>
                <a:gd name="T59" fmla="*/ 587 h 6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618">
                  <a:moveTo>
                    <a:pt x="146" y="598"/>
                  </a:moveTo>
                  <a:cubicBezTo>
                    <a:pt x="116" y="618"/>
                    <a:pt x="60" y="613"/>
                    <a:pt x="23" y="598"/>
                  </a:cubicBezTo>
                  <a:cubicBezTo>
                    <a:pt x="2" y="571"/>
                    <a:pt x="9" y="525"/>
                    <a:pt x="11" y="481"/>
                  </a:cubicBezTo>
                  <a:cubicBezTo>
                    <a:pt x="13" y="440"/>
                    <a:pt x="15" y="393"/>
                    <a:pt x="16" y="352"/>
                  </a:cubicBezTo>
                  <a:cubicBezTo>
                    <a:pt x="16" y="342"/>
                    <a:pt x="13" y="331"/>
                    <a:pt x="13" y="321"/>
                  </a:cubicBezTo>
                  <a:cubicBezTo>
                    <a:pt x="13" y="268"/>
                    <a:pt x="11" y="224"/>
                    <a:pt x="8" y="178"/>
                  </a:cubicBezTo>
                  <a:cubicBezTo>
                    <a:pt x="6" y="148"/>
                    <a:pt x="5" y="123"/>
                    <a:pt x="6" y="93"/>
                  </a:cubicBezTo>
                  <a:cubicBezTo>
                    <a:pt x="8" y="74"/>
                    <a:pt x="0" y="46"/>
                    <a:pt x="13" y="27"/>
                  </a:cubicBezTo>
                  <a:cubicBezTo>
                    <a:pt x="18" y="18"/>
                    <a:pt x="32" y="6"/>
                    <a:pt x="38" y="5"/>
                  </a:cubicBezTo>
                  <a:cubicBezTo>
                    <a:pt x="43" y="5"/>
                    <a:pt x="54" y="8"/>
                    <a:pt x="63" y="8"/>
                  </a:cubicBezTo>
                  <a:cubicBezTo>
                    <a:pt x="98" y="8"/>
                    <a:pt x="138" y="0"/>
                    <a:pt x="152" y="40"/>
                  </a:cubicBezTo>
                  <a:cubicBezTo>
                    <a:pt x="162" y="68"/>
                    <a:pt x="153" y="99"/>
                    <a:pt x="152" y="125"/>
                  </a:cubicBezTo>
                  <a:cubicBezTo>
                    <a:pt x="148" y="217"/>
                    <a:pt x="152" y="337"/>
                    <a:pt x="152" y="434"/>
                  </a:cubicBezTo>
                  <a:cubicBezTo>
                    <a:pt x="152" y="493"/>
                    <a:pt x="158" y="548"/>
                    <a:pt x="146" y="598"/>
                  </a:cubicBezTo>
                  <a:close/>
                  <a:moveTo>
                    <a:pt x="44" y="587"/>
                  </a:moveTo>
                  <a:cubicBezTo>
                    <a:pt x="54" y="593"/>
                    <a:pt x="82" y="600"/>
                    <a:pt x="102" y="592"/>
                  </a:cubicBezTo>
                  <a:cubicBezTo>
                    <a:pt x="119" y="600"/>
                    <a:pt x="134" y="590"/>
                    <a:pt x="137" y="569"/>
                  </a:cubicBezTo>
                  <a:cubicBezTo>
                    <a:pt x="139" y="553"/>
                    <a:pt x="138" y="531"/>
                    <a:pt x="138" y="510"/>
                  </a:cubicBezTo>
                  <a:cubicBezTo>
                    <a:pt x="139" y="475"/>
                    <a:pt x="138" y="439"/>
                    <a:pt x="138" y="401"/>
                  </a:cubicBezTo>
                  <a:cubicBezTo>
                    <a:pt x="141" y="295"/>
                    <a:pt x="136" y="227"/>
                    <a:pt x="140" y="127"/>
                  </a:cubicBezTo>
                  <a:cubicBezTo>
                    <a:pt x="141" y="100"/>
                    <a:pt x="145" y="72"/>
                    <a:pt x="140" y="52"/>
                  </a:cubicBezTo>
                  <a:cubicBezTo>
                    <a:pt x="137" y="41"/>
                    <a:pt x="123" y="32"/>
                    <a:pt x="110" y="25"/>
                  </a:cubicBezTo>
                  <a:cubicBezTo>
                    <a:pt x="88" y="14"/>
                    <a:pt x="50" y="28"/>
                    <a:pt x="37" y="30"/>
                  </a:cubicBezTo>
                  <a:cubicBezTo>
                    <a:pt x="22" y="31"/>
                    <a:pt x="22" y="55"/>
                    <a:pt x="20" y="67"/>
                  </a:cubicBezTo>
                  <a:cubicBezTo>
                    <a:pt x="20" y="71"/>
                    <a:pt x="19" y="75"/>
                    <a:pt x="19" y="80"/>
                  </a:cubicBezTo>
                  <a:cubicBezTo>
                    <a:pt x="16" y="145"/>
                    <a:pt x="20" y="218"/>
                    <a:pt x="25" y="283"/>
                  </a:cubicBezTo>
                  <a:cubicBezTo>
                    <a:pt x="31" y="373"/>
                    <a:pt x="21" y="480"/>
                    <a:pt x="20" y="560"/>
                  </a:cubicBezTo>
                  <a:cubicBezTo>
                    <a:pt x="23" y="564"/>
                    <a:pt x="25" y="571"/>
                    <a:pt x="23" y="575"/>
                  </a:cubicBezTo>
                  <a:cubicBezTo>
                    <a:pt x="31" y="579"/>
                    <a:pt x="34" y="588"/>
                    <a:pt x="41" y="593"/>
                  </a:cubicBezTo>
                  <a:cubicBezTo>
                    <a:pt x="42" y="591"/>
                    <a:pt x="40" y="586"/>
                    <a:pt x="44" y="587"/>
                  </a:cubicBezTo>
                  <a:close/>
                </a:path>
              </a:pathLst>
            </a:custGeom>
            <a:solidFill>
              <a:srgbClr val="FFFFFF"/>
            </a:solidFill>
            <a:ln w="9525">
              <a:solidFill>
                <a:schemeClr val="bg1">
                  <a:lumMod val="95000"/>
                </a:schemeClr>
              </a:solidFill>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89" name="组合 88"/>
          <p:cNvGrpSpPr/>
          <p:nvPr/>
        </p:nvGrpSpPr>
        <p:grpSpPr>
          <a:xfrm>
            <a:off x="2276880" y="4543558"/>
            <a:ext cx="1376696" cy="962626"/>
            <a:chOff x="3136900" y="5457825"/>
            <a:chExt cx="1235075" cy="863600"/>
          </a:xfrm>
        </p:grpSpPr>
        <p:sp>
          <p:nvSpPr>
            <p:cNvPr id="90" name="Freeform 120"/>
            <p:cNvSpPr/>
            <p:nvPr/>
          </p:nvSpPr>
          <p:spPr bwMode="auto">
            <a:xfrm>
              <a:off x="4310063" y="5719763"/>
              <a:ext cx="34925" cy="138113"/>
            </a:xfrm>
            <a:custGeom>
              <a:gdLst>
                <a:gd name="T0" fmla="*/ 9 w 55"/>
                <a:gd name="T1" fmla="*/ 214 h 214"/>
                <a:gd name="T2" fmla="*/ 12 w 55"/>
                <a:gd name="T3" fmla="*/ 151 h 214"/>
                <a:gd name="T4" fmla="*/ 40 w 55"/>
                <a:gd name="T5" fmla="*/ 63 h 214"/>
                <a:gd name="T6" fmla="*/ 39 w 55"/>
                <a:gd name="T7" fmla="*/ 28 h 214"/>
                <a:gd name="T8" fmla="*/ 29 w 55"/>
                <a:gd name="T9" fmla="*/ 20 h 214"/>
                <a:gd name="T10" fmla="*/ 55 w 55"/>
                <a:gd name="T11" fmla="*/ 20 h 214"/>
                <a:gd name="T12" fmla="*/ 9 w 55"/>
                <a:gd name="T13" fmla="*/ 214 h 214"/>
              </a:gdLst>
              <a:cxnLst>
                <a:cxn ang="0">
                  <a:pos x="T0" y="T1"/>
                </a:cxn>
                <a:cxn ang="0">
                  <a:pos x="T2" y="T3"/>
                </a:cxn>
                <a:cxn ang="0">
                  <a:pos x="T4" y="T5"/>
                </a:cxn>
                <a:cxn ang="0">
                  <a:pos x="T6" y="T7"/>
                </a:cxn>
                <a:cxn ang="0">
                  <a:pos x="T8" y="T9"/>
                </a:cxn>
                <a:cxn ang="0">
                  <a:pos x="T10" y="T11"/>
                </a:cxn>
                <a:cxn ang="0">
                  <a:pos x="T12" y="T13"/>
                </a:cxn>
              </a:cxnLst>
              <a:rect l="0" t="0" r="r" b="b"/>
              <a:pathLst>
                <a:path w="55" h="214">
                  <a:moveTo>
                    <a:pt x="9" y="214"/>
                  </a:moveTo>
                  <a:cubicBezTo>
                    <a:pt x="0" y="194"/>
                    <a:pt x="8" y="170"/>
                    <a:pt x="12" y="151"/>
                  </a:cubicBezTo>
                  <a:cubicBezTo>
                    <a:pt x="20" y="120"/>
                    <a:pt x="32" y="90"/>
                    <a:pt x="40" y="63"/>
                  </a:cubicBezTo>
                  <a:cubicBezTo>
                    <a:pt x="40" y="56"/>
                    <a:pt x="40" y="37"/>
                    <a:pt x="39" y="28"/>
                  </a:cubicBezTo>
                  <a:cubicBezTo>
                    <a:pt x="37" y="24"/>
                    <a:pt x="30" y="24"/>
                    <a:pt x="29" y="20"/>
                  </a:cubicBezTo>
                  <a:cubicBezTo>
                    <a:pt x="28" y="0"/>
                    <a:pt x="49" y="8"/>
                    <a:pt x="55" y="20"/>
                  </a:cubicBezTo>
                  <a:cubicBezTo>
                    <a:pt x="54" y="94"/>
                    <a:pt x="19" y="144"/>
                    <a:pt x="9" y="214"/>
                  </a:cubicBezTo>
                  <a:close/>
                </a:path>
              </a:pathLst>
            </a:custGeom>
            <a:solidFill>
              <a:srgbClr val="FFFFFF"/>
            </a:solidFill>
            <a:ln w="9525">
              <a:solidFill>
                <a:schemeClr val="bg1">
                  <a:lumMod val="95000"/>
                </a:schemeClr>
              </a:solidFill>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91" name="Freeform 121"/>
            <p:cNvSpPr/>
            <p:nvPr/>
          </p:nvSpPr>
          <p:spPr bwMode="auto">
            <a:xfrm>
              <a:off x="4165600" y="5883275"/>
              <a:ext cx="142875" cy="325438"/>
            </a:xfrm>
            <a:custGeom>
              <a:gdLst>
                <a:gd name="T0" fmla="*/ 216 w 221"/>
                <a:gd name="T1" fmla="*/ 0 h 504"/>
                <a:gd name="T2" fmla="*/ 221 w 221"/>
                <a:gd name="T3" fmla="*/ 4 h 504"/>
                <a:gd name="T4" fmla="*/ 189 w 221"/>
                <a:gd name="T5" fmla="*/ 168 h 504"/>
                <a:gd name="T6" fmla="*/ 151 w 221"/>
                <a:gd name="T7" fmla="*/ 284 h 504"/>
                <a:gd name="T8" fmla="*/ 93 w 221"/>
                <a:gd name="T9" fmla="*/ 469 h 504"/>
                <a:gd name="T10" fmla="*/ 0 w 221"/>
                <a:gd name="T11" fmla="*/ 485 h 504"/>
                <a:gd name="T12" fmla="*/ 80 w 221"/>
                <a:gd name="T13" fmla="*/ 459 h 504"/>
                <a:gd name="T14" fmla="*/ 88 w 221"/>
                <a:gd name="T15" fmla="*/ 425 h 504"/>
                <a:gd name="T16" fmla="*/ 118 w 221"/>
                <a:gd name="T17" fmla="*/ 326 h 504"/>
                <a:gd name="T18" fmla="*/ 164 w 221"/>
                <a:gd name="T19" fmla="*/ 188 h 504"/>
                <a:gd name="T20" fmla="*/ 176 w 221"/>
                <a:gd name="T21" fmla="*/ 166 h 504"/>
                <a:gd name="T22" fmla="*/ 208 w 221"/>
                <a:gd name="T23" fmla="*/ 15 h 504"/>
                <a:gd name="T24" fmla="*/ 213 w 221"/>
                <a:gd name="T25" fmla="*/ 4 h 504"/>
                <a:gd name="T26" fmla="*/ 216 w 221"/>
                <a:gd name="T27" fmla="*/ 0 h 5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502">
                  <a:moveTo>
                    <a:pt x="216" y="0"/>
                  </a:moveTo>
                  <a:cubicBezTo>
                    <a:pt x="218" y="1"/>
                    <a:pt x="218" y="3"/>
                    <a:pt x="221" y="4"/>
                  </a:cubicBezTo>
                  <a:cubicBezTo>
                    <a:pt x="209" y="60"/>
                    <a:pt x="202" y="112"/>
                    <a:pt x="189" y="168"/>
                  </a:cubicBezTo>
                  <a:cubicBezTo>
                    <a:pt x="174" y="204"/>
                    <a:pt x="160" y="242"/>
                    <a:pt x="151" y="284"/>
                  </a:cubicBezTo>
                  <a:cubicBezTo>
                    <a:pt x="121" y="336"/>
                    <a:pt x="116" y="415"/>
                    <a:pt x="93" y="469"/>
                  </a:cubicBezTo>
                  <a:cubicBezTo>
                    <a:pt x="72" y="487"/>
                    <a:pt x="28" y="504"/>
                    <a:pt x="0" y="485"/>
                  </a:cubicBezTo>
                  <a:cubicBezTo>
                    <a:pt x="26" y="482"/>
                    <a:pt x="63" y="481"/>
                    <a:pt x="80" y="459"/>
                  </a:cubicBezTo>
                  <a:cubicBezTo>
                    <a:pt x="86" y="450"/>
                    <a:pt x="84" y="441"/>
                    <a:pt x="88" y="425"/>
                  </a:cubicBezTo>
                  <a:cubicBezTo>
                    <a:pt x="96" y="395"/>
                    <a:pt x="107" y="361"/>
                    <a:pt x="118" y="326"/>
                  </a:cubicBezTo>
                  <a:cubicBezTo>
                    <a:pt x="132" y="279"/>
                    <a:pt x="147" y="232"/>
                    <a:pt x="164" y="188"/>
                  </a:cubicBezTo>
                  <a:cubicBezTo>
                    <a:pt x="167" y="180"/>
                    <a:pt x="173" y="174"/>
                    <a:pt x="176" y="166"/>
                  </a:cubicBezTo>
                  <a:cubicBezTo>
                    <a:pt x="191" y="120"/>
                    <a:pt x="198" y="67"/>
                    <a:pt x="208" y="15"/>
                  </a:cubicBezTo>
                  <a:cubicBezTo>
                    <a:pt x="208" y="12"/>
                    <a:pt x="212" y="4"/>
                    <a:pt x="213" y="4"/>
                  </a:cubicBezTo>
                  <a:cubicBezTo>
                    <a:pt x="213" y="2"/>
                    <a:pt x="216" y="2"/>
                    <a:pt x="216" y="0"/>
                  </a:cubicBezTo>
                  <a:close/>
                </a:path>
              </a:pathLst>
            </a:custGeom>
            <a:solidFill>
              <a:srgbClr val="FFFFFF"/>
            </a:solidFill>
            <a:ln w="9525">
              <a:solidFill>
                <a:schemeClr val="bg1">
                  <a:lumMod val="95000"/>
                </a:schemeClr>
              </a:solidFill>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92" name="Freeform 122"/>
            <p:cNvSpPr/>
            <p:nvPr/>
          </p:nvSpPr>
          <p:spPr bwMode="auto">
            <a:xfrm>
              <a:off x="3163888" y="6216650"/>
              <a:ext cx="41275" cy="90488"/>
            </a:xfrm>
            <a:custGeom>
              <a:gdLst>
                <a:gd name="T0" fmla="*/ 50 w 64"/>
                <a:gd name="T1" fmla="*/ 0 h 138"/>
                <a:gd name="T2" fmla="*/ 57 w 64"/>
                <a:gd name="T3" fmla="*/ 0 h 138"/>
                <a:gd name="T4" fmla="*/ 48 w 64"/>
                <a:gd name="T5" fmla="*/ 25 h 138"/>
                <a:gd name="T6" fmla="*/ 13 w 64"/>
                <a:gd name="T7" fmla="*/ 104 h 138"/>
                <a:gd name="T8" fmla="*/ 23 w 64"/>
                <a:gd name="T9" fmla="*/ 126 h 138"/>
                <a:gd name="T10" fmla="*/ 48 w 64"/>
                <a:gd name="T11" fmla="*/ 134 h 138"/>
                <a:gd name="T12" fmla="*/ 0 w 64"/>
                <a:gd name="T13" fmla="*/ 111 h 138"/>
                <a:gd name="T14" fmla="*/ 50 w 64"/>
                <a:gd name="T15" fmla="*/ 0 h 13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38">
                  <a:moveTo>
                    <a:pt x="50" y="0"/>
                  </a:moveTo>
                  <a:cubicBezTo>
                    <a:pt x="52" y="0"/>
                    <a:pt x="54" y="0"/>
                    <a:pt x="57" y="0"/>
                  </a:cubicBezTo>
                  <a:cubicBezTo>
                    <a:pt x="64" y="9"/>
                    <a:pt x="52" y="17"/>
                    <a:pt x="48" y="25"/>
                  </a:cubicBezTo>
                  <a:cubicBezTo>
                    <a:pt x="36" y="49"/>
                    <a:pt x="24" y="78"/>
                    <a:pt x="13" y="104"/>
                  </a:cubicBezTo>
                  <a:cubicBezTo>
                    <a:pt x="18" y="110"/>
                    <a:pt x="19" y="120"/>
                    <a:pt x="23" y="126"/>
                  </a:cubicBezTo>
                  <a:cubicBezTo>
                    <a:pt x="30" y="130"/>
                    <a:pt x="46" y="125"/>
                    <a:pt x="48" y="134"/>
                  </a:cubicBezTo>
                  <a:cubicBezTo>
                    <a:pt x="22" y="138"/>
                    <a:pt x="10" y="128"/>
                    <a:pt x="0" y="111"/>
                  </a:cubicBezTo>
                  <a:cubicBezTo>
                    <a:pt x="10" y="68"/>
                    <a:pt x="41" y="38"/>
                    <a:pt x="50" y="0"/>
                  </a:cubicBezTo>
                  <a:close/>
                </a:path>
              </a:pathLst>
            </a:custGeom>
            <a:solidFill>
              <a:srgbClr val="FFFFFF"/>
            </a:solidFill>
            <a:ln w="9525">
              <a:solidFill>
                <a:schemeClr val="bg1">
                  <a:lumMod val="95000"/>
                </a:schemeClr>
              </a:solidFill>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93" name="Freeform 123"/>
            <p:cNvSpPr>
              <a:spLocks noEditPoints="1"/>
            </p:cNvSpPr>
            <p:nvPr/>
          </p:nvSpPr>
          <p:spPr bwMode="auto">
            <a:xfrm>
              <a:off x="3136900" y="5457825"/>
              <a:ext cx="1235075" cy="863600"/>
            </a:xfrm>
            <a:custGeom>
              <a:gdLst>
                <a:gd name="T0" fmla="*/ 1104 w 1911"/>
                <a:gd name="T1" fmla="*/ 78 h 1334"/>
                <a:gd name="T2" fmla="*/ 1144 w 1911"/>
                <a:gd name="T3" fmla="*/ 420 h 1334"/>
                <a:gd name="T4" fmla="*/ 1519 w 1911"/>
                <a:gd name="T5" fmla="*/ 177 h 1334"/>
                <a:gd name="T6" fmla="*/ 1652 w 1911"/>
                <a:gd name="T7" fmla="*/ 118 h 1334"/>
                <a:gd name="T8" fmla="*/ 1796 w 1911"/>
                <a:gd name="T9" fmla="*/ 274 h 1334"/>
                <a:gd name="T10" fmla="*/ 1879 w 1911"/>
                <a:gd name="T11" fmla="*/ 589 h 1334"/>
                <a:gd name="T12" fmla="*/ 1504 w 1911"/>
                <a:gd name="T13" fmla="*/ 1194 h 1334"/>
                <a:gd name="T14" fmla="*/ 807 w 1911"/>
                <a:gd name="T15" fmla="*/ 1277 h 1334"/>
                <a:gd name="T16" fmla="*/ 63 w 1911"/>
                <a:gd name="T17" fmla="*/ 1328 h 1334"/>
                <a:gd name="T18" fmla="*/ 28 w 1911"/>
                <a:gd name="T19" fmla="*/ 1028 h 1334"/>
                <a:gd name="T20" fmla="*/ 181 w 1911"/>
                <a:gd name="T21" fmla="*/ 745 h 1334"/>
                <a:gd name="T22" fmla="*/ 747 w 1911"/>
                <a:gd name="T23" fmla="*/ 392 h 1334"/>
                <a:gd name="T24" fmla="*/ 999 w 1911"/>
                <a:gd name="T25" fmla="*/ 662 h 1334"/>
                <a:gd name="T26" fmla="*/ 1084 w 1911"/>
                <a:gd name="T27" fmla="*/ 171 h 1334"/>
                <a:gd name="T28" fmla="*/ 825 w 1911"/>
                <a:gd name="T29" fmla="*/ 607 h 1334"/>
                <a:gd name="T30" fmla="*/ 969 w 1911"/>
                <a:gd name="T31" fmla="*/ 745 h 1334"/>
                <a:gd name="T32" fmla="*/ 1074 w 1911"/>
                <a:gd name="T33" fmla="*/ 539 h 1334"/>
                <a:gd name="T34" fmla="*/ 1014 w 1911"/>
                <a:gd name="T35" fmla="*/ 971 h 1334"/>
                <a:gd name="T36" fmla="*/ 1559 w 1911"/>
                <a:gd name="T37" fmla="*/ 166 h 1334"/>
                <a:gd name="T38" fmla="*/ 1091 w 1911"/>
                <a:gd name="T39" fmla="*/ 915 h 1334"/>
                <a:gd name="T40" fmla="*/ 949 w 1911"/>
                <a:gd name="T41" fmla="*/ 1081 h 1334"/>
                <a:gd name="T42" fmla="*/ 1233 w 1911"/>
                <a:gd name="T43" fmla="*/ 858 h 1334"/>
                <a:gd name="T44" fmla="*/ 1632 w 1911"/>
                <a:gd name="T45" fmla="*/ 166 h 1334"/>
                <a:gd name="T46" fmla="*/ 1730 w 1911"/>
                <a:gd name="T47" fmla="*/ 224 h 1334"/>
                <a:gd name="T48" fmla="*/ 1682 w 1911"/>
                <a:gd name="T49" fmla="*/ 174 h 1334"/>
                <a:gd name="T50" fmla="*/ 1489 w 1911"/>
                <a:gd name="T51" fmla="*/ 798 h 1334"/>
                <a:gd name="T52" fmla="*/ 1597 w 1911"/>
                <a:gd name="T53" fmla="*/ 445 h 1334"/>
                <a:gd name="T54" fmla="*/ 1572 w 1911"/>
                <a:gd name="T55" fmla="*/ 735 h 1334"/>
                <a:gd name="T56" fmla="*/ 1625 w 1911"/>
                <a:gd name="T57" fmla="*/ 694 h 1334"/>
                <a:gd name="T58" fmla="*/ 1167 w 1911"/>
                <a:gd name="T59" fmla="*/ 1009 h 1334"/>
                <a:gd name="T60" fmla="*/ 1712 w 1911"/>
                <a:gd name="T61" fmla="*/ 533 h 1334"/>
                <a:gd name="T62" fmla="*/ 1670 w 1911"/>
                <a:gd name="T63" fmla="*/ 538 h 1334"/>
                <a:gd name="T64" fmla="*/ 400 w 1911"/>
                <a:gd name="T65" fmla="*/ 445 h 1334"/>
                <a:gd name="T66" fmla="*/ 423 w 1911"/>
                <a:gd name="T67" fmla="*/ 1029 h 1334"/>
                <a:gd name="T68" fmla="*/ 817 w 1911"/>
                <a:gd name="T69" fmla="*/ 622 h 1334"/>
                <a:gd name="T70" fmla="*/ 1821 w 1911"/>
                <a:gd name="T71" fmla="*/ 421 h 1334"/>
                <a:gd name="T72" fmla="*/ 1637 w 1911"/>
                <a:gd name="T73" fmla="*/ 1107 h 1334"/>
                <a:gd name="T74" fmla="*/ 1149 w 1911"/>
                <a:gd name="T75" fmla="*/ 1140 h 1334"/>
                <a:gd name="T76" fmla="*/ 1270 w 1911"/>
                <a:gd name="T77" fmla="*/ 1172 h 1334"/>
                <a:gd name="T78" fmla="*/ 1725 w 1911"/>
                <a:gd name="T79" fmla="*/ 1150 h 1334"/>
                <a:gd name="T80" fmla="*/ 1884 w 1911"/>
                <a:gd name="T81" fmla="*/ 498 h 1334"/>
                <a:gd name="T82" fmla="*/ 1625 w 1911"/>
                <a:gd name="T83" fmla="*/ 926 h 1334"/>
                <a:gd name="T84" fmla="*/ 938 w 1911"/>
                <a:gd name="T85" fmla="*/ 1204 h 1334"/>
                <a:gd name="T86" fmla="*/ 1736 w 1911"/>
                <a:gd name="T87" fmla="*/ 722 h 1334"/>
                <a:gd name="T88" fmla="*/ 1672 w 1911"/>
                <a:gd name="T89" fmla="*/ 513 h 1334"/>
                <a:gd name="T90" fmla="*/ 1110 w 1911"/>
                <a:gd name="T91" fmla="*/ 1031 h 1334"/>
                <a:gd name="T92" fmla="*/ 1439 w 1911"/>
                <a:gd name="T93" fmla="*/ 843 h 1334"/>
                <a:gd name="T94" fmla="*/ 1454 w 1911"/>
                <a:gd name="T95" fmla="*/ 803 h 1334"/>
                <a:gd name="T96" fmla="*/ 31 w 1911"/>
                <a:gd name="T97" fmla="*/ 1009 h 1334"/>
                <a:gd name="T98" fmla="*/ 553 w 1911"/>
                <a:gd name="T99" fmla="*/ 1104 h 1334"/>
                <a:gd name="T100" fmla="*/ 335 w 1911"/>
                <a:gd name="T101" fmla="*/ 1087 h 1334"/>
                <a:gd name="T102" fmla="*/ 551 w 1911"/>
                <a:gd name="T103" fmla="*/ 1087 h 1334"/>
                <a:gd name="T104" fmla="*/ 88 w 1911"/>
                <a:gd name="T105" fmla="*/ 1082 h 1334"/>
                <a:gd name="T106" fmla="*/ 611 w 1911"/>
                <a:gd name="T107" fmla="*/ 1157 h 1334"/>
                <a:gd name="T108" fmla="*/ 451 w 1911"/>
                <a:gd name="T109" fmla="*/ 1145 h 1334"/>
                <a:gd name="T110" fmla="*/ 78 w 1911"/>
                <a:gd name="T111" fmla="*/ 1170 h 1334"/>
                <a:gd name="T112" fmla="*/ 793 w 1911"/>
                <a:gd name="T113" fmla="*/ 1242 h 1334"/>
                <a:gd name="T114" fmla="*/ 315 w 1911"/>
                <a:gd name="T115" fmla="*/ 1260 h 1334"/>
                <a:gd name="T116" fmla="*/ 123 w 1911"/>
                <a:gd name="T117" fmla="*/ 1137 h 1334"/>
                <a:gd name="T118" fmla="*/ 146 w 1911"/>
                <a:gd name="T119" fmla="*/ 1243 h 1334"/>
                <a:gd name="T120" fmla="*/ 740 w 1911"/>
                <a:gd name="T121" fmla="*/ 1213 h 1334"/>
                <a:gd name="T122" fmla="*/ 928 w 1911"/>
                <a:gd name="T123" fmla="*/ 1250 h 13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10" h="1334">
                  <a:moveTo>
                    <a:pt x="1011" y="260"/>
                  </a:moveTo>
                  <a:cubicBezTo>
                    <a:pt x="1011" y="259"/>
                    <a:pt x="1011" y="257"/>
                    <a:pt x="1009" y="257"/>
                  </a:cubicBezTo>
                  <a:cubicBezTo>
                    <a:pt x="1009" y="264"/>
                    <a:pt x="1006" y="257"/>
                    <a:pt x="1009" y="255"/>
                  </a:cubicBezTo>
                  <a:cubicBezTo>
                    <a:pt x="1010" y="250"/>
                    <a:pt x="1014" y="256"/>
                    <a:pt x="1014" y="252"/>
                  </a:cubicBezTo>
                  <a:cubicBezTo>
                    <a:pt x="1011" y="249"/>
                    <a:pt x="1018" y="243"/>
                    <a:pt x="1022" y="242"/>
                  </a:cubicBezTo>
                  <a:cubicBezTo>
                    <a:pt x="1026" y="225"/>
                    <a:pt x="1042" y="206"/>
                    <a:pt x="1054" y="192"/>
                  </a:cubicBezTo>
                  <a:cubicBezTo>
                    <a:pt x="1060" y="153"/>
                    <a:pt x="1109" y="124"/>
                    <a:pt x="1104" y="78"/>
                  </a:cubicBezTo>
                  <a:cubicBezTo>
                    <a:pt x="1110" y="79"/>
                    <a:pt x="1119" y="63"/>
                    <a:pt x="1112" y="56"/>
                  </a:cubicBezTo>
                  <a:cubicBezTo>
                    <a:pt x="1127" y="49"/>
                    <a:pt x="1124" y="5"/>
                    <a:pt x="1137" y="0"/>
                  </a:cubicBezTo>
                  <a:cubicBezTo>
                    <a:pt x="1154" y="12"/>
                    <a:pt x="1154" y="42"/>
                    <a:pt x="1159" y="65"/>
                  </a:cubicBezTo>
                  <a:cubicBezTo>
                    <a:pt x="1162" y="79"/>
                    <a:pt x="1168" y="92"/>
                    <a:pt x="1170" y="104"/>
                  </a:cubicBezTo>
                  <a:cubicBezTo>
                    <a:pt x="1174" y="124"/>
                    <a:pt x="1172" y="149"/>
                    <a:pt x="1174" y="174"/>
                  </a:cubicBezTo>
                  <a:cubicBezTo>
                    <a:pt x="1175" y="206"/>
                    <a:pt x="1174" y="238"/>
                    <a:pt x="1179" y="257"/>
                  </a:cubicBezTo>
                  <a:cubicBezTo>
                    <a:pt x="1171" y="314"/>
                    <a:pt x="1161" y="369"/>
                    <a:pt x="1144" y="420"/>
                  </a:cubicBezTo>
                  <a:cubicBezTo>
                    <a:pt x="1178" y="388"/>
                    <a:pt x="1215" y="356"/>
                    <a:pt x="1253" y="325"/>
                  </a:cubicBezTo>
                  <a:cubicBezTo>
                    <a:pt x="1264" y="317"/>
                    <a:pt x="1274" y="306"/>
                    <a:pt x="1285" y="299"/>
                  </a:cubicBezTo>
                  <a:cubicBezTo>
                    <a:pt x="1296" y="291"/>
                    <a:pt x="1312" y="289"/>
                    <a:pt x="1320" y="275"/>
                  </a:cubicBezTo>
                  <a:cubicBezTo>
                    <a:pt x="1322" y="277"/>
                    <a:pt x="1324" y="277"/>
                    <a:pt x="1326" y="275"/>
                  </a:cubicBezTo>
                  <a:cubicBezTo>
                    <a:pt x="1353" y="255"/>
                    <a:pt x="1383" y="248"/>
                    <a:pt x="1409" y="227"/>
                  </a:cubicBezTo>
                  <a:cubicBezTo>
                    <a:pt x="1443" y="217"/>
                    <a:pt x="1470" y="199"/>
                    <a:pt x="1504" y="189"/>
                  </a:cubicBezTo>
                  <a:cubicBezTo>
                    <a:pt x="1508" y="184"/>
                    <a:pt x="1514" y="182"/>
                    <a:pt x="1519" y="177"/>
                  </a:cubicBezTo>
                  <a:cubicBezTo>
                    <a:pt x="1524" y="173"/>
                    <a:pt x="1527" y="166"/>
                    <a:pt x="1531" y="162"/>
                  </a:cubicBezTo>
                  <a:cubicBezTo>
                    <a:pt x="1535" y="159"/>
                    <a:pt x="1541" y="159"/>
                    <a:pt x="1544" y="156"/>
                  </a:cubicBezTo>
                  <a:cubicBezTo>
                    <a:pt x="1560" y="142"/>
                    <a:pt x="1568" y="116"/>
                    <a:pt x="1580" y="96"/>
                  </a:cubicBezTo>
                  <a:cubicBezTo>
                    <a:pt x="1581" y="88"/>
                    <a:pt x="1576" y="81"/>
                    <a:pt x="1582" y="76"/>
                  </a:cubicBezTo>
                  <a:cubicBezTo>
                    <a:pt x="1588" y="76"/>
                    <a:pt x="1587" y="78"/>
                    <a:pt x="1592" y="76"/>
                  </a:cubicBezTo>
                  <a:cubicBezTo>
                    <a:pt x="1595" y="96"/>
                    <a:pt x="1605" y="115"/>
                    <a:pt x="1605" y="133"/>
                  </a:cubicBezTo>
                  <a:cubicBezTo>
                    <a:pt x="1625" y="129"/>
                    <a:pt x="1635" y="121"/>
                    <a:pt x="1652" y="118"/>
                  </a:cubicBezTo>
                  <a:cubicBezTo>
                    <a:pt x="1661" y="130"/>
                    <a:pt x="1671" y="143"/>
                    <a:pt x="1678" y="158"/>
                  </a:cubicBezTo>
                  <a:cubicBezTo>
                    <a:pt x="1686" y="158"/>
                    <a:pt x="1691" y="147"/>
                    <a:pt x="1697" y="151"/>
                  </a:cubicBezTo>
                  <a:cubicBezTo>
                    <a:pt x="1711" y="153"/>
                    <a:pt x="1701" y="180"/>
                    <a:pt x="1713" y="184"/>
                  </a:cubicBezTo>
                  <a:cubicBezTo>
                    <a:pt x="1722" y="180"/>
                    <a:pt x="1735" y="174"/>
                    <a:pt x="1743" y="179"/>
                  </a:cubicBezTo>
                  <a:cubicBezTo>
                    <a:pt x="1758" y="212"/>
                    <a:pt x="1742" y="253"/>
                    <a:pt x="1733" y="285"/>
                  </a:cubicBezTo>
                  <a:cubicBezTo>
                    <a:pt x="1744" y="281"/>
                    <a:pt x="1760" y="285"/>
                    <a:pt x="1773" y="282"/>
                  </a:cubicBezTo>
                  <a:cubicBezTo>
                    <a:pt x="1782" y="280"/>
                    <a:pt x="1788" y="271"/>
                    <a:pt x="1796" y="274"/>
                  </a:cubicBezTo>
                  <a:cubicBezTo>
                    <a:pt x="1801" y="283"/>
                    <a:pt x="1794" y="295"/>
                    <a:pt x="1791" y="305"/>
                  </a:cubicBezTo>
                  <a:cubicBezTo>
                    <a:pt x="1783" y="332"/>
                    <a:pt x="1776" y="362"/>
                    <a:pt x="1768" y="388"/>
                  </a:cubicBezTo>
                  <a:cubicBezTo>
                    <a:pt x="1811" y="388"/>
                    <a:pt x="1846" y="384"/>
                    <a:pt x="1886" y="380"/>
                  </a:cubicBezTo>
                  <a:cubicBezTo>
                    <a:pt x="1905" y="401"/>
                    <a:pt x="1911" y="414"/>
                    <a:pt x="1906" y="448"/>
                  </a:cubicBezTo>
                  <a:cubicBezTo>
                    <a:pt x="1903" y="465"/>
                    <a:pt x="1896" y="485"/>
                    <a:pt x="1893" y="506"/>
                  </a:cubicBezTo>
                  <a:cubicBezTo>
                    <a:pt x="1890" y="522"/>
                    <a:pt x="1892" y="539"/>
                    <a:pt x="1889" y="554"/>
                  </a:cubicBezTo>
                  <a:cubicBezTo>
                    <a:pt x="1887" y="567"/>
                    <a:pt x="1881" y="578"/>
                    <a:pt x="1879" y="589"/>
                  </a:cubicBezTo>
                  <a:cubicBezTo>
                    <a:pt x="1876" y="609"/>
                    <a:pt x="1870" y="626"/>
                    <a:pt x="1864" y="647"/>
                  </a:cubicBezTo>
                  <a:cubicBezTo>
                    <a:pt x="1840" y="739"/>
                    <a:pt x="1819" y="838"/>
                    <a:pt x="1795" y="926"/>
                  </a:cubicBezTo>
                  <a:cubicBezTo>
                    <a:pt x="1787" y="954"/>
                    <a:pt x="1775" y="981"/>
                    <a:pt x="1771" y="1008"/>
                  </a:cubicBezTo>
                  <a:cubicBezTo>
                    <a:pt x="1762" y="1068"/>
                    <a:pt x="1753" y="1121"/>
                    <a:pt x="1731" y="1169"/>
                  </a:cubicBezTo>
                  <a:cubicBezTo>
                    <a:pt x="1726" y="1173"/>
                    <a:pt x="1717" y="1175"/>
                    <a:pt x="1712" y="1179"/>
                  </a:cubicBezTo>
                  <a:cubicBezTo>
                    <a:pt x="1689" y="1183"/>
                    <a:pt x="1666" y="1181"/>
                    <a:pt x="1640" y="1179"/>
                  </a:cubicBezTo>
                  <a:cubicBezTo>
                    <a:pt x="1593" y="1175"/>
                    <a:pt x="1547" y="1191"/>
                    <a:pt x="1504" y="1194"/>
                  </a:cubicBezTo>
                  <a:cubicBezTo>
                    <a:pt x="1487" y="1195"/>
                    <a:pt x="1469" y="1189"/>
                    <a:pt x="1456" y="1200"/>
                  </a:cubicBezTo>
                  <a:cubicBezTo>
                    <a:pt x="1380" y="1205"/>
                    <a:pt x="1296" y="1209"/>
                    <a:pt x="1212" y="1215"/>
                  </a:cubicBezTo>
                  <a:cubicBezTo>
                    <a:pt x="1126" y="1221"/>
                    <a:pt x="1032" y="1231"/>
                    <a:pt x="954" y="1255"/>
                  </a:cubicBezTo>
                  <a:cubicBezTo>
                    <a:pt x="953" y="1256"/>
                    <a:pt x="949" y="1258"/>
                    <a:pt x="948" y="1258"/>
                  </a:cubicBezTo>
                  <a:cubicBezTo>
                    <a:pt x="932" y="1266"/>
                    <a:pt x="919" y="1280"/>
                    <a:pt x="901" y="1283"/>
                  </a:cubicBezTo>
                  <a:cubicBezTo>
                    <a:pt x="883" y="1287"/>
                    <a:pt x="860" y="1286"/>
                    <a:pt x="840" y="1285"/>
                  </a:cubicBezTo>
                  <a:cubicBezTo>
                    <a:pt x="830" y="1284"/>
                    <a:pt x="812" y="1276"/>
                    <a:pt x="807" y="1277"/>
                  </a:cubicBezTo>
                  <a:cubicBezTo>
                    <a:pt x="781" y="1280"/>
                    <a:pt x="751" y="1279"/>
                    <a:pt x="724" y="1280"/>
                  </a:cubicBezTo>
                  <a:cubicBezTo>
                    <a:pt x="685" y="1281"/>
                    <a:pt x="651" y="1287"/>
                    <a:pt x="609" y="1293"/>
                  </a:cubicBezTo>
                  <a:cubicBezTo>
                    <a:pt x="566" y="1300"/>
                    <a:pt x="520" y="1301"/>
                    <a:pt x="476" y="1305"/>
                  </a:cubicBezTo>
                  <a:cubicBezTo>
                    <a:pt x="402" y="1312"/>
                    <a:pt x="329" y="1324"/>
                    <a:pt x="252" y="1325"/>
                  </a:cubicBezTo>
                  <a:cubicBezTo>
                    <a:pt x="243" y="1325"/>
                    <a:pt x="233" y="1322"/>
                    <a:pt x="224" y="1323"/>
                  </a:cubicBezTo>
                  <a:cubicBezTo>
                    <a:pt x="198" y="1325"/>
                    <a:pt x="174" y="1332"/>
                    <a:pt x="149" y="1333"/>
                  </a:cubicBezTo>
                  <a:cubicBezTo>
                    <a:pt x="122" y="1334"/>
                    <a:pt x="91" y="1329"/>
                    <a:pt x="63" y="1328"/>
                  </a:cubicBezTo>
                  <a:cubicBezTo>
                    <a:pt x="45" y="1328"/>
                    <a:pt x="30" y="1323"/>
                    <a:pt x="13" y="1318"/>
                  </a:cubicBezTo>
                  <a:cubicBezTo>
                    <a:pt x="9" y="1309"/>
                    <a:pt x="10" y="1294"/>
                    <a:pt x="3" y="1288"/>
                  </a:cubicBezTo>
                  <a:cubicBezTo>
                    <a:pt x="28" y="1234"/>
                    <a:pt x="58" y="1176"/>
                    <a:pt x="86" y="1130"/>
                  </a:cubicBezTo>
                  <a:cubicBezTo>
                    <a:pt x="62" y="1130"/>
                    <a:pt x="41" y="1136"/>
                    <a:pt x="20" y="1135"/>
                  </a:cubicBezTo>
                  <a:cubicBezTo>
                    <a:pt x="13" y="1116"/>
                    <a:pt x="31" y="1095"/>
                    <a:pt x="38" y="1077"/>
                  </a:cubicBezTo>
                  <a:cubicBezTo>
                    <a:pt x="23" y="1069"/>
                    <a:pt x="12" y="1081"/>
                    <a:pt x="3" y="1072"/>
                  </a:cubicBezTo>
                  <a:cubicBezTo>
                    <a:pt x="0" y="1052"/>
                    <a:pt x="22" y="1045"/>
                    <a:pt x="28" y="1028"/>
                  </a:cubicBezTo>
                  <a:cubicBezTo>
                    <a:pt x="26" y="1028"/>
                    <a:pt x="15" y="1030"/>
                    <a:pt x="13" y="1023"/>
                  </a:cubicBezTo>
                  <a:cubicBezTo>
                    <a:pt x="19" y="1000"/>
                    <a:pt x="36" y="988"/>
                    <a:pt x="45" y="968"/>
                  </a:cubicBezTo>
                  <a:cubicBezTo>
                    <a:pt x="36" y="968"/>
                    <a:pt x="22" y="971"/>
                    <a:pt x="18" y="959"/>
                  </a:cubicBezTo>
                  <a:cubicBezTo>
                    <a:pt x="24" y="940"/>
                    <a:pt x="44" y="936"/>
                    <a:pt x="48" y="915"/>
                  </a:cubicBezTo>
                  <a:cubicBezTo>
                    <a:pt x="53" y="916"/>
                    <a:pt x="53" y="912"/>
                    <a:pt x="56" y="911"/>
                  </a:cubicBezTo>
                  <a:cubicBezTo>
                    <a:pt x="91" y="854"/>
                    <a:pt x="139" y="810"/>
                    <a:pt x="171" y="750"/>
                  </a:cubicBezTo>
                  <a:cubicBezTo>
                    <a:pt x="174" y="749"/>
                    <a:pt x="176" y="745"/>
                    <a:pt x="181" y="745"/>
                  </a:cubicBezTo>
                  <a:cubicBezTo>
                    <a:pt x="193" y="725"/>
                    <a:pt x="203" y="703"/>
                    <a:pt x="222" y="689"/>
                  </a:cubicBezTo>
                  <a:cubicBezTo>
                    <a:pt x="264" y="612"/>
                    <a:pt x="311" y="566"/>
                    <a:pt x="347" y="480"/>
                  </a:cubicBezTo>
                  <a:cubicBezTo>
                    <a:pt x="352" y="477"/>
                    <a:pt x="352" y="477"/>
                    <a:pt x="358" y="478"/>
                  </a:cubicBezTo>
                  <a:cubicBezTo>
                    <a:pt x="380" y="442"/>
                    <a:pt x="405" y="411"/>
                    <a:pt x="426" y="375"/>
                  </a:cubicBezTo>
                  <a:cubicBezTo>
                    <a:pt x="434" y="375"/>
                    <a:pt x="433" y="383"/>
                    <a:pt x="440" y="383"/>
                  </a:cubicBezTo>
                  <a:cubicBezTo>
                    <a:pt x="474" y="375"/>
                    <a:pt x="518" y="378"/>
                    <a:pt x="559" y="382"/>
                  </a:cubicBezTo>
                  <a:cubicBezTo>
                    <a:pt x="622" y="387"/>
                    <a:pt x="688" y="386"/>
                    <a:pt x="747" y="392"/>
                  </a:cubicBezTo>
                  <a:cubicBezTo>
                    <a:pt x="789" y="406"/>
                    <a:pt x="855" y="408"/>
                    <a:pt x="908" y="426"/>
                  </a:cubicBezTo>
                  <a:cubicBezTo>
                    <a:pt x="918" y="409"/>
                    <a:pt x="928" y="392"/>
                    <a:pt x="936" y="373"/>
                  </a:cubicBezTo>
                  <a:cubicBezTo>
                    <a:pt x="941" y="371"/>
                    <a:pt x="941" y="374"/>
                    <a:pt x="944" y="372"/>
                  </a:cubicBezTo>
                  <a:cubicBezTo>
                    <a:pt x="968" y="336"/>
                    <a:pt x="987" y="296"/>
                    <a:pt x="1011" y="260"/>
                  </a:cubicBezTo>
                  <a:close/>
                  <a:moveTo>
                    <a:pt x="976" y="737"/>
                  </a:moveTo>
                  <a:cubicBezTo>
                    <a:pt x="982" y="724"/>
                    <a:pt x="985" y="712"/>
                    <a:pt x="989" y="699"/>
                  </a:cubicBezTo>
                  <a:cubicBezTo>
                    <a:pt x="992" y="691"/>
                    <a:pt x="1001" y="662"/>
                    <a:pt x="999" y="662"/>
                  </a:cubicBezTo>
                  <a:cubicBezTo>
                    <a:pt x="1004" y="661"/>
                    <a:pt x="1008" y="648"/>
                    <a:pt x="1008" y="639"/>
                  </a:cubicBezTo>
                  <a:cubicBezTo>
                    <a:pt x="1032" y="593"/>
                    <a:pt x="1055" y="546"/>
                    <a:pt x="1079" y="500"/>
                  </a:cubicBezTo>
                  <a:cubicBezTo>
                    <a:pt x="1085" y="496"/>
                    <a:pt x="1087" y="498"/>
                    <a:pt x="1092" y="493"/>
                  </a:cubicBezTo>
                  <a:cubicBezTo>
                    <a:pt x="1102" y="470"/>
                    <a:pt x="1117" y="453"/>
                    <a:pt x="1130" y="433"/>
                  </a:cubicBezTo>
                  <a:cubicBezTo>
                    <a:pt x="1162" y="308"/>
                    <a:pt x="1182" y="158"/>
                    <a:pt x="1139" y="38"/>
                  </a:cubicBezTo>
                  <a:cubicBezTo>
                    <a:pt x="1122" y="69"/>
                    <a:pt x="1117" y="103"/>
                    <a:pt x="1106" y="134"/>
                  </a:cubicBezTo>
                  <a:cubicBezTo>
                    <a:pt x="1101" y="147"/>
                    <a:pt x="1090" y="161"/>
                    <a:pt x="1084" y="171"/>
                  </a:cubicBezTo>
                  <a:cubicBezTo>
                    <a:pt x="1081" y="175"/>
                    <a:pt x="1081" y="182"/>
                    <a:pt x="1079" y="186"/>
                  </a:cubicBezTo>
                  <a:cubicBezTo>
                    <a:pt x="1073" y="194"/>
                    <a:pt x="1065" y="201"/>
                    <a:pt x="1059" y="209"/>
                  </a:cubicBezTo>
                  <a:cubicBezTo>
                    <a:pt x="1049" y="224"/>
                    <a:pt x="1039" y="239"/>
                    <a:pt x="1031" y="252"/>
                  </a:cubicBezTo>
                  <a:cubicBezTo>
                    <a:pt x="1019" y="271"/>
                    <a:pt x="1008" y="290"/>
                    <a:pt x="999" y="310"/>
                  </a:cubicBezTo>
                  <a:cubicBezTo>
                    <a:pt x="963" y="349"/>
                    <a:pt x="942" y="404"/>
                    <a:pt x="911" y="448"/>
                  </a:cubicBezTo>
                  <a:cubicBezTo>
                    <a:pt x="915" y="454"/>
                    <a:pt x="908" y="455"/>
                    <a:pt x="910" y="463"/>
                  </a:cubicBezTo>
                  <a:cubicBezTo>
                    <a:pt x="881" y="510"/>
                    <a:pt x="845" y="557"/>
                    <a:pt x="825" y="607"/>
                  </a:cubicBezTo>
                  <a:cubicBezTo>
                    <a:pt x="829" y="632"/>
                    <a:pt x="839" y="651"/>
                    <a:pt x="845" y="672"/>
                  </a:cubicBezTo>
                  <a:cubicBezTo>
                    <a:pt x="887" y="829"/>
                    <a:pt x="832" y="979"/>
                    <a:pt x="856" y="1160"/>
                  </a:cubicBezTo>
                  <a:cubicBezTo>
                    <a:pt x="883" y="1028"/>
                    <a:pt x="910" y="916"/>
                    <a:pt x="951" y="800"/>
                  </a:cubicBezTo>
                  <a:cubicBezTo>
                    <a:pt x="956" y="796"/>
                    <a:pt x="949" y="796"/>
                    <a:pt x="949" y="792"/>
                  </a:cubicBezTo>
                  <a:cubicBezTo>
                    <a:pt x="954" y="793"/>
                    <a:pt x="956" y="795"/>
                    <a:pt x="956" y="788"/>
                  </a:cubicBezTo>
                  <a:cubicBezTo>
                    <a:pt x="961" y="774"/>
                    <a:pt x="968" y="761"/>
                    <a:pt x="973" y="745"/>
                  </a:cubicBezTo>
                  <a:cubicBezTo>
                    <a:pt x="972" y="739"/>
                    <a:pt x="970" y="752"/>
                    <a:pt x="969" y="745"/>
                  </a:cubicBezTo>
                  <a:cubicBezTo>
                    <a:pt x="968" y="739"/>
                    <a:pt x="978" y="744"/>
                    <a:pt x="976" y="737"/>
                  </a:cubicBezTo>
                  <a:close/>
                  <a:moveTo>
                    <a:pt x="1559" y="166"/>
                  </a:moveTo>
                  <a:cubicBezTo>
                    <a:pt x="1540" y="182"/>
                    <a:pt x="1519" y="196"/>
                    <a:pt x="1496" y="207"/>
                  </a:cubicBezTo>
                  <a:cubicBezTo>
                    <a:pt x="1428" y="231"/>
                    <a:pt x="1367" y="262"/>
                    <a:pt x="1315" y="295"/>
                  </a:cubicBezTo>
                  <a:cubicBezTo>
                    <a:pt x="1275" y="321"/>
                    <a:pt x="1241" y="351"/>
                    <a:pt x="1205" y="380"/>
                  </a:cubicBezTo>
                  <a:cubicBezTo>
                    <a:pt x="1169" y="409"/>
                    <a:pt x="1137" y="441"/>
                    <a:pt x="1112" y="481"/>
                  </a:cubicBezTo>
                  <a:cubicBezTo>
                    <a:pt x="1100" y="501"/>
                    <a:pt x="1087" y="520"/>
                    <a:pt x="1074" y="539"/>
                  </a:cubicBezTo>
                  <a:cubicBezTo>
                    <a:pt x="1055" y="567"/>
                    <a:pt x="1042" y="606"/>
                    <a:pt x="1029" y="636"/>
                  </a:cubicBezTo>
                  <a:cubicBezTo>
                    <a:pt x="998" y="709"/>
                    <a:pt x="976" y="783"/>
                    <a:pt x="948" y="857"/>
                  </a:cubicBezTo>
                  <a:cubicBezTo>
                    <a:pt x="915" y="941"/>
                    <a:pt x="896" y="1032"/>
                    <a:pt x="873" y="1124"/>
                  </a:cubicBezTo>
                  <a:cubicBezTo>
                    <a:pt x="879" y="1137"/>
                    <a:pt x="865" y="1155"/>
                    <a:pt x="871" y="1167"/>
                  </a:cubicBezTo>
                  <a:cubicBezTo>
                    <a:pt x="878" y="1150"/>
                    <a:pt x="881" y="1130"/>
                    <a:pt x="896" y="1122"/>
                  </a:cubicBezTo>
                  <a:cubicBezTo>
                    <a:pt x="917" y="1088"/>
                    <a:pt x="943" y="1045"/>
                    <a:pt x="968" y="1018"/>
                  </a:cubicBezTo>
                  <a:cubicBezTo>
                    <a:pt x="981" y="1002"/>
                    <a:pt x="999" y="988"/>
                    <a:pt x="1014" y="971"/>
                  </a:cubicBezTo>
                  <a:cubicBezTo>
                    <a:pt x="1029" y="955"/>
                    <a:pt x="1042" y="936"/>
                    <a:pt x="1057" y="923"/>
                  </a:cubicBezTo>
                  <a:cubicBezTo>
                    <a:pt x="1154" y="842"/>
                    <a:pt x="1261" y="760"/>
                    <a:pt x="1418" y="760"/>
                  </a:cubicBezTo>
                  <a:cubicBezTo>
                    <a:pt x="1426" y="681"/>
                    <a:pt x="1443" y="614"/>
                    <a:pt x="1467" y="534"/>
                  </a:cubicBezTo>
                  <a:cubicBezTo>
                    <a:pt x="1481" y="490"/>
                    <a:pt x="1498" y="445"/>
                    <a:pt x="1514" y="403"/>
                  </a:cubicBezTo>
                  <a:cubicBezTo>
                    <a:pt x="1548" y="310"/>
                    <a:pt x="1619" y="220"/>
                    <a:pt x="1590" y="118"/>
                  </a:cubicBezTo>
                  <a:cubicBezTo>
                    <a:pt x="1590" y="117"/>
                    <a:pt x="1590" y="116"/>
                    <a:pt x="1589" y="116"/>
                  </a:cubicBezTo>
                  <a:cubicBezTo>
                    <a:pt x="1582" y="136"/>
                    <a:pt x="1567" y="147"/>
                    <a:pt x="1559" y="166"/>
                  </a:cubicBezTo>
                  <a:close/>
                  <a:moveTo>
                    <a:pt x="1607" y="141"/>
                  </a:moveTo>
                  <a:cubicBezTo>
                    <a:pt x="1620" y="237"/>
                    <a:pt x="1570" y="305"/>
                    <a:pt x="1536" y="380"/>
                  </a:cubicBezTo>
                  <a:cubicBezTo>
                    <a:pt x="1523" y="408"/>
                    <a:pt x="1514" y="440"/>
                    <a:pt x="1504" y="470"/>
                  </a:cubicBezTo>
                  <a:cubicBezTo>
                    <a:pt x="1472" y="565"/>
                    <a:pt x="1439" y="664"/>
                    <a:pt x="1428" y="774"/>
                  </a:cubicBezTo>
                  <a:cubicBezTo>
                    <a:pt x="1393" y="776"/>
                    <a:pt x="1359" y="777"/>
                    <a:pt x="1326" y="778"/>
                  </a:cubicBezTo>
                  <a:cubicBezTo>
                    <a:pt x="1261" y="798"/>
                    <a:pt x="1199" y="829"/>
                    <a:pt x="1145" y="866"/>
                  </a:cubicBezTo>
                  <a:cubicBezTo>
                    <a:pt x="1124" y="881"/>
                    <a:pt x="1107" y="900"/>
                    <a:pt x="1091" y="915"/>
                  </a:cubicBezTo>
                  <a:cubicBezTo>
                    <a:pt x="1079" y="925"/>
                    <a:pt x="1065" y="932"/>
                    <a:pt x="1054" y="943"/>
                  </a:cubicBezTo>
                  <a:cubicBezTo>
                    <a:pt x="1043" y="954"/>
                    <a:pt x="1034" y="966"/>
                    <a:pt x="1022" y="978"/>
                  </a:cubicBezTo>
                  <a:cubicBezTo>
                    <a:pt x="1001" y="1000"/>
                    <a:pt x="977" y="1021"/>
                    <a:pt x="958" y="1046"/>
                  </a:cubicBezTo>
                  <a:cubicBezTo>
                    <a:pt x="919" y="1096"/>
                    <a:pt x="887" y="1151"/>
                    <a:pt x="860" y="1210"/>
                  </a:cubicBezTo>
                  <a:cubicBezTo>
                    <a:pt x="875" y="1198"/>
                    <a:pt x="882" y="1171"/>
                    <a:pt x="893" y="1152"/>
                  </a:cubicBezTo>
                  <a:cubicBezTo>
                    <a:pt x="900" y="1140"/>
                    <a:pt x="912" y="1132"/>
                    <a:pt x="921" y="1121"/>
                  </a:cubicBezTo>
                  <a:cubicBezTo>
                    <a:pt x="931" y="1108"/>
                    <a:pt x="939" y="1094"/>
                    <a:pt x="949" y="1081"/>
                  </a:cubicBezTo>
                  <a:cubicBezTo>
                    <a:pt x="959" y="1069"/>
                    <a:pt x="966" y="1050"/>
                    <a:pt x="981" y="1047"/>
                  </a:cubicBezTo>
                  <a:cubicBezTo>
                    <a:pt x="958" y="1088"/>
                    <a:pt x="921" y="1123"/>
                    <a:pt x="900" y="1164"/>
                  </a:cubicBezTo>
                  <a:cubicBezTo>
                    <a:pt x="892" y="1178"/>
                    <a:pt x="884" y="1193"/>
                    <a:pt x="881" y="1209"/>
                  </a:cubicBezTo>
                  <a:cubicBezTo>
                    <a:pt x="887" y="1210"/>
                    <a:pt x="894" y="1204"/>
                    <a:pt x="901" y="1205"/>
                  </a:cubicBezTo>
                  <a:cubicBezTo>
                    <a:pt x="964" y="1118"/>
                    <a:pt x="1026" y="1030"/>
                    <a:pt x="1102" y="956"/>
                  </a:cubicBezTo>
                  <a:cubicBezTo>
                    <a:pt x="1107" y="956"/>
                    <a:pt x="1110" y="954"/>
                    <a:pt x="1114" y="953"/>
                  </a:cubicBezTo>
                  <a:cubicBezTo>
                    <a:pt x="1151" y="921"/>
                    <a:pt x="1191" y="887"/>
                    <a:pt x="1233" y="858"/>
                  </a:cubicBezTo>
                  <a:cubicBezTo>
                    <a:pt x="1285" y="823"/>
                    <a:pt x="1338" y="793"/>
                    <a:pt x="1414" y="792"/>
                  </a:cubicBezTo>
                  <a:cubicBezTo>
                    <a:pt x="1432" y="791"/>
                    <a:pt x="1436" y="794"/>
                    <a:pt x="1453" y="792"/>
                  </a:cubicBezTo>
                  <a:cubicBezTo>
                    <a:pt x="1487" y="671"/>
                    <a:pt x="1526" y="557"/>
                    <a:pt x="1550" y="426"/>
                  </a:cubicBezTo>
                  <a:cubicBezTo>
                    <a:pt x="1552" y="420"/>
                    <a:pt x="1558" y="420"/>
                    <a:pt x="1559" y="413"/>
                  </a:cubicBezTo>
                  <a:cubicBezTo>
                    <a:pt x="1577" y="370"/>
                    <a:pt x="1578" y="317"/>
                    <a:pt x="1595" y="275"/>
                  </a:cubicBezTo>
                  <a:cubicBezTo>
                    <a:pt x="1597" y="271"/>
                    <a:pt x="1602" y="268"/>
                    <a:pt x="1604" y="264"/>
                  </a:cubicBezTo>
                  <a:cubicBezTo>
                    <a:pt x="1615" y="232"/>
                    <a:pt x="1622" y="195"/>
                    <a:pt x="1632" y="166"/>
                  </a:cubicBezTo>
                  <a:cubicBezTo>
                    <a:pt x="1635" y="157"/>
                    <a:pt x="1643" y="146"/>
                    <a:pt x="1638" y="136"/>
                  </a:cubicBezTo>
                  <a:cubicBezTo>
                    <a:pt x="1627" y="138"/>
                    <a:pt x="1620" y="144"/>
                    <a:pt x="1607" y="141"/>
                  </a:cubicBezTo>
                  <a:close/>
                  <a:moveTo>
                    <a:pt x="1670" y="538"/>
                  </a:moveTo>
                  <a:cubicBezTo>
                    <a:pt x="1664" y="534"/>
                    <a:pt x="1667" y="542"/>
                    <a:pt x="1662" y="548"/>
                  </a:cubicBezTo>
                  <a:cubicBezTo>
                    <a:pt x="1671" y="473"/>
                    <a:pt x="1691" y="394"/>
                    <a:pt x="1705" y="312"/>
                  </a:cubicBezTo>
                  <a:cubicBezTo>
                    <a:pt x="1708" y="307"/>
                    <a:pt x="1711" y="304"/>
                    <a:pt x="1713" y="299"/>
                  </a:cubicBezTo>
                  <a:cubicBezTo>
                    <a:pt x="1712" y="280"/>
                    <a:pt x="1726" y="248"/>
                    <a:pt x="1730" y="224"/>
                  </a:cubicBezTo>
                  <a:cubicBezTo>
                    <a:pt x="1734" y="220"/>
                    <a:pt x="1737" y="215"/>
                    <a:pt x="1738" y="207"/>
                  </a:cubicBezTo>
                  <a:cubicBezTo>
                    <a:pt x="1733" y="200"/>
                    <a:pt x="1728" y="198"/>
                    <a:pt x="1720" y="196"/>
                  </a:cubicBezTo>
                  <a:cubicBezTo>
                    <a:pt x="1702" y="210"/>
                    <a:pt x="1708" y="249"/>
                    <a:pt x="1693" y="267"/>
                  </a:cubicBezTo>
                  <a:cubicBezTo>
                    <a:pt x="1691" y="251"/>
                    <a:pt x="1700" y="222"/>
                    <a:pt x="1703" y="201"/>
                  </a:cubicBezTo>
                  <a:cubicBezTo>
                    <a:pt x="1696" y="196"/>
                    <a:pt x="1698" y="182"/>
                    <a:pt x="1693" y="174"/>
                  </a:cubicBezTo>
                  <a:cubicBezTo>
                    <a:pt x="1686" y="195"/>
                    <a:pt x="1684" y="222"/>
                    <a:pt x="1672" y="239"/>
                  </a:cubicBezTo>
                  <a:cubicBezTo>
                    <a:pt x="1672" y="215"/>
                    <a:pt x="1682" y="193"/>
                    <a:pt x="1682" y="174"/>
                  </a:cubicBezTo>
                  <a:cubicBezTo>
                    <a:pt x="1672" y="184"/>
                    <a:pt x="1674" y="200"/>
                    <a:pt x="1670" y="214"/>
                  </a:cubicBezTo>
                  <a:cubicBezTo>
                    <a:pt x="1662" y="240"/>
                    <a:pt x="1651" y="268"/>
                    <a:pt x="1647" y="294"/>
                  </a:cubicBezTo>
                  <a:cubicBezTo>
                    <a:pt x="1645" y="308"/>
                    <a:pt x="1645" y="318"/>
                    <a:pt x="1637" y="320"/>
                  </a:cubicBezTo>
                  <a:cubicBezTo>
                    <a:pt x="1642" y="264"/>
                    <a:pt x="1661" y="220"/>
                    <a:pt x="1668" y="162"/>
                  </a:cubicBezTo>
                  <a:cubicBezTo>
                    <a:pt x="1663" y="157"/>
                    <a:pt x="1661" y="149"/>
                    <a:pt x="1653" y="146"/>
                  </a:cubicBezTo>
                  <a:cubicBezTo>
                    <a:pt x="1582" y="349"/>
                    <a:pt x="1535" y="578"/>
                    <a:pt x="1464" y="785"/>
                  </a:cubicBezTo>
                  <a:cubicBezTo>
                    <a:pt x="1470" y="792"/>
                    <a:pt x="1475" y="800"/>
                    <a:pt x="1489" y="798"/>
                  </a:cubicBezTo>
                  <a:cubicBezTo>
                    <a:pt x="1491" y="766"/>
                    <a:pt x="1506" y="738"/>
                    <a:pt x="1514" y="707"/>
                  </a:cubicBezTo>
                  <a:cubicBezTo>
                    <a:pt x="1518" y="691"/>
                    <a:pt x="1515" y="673"/>
                    <a:pt x="1526" y="659"/>
                  </a:cubicBezTo>
                  <a:cubicBezTo>
                    <a:pt x="1523" y="706"/>
                    <a:pt x="1506" y="749"/>
                    <a:pt x="1499" y="797"/>
                  </a:cubicBezTo>
                  <a:cubicBezTo>
                    <a:pt x="1506" y="793"/>
                    <a:pt x="1511" y="799"/>
                    <a:pt x="1516" y="797"/>
                  </a:cubicBezTo>
                  <a:cubicBezTo>
                    <a:pt x="1530" y="722"/>
                    <a:pt x="1557" y="646"/>
                    <a:pt x="1570" y="564"/>
                  </a:cubicBezTo>
                  <a:cubicBezTo>
                    <a:pt x="1580" y="554"/>
                    <a:pt x="1578" y="538"/>
                    <a:pt x="1580" y="521"/>
                  </a:cubicBezTo>
                  <a:cubicBezTo>
                    <a:pt x="1585" y="496"/>
                    <a:pt x="1592" y="471"/>
                    <a:pt x="1597" y="445"/>
                  </a:cubicBezTo>
                  <a:cubicBezTo>
                    <a:pt x="1599" y="432"/>
                    <a:pt x="1604" y="419"/>
                    <a:pt x="1607" y="407"/>
                  </a:cubicBezTo>
                  <a:cubicBezTo>
                    <a:pt x="1610" y="394"/>
                    <a:pt x="1608" y="378"/>
                    <a:pt x="1620" y="372"/>
                  </a:cubicBezTo>
                  <a:cubicBezTo>
                    <a:pt x="1609" y="460"/>
                    <a:pt x="1584" y="561"/>
                    <a:pt x="1560" y="654"/>
                  </a:cubicBezTo>
                  <a:cubicBezTo>
                    <a:pt x="1555" y="674"/>
                    <a:pt x="1554" y="696"/>
                    <a:pt x="1549" y="715"/>
                  </a:cubicBezTo>
                  <a:cubicBezTo>
                    <a:pt x="1540" y="749"/>
                    <a:pt x="1517" y="792"/>
                    <a:pt x="1519" y="825"/>
                  </a:cubicBezTo>
                  <a:cubicBezTo>
                    <a:pt x="1528" y="833"/>
                    <a:pt x="1531" y="831"/>
                    <a:pt x="1544" y="835"/>
                  </a:cubicBezTo>
                  <a:cubicBezTo>
                    <a:pt x="1546" y="798"/>
                    <a:pt x="1563" y="767"/>
                    <a:pt x="1572" y="735"/>
                  </a:cubicBezTo>
                  <a:cubicBezTo>
                    <a:pt x="1580" y="706"/>
                    <a:pt x="1577" y="676"/>
                    <a:pt x="1594" y="651"/>
                  </a:cubicBezTo>
                  <a:cubicBezTo>
                    <a:pt x="1589" y="683"/>
                    <a:pt x="1585" y="740"/>
                    <a:pt x="1565" y="767"/>
                  </a:cubicBezTo>
                  <a:cubicBezTo>
                    <a:pt x="1560" y="789"/>
                    <a:pt x="1555" y="812"/>
                    <a:pt x="1550" y="835"/>
                  </a:cubicBezTo>
                  <a:cubicBezTo>
                    <a:pt x="1559" y="829"/>
                    <a:pt x="1560" y="853"/>
                    <a:pt x="1567" y="858"/>
                  </a:cubicBezTo>
                  <a:cubicBezTo>
                    <a:pt x="1579" y="780"/>
                    <a:pt x="1615" y="707"/>
                    <a:pt x="1630" y="627"/>
                  </a:cubicBezTo>
                  <a:cubicBezTo>
                    <a:pt x="1632" y="620"/>
                    <a:pt x="1627" y="609"/>
                    <a:pt x="1637" y="606"/>
                  </a:cubicBezTo>
                  <a:cubicBezTo>
                    <a:pt x="1638" y="633"/>
                    <a:pt x="1633" y="663"/>
                    <a:pt x="1625" y="694"/>
                  </a:cubicBezTo>
                  <a:cubicBezTo>
                    <a:pt x="1611" y="749"/>
                    <a:pt x="1584" y="813"/>
                    <a:pt x="1574" y="873"/>
                  </a:cubicBezTo>
                  <a:cubicBezTo>
                    <a:pt x="1568" y="875"/>
                    <a:pt x="1565" y="880"/>
                    <a:pt x="1560" y="883"/>
                  </a:cubicBezTo>
                  <a:cubicBezTo>
                    <a:pt x="1541" y="885"/>
                    <a:pt x="1520" y="878"/>
                    <a:pt x="1494" y="883"/>
                  </a:cubicBezTo>
                  <a:cubicBezTo>
                    <a:pt x="1453" y="892"/>
                    <a:pt x="1405" y="907"/>
                    <a:pt x="1363" y="916"/>
                  </a:cubicBezTo>
                  <a:cubicBezTo>
                    <a:pt x="1316" y="927"/>
                    <a:pt x="1277" y="954"/>
                    <a:pt x="1238" y="971"/>
                  </a:cubicBezTo>
                  <a:cubicBezTo>
                    <a:pt x="1219" y="980"/>
                    <a:pt x="1205" y="990"/>
                    <a:pt x="1192" y="998"/>
                  </a:cubicBezTo>
                  <a:cubicBezTo>
                    <a:pt x="1184" y="1002"/>
                    <a:pt x="1174" y="1005"/>
                    <a:pt x="1167" y="1009"/>
                  </a:cubicBezTo>
                  <a:cubicBezTo>
                    <a:pt x="1104" y="1056"/>
                    <a:pt x="1034" y="1096"/>
                    <a:pt x="983" y="1157"/>
                  </a:cubicBezTo>
                  <a:cubicBezTo>
                    <a:pt x="1044" y="1120"/>
                    <a:pt x="1108" y="1087"/>
                    <a:pt x="1174" y="1054"/>
                  </a:cubicBezTo>
                  <a:cubicBezTo>
                    <a:pt x="1180" y="1051"/>
                    <a:pt x="1184" y="1045"/>
                    <a:pt x="1190" y="1042"/>
                  </a:cubicBezTo>
                  <a:cubicBezTo>
                    <a:pt x="1271" y="1006"/>
                    <a:pt x="1368" y="987"/>
                    <a:pt x="1462" y="971"/>
                  </a:cubicBezTo>
                  <a:cubicBezTo>
                    <a:pt x="1509" y="957"/>
                    <a:pt x="1549" y="959"/>
                    <a:pt x="1600" y="953"/>
                  </a:cubicBezTo>
                  <a:cubicBezTo>
                    <a:pt x="1632" y="858"/>
                    <a:pt x="1649" y="770"/>
                    <a:pt x="1672" y="672"/>
                  </a:cubicBezTo>
                  <a:cubicBezTo>
                    <a:pt x="1682" y="627"/>
                    <a:pt x="1701" y="577"/>
                    <a:pt x="1712" y="533"/>
                  </a:cubicBezTo>
                  <a:cubicBezTo>
                    <a:pt x="1718" y="506"/>
                    <a:pt x="1722" y="484"/>
                    <a:pt x="1728" y="456"/>
                  </a:cubicBezTo>
                  <a:cubicBezTo>
                    <a:pt x="1734" y="432"/>
                    <a:pt x="1748" y="410"/>
                    <a:pt x="1750" y="385"/>
                  </a:cubicBezTo>
                  <a:cubicBezTo>
                    <a:pt x="1763" y="362"/>
                    <a:pt x="1769" y="320"/>
                    <a:pt x="1776" y="292"/>
                  </a:cubicBezTo>
                  <a:cubicBezTo>
                    <a:pt x="1760" y="293"/>
                    <a:pt x="1742" y="298"/>
                    <a:pt x="1731" y="300"/>
                  </a:cubicBezTo>
                  <a:cubicBezTo>
                    <a:pt x="1714" y="340"/>
                    <a:pt x="1711" y="395"/>
                    <a:pt x="1695" y="436"/>
                  </a:cubicBezTo>
                  <a:cubicBezTo>
                    <a:pt x="1695" y="435"/>
                    <a:pt x="1694" y="432"/>
                    <a:pt x="1693" y="435"/>
                  </a:cubicBezTo>
                  <a:cubicBezTo>
                    <a:pt x="1691" y="471"/>
                    <a:pt x="1677" y="501"/>
                    <a:pt x="1670" y="538"/>
                  </a:cubicBezTo>
                  <a:close/>
                  <a:moveTo>
                    <a:pt x="745" y="412"/>
                  </a:moveTo>
                  <a:cubicBezTo>
                    <a:pt x="727" y="401"/>
                    <a:pt x="705" y="407"/>
                    <a:pt x="684" y="405"/>
                  </a:cubicBezTo>
                  <a:cubicBezTo>
                    <a:pt x="654" y="402"/>
                    <a:pt x="627" y="392"/>
                    <a:pt x="606" y="397"/>
                  </a:cubicBezTo>
                  <a:cubicBezTo>
                    <a:pt x="607" y="396"/>
                    <a:pt x="608" y="398"/>
                    <a:pt x="606" y="398"/>
                  </a:cubicBezTo>
                  <a:cubicBezTo>
                    <a:pt x="578" y="397"/>
                    <a:pt x="554" y="390"/>
                    <a:pt x="526" y="390"/>
                  </a:cubicBezTo>
                  <a:cubicBezTo>
                    <a:pt x="500" y="390"/>
                    <a:pt x="474" y="390"/>
                    <a:pt x="443" y="390"/>
                  </a:cubicBezTo>
                  <a:cubicBezTo>
                    <a:pt x="425" y="403"/>
                    <a:pt x="413" y="424"/>
                    <a:pt x="400" y="445"/>
                  </a:cubicBezTo>
                  <a:cubicBezTo>
                    <a:pt x="368" y="496"/>
                    <a:pt x="326" y="542"/>
                    <a:pt x="300" y="593"/>
                  </a:cubicBezTo>
                  <a:cubicBezTo>
                    <a:pt x="296" y="597"/>
                    <a:pt x="298" y="588"/>
                    <a:pt x="294" y="593"/>
                  </a:cubicBezTo>
                  <a:cubicBezTo>
                    <a:pt x="271" y="653"/>
                    <a:pt x="218" y="697"/>
                    <a:pt x="191" y="759"/>
                  </a:cubicBezTo>
                  <a:cubicBezTo>
                    <a:pt x="143" y="820"/>
                    <a:pt x="94" y="880"/>
                    <a:pt x="51" y="946"/>
                  </a:cubicBezTo>
                  <a:cubicBezTo>
                    <a:pt x="118" y="950"/>
                    <a:pt x="183" y="967"/>
                    <a:pt x="249" y="984"/>
                  </a:cubicBezTo>
                  <a:cubicBezTo>
                    <a:pt x="276" y="991"/>
                    <a:pt x="302" y="1002"/>
                    <a:pt x="328" y="1009"/>
                  </a:cubicBezTo>
                  <a:cubicBezTo>
                    <a:pt x="362" y="1018"/>
                    <a:pt x="398" y="1028"/>
                    <a:pt x="423" y="1029"/>
                  </a:cubicBezTo>
                  <a:cubicBezTo>
                    <a:pt x="484" y="1047"/>
                    <a:pt x="560" y="1072"/>
                    <a:pt x="629" y="1097"/>
                  </a:cubicBezTo>
                  <a:cubicBezTo>
                    <a:pt x="638" y="1101"/>
                    <a:pt x="646" y="1108"/>
                    <a:pt x="656" y="1112"/>
                  </a:cubicBezTo>
                  <a:cubicBezTo>
                    <a:pt x="690" y="1126"/>
                    <a:pt x="730" y="1126"/>
                    <a:pt x="754" y="1150"/>
                  </a:cubicBezTo>
                  <a:cubicBezTo>
                    <a:pt x="793" y="1158"/>
                    <a:pt x="817" y="1182"/>
                    <a:pt x="848" y="1199"/>
                  </a:cubicBezTo>
                  <a:cubicBezTo>
                    <a:pt x="836" y="1142"/>
                    <a:pt x="837" y="1090"/>
                    <a:pt x="833" y="1041"/>
                  </a:cubicBezTo>
                  <a:cubicBezTo>
                    <a:pt x="843" y="937"/>
                    <a:pt x="846" y="846"/>
                    <a:pt x="843" y="750"/>
                  </a:cubicBezTo>
                  <a:cubicBezTo>
                    <a:pt x="842" y="704"/>
                    <a:pt x="819" y="667"/>
                    <a:pt x="817" y="622"/>
                  </a:cubicBezTo>
                  <a:cubicBezTo>
                    <a:pt x="810" y="613"/>
                    <a:pt x="808" y="606"/>
                    <a:pt x="807" y="598"/>
                  </a:cubicBezTo>
                  <a:cubicBezTo>
                    <a:pt x="843" y="555"/>
                    <a:pt x="872" y="491"/>
                    <a:pt x="903" y="438"/>
                  </a:cubicBezTo>
                  <a:cubicBezTo>
                    <a:pt x="850" y="428"/>
                    <a:pt x="790" y="407"/>
                    <a:pt x="745" y="412"/>
                  </a:cubicBezTo>
                  <a:close/>
                  <a:moveTo>
                    <a:pt x="1831" y="402"/>
                  </a:moveTo>
                  <a:cubicBezTo>
                    <a:pt x="1809" y="402"/>
                    <a:pt x="1795" y="401"/>
                    <a:pt x="1776" y="407"/>
                  </a:cubicBezTo>
                  <a:cubicBezTo>
                    <a:pt x="1768" y="409"/>
                    <a:pt x="1756" y="409"/>
                    <a:pt x="1760" y="421"/>
                  </a:cubicBezTo>
                  <a:cubicBezTo>
                    <a:pt x="1777" y="426"/>
                    <a:pt x="1798" y="427"/>
                    <a:pt x="1821" y="421"/>
                  </a:cubicBezTo>
                  <a:cubicBezTo>
                    <a:pt x="1821" y="425"/>
                    <a:pt x="1823" y="427"/>
                    <a:pt x="1826" y="426"/>
                  </a:cubicBezTo>
                  <a:cubicBezTo>
                    <a:pt x="1825" y="503"/>
                    <a:pt x="1786" y="571"/>
                    <a:pt x="1770" y="637"/>
                  </a:cubicBezTo>
                  <a:cubicBezTo>
                    <a:pt x="1761" y="670"/>
                    <a:pt x="1755" y="705"/>
                    <a:pt x="1746" y="737"/>
                  </a:cubicBezTo>
                  <a:cubicBezTo>
                    <a:pt x="1737" y="772"/>
                    <a:pt x="1725" y="809"/>
                    <a:pt x="1715" y="845"/>
                  </a:cubicBezTo>
                  <a:cubicBezTo>
                    <a:pt x="1705" y="880"/>
                    <a:pt x="1690" y="914"/>
                    <a:pt x="1683" y="948"/>
                  </a:cubicBezTo>
                  <a:cubicBezTo>
                    <a:pt x="1678" y="977"/>
                    <a:pt x="1673" y="1006"/>
                    <a:pt x="1667" y="1034"/>
                  </a:cubicBezTo>
                  <a:cubicBezTo>
                    <a:pt x="1661" y="1059"/>
                    <a:pt x="1655" y="1087"/>
                    <a:pt x="1637" y="1107"/>
                  </a:cubicBezTo>
                  <a:cubicBezTo>
                    <a:pt x="1631" y="1104"/>
                    <a:pt x="1624" y="1103"/>
                    <a:pt x="1619" y="1099"/>
                  </a:cubicBezTo>
                  <a:cubicBezTo>
                    <a:pt x="1570" y="1100"/>
                    <a:pt x="1511" y="1091"/>
                    <a:pt x="1467" y="1101"/>
                  </a:cubicBezTo>
                  <a:cubicBezTo>
                    <a:pt x="1453" y="1090"/>
                    <a:pt x="1446" y="1101"/>
                    <a:pt x="1434" y="1104"/>
                  </a:cubicBezTo>
                  <a:cubicBezTo>
                    <a:pt x="1414" y="1108"/>
                    <a:pt x="1388" y="1107"/>
                    <a:pt x="1366" y="1109"/>
                  </a:cubicBezTo>
                  <a:cubicBezTo>
                    <a:pt x="1347" y="1111"/>
                    <a:pt x="1329" y="1114"/>
                    <a:pt x="1310" y="1116"/>
                  </a:cubicBezTo>
                  <a:cubicBezTo>
                    <a:pt x="1265" y="1120"/>
                    <a:pt x="1217" y="1124"/>
                    <a:pt x="1172" y="1132"/>
                  </a:cubicBezTo>
                  <a:cubicBezTo>
                    <a:pt x="1164" y="1134"/>
                    <a:pt x="1157" y="1139"/>
                    <a:pt x="1149" y="1140"/>
                  </a:cubicBezTo>
                  <a:cubicBezTo>
                    <a:pt x="1095" y="1152"/>
                    <a:pt x="1044" y="1164"/>
                    <a:pt x="1001" y="1194"/>
                  </a:cubicBezTo>
                  <a:cubicBezTo>
                    <a:pt x="1091" y="1180"/>
                    <a:pt x="1183" y="1171"/>
                    <a:pt x="1275" y="1159"/>
                  </a:cubicBezTo>
                  <a:cubicBezTo>
                    <a:pt x="1314" y="1154"/>
                    <a:pt x="1355" y="1143"/>
                    <a:pt x="1396" y="1144"/>
                  </a:cubicBezTo>
                  <a:cubicBezTo>
                    <a:pt x="1423" y="1144"/>
                    <a:pt x="1445" y="1146"/>
                    <a:pt x="1467" y="1145"/>
                  </a:cubicBezTo>
                  <a:cubicBezTo>
                    <a:pt x="1478" y="1145"/>
                    <a:pt x="1498" y="1137"/>
                    <a:pt x="1499" y="1154"/>
                  </a:cubicBezTo>
                  <a:cubicBezTo>
                    <a:pt x="1479" y="1164"/>
                    <a:pt x="1457" y="1156"/>
                    <a:pt x="1436" y="1155"/>
                  </a:cubicBezTo>
                  <a:cubicBezTo>
                    <a:pt x="1377" y="1155"/>
                    <a:pt x="1315" y="1168"/>
                    <a:pt x="1270" y="1172"/>
                  </a:cubicBezTo>
                  <a:cubicBezTo>
                    <a:pt x="1223" y="1176"/>
                    <a:pt x="1190" y="1179"/>
                    <a:pt x="1154" y="1184"/>
                  </a:cubicBezTo>
                  <a:cubicBezTo>
                    <a:pt x="1127" y="1187"/>
                    <a:pt x="1101" y="1196"/>
                    <a:pt x="1076" y="1199"/>
                  </a:cubicBezTo>
                  <a:cubicBezTo>
                    <a:pt x="1021" y="1204"/>
                    <a:pt x="976" y="1207"/>
                    <a:pt x="936" y="1233"/>
                  </a:cubicBezTo>
                  <a:cubicBezTo>
                    <a:pt x="940" y="1235"/>
                    <a:pt x="942" y="1240"/>
                    <a:pt x="941" y="1247"/>
                  </a:cubicBezTo>
                  <a:cubicBezTo>
                    <a:pt x="966" y="1235"/>
                    <a:pt x="995" y="1224"/>
                    <a:pt x="1026" y="1220"/>
                  </a:cubicBezTo>
                  <a:cubicBezTo>
                    <a:pt x="1201" y="1197"/>
                    <a:pt x="1410" y="1192"/>
                    <a:pt x="1597" y="1167"/>
                  </a:cubicBezTo>
                  <a:cubicBezTo>
                    <a:pt x="1642" y="1161"/>
                    <a:pt x="1696" y="1180"/>
                    <a:pt x="1725" y="1150"/>
                  </a:cubicBezTo>
                  <a:cubicBezTo>
                    <a:pt x="1751" y="1082"/>
                    <a:pt x="1756" y="1007"/>
                    <a:pt x="1775" y="935"/>
                  </a:cubicBezTo>
                  <a:cubicBezTo>
                    <a:pt x="1781" y="911"/>
                    <a:pt x="1792" y="889"/>
                    <a:pt x="1798" y="865"/>
                  </a:cubicBezTo>
                  <a:cubicBezTo>
                    <a:pt x="1805" y="839"/>
                    <a:pt x="1812" y="813"/>
                    <a:pt x="1818" y="787"/>
                  </a:cubicBezTo>
                  <a:cubicBezTo>
                    <a:pt x="1823" y="761"/>
                    <a:pt x="1831" y="736"/>
                    <a:pt x="1836" y="710"/>
                  </a:cubicBezTo>
                  <a:cubicBezTo>
                    <a:pt x="1842" y="684"/>
                    <a:pt x="1847" y="656"/>
                    <a:pt x="1854" y="631"/>
                  </a:cubicBezTo>
                  <a:cubicBezTo>
                    <a:pt x="1857" y="621"/>
                    <a:pt x="1864" y="612"/>
                    <a:pt x="1866" y="602"/>
                  </a:cubicBezTo>
                  <a:cubicBezTo>
                    <a:pt x="1874" y="568"/>
                    <a:pt x="1875" y="530"/>
                    <a:pt x="1884" y="498"/>
                  </a:cubicBezTo>
                  <a:cubicBezTo>
                    <a:pt x="1881" y="472"/>
                    <a:pt x="1906" y="427"/>
                    <a:pt x="1886" y="403"/>
                  </a:cubicBezTo>
                  <a:cubicBezTo>
                    <a:pt x="1869" y="396"/>
                    <a:pt x="1850" y="401"/>
                    <a:pt x="1831" y="402"/>
                  </a:cubicBezTo>
                  <a:close/>
                  <a:moveTo>
                    <a:pt x="1755" y="435"/>
                  </a:moveTo>
                  <a:cubicBezTo>
                    <a:pt x="1732" y="509"/>
                    <a:pt x="1720" y="583"/>
                    <a:pt x="1698" y="657"/>
                  </a:cubicBezTo>
                  <a:cubicBezTo>
                    <a:pt x="1692" y="679"/>
                    <a:pt x="1686" y="699"/>
                    <a:pt x="1680" y="720"/>
                  </a:cubicBezTo>
                  <a:cubicBezTo>
                    <a:pt x="1674" y="743"/>
                    <a:pt x="1670" y="765"/>
                    <a:pt x="1665" y="788"/>
                  </a:cubicBezTo>
                  <a:cubicBezTo>
                    <a:pt x="1655" y="835"/>
                    <a:pt x="1637" y="881"/>
                    <a:pt x="1625" y="926"/>
                  </a:cubicBezTo>
                  <a:cubicBezTo>
                    <a:pt x="1623" y="935"/>
                    <a:pt x="1627" y="947"/>
                    <a:pt x="1615" y="953"/>
                  </a:cubicBezTo>
                  <a:cubicBezTo>
                    <a:pt x="1618" y="958"/>
                    <a:pt x="1620" y="963"/>
                    <a:pt x="1615" y="968"/>
                  </a:cubicBezTo>
                  <a:cubicBezTo>
                    <a:pt x="1563" y="969"/>
                    <a:pt x="1506" y="973"/>
                    <a:pt x="1448" y="984"/>
                  </a:cubicBezTo>
                  <a:cubicBezTo>
                    <a:pt x="1360" y="1001"/>
                    <a:pt x="1274" y="1022"/>
                    <a:pt x="1198" y="1056"/>
                  </a:cubicBezTo>
                  <a:cubicBezTo>
                    <a:pt x="1149" y="1078"/>
                    <a:pt x="1103" y="1107"/>
                    <a:pt x="1057" y="1132"/>
                  </a:cubicBezTo>
                  <a:cubicBezTo>
                    <a:pt x="1034" y="1145"/>
                    <a:pt x="1010" y="1158"/>
                    <a:pt x="988" y="1172"/>
                  </a:cubicBezTo>
                  <a:cubicBezTo>
                    <a:pt x="971" y="1183"/>
                    <a:pt x="952" y="1192"/>
                    <a:pt x="938" y="1204"/>
                  </a:cubicBezTo>
                  <a:cubicBezTo>
                    <a:pt x="935" y="1206"/>
                    <a:pt x="927" y="1211"/>
                    <a:pt x="930" y="1217"/>
                  </a:cubicBezTo>
                  <a:cubicBezTo>
                    <a:pt x="937" y="1219"/>
                    <a:pt x="943" y="1208"/>
                    <a:pt x="949" y="1204"/>
                  </a:cubicBezTo>
                  <a:cubicBezTo>
                    <a:pt x="962" y="1195"/>
                    <a:pt x="979" y="1188"/>
                    <a:pt x="994" y="1180"/>
                  </a:cubicBezTo>
                  <a:cubicBezTo>
                    <a:pt x="1009" y="1173"/>
                    <a:pt x="1026" y="1166"/>
                    <a:pt x="1041" y="1159"/>
                  </a:cubicBezTo>
                  <a:cubicBezTo>
                    <a:pt x="1135" y="1115"/>
                    <a:pt x="1249" y="1107"/>
                    <a:pt x="1363" y="1096"/>
                  </a:cubicBezTo>
                  <a:cubicBezTo>
                    <a:pt x="1452" y="1087"/>
                    <a:pt x="1547" y="1072"/>
                    <a:pt x="1638" y="1089"/>
                  </a:cubicBezTo>
                  <a:cubicBezTo>
                    <a:pt x="1666" y="968"/>
                    <a:pt x="1702" y="836"/>
                    <a:pt x="1736" y="722"/>
                  </a:cubicBezTo>
                  <a:cubicBezTo>
                    <a:pt x="1739" y="713"/>
                    <a:pt x="1739" y="704"/>
                    <a:pt x="1741" y="694"/>
                  </a:cubicBezTo>
                  <a:cubicBezTo>
                    <a:pt x="1745" y="681"/>
                    <a:pt x="1753" y="670"/>
                    <a:pt x="1756" y="657"/>
                  </a:cubicBezTo>
                  <a:cubicBezTo>
                    <a:pt x="1761" y="643"/>
                    <a:pt x="1762" y="627"/>
                    <a:pt x="1766" y="612"/>
                  </a:cubicBezTo>
                  <a:cubicBezTo>
                    <a:pt x="1784" y="556"/>
                    <a:pt x="1806" y="496"/>
                    <a:pt x="1811" y="445"/>
                  </a:cubicBezTo>
                  <a:cubicBezTo>
                    <a:pt x="1794" y="440"/>
                    <a:pt x="1773" y="439"/>
                    <a:pt x="1755" y="435"/>
                  </a:cubicBezTo>
                  <a:close/>
                  <a:moveTo>
                    <a:pt x="1668" y="534"/>
                  </a:moveTo>
                  <a:cubicBezTo>
                    <a:pt x="1669" y="528"/>
                    <a:pt x="1675" y="518"/>
                    <a:pt x="1672" y="513"/>
                  </a:cubicBezTo>
                  <a:cubicBezTo>
                    <a:pt x="1670" y="518"/>
                    <a:pt x="1665" y="529"/>
                    <a:pt x="1668" y="534"/>
                  </a:cubicBezTo>
                  <a:close/>
                  <a:moveTo>
                    <a:pt x="1376" y="805"/>
                  </a:moveTo>
                  <a:cubicBezTo>
                    <a:pt x="1316" y="813"/>
                    <a:pt x="1274" y="847"/>
                    <a:pt x="1227" y="875"/>
                  </a:cubicBezTo>
                  <a:cubicBezTo>
                    <a:pt x="1192" y="906"/>
                    <a:pt x="1153" y="931"/>
                    <a:pt x="1117" y="961"/>
                  </a:cubicBezTo>
                  <a:cubicBezTo>
                    <a:pt x="1046" y="1034"/>
                    <a:pt x="974" y="1116"/>
                    <a:pt x="920" y="1200"/>
                  </a:cubicBezTo>
                  <a:cubicBezTo>
                    <a:pt x="963" y="1150"/>
                    <a:pt x="1011" y="1105"/>
                    <a:pt x="1064" y="1064"/>
                  </a:cubicBezTo>
                  <a:cubicBezTo>
                    <a:pt x="1081" y="1060"/>
                    <a:pt x="1096" y="1043"/>
                    <a:pt x="1110" y="1031"/>
                  </a:cubicBezTo>
                  <a:cubicBezTo>
                    <a:pt x="1148" y="1013"/>
                    <a:pt x="1179" y="983"/>
                    <a:pt x="1217" y="963"/>
                  </a:cubicBezTo>
                  <a:cubicBezTo>
                    <a:pt x="1254" y="943"/>
                    <a:pt x="1289" y="921"/>
                    <a:pt x="1333" y="908"/>
                  </a:cubicBezTo>
                  <a:cubicBezTo>
                    <a:pt x="1335" y="904"/>
                    <a:pt x="1341" y="904"/>
                    <a:pt x="1343" y="900"/>
                  </a:cubicBezTo>
                  <a:cubicBezTo>
                    <a:pt x="1400" y="881"/>
                    <a:pt x="1484" y="852"/>
                    <a:pt x="1554" y="868"/>
                  </a:cubicBezTo>
                  <a:cubicBezTo>
                    <a:pt x="1556" y="858"/>
                    <a:pt x="1550" y="857"/>
                    <a:pt x="1549" y="850"/>
                  </a:cubicBezTo>
                  <a:cubicBezTo>
                    <a:pt x="1538" y="849"/>
                    <a:pt x="1529" y="848"/>
                    <a:pt x="1522" y="848"/>
                  </a:cubicBezTo>
                  <a:cubicBezTo>
                    <a:pt x="1500" y="836"/>
                    <a:pt x="1468" y="839"/>
                    <a:pt x="1439" y="843"/>
                  </a:cubicBezTo>
                  <a:cubicBezTo>
                    <a:pt x="1400" y="849"/>
                    <a:pt x="1356" y="862"/>
                    <a:pt x="1326" y="880"/>
                  </a:cubicBezTo>
                  <a:cubicBezTo>
                    <a:pt x="1313" y="888"/>
                    <a:pt x="1303" y="901"/>
                    <a:pt x="1288" y="901"/>
                  </a:cubicBezTo>
                  <a:cubicBezTo>
                    <a:pt x="1293" y="895"/>
                    <a:pt x="1302" y="892"/>
                    <a:pt x="1310" y="888"/>
                  </a:cubicBezTo>
                  <a:cubicBezTo>
                    <a:pt x="1350" y="842"/>
                    <a:pt x="1434" y="832"/>
                    <a:pt x="1509" y="827"/>
                  </a:cubicBezTo>
                  <a:cubicBezTo>
                    <a:pt x="1510" y="820"/>
                    <a:pt x="1509" y="814"/>
                    <a:pt x="1506" y="812"/>
                  </a:cubicBezTo>
                  <a:cubicBezTo>
                    <a:pt x="1447" y="810"/>
                    <a:pt x="1378" y="834"/>
                    <a:pt x="1331" y="850"/>
                  </a:cubicBezTo>
                  <a:cubicBezTo>
                    <a:pt x="1362" y="825"/>
                    <a:pt x="1414" y="814"/>
                    <a:pt x="1454" y="803"/>
                  </a:cubicBezTo>
                  <a:cubicBezTo>
                    <a:pt x="1427" y="803"/>
                    <a:pt x="1401" y="802"/>
                    <a:pt x="1376" y="805"/>
                  </a:cubicBezTo>
                  <a:close/>
                  <a:moveTo>
                    <a:pt x="411" y="1047"/>
                  </a:moveTo>
                  <a:cubicBezTo>
                    <a:pt x="407" y="1046"/>
                    <a:pt x="403" y="1045"/>
                    <a:pt x="398" y="1044"/>
                  </a:cubicBezTo>
                  <a:cubicBezTo>
                    <a:pt x="343" y="1029"/>
                    <a:pt x="290" y="1012"/>
                    <a:pt x="240" y="1001"/>
                  </a:cubicBezTo>
                  <a:cubicBezTo>
                    <a:pt x="184" y="988"/>
                    <a:pt x="124" y="978"/>
                    <a:pt x="74" y="969"/>
                  </a:cubicBezTo>
                  <a:cubicBezTo>
                    <a:pt x="66" y="974"/>
                    <a:pt x="62" y="971"/>
                    <a:pt x="54" y="973"/>
                  </a:cubicBezTo>
                  <a:cubicBezTo>
                    <a:pt x="47" y="986"/>
                    <a:pt x="37" y="995"/>
                    <a:pt x="31" y="1009"/>
                  </a:cubicBezTo>
                  <a:cubicBezTo>
                    <a:pt x="59" y="1010"/>
                    <a:pt x="79" y="1013"/>
                    <a:pt x="103" y="1016"/>
                  </a:cubicBezTo>
                  <a:cubicBezTo>
                    <a:pt x="193" y="1029"/>
                    <a:pt x="282" y="1046"/>
                    <a:pt x="368" y="1057"/>
                  </a:cubicBezTo>
                  <a:cubicBezTo>
                    <a:pt x="405" y="1062"/>
                    <a:pt x="447" y="1065"/>
                    <a:pt x="491" y="1072"/>
                  </a:cubicBezTo>
                  <a:cubicBezTo>
                    <a:pt x="494" y="1073"/>
                    <a:pt x="502" y="1078"/>
                    <a:pt x="504" y="1072"/>
                  </a:cubicBezTo>
                  <a:cubicBezTo>
                    <a:pt x="475" y="1064"/>
                    <a:pt x="441" y="1058"/>
                    <a:pt x="411" y="1047"/>
                  </a:cubicBezTo>
                  <a:close/>
                  <a:moveTo>
                    <a:pt x="617" y="1129"/>
                  </a:moveTo>
                  <a:cubicBezTo>
                    <a:pt x="596" y="1121"/>
                    <a:pt x="576" y="1112"/>
                    <a:pt x="553" y="1104"/>
                  </a:cubicBezTo>
                  <a:cubicBezTo>
                    <a:pt x="543" y="1101"/>
                    <a:pt x="532" y="1096"/>
                    <a:pt x="521" y="1092"/>
                  </a:cubicBezTo>
                  <a:cubicBezTo>
                    <a:pt x="499" y="1086"/>
                    <a:pt x="470" y="1087"/>
                    <a:pt x="445" y="1082"/>
                  </a:cubicBezTo>
                  <a:cubicBezTo>
                    <a:pt x="408" y="1076"/>
                    <a:pt x="366" y="1072"/>
                    <a:pt x="327" y="1067"/>
                  </a:cubicBezTo>
                  <a:cubicBezTo>
                    <a:pt x="229" y="1056"/>
                    <a:pt x="137" y="1030"/>
                    <a:pt x="46" y="1024"/>
                  </a:cubicBezTo>
                  <a:cubicBezTo>
                    <a:pt x="35" y="1032"/>
                    <a:pt x="26" y="1050"/>
                    <a:pt x="23" y="1061"/>
                  </a:cubicBezTo>
                  <a:cubicBezTo>
                    <a:pt x="67" y="1062"/>
                    <a:pt x="112" y="1071"/>
                    <a:pt x="161" y="1076"/>
                  </a:cubicBezTo>
                  <a:cubicBezTo>
                    <a:pt x="214" y="1081"/>
                    <a:pt x="288" y="1081"/>
                    <a:pt x="335" y="1087"/>
                  </a:cubicBezTo>
                  <a:cubicBezTo>
                    <a:pt x="358" y="1091"/>
                    <a:pt x="382" y="1091"/>
                    <a:pt x="402" y="1096"/>
                  </a:cubicBezTo>
                  <a:cubicBezTo>
                    <a:pt x="407" y="1097"/>
                    <a:pt x="412" y="1101"/>
                    <a:pt x="416" y="1102"/>
                  </a:cubicBezTo>
                  <a:cubicBezTo>
                    <a:pt x="446" y="1110"/>
                    <a:pt x="478" y="1107"/>
                    <a:pt x="508" y="1114"/>
                  </a:cubicBezTo>
                  <a:cubicBezTo>
                    <a:pt x="556" y="1126"/>
                    <a:pt x="600" y="1138"/>
                    <a:pt x="642" y="1150"/>
                  </a:cubicBezTo>
                  <a:cubicBezTo>
                    <a:pt x="658" y="1155"/>
                    <a:pt x="674" y="1163"/>
                    <a:pt x="690" y="1160"/>
                  </a:cubicBezTo>
                  <a:cubicBezTo>
                    <a:pt x="662" y="1154"/>
                    <a:pt x="640" y="1137"/>
                    <a:pt x="617" y="1129"/>
                  </a:cubicBezTo>
                  <a:close/>
                  <a:moveTo>
                    <a:pt x="551" y="1087"/>
                  </a:moveTo>
                  <a:cubicBezTo>
                    <a:pt x="537" y="1082"/>
                    <a:pt x="522" y="1077"/>
                    <a:pt x="508" y="1072"/>
                  </a:cubicBezTo>
                  <a:cubicBezTo>
                    <a:pt x="518" y="1080"/>
                    <a:pt x="540" y="1085"/>
                    <a:pt x="551" y="1087"/>
                  </a:cubicBezTo>
                  <a:close/>
                  <a:moveTo>
                    <a:pt x="446" y="1119"/>
                  </a:moveTo>
                  <a:cubicBezTo>
                    <a:pt x="423" y="1116"/>
                    <a:pt x="404" y="1112"/>
                    <a:pt x="378" y="1109"/>
                  </a:cubicBezTo>
                  <a:cubicBezTo>
                    <a:pt x="340" y="1105"/>
                    <a:pt x="301" y="1094"/>
                    <a:pt x="265" y="1092"/>
                  </a:cubicBezTo>
                  <a:cubicBezTo>
                    <a:pt x="211" y="1090"/>
                    <a:pt x="164" y="1092"/>
                    <a:pt x="119" y="1086"/>
                  </a:cubicBezTo>
                  <a:cubicBezTo>
                    <a:pt x="108" y="1084"/>
                    <a:pt x="98" y="1083"/>
                    <a:pt x="88" y="1082"/>
                  </a:cubicBezTo>
                  <a:cubicBezTo>
                    <a:pt x="78" y="1081"/>
                    <a:pt x="60" y="1075"/>
                    <a:pt x="53" y="1077"/>
                  </a:cubicBezTo>
                  <a:cubicBezTo>
                    <a:pt x="38" y="1082"/>
                    <a:pt x="33" y="1108"/>
                    <a:pt x="30" y="1122"/>
                  </a:cubicBezTo>
                  <a:cubicBezTo>
                    <a:pt x="55" y="1116"/>
                    <a:pt x="89" y="1123"/>
                    <a:pt x="101" y="1109"/>
                  </a:cubicBezTo>
                  <a:cubicBezTo>
                    <a:pt x="114" y="1122"/>
                    <a:pt x="141" y="1112"/>
                    <a:pt x="162" y="1112"/>
                  </a:cubicBezTo>
                  <a:cubicBezTo>
                    <a:pt x="171" y="1112"/>
                    <a:pt x="181" y="1117"/>
                    <a:pt x="191" y="1117"/>
                  </a:cubicBezTo>
                  <a:cubicBezTo>
                    <a:pt x="234" y="1119"/>
                    <a:pt x="284" y="1121"/>
                    <a:pt x="332" y="1121"/>
                  </a:cubicBezTo>
                  <a:cubicBezTo>
                    <a:pt x="431" y="1121"/>
                    <a:pt x="525" y="1151"/>
                    <a:pt x="611" y="1157"/>
                  </a:cubicBezTo>
                  <a:cubicBezTo>
                    <a:pt x="563" y="1140"/>
                    <a:pt x="505" y="1126"/>
                    <a:pt x="446" y="1119"/>
                  </a:cubicBezTo>
                  <a:close/>
                  <a:moveTo>
                    <a:pt x="722" y="1155"/>
                  </a:moveTo>
                  <a:cubicBezTo>
                    <a:pt x="755" y="1171"/>
                    <a:pt x="795" y="1189"/>
                    <a:pt x="827" y="1200"/>
                  </a:cubicBezTo>
                  <a:cubicBezTo>
                    <a:pt x="757" y="1159"/>
                    <a:pt x="681" y="1132"/>
                    <a:pt x="597" y="1104"/>
                  </a:cubicBezTo>
                  <a:cubicBezTo>
                    <a:pt x="638" y="1121"/>
                    <a:pt x="680" y="1145"/>
                    <a:pt x="722" y="1155"/>
                  </a:cubicBezTo>
                  <a:close/>
                  <a:moveTo>
                    <a:pt x="519" y="1157"/>
                  </a:moveTo>
                  <a:cubicBezTo>
                    <a:pt x="496" y="1154"/>
                    <a:pt x="474" y="1149"/>
                    <a:pt x="451" y="1145"/>
                  </a:cubicBezTo>
                  <a:cubicBezTo>
                    <a:pt x="358" y="1129"/>
                    <a:pt x="232" y="1131"/>
                    <a:pt x="149" y="1127"/>
                  </a:cubicBezTo>
                  <a:cubicBezTo>
                    <a:pt x="120" y="1147"/>
                    <a:pt x="122" y="1195"/>
                    <a:pt x="101" y="1227"/>
                  </a:cubicBezTo>
                  <a:cubicBezTo>
                    <a:pt x="166" y="1205"/>
                    <a:pt x="245" y="1183"/>
                    <a:pt x="330" y="1177"/>
                  </a:cubicBezTo>
                  <a:cubicBezTo>
                    <a:pt x="472" y="1167"/>
                    <a:pt x="616" y="1184"/>
                    <a:pt x="732" y="1199"/>
                  </a:cubicBezTo>
                  <a:cubicBezTo>
                    <a:pt x="660" y="1178"/>
                    <a:pt x="590" y="1167"/>
                    <a:pt x="519" y="1157"/>
                  </a:cubicBezTo>
                  <a:close/>
                  <a:moveTo>
                    <a:pt x="111" y="1127"/>
                  </a:moveTo>
                  <a:cubicBezTo>
                    <a:pt x="95" y="1138"/>
                    <a:pt x="89" y="1152"/>
                    <a:pt x="78" y="1170"/>
                  </a:cubicBezTo>
                  <a:cubicBezTo>
                    <a:pt x="71" y="1181"/>
                    <a:pt x="64" y="1192"/>
                    <a:pt x="58" y="1204"/>
                  </a:cubicBezTo>
                  <a:cubicBezTo>
                    <a:pt x="38" y="1239"/>
                    <a:pt x="22" y="1266"/>
                    <a:pt x="23" y="1305"/>
                  </a:cubicBezTo>
                  <a:cubicBezTo>
                    <a:pt x="90" y="1333"/>
                    <a:pt x="179" y="1311"/>
                    <a:pt x="244" y="1311"/>
                  </a:cubicBezTo>
                  <a:cubicBezTo>
                    <a:pt x="322" y="1312"/>
                    <a:pt x="402" y="1298"/>
                    <a:pt x="480" y="1292"/>
                  </a:cubicBezTo>
                  <a:cubicBezTo>
                    <a:pt x="522" y="1288"/>
                    <a:pt x="563" y="1283"/>
                    <a:pt x="602" y="1282"/>
                  </a:cubicBezTo>
                  <a:cubicBezTo>
                    <a:pt x="663" y="1264"/>
                    <a:pt x="736" y="1266"/>
                    <a:pt x="800" y="1263"/>
                  </a:cubicBezTo>
                  <a:cubicBezTo>
                    <a:pt x="798" y="1256"/>
                    <a:pt x="796" y="1248"/>
                    <a:pt x="793" y="1242"/>
                  </a:cubicBezTo>
                  <a:cubicBezTo>
                    <a:pt x="700" y="1248"/>
                    <a:pt x="613" y="1249"/>
                    <a:pt x="529" y="1263"/>
                  </a:cubicBezTo>
                  <a:cubicBezTo>
                    <a:pt x="514" y="1266"/>
                    <a:pt x="501" y="1271"/>
                    <a:pt x="486" y="1272"/>
                  </a:cubicBezTo>
                  <a:cubicBezTo>
                    <a:pt x="480" y="1272"/>
                    <a:pt x="474" y="1269"/>
                    <a:pt x="468" y="1270"/>
                  </a:cubicBezTo>
                  <a:cubicBezTo>
                    <a:pt x="397" y="1278"/>
                    <a:pt x="318" y="1298"/>
                    <a:pt x="242" y="1297"/>
                  </a:cubicBezTo>
                  <a:cubicBezTo>
                    <a:pt x="280" y="1281"/>
                    <a:pt x="322" y="1286"/>
                    <a:pt x="362" y="1277"/>
                  </a:cubicBezTo>
                  <a:cubicBezTo>
                    <a:pt x="408" y="1266"/>
                    <a:pt x="456" y="1255"/>
                    <a:pt x="503" y="1253"/>
                  </a:cubicBezTo>
                  <a:cubicBezTo>
                    <a:pt x="447" y="1252"/>
                    <a:pt x="385" y="1252"/>
                    <a:pt x="315" y="1260"/>
                  </a:cubicBezTo>
                  <a:cubicBezTo>
                    <a:pt x="299" y="1262"/>
                    <a:pt x="284" y="1262"/>
                    <a:pt x="269" y="1263"/>
                  </a:cubicBezTo>
                  <a:cubicBezTo>
                    <a:pt x="236" y="1267"/>
                    <a:pt x="204" y="1275"/>
                    <a:pt x="174" y="1275"/>
                  </a:cubicBezTo>
                  <a:cubicBezTo>
                    <a:pt x="151" y="1275"/>
                    <a:pt x="129" y="1271"/>
                    <a:pt x="108" y="1273"/>
                  </a:cubicBezTo>
                  <a:cubicBezTo>
                    <a:pt x="99" y="1274"/>
                    <a:pt x="90" y="1281"/>
                    <a:pt x="81" y="1278"/>
                  </a:cubicBezTo>
                  <a:cubicBezTo>
                    <a:pt x="77" y="1270"/>
                    <a:pt x="82" y="1261"/>
                    <a:pt x="86" y="1257"/>
                  </a:cubicBezTo>
                  <a:cubicBezTo>
                    <a:pt x="83" y="1247"/>
                    <a:pt x="85" y="1231"/>
                    <a:pt x="86" y="1228"/>
                  </a:cubicBezTo>
                  <a:cubicBezTo>
                    <a:pt x="97" y="1202"/>
                    <a:pt x="116" y="1169"/>
                    <a:pt x="123" y="1137"/>
                  </a:cubicBezTo>
                  <a:cubicBezTo>
                    <a:pt x="126" y="1136"/>
                    <a:pt x="138" y="1128"/>
                    <a:pt x="131" y="1127"/>
                  </a:cubicBezTo>
                  <a:cubicBezTo>
                    <a:pt x="126" y="1128"/>
                    <a:pt x="117" y="1128"/>
                    <a:pt x="111" y="1127"/>
                  </a:cubicBezTo>
                  <a:close/>
                  <a:moveTo>
                    <a:pt x="358" y="1187"/>
                  </a:moveTo>
                  <a:cubicBezTo>
                    <a:pt x="356" y="1187"/>
                    <a:pt x="357" y="1190"/>
                    <a:pt x="355" y="1190"/>
                  </a:cubicBezTo>
                  <a:cubicBezTo>
                    <a:pt x="315" y="1190"/>
                    <a:pt x="271" y="1198"/>
                    <a:pt x="227" y="1205"/>
                  </a:cubicBezTo>
                  <a:cubicBezTo>
                    <a:pt x="185" y="1212"/>
                    <a:pt x="141" y="1224"/>
                    <a:pt x="104" y="1243"/>
                  </a:cubicBezTo>
                  <a:cubicBezTo>
                    <a:pt x="118" y="1244"/>
                    <a:pt x="134" y="1239"/>
                    <a:pt x="146" y="1243"/>
                  </a:cubicBezTo>
                  <a:cubicBezTo>
                    <a:pt x="130" y="1253"/>
                    <a:pt x="101" y="1244"/>
                    <a:pt x="98" y="1262"/>
                  </a:cubicBezTo>
                  <a:cubicBezTo>
                    <a:pt x="231" y="1259"/>
                    <a:pt x="378" y="1237"/>
                    <a:pt x="504" y="1238"/>
                  </a:cubicBezTo>
                  <a:cubicBezTo>
                    <a:pt x="610" y="1240"/>
                    <a:pt x="679" y="1236"/>
                    <a:pt x="775" y="1227"/>
                  </a:cubicBezTo>
                  <a:cubicBezTo>
                    <a:pt x="731" y="1225"/>
                    <a:pt x="685" y="1216"/>
                    <a:pt x="627" y="1215"/>
                  </a:cubicBezTo>
                  <a:cubicBezTo>
                    <a:pt x="636" y="1210"/>
                    <a:pt x="653" y="1206"/>
                    <a:pt x="664" y="1209"/>
                  </a:cubicBezTo>
                  <a:cubicBezTo>
                    <a:pt x="557" y="1177"/>
                    <a:pt x="446" y="1195"/>
                    <a:pt x="358" y="1187"/>
                  </a:cubicBezTo>
                  <a:close/>
                  <a:moveTo>
                    <a:pt x="740" y="1213"/>
                  </a:moveTo>
                  <a:cubicBezTo>
                    <a:pt x="727" y="1212"/>
                    <a:pt x="710" y="1207"/>
                    <a:pt x="697" y="1210"/>
                  </a:cubicBezTo>
                  <a:cubicBezTo>
                    <a:pt x="712" y="1211"/>
                    <a:pt x="732" y="1216"/>
                    <a:pt x="740" y="1213"/>
                  </a:cubicBezTo>
                  <a:close/>
                  <a:moveTo>
                    <a:pt x="868" y="1252"/>
                  </a:moveTo>
                  <a:cubicBezTo>
                    <a:pt x="863" y="1253"/>
                    <a:pt x="854" y="1249"/>
                    <a:pt x="858" y="1255"/>
                  </a:cubicBezTo>
                  <a:cubicBezTo>
                    <a:pt x="845" y="1252"/>
                    <a:pt x="823" y="1246"/>
                    <a:pt x="808" y="1242"/>
                  </a:cubicBezTo>
                  <a:cubicBezTo>
                    <a:pt x="806" y="1257"/>
                    <a:pt x="818" y="1259"/>
                    <a:pt x="822" y="1268"/>
                  </a:cubicBezTo>
                  <a:cubicBezTo>
                    <a:pt x="862" y="1274"/>
                    <a:pt x="906" y="1279"/>
                    <a:pt x="928" y="1250"/>
                  </a:cubicBezTo>
                  <a:cubicBezTo>
                    <a:pt x="927" y="1244"/>
                    <a:pt x="923" y="1238"/>
                    <a:pt x="916" y="1230"/>
                  </a:cubicBezTo>
                  <a:cubicBezTo>
                    <a:pt x="908" y="1233"/>
                    <a:pt x="901" y="1236"/>
                    <a:pt x="896" y="1242"/>
                  </a:cubicBezTo>
                  <a:cubicBezTo>
                    <a:pt x="892" y="1235"/>
                    <a:pt x="879" y="1248"/>
                    <a:pt x="868" y="1252"/>
                  </a:cubicBezTo>
                  <a:close/>
                </a:path>
              </a:pathLst>
            </a:custGeom>
            <a:solidFill>
              <a:srgbClr val="FFFFFF"/>
            </a:solidFill>
            <a:ln w="9525">
              <a:solidFill>
                <a:schemeClr val="bg1">
                  <a:lumMod val="95000"/>
                </a:schemeClr>
              </a:solidFill>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64" name="组合 63"/>
          <p:cNvGrpSpPr/>
          <p:nvPr/>
        </p:nvGrpSpPr>
        <p:grpSpPr>
          <a:xfrm>
            <a:off x="608171" y="428174"/>
            <a:ext cx="1869589" cy="675067"/>
            <a:chOff x="926281" y="233966"/>
            <a:chExt cx="1869589" cy="675067"/>
          </a:xfrm>
        </p:grpSpPr>
        <p:sp>
          <p:nvSpPr>
            <p:cNvPr id="84" name="文本框 27"/>
            <p:cNvSpPr txBox="1"/>
            <p:nvPr/>
          </p:nvSpPr>
          <p:spPr>
            <a:xfrm>
              <a:off x="926281" y="233966"/>
              <a:ext cx="1762021"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Clr>
                  <a:schemeClr val="bg1"/>
                </a:buClr>
                <a:buFont typeface="Arial" panose="020b0604020202020204" pitchFamily="34" charset="0"/>
                <a:buChar char="•"/>
              </a:pPr>
              <a:r>
                <a:rPr lang="zh-CN" altLang="en-US" sz="2400" b="1">
                  <a:solidFill>
                    <a:schemeClr val="bg1"/>
                  </a:solidFill>
                  <a:latin typeface="微软雅黑" panose="020b0503020204020204" pitchFamily="34" charset="-122"/>
                  <a:ea typeface="微软雅黑" panose="020b0503020204020204" pitchFamily="34" charset="-122"/>
                </a:rPr>
                <a:t>输入标题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85" name="文本框 28"/>
            <p:cNvSpPr txBox="1"/>
            <p:nvPr/>
          </p:nvSpPr>
          <p:spPr>
            <a:xfrm>
              <a:off x="1022628" y="655117"/>
              <a:ext cx="1773242" cy="25391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Clr>
                  <a:schemeClr val="bg1"/>
                </a:buClr>
                <a:buFont typeface="Arial" panose="020b0604020202020204" pitchFamily="34" charset="0"/>
                <a:buChar char="•"/>
              </a:pPr>
              <a:r>
                <a:rPr lang="en-US" altLang="zh-CN" sz="1050" b="1">
                  <a:solidFill>
                    <a:schemeClr val="bg1"/>
                  </a:solidFill>
                  <a:latin typeface="微软雅黑" panose="020b0503020204020204" pitchFamily="34" charset="-122"/>
                  <a:ea typeface="微软雅黑" panose="020b0503020204020204" pitchFamily="34" charset="-122"/>
                </a:rPr>
                <a:t>Company instruction</a:t>
              </a:r>
              <a:endParaRPr lang="zh-CN" altLang="en-US" sz="1050"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advClick="0" advTm="2000" p14:dur="0"/>
    </mc:Choice>
    <mc:Fallback>
      <p:transition advClick="0" advTm="2000"/>
    </mc:Fallback>
  </mc:AlternateConten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Rectangle 19"/>
          <p:cNvSpPr/>
          <p:nvPr/>
        </p:nvSpPr>
        <p:spPr>
          <a:xfrm>
            <a:off x="842722" y="2681922"/>
            <a:ext cx="5138977" cy="2846624"/>
          </a:xfrm>
          <a:prstGeom prst="rect">
            <a:avLst/>
          </a:prstGeom>
          <a:blipFill dpi="0" rotWithShape="1">
            <a:blip r:embed="rId2">
              <a:extLst>
                <a:ext uri="{28A0092B-C50C-407E-A947-70E740481C1C}">
                  <a14:useLocalDpi xmlns:a14="http://schemas.microsoft.com/office/drawing/2010/main" val="0"/>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ctr" anchorCtr="0" compatLnSpc="1"/>
          <a:lstStyle/>
          <a:p>
            <a:pPr algn="ctr" defTabSz="1219200" eaLnBrk="1" hangingPunct="1"/>
            <a:endParaRPr lang="zh-CN" altLang="zh-CN" sz="2400">
              <a:solidFill>
                <a:schemeClr val="tx1"/>
              </a:solidFill>
              <a:latin typeface="Arial" panose="020b0604020202020204" pitchFamily="34" charset="0"/>
              <a:ea typeface="宋体" panose="02010600030101010101" pitchFamily="2" charset="-122"/>
              <a:cs typeface="宋体" panose="02010600030101010101" pitchFamily="2" charset="-122"/>
            </a:endParaRPr>
          </a:p>
        </p:txBody>
      </p:sp>
      <p:sp>
        <p:nvSpPr>
          <p:cNvPr id="6" name="矩形 5"/>
          <p:cNvSpPr/>
          <p:nvPr/>
        </p:nvSpPr>
        <p:spPr>
          <a:xfrm>
            <a:off x="6182014" y="2681922"/>
            <a:ext cx="5152735" cy="28466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a:spLocks noChangeArrowheads="1"/>
          </p:cNvSpPr>
          <p:nvPr/>
        </p:nvSpPr>
        <p:spPr bwMode="auto">
          <a:xfrm>
            <a:off x="6344949" y="3712664"/>
            <a:ext cx="453895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a:solidFill>
                  <a:srgbClr val="414141"/>
                </a:solidFill>
                <a:latin typeface="微软雅黑" panose="020b0503020204020204" pitchFamily="34" charset="-122"/>
                <a:ea typeface="微软雅黑" panose="020b0503020204020204" pitchFamily="34" charset="-122"/>
              </a:rPr>
              <a:t>单击此处添加您的编辑文字标题，您的团队名称您的公单击此处添加您的编辑文字标题，您的团队名称您的公司，单击此处添加您的编辑文字标题，您的团队名称您的公单击此处添加您的编辑文字标题，您的团队名称您的公司</a:t>
            </a:r>
            <a:endParaRPr lang="zh-CN" altLang="en-US" sz="1600">
              <a:solidFill>
                <a:srgbClr val="414141"/>
              </a:solidFill>
              <a:latin typeface="微软雅黑" panose="020b0503020204020204" pitchFamily="34" charset="-122"/>
              <a:ea typeface="微软雅黑" panose="020b0503020204020204" pitchFamily="34" charset="-122"/>
            </a:endParaRPr>
          </a:p>
          <a:p>
            <a:endParaRPr lang="zh-CN" altLang="en-US" sz="1600">
              <a:solidFill>
                <a:srgbClr val="414141"/>
              </a:solidFill>
              <a:latin typeface="微软雅黑" panose="020b0503020204020204" pitchFamily="34" charset="-122"/>
              <a:ea typeface="微软雅黑" panose="020b0503020204020204" pitchFamily="34" charset="-122"/>
            </a:endParaRPr>
          </a:p>
          <a:p>
            <a:endParaRPr lang="zh-CN" altLang="en-US" sz="1600">
              <a:solidFill>
                <a:srgbClr val="41414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6344949" y="3155950"/>
            <a:ext cx="1663700" cy="706438"/>
          </a:xfrm>
          <a:prstGeom prst="rect">
            <a:avLst/>
          </a:prstGeom>
          <a:noFill/>
        </p:spPr>
        <p:txBody>
          <a:bodyPr>
            <a:spAutoFit/>
          </a:bodyPr>
          <a:lstStyle/>
          <a:p>
            <a:pPr eaLnBrk="1" fontAlgn="auto" hangingPunct="1">
              <a:spcBef>
                <a:spcPct val="0"/>
              </a:spcBef>
              <a:spcAft>
                <a:spcPct val="0"/>
              </a:spcAft>
              <a:defRPr/>
            </a:pPr>
            <a:r>
              <a:rPr lang="zh-CN" altLang="en-US" sz="2000" b="1">
                <a:solidFill>
                  <a:srgbClr val="414141"/>
                </a:solidFill>
                <a:latin typeface="微软雅黑" panose="020b0503020204020204" pitchFamily="34" charset="-122"/>
                <a:ea typeface="微软雅黑" panose="020b0503020204020204" pitchFamily="34" charset="-122"/>
              </a:rPr>
              <a:t>文字内容</a:t>
            </a:r>
            <a:endParaRPr lang="en-US" altLang="zh-CN" sz="2000" b="1">
              <a:solidFill>
                <a:srgbClr val="414141"/>
              </a:solidFill>
              <a:latin typeface="微软雅黑" panose="020b0503020204020204" pitchFamily="34" charset="-122"/>
              <a:ea typeface="微软雅黑" panose="020b0503020204020204" pitchFamily="34" charset="-122"/>
            </a:endParaRPr>
          </a:p>
          <a:p>
            <a:pPr eaLnBrk="1" fontAlgn="auto" hangingPunct="1">
              <a:spcBef>
                <a:spcPct val="0"/>
              </a:spcBef>
              <a:spcAft>
                <a:spcPct val="0"/>
              </a:spcAft>
              <a:defRPr/>
            </a:pPr>
            <a:endParaRPr lang="zh-CN" altLang="en-US" sz="2000" b="1">
              <a:solidFill>
                <a:srgbClr val="414141"/>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608171" y="428174"/>
            <a:ext cx="1869589" cy="675067"/>
            <a:chOff x="926281" y="233966"/>
            <a:chExt cx="1869589" cy="675067"/>
          </a:xfrm>
        </p:grpSpPr>
        <p:sp>
          <p:nvSpPr>
            <p:cNvPr id="13" name="文本框 27"/>
            <p:cNvSpPr txBox="1"/>
            <p:nvPr/>
          </p:nvSpPr>
          <p:spPr>
            <a:xfrm>
              <a:off x="926281" y="233966"/>
              <a:ext cx="1762021"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Clr>
                  <a:schemeClr val="bg1"/>
                </a:buClr>
                <a:buFont typeface="Arial" panose="020b0604020202020204" pitchFamily="34" charset="0"/>
                <a:buChar char="•"/>
              </a:pPr>
              <a:r>
                <a:rPr lang="zh-CN" altLang="en-US" sz="2400" b="1">
                  <a:solidFill>
                    <a:schemeClr val="bg1"/>
                  </a:solidFill>
                  <a:latin typeface="微软雅黑" panose="020b0503020204020204" pitchFamily="34" charset="-122"/>
                  <a:ea typeface="微软雅黑" panose="020b0503020204020204" pitchFamily="34" charset="-122"/>
                </a:rPr>
                <a:t>输入标题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14" name="文本框 28"/>
            <p:cNvSpPr txBox="1"/>
            <p:nvPr/>
          </p:nvSpPr>
          <p:spPr>
            <a:xfrm>
              <a:off x="1022628" y="655117"/>
              <a:ext cx="1773242" cy="25391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Clr>
                  <a:schemeClr val="bg1"/>
                </a:buClr>
                <a:buFont typeface="Arial" panose="020b0604020202020204" pitchFamily="34" charset="0"/>
                <a:buChar char="•"/>
              </a:pPr>
              <a:r>
                <a:rPr lang="en-US" altLang="zh-CN" sz="1050" b="1">
                  <a:solidFill>
                    <a:schemeClr val="bg1"/>
                  </a:solidFill>
                  <a:latin typeface="微软雅黑" panose="020b0503020204020204" pitchFamily="34" charset="-122"/>
                  <a:ea typeface="微软雅黑" panose="020b0503020204020204" pitchFamily="34" charset="-122"/>
                </a:rPr>
                <a:t>Company instruction</a:t>
              </a:r>
              <a:endParaRPr lang="zh-CN" altLang="en-US" sz="1050"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advClick="0" advTm="0" p14:dur="0"/>
    </mc:Choice>
    <mc:Fallback>
      <p:transition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组合 10"/>
          <p:cNvGrpSpPr/>
          <p:nvPr/>
        </p:nvGrpSpPr>
        <p:grpSpPr>
          <a:xfrm rot="21285696">
            <a:off x="2040272" y="1749780"/>
            <a:ext cx="715285" cy="724729"/>
            <a:chOff x="1369378" y="1862976"/>
            <a:chExt cx="2321218" cy="2351881"/>
          </a:xfrm>
          <a:solidFill>
            <a:schemeClr val="bg1">
              <a:lumMod val="95000"/>
            </a:schemeClr>
          </a:solidFill>
        </p:grpSpPr>
        <p:sp>
          <p:nvSpPr>
            <p:cNvPr id="8" name="Freeform 7"/>
            <p:cNvSpPr>
              <a:spLocks noEditPoints="1"/>
            </p:cNvSpPr>
            <p:nvPr/>
          </p:nvSpPr>
          <p:spPr bwMode="auto">
            <a:xfrm>
              <a:off x="2169692" y="1862976"/>
              <a:ext cx="1520904" cy="1523970"/>
            </a:xfrm>
            <a:custGeom>
              <a:gdLst>
                <a:gd name="T0" fmla="*/ 2147483646 w 483"/>
                <a:gd name="T1" fmla="*/ 0 h 483"/>
                <a:gd name="T2" fmla="*/ 0 w 483"/>
                <a:gd name="T3" fmla="*/ 2147483646 h 483"/>
                <a:gd name="T4" fmla="*/ 2147483646 w 483"/>
                <a:gd name="T5" fmla="*/ 2147483646 h 483"/>
                <a:gd name="T6" fmla="*/ 2147483646 w 483"/>
                <a:gd name="T7" fmla="*/ 2147483646 h 483"/>
                <a:gd name="T8" fmla="*/ 2147483646 w 483"/>
                <a:gd name="T9" fmla="*/ 0 h 483"/>
                <a:gd name="T10" fmla="*/ 2147483646 w 483"/>
                <a:gd name="T11" fmla="*/ 2147483646 h 483"/>
                <a:gd name="T12" fmla="*/ 585006434 w 483"/>
                <a:gd name="T13" fmla="*/ 2147483646 h 483"/>
                <a:gd name="T14" fmla="*/ 2147483646 w 483"/>
                <a:gd name="T15" fmla="*/ 587368959 h 483"/>
                <a:gd name="T16" fmla="*/ 2147483646 w 483"/>
                <a:gd name="T17" fmla="*/ 2147483646 h 483"/>
                <a:gd name="T18" fmla="*/ 2147483646 w 483"/>
                <a:gd name="T19" fmla="*/ 2147483646 h 4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2" h="482">
                  <a:moveTo>
                    <a:pt x="241" y="0"/>
                  </a:moveTo>
                  <a:cubicBezTo>
                    <a:pt x="108" y="0"/>
                    <a:pt x="0" y="108"/>
                    <a:pt x="0" y="242"/>
                  </a:cubicBezTo>
                  <a:cubicBezTo>
                    <a:pt x="0" y="375"/>
                    <a:pt x="108" y="483"/>
                    <a:pt x="241" y="483"/>
                  </a:cubicBezTo>
                  <a:cubicBezTo>
                    <a:pt x="375" y="483"/>
                    <a:pt x="483" y="375"/>
                    <a:pt x="483" y="242"/>
                  </a:cubicBezTo>
                  <a:cubicBezTo>
                    <a:pt x="483" y="108"/>
                    <a:pt x="375" y="0"/>
                    <a:pt x="241" y="0"/>
                  </a:cubicBezTo>
                  <a:moveTo>
                    <a:pt x="241" y="424"/>
                  </a:moveTo>
                  <a:cubicBezTo>
                    <a:pt x="141" y="424"/>
                    <a:pt x="59" y="342"/>
                    <a:pt x="59" y="242"/>
                  </a:cubicBezTo>
                  <a:cubicBezTo>
                    <a:pt x="59" y="141"/>
                    <a:pt x="141" y="59"/>
                    <a:pt x="241" y="59"/>
                  </a:cubicBezTo>
                  <a:cubicBezTo>
                    <a:pt x="342" y="59"/>
                    <a:pt x="424" y="141"/>
                    <a:pt x="424" y="242"/>
                  </a:cubicBezTo>
                  <a:cubicBezTo>
                    <a:pt x="424" y="342"/>
                    <a:pt x="342" y="424"/>
                    <a:pt x="241" y="42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幼圆" panose="02010509060101010101" pitchFamily="49" charset="-122"/>
                <a:ea typeface="幼圆" panose="02010509060101010101" pitchFamily="49" charset="-122"/>
              </a:endParaRPr>
            </a:p>
          </p:txBody>
        </p:sp>
        <p:sp>
          <p:nvSpPr>
            <p:cNvPr id="9" name="Freeform 19"/>
            <p:cNvSpPr/>
            <p:nvPr/>
          </p:nvSpPr>
          <p:spPr bwMode="auto">
            <a:xfrm>
              <a:off x="2169692" y="2638759"/>
              <a:ext cx="1520904" cy="748186"/>
            </a:xfrm>
            <a:custGeom>
              <a:gdLst>
                <a:gd name="T0" fmla="*/ 2147483646 w 483"/>
                <a:gd name="T1" fmla="*/ 0 h 237"/>
                <a:gd name="T2" fmla="*/ 2147483646 w 483"/>
                <a:gd name="T3" fmla="*/ 1773955320 h 237"/>
                <a:gd name="T4" fmla="*/ 585006434 w 483"/>
                <a:gd name="T5" fmla="*/ 0 h 237"/>
                <a:gd name="T6" fmla="*/ 0 w 483"/>
                <a:gd name="T7" fmla="*/ 0 h 237"/>
                <a:gd name="T8" fmla="*/ 2147483646 w 483"/>
                <a:gd name="T9" fmla="*/ 2147483646 h 237"/>
                <a:gd name="T10" fmla="*/ 2147483646 w 483"/>
                <a:gd name="T11" fmla="*/ 0 h 237"/>
                <a:gd name="T12" fmla="*/ 2147483646 w 483"/>
                <a:gd name="T13" fmla="*/ 0 h 237"/>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482" h="236">
                  <a:moveTo>
                    <a:pt x="424" y="0"/>
                  </a:moveTo>
                  <a:cubicBezTo>
                    <a:pt x="421" y="99"/>
                    <a:pt x="341" y="178"/>
                    <a:pt x="241" y="178"/>
                  </a:cubicBezTo>
                  <a:cubicBezTo>
                    <a:pt x="142" y="178"/>
                    <a:pt x="61" y="99"/>
                    <a:pt x="59" y="0"/>
                  </a:cubicBezTo>
                  <a:cubicBezTo>
                    <a:pt x="0" y="0"/>
                    <a:pt x="0" y="0"/>
                    <a:pt x="0" y="0"/>
                  </a:cubicBezTo>
                  <a:cubicBezTo>
                    <a:pt x="2" y="132"/>
                    <a:pt x="109" y="237"/>
                    <a:pt x="241" y="237"/>
                  </a:cubicBezTo>
                  <a:cubicBezTo>
                    <a:pt x="373" y="237"/>
                    <a:pt x="481" y="132"/>
                    <a:pt x="483" y="0"/>
                  </a:cubicBezTo>
                  <a:cubicBezTo>
                    <a:pt x="424" y="0"/>
                    <a:pt x="424" y="0"/>
                    <a:pt x="4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幼圆" panose="02010509060101010101" pitchFamily="49" charset="-122"/>
                <a:ea typeface="幼圆" panose="02010509060101010101" pitchFamily="49" charset="-122"/>
              </a:endParaRPr>
            </a:p>
          </p:txBody>
        </p:sp>
        <p:sp>
          <p:nvSpPr>
            <p:cNvPr id="10" name="Freeform 29"/>
            <p:cNvSpPr/>
            <p:nvPr/>
          </p:nvSpPr>
          <p:spPr bwMode="auto">
            <a:xfrm>
              <a:off x="2301545" y="3149304"/>
              <a:ext cx="131853" cy="133386"/>
            </a:xfrm>
            <a:custGeom>
              <a:gdLst>
                <a:gd name="T0" fmla="*/ 110479015 w 86"/>
                <a:gd name="T1" fmla="*/ 204503736 h 87"/>
                <a:gd name="T2" fmla="*/ 0 w 86"/>
                <a:gd name="T3" fmla="*/ 91674511 h 87"/>
                <a:gd name="T4" fmla="*/ 91674631 w 86"/>
                <a:gd name="T5" fmla="*/ 0 h 87"/>
                <a:gd name="T6" fmla="*/ 202153647 w 86"/>
                <a:gd name="T7" fmla="*/ 112829224 h 87"/>
                <a:gd name="T8" fmla="*/ 110479015 w 86"/>
                <a:gd name="T9" fmla="*/ 204503736 h 87"/>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86" h="87">
                  <a:moveTo>
                    <a:pt x="47" y="87"/>
                  </a:moveTo>
                  <a:lnTo>
                    <a:pt x="0" y="39"/>
                  </a:lnTo>
                  <a:lnTo>
                    <a:pt x="39" y="0"/>
                  </a:lnTo>
                  <a:lnTo>
                    <a:pt x="86" y="48"/>
                  </a:lnTo>
                  <a:lnTo>
                    <a:pt x="47"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幼圆" panose="02010509060101010101" pitchFamily="49" charset="-122"/>
                <a:ea typeface="幼圆" panose="02010509060101010101" pitchFamily="49" charset="-122"/>
              </a:endParaRPr>
            </a:p>
          </p:txBody>
        </p:sp>
        <p:sp>
          <p:nvSpPr>
            <p:cNvPr id="11" name="Freeform 30"/>
            <p:cNvSpPr/>
            <p:nvPr/>
          </p:nvSpPr>
          <p:spPr bwMode="auto">
            <a:xfrm>
              <a:off x="1369378" y="3238228"/>
              <a:ext cx="976629" cy="976629"/>
            </a:xfrm>
            <a:custGeom>
              <a:gdLst>
                <a:gd name="T0" fmla="*/ 2147483646 w 310"/>
                <a:gd name="T1" fmla="*/ 0 h 310"/>
                <a:gd name="T2" fmla="*/ 178650647 w 310"/>
                <a:gd name="T3" fmla="*/ 2147483646 h 310"/>
                <a:gd name="T4" fmla="*/ 178650647 w 310"/>
                <a:gd name="T5" fmla="*/ 2147483646 h 310"/>
                <a:gd name="T6" fmla="*/ 833710372 w 310"/>
                <a:gd name="T7" fmla="*/ 2147483646 h 310"/>
                <a:gd name="T8" fmla="*/ 2147483646 w 310"/>
                <a:gd name="T9" fmla="*/ 456555155 h 310"/>
                <a:gd name="T10" fmla="*/ 2147483646 w 310"/>
                <a:gd name="T11" fmla="*/ 0 h 310"/>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310" h="310">
                  <a:moveTo>
                    <a:pt x="263" y="0"/>
                  </a:moveTo>
                  <a:cubicBezTo>
                    <a:pt x="18" y="226"/>
                    <a:pt x="18" y="226"/>
                    <a:pt x="18" y="226"/>
                  </a:cubicBezTo>
                  <a:cubicBezTo>
                    <a:pt x="0" y="244"/>
                    <a:pt x="0" y="273"/>
                    <a:pt x="18" y="291"/>
                  </a:cubicBezTo>
                  <a:cubicBezTo>
                    <a:pt x="36" y="310"/>
                    <a:pt x="66" y="310"/>
                    <a:pt x="84" y="291"/>
                  </a:cubicBezTo>
                  <a:cubicBezTo>
                    <a:pt x="310" y="46"/>
                    <a:pt x="310" y="46"/>
                    <a:pt x="310" y="46"/>
                  </a:cubicBezTo>
                  <a:cubicBezTo>
                    <a:pt x="263" y="0"/>
                    <a:pt x="263" y="0"/>
                    <a:pt x="26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幼圆" panose="02010509060101010101" pitchFamily="49" charset="-122"/>
                <a:ea typeface="幼圆" panose="02010509060101010101" pitchFamily="49" charset="-122"/>
              </a:endParaRPr>
            </a:p>
          </p:txBody>
        </p:sp>
        <p:sp>
          <p:nvSpPr>
            <p:cNvPr id="12" name="Freeform 31"/>
            <p:cNvSpPr/>
            <p:nvPr/>
          </p:nvSpPr>
          <p:spPr bwMode="auto">
            <a:xfrm>
              <a:off x="2197289" y="3169236"/>
              <a:ext cx="217710" cy="217710"/>
            </a:xfrm>
            <a:custGeom>
              <a:gdLst>
                <a:gd name="T0" fmla="*/ 467902963 w 69"/>
                <a:gd name="T1" fmla="*/ 686922378 h 69"/>
                <a:gd name="T2" fmla="*/ 627190958 w 69"/>
                <a:gd name="T3" fmla="*/ 537592250 h 69"/>
                <a:gd name="T4" fmla="*/ 627190958 w 69"/>
                <a:gd name="T5" fmla="*/ 298663413 h 69"/>
                <a:gd name="T6" fmla="*/ 388258966 w 69"/>
                <a:gd name="T7" fmla="*/ 59731420 h 69"/>
                <a:gd name="T8" fmla="*/ 149330129 w 69"/>
                <a:gd name="T9" fmla="*/ 59731420 h 69"/>
                <a:gd name="T10" fmla="*/ 0 w 69"/>
                <a:gd name="T11" fmla="*/ 219019415 h 69"/>
                <a:gd name="T12" fmla="*/ 467902963 w 69"/>
                <a:gd name="T13" fmla="*/ 686922378 h 69"/>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69" h="69">
                  <a:moveTo>
                    <a:pt x="47" y="69"/>
                  </a:moveTo>
                  <a:cubicBezTo>
                    <a:pt x="63" y="54"/>
                    <a:pt x="63" y="54"/>
                    <a:pt x="63" y="54"/>
                  </a:cubicBezTo>
                  <a:cubicBezTo>
                    <a:pt x="69" y="47"/>
                    <a:pt x="69" y="37"/>
                    <a:pt x="63" y="30"/>
                  </a:cubicBezTo>
                  <a:cubicBezTo>
                    <a:pt x="39" y="6"/>
                    <a:pt x="39" y="6"/>
                    <a:pt x="39" y="6"/>
                  </a:cubicBezTo>
                  <a:cubicBezTo>
                    <a:pt x="32" y="0"/>
                    <a:pt x="22" y="0"/>
                    <a:pt x="15" y="6"/>
                  </a:cubicBezTo>
                  <a:cubicBezTo>
                    <a:pt x="0" y="22"/>
                    <a:pt x="0" y="22"/>
                    <a:pt x="0" y="22"/>
                  </a:cubicBezTo>
                  <a:cubicBezTo>
                    <a:pt x="47" y="69"/>
                    <a:pt x="47" y="69"/>
                    <a:pt x="47" y="6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幼圆" panose="02010509060101010101" pitchFamily="49" charset="-122"/>
                <a:ea typeface="幼圆" panose="02010509060101010101" pitchFamily="49" charset="-122"/>
              </a:endParaRPr>
            </a:p>
          </p:txBody>
        </p:sp>
        <p:sp>
          <p:nvSpPr>
            <p:cNvPr id="13" name="Freeform 32"/>
            <p:cNvSpPr/>
            <p:nvPr/>
          </p:nvSpPr>
          <p:spPr bwMode="auto">
            <a:xfrm>
              <a:off x="2280081" y="3229029"/>
              <a:ext cx="134919" cy="157917"/>
            </a:xfrm>
            <a:custGeom>
              <a:gdLst>
                <a:gd name="T0" fmla="*/ 364259336 w 43"/>
                <a:gd name="T1" fmla="*/ 109727048 h 50"/>
                <a:gd name="T2" fmla="*/ 246120495 w 43"/>
                <a:gd name="T3" fmla="*/ 0 h 50"/>
                <a:gd name="T4" fmla="*/ 177208262 w 43"/>
                <a:gd name="T5" fmla="*/ 99749852 h 50"/>
                <a:gd name="T6" fmla="*/ 0 w 43"/>
                <a:gd name="T7" fmla="*/ 279304640 h 50"/>
                <a:gd name="T8" fmla="*/ 206742973 w 43"/>
                <a:gd name="T9" fmla="*/ 498755578 h 50"/>
                <a:gd name="T10" fmla="*/ 364259336 w 43"/>
                <a:gd name="T11" fmla="*/ 339155183 h 50"/>
                <a:gd name="T12" fmla="*/ 364259336 w 43"/>
                <a:gd name="T13" fmla="*/ 109727048 h 50"/>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43" h="50">
                  <a:moveTo>
                    <a:pt x="37" y="11"/>
                  </a:moveTo>
                  <a:cubicBezTo>
                    <a:pt x="25" y="0"/>
                    <a:pt x="25" y="0"/>
                    <a:pt x="25" y="0"/>
                  </a:cubicBezTo>
                  <a:cubicBezTo>
                    <a:pt x="24" y="2"/>
                    <a:pt x="22" y="6"/>
                    <a:pt x="18" y="10"/>
                  </a:cubicBezTo>
                  <a:cubicBezTo>
                    <a:pt x="11" y="17"/>
                    <a:pt x="4" y="24"/>
                    <a:pt x="0" y="28"/>
                  </a:cubicBezTo>
                  <a:cubicBezTo>
                    <a:pt x="21" y="50"/>
                    <a:pt x="21" y="50"/>
                    <a:pt x="21" y="50"/>
                  </a:cubicBezTo>
                  <a:cubicBezTo>
                    <a:pt x="37" y="34"/>
                    <a:pt x="37" y="34"/>
                    <a:pt x="37" y="34"/>
                  </a:cubicBezTo>
                  <a:cubicBezTo>
                    <a:pt x="43" y="28"/>
                    <a:pt x="43" y="18"/>
                    <a:pt x="37" y="1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幼圆" panose="02010509060101010101" pitchFamily="49" charset="-122"/>
                <a:ea typeface="幼圆" panose="02010509060101010101" pitchFamily="49" charset="-122"/>
              </a:endParaRPr>
            </a:p>
          </p:txBody>
        </p:sp>
        <p:sp>
          <p:nvSpPr>
            <p:cNvPr id="15" name="Freeform 33"/>
            <p:cNvSpPr/>
            <p:nvPr/>
          </p:nvSpPr>
          <p:spPr bwMode="auto">
            <a:xfrm>
              <a:off x="1403108" y="3247427"/>
              <a:ext cx="870840" cy="814113"/>
            </a:xfrm>
            <a:custGeom>
              <a:gdLst>
                <a:gd name="T0" fmla="*/ 2147483646 w 276"/>
                <a:gd name="T1" fmla="*/ 0 h 258"/>
                <a:gd name="T2" fmla="*/ 258841414 w 276"/>
                <a:gd name="T3" fmla="*/ 2100935349 h 258"/>
                <a:gd name="T4" fmla="*/ 149330129 w 276"/>
                <a:gd name="T5" fmla="*/ 2147483646 h 258"/>
                <a:gd name="T6" fmla="*/ 308618123 w 276"/>
                <a:gd name="T7" fmla="*/ 2147483646 h 258"/>
                <a:gd name="T8" fmla="*/ 507724962 w 276"/>
                <a:gd name="T9" fmla="*/ 2147483646 h 258"/>
                <a:gd name="T10" fmla="*/ 2147483646 w 276"/>
                <a:gd name="T11" fmla="*/ 248926094 h 258"/>
                <a:gd name="T12" fmla="*/ 2147483646 w 276"/>
                <a:gd name="T13" fmla="*/ 0 h 258"/>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276" h="258">
                  <a:moveTo>
                    <a:pt x="251" y="0"/>
                  </a:moveTo>
                  <a:cubicBezTo>
                    <a:pt x="26" y="211"/>
                    <a:pt x="26" y="211"/>
                    <a:pt x="26" y="211"/>
                  </a:cubicBezTo>
                  <a:cubicBezTo>
                    <a:pt x="26" y="211"/>
                    <a:pt x="0" y="232"/>
                    <a:pt x="15" y="250"/>
                  </a:cubicBezTo>
                  <a:cubicBezTo>
                    <a:pt x="20" y="256"/>
                    <a:pt x="26" y="258"/>
                    <a:pt x="31" y="258"/>
                  </a:cubicBezTo>
                  <a:cubicBezTo>
                    <a:pt x="42" y="258"/>
                    <a:pt x="51" y="249"/>
                    <a:pt x="51" y="249"/>
                  </a:cubicBezTo>
                  <a:cubicBezTo>
                    <a:pt x="276" y="25"/>
                    <a:pt x="276" y="25"/>
                    <a:pt x="276" y="25"/>
                  </a:cubicBezTo>
                  <a:cubicBezTo>
                    <a:pt x="251" y="0"/>
                    <a:pt x="251" y="0"/>
                    <a:pt x="25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幼圆" panose="02010509060101010101" pitchFamily="49" charset="-122"/>
                <a:ea typeface="幼圆" panose="02010509060101010101" pitchFamily="49" charset="-122"/>
              </a:endParaRPr>
            </a:p>
          </p:txBody>
        </p:sp>
      </p:grpSp>
      <p:grpSp>
        <p:nvGrpSpPr>
          <p:cNvPr id="16" name="组合 10"/>
          <p:cNvGrpSpPr/>
          <p:nvPr/>
        </p:nvGrpSpPr>
        <p:grpSpPr>
          <a:xfrm rot="21285696">
            <a:off x="2102902" y="3252903"/>
            <a:ext cx="715285" cy="724729"/>
            <a:chOff x="1369378" y="1862976"/>
            <a:chExt cx="2321218" cy="2351881"/>
          </a:xfrm>
          <a:solidFill>
            <a:schemeClr val="bg1">
              <a:lumMod val="95000"/>
            </a:schemeClr>
          </a:solidFill>
        </p:grpSpPr>
        <p:sp>
          <p:nvSpPr>
            <p:cNvPr id="18" name="Freeform 7"/>
            <p:cNvSpPr>
              <a:spLocks noEditPoints="1"/>
            </p:cNvSpPr>
            <p:nvPr/>
          </p:nvSpPr>
          <p:spPr bwMode="auto">
            <a:xfrm>
              <a:off x="2169692" y="1862976"/>
              <a:ext cx="1520904" cy="1523970"/>
            </a:xfrm>
            <a:custGeom>
              <a:gdLst>
                <a:gd name="T0" fmla="*/ 2147483646 w 483"/>
                <a:gd name="T1" fmla="*/ 0 h 483"/>
                <a:gd name="T2" fmla="*/ 0 w 483"/>
                <a:gd name="T3" fmla="*/ 2147483646 h 483"/>
                <a:gd name="T4" fmla="*/ 2147483646 w 483"/>
                <a:gd name="T5" fmla="*/ 2147483646 h 483"/>
                <a:gd name="T6" fmla="*/ 2147483646 w 483"/>
                <a:gd name="T7" fmla="*/ 2147483646 h 483"/>
                <a:gd name="T8" fmla="*/ 2147483646 w 483"/>
                <a:gd name="T9" fmla="*/ 0 h 483"/>
                <a:gd name="T10" fmla="*/ 2147483646 w 483"/>
                <a:gd name="T11" fmla="*/ 2147483646 h 483"/>
                <a:gd name="T12" fmla="*/ 585006434 w 483"/>
                <a:gd name="T13" fmla="*/ 2147483646 h 483"/>
                <a:gd name="T14" fmla="*/ 2147483646 w 483"/>
                <a:gd name="T15" fmla="*/ 587368959 h 483"/>
                <a:gd name="T16" fmla="*/ 2147483646 w 483"/>
                <a:gd name="T17" fmla="*/ 2147483646 h 483"/>
                <a:gd name="T18" fmla="*/ 2147483646 w 483"/>
                <a:gd name="T19" fmla="*/ 2147483646 h 4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2" h="482">
                  <a:moveTo>
                    <a:pt x="241" y="0"/>
                  </a:moveTo>
                  <a:cubicBezTo>
                    <a:pt x="108" y="0"/>
                    <a:pt x="0" y="108"/>
                    <a:pt x="0" y="242"/>
                  </a:cubicBezTo>
                  <a:cubicBezTo>
                    <a:pt x="0" y="375"/>
                    <a:pt x="108" y="483"/>
                    <a:pt x="241" y="483"/>
                  </a:cubicBezTo>
                  <a:cubicBezTo>
                    <a:pt x="375" y="483"/>
                    <a:pt x="483" y="375"/>
                    <a:pt x="483" y="242"/>
                  </a:cubicBezTo>
                  <a:cubicBezTo>
                    <a:pt x="483" y="108"/>
                    <a:pt x="375" y="0"/>
                    <a:pt x="241" y="0"/>
                  </a:cubicBezTo>
                  <a:moveTo>
                    <a:pt x="241" y="424"/>
                  </a:moveTo>
                  <a:cubicBezTo>
                    <a:pt x="141" y="424"/>
                    <a:pt x="59" y="342"/>
                    <a:pt x="59" y="242"/>
                  </a:cubicBezTo>
                  <a:cubicBezTo>
                    <a:pt x="59" y="141"/>
                    <a:pt x="141" y="59"/>
                    <a:pt x="241" y="59"/>
                  </a:cubicBezTo>
                  <a:cubicBezTo>
                    <a:pt x="342" y="59"/>
                    <a:pt x="424" y="141"/>
                    <a:pt x="424" y="242"/>
                  </a:cubicBezTo>
                  <a:cubicBezTo>
                    <a:pt x="424" y="342"/>
                    <a:pt x="342" y="424"/>
                    <a:pt x="241" y="42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幼圆" panose="02010509060101010101" pitchFamily="49" charset="-122"/>
                <a:ea typeface="幼圆" panose="02010509060101010101" pitchFamily="49" charset="-122"/>
              </a:endParaRPr>
            </a:p>
          </p:txBody>
        </p:sp>
        <p:sp>
          <p:nvSpPr>
            <p:cNvPr id="19" name="Freeform 19"/>
            <p:cNvSpPr/>
            <p:nvPr/>
          </p:nvSpPr>
          <p:spPr bwMode="auto">
            <a:xfrm>
              <a:off x="2169692" y="2638759"/>
              <a:ext cx="1520904" cy="748186"/>
            </a:xfrm>
            <a:custGeom>
              <a:gdLst>
                <a:gd name="T0" fmla="*/ 2147483646 w 483"/>
                <a:gd name="T1" fmla="*/ 0 h 237"/>
                <a:gd name="T2" fmla="*/ 2147483646 w 483"/>
                <a:gd name="T3" fmla="*/ 1773955320 h 237"/>
                <a:gd name="T4" fmla="*/ 585006434 w 483"/>
                <a:gd name="T5" fmla="*/ 0 h 237"/>
                <a:gd name="T6" fmla="*/ 0 w 483"/>
                <a:gd name="T7" fmla="*/ 0 h 237"/>
                <a:gd name="T8" fmla="*/ 2147483646 w 483"/>
                <a:gd name="T9" fmla="*/ 2147483646 h 237"/>
                <a:gd name="T10" fmla="*/ 2147483646 w 483"/>
                <a:gd name="T11" fmla="*/ 0 h 237"/>
                <a:gd name="T12" fmla="*/ 2147483646 w 483"/>
                <a:gd name="T13" fmla="*/ 0 h 237"/>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482" h="236">
                  <a:moveTo>
                    <a:pt x="424" y="0"/>
                  </a:moveTo>
                  <a:cubicBezTo>
                    <a:pt x="421" y="99"/>
                    <a:pt x="341" y="178"/>
                    <a:pt x="241" y="178"/>
                  </a:cubicBezTo>
                  <a:cubicBezTo>
                    <a:pt x="142" y="178"/>
                    <a:pt x="61" y="99"/>
                    <a:pt x="59" y="0"/>
                  </a:cubicBezTo>
                  <a:cubicBezTo>
                    <a:pt x="0" y="0"/>
                    <a:pt x="0" y="0"/>
                    <a:pt x="0" y="0"/>
                  </a:cubicBezTo>
                  <a:cubicBezTo>
                    <a:pt x="2" y="132"/>
                    <a:pt x="109" y="237"/>
                    <a:pt x="241" y="237"/>
                  </a:cubicBezTo>
                  <a:cubicBezTo>
                    <a:pt x="373" y="237"/>
                    <a:pt x="481" y="132"/>
                    <a:pt x="483" y="0"/>
                  </a:cubicBezTo>
                  <a:cubicBezTo>
                    <a:pt x="424" y="0"/>
                    <a:pt x="424" y="0"/>
                    <a:pt x="4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幼圆" panose="02010509060101010101" pitchFamily="49" charset="-122"/>
                <a:ea typeface="幼圆" panose="02010509060101010101" pitchFamily="49" charset="-122"/>
              </a:endParaRPr>
            </a:p>
          </p:txBody>
        </p:sp>
        <p:sp>
          <p:nvSpPr>
            <p:cNvPr id="20" name="Freeform 29"/>
            <p:cNvSpPr/>
            <p:nvPr/>
          </p:nvSpPr>
          <p:spPr bwMode="auto">
            <a:xfrm>
              <a:off x="2301545" y="3149304"/>
              <a:ext cx="131853" cy="133386"/>
            </a:xfrm>
            <a:custGeom>
              <a:gdLst>
                <a:gd name="T0" fmla="*/ 110479015 w 86"/>
                <a:gd name="T1" fmla="*/ 204503736 h 87"/>
                <a:gd name="T2" fmla="*/ 0 w 86"/>
                <a:gd name="T3" fmla="*/ 91674511 h 87"/>
                <a:gd name="T4" fmla="*/ 91674631 w 86"/>
                <a:gd name="T5" fmla="*/ 0 h 87"/>
                <a:gd name="T6" fmla="*/ 202153647 w 86"/>
                <a:gd name="T7" fmla="*/ 112829224 h 87"/>
                <a:gd name="T8" fmla="*/ 110479015 w 86"/>
                <a:gd name="T9" fmla="*/ 204503736 h 87"/>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86" h="87">
                  <a:moveTo>
                    <a:pt x="47" y="87"/>
                  </a:moveTo>
                  <a:lnTo>
                    <a:pt x="0" y="39"/>
                  </a:lnTo>
                  <a:lnTo>
                    <a:pt x="39" y="0"/>
                  </a:lnTo>
                  <a:lnTo>
                    <a:pt x="86" y="48"/>
                  </a:lnTo>
                  <a:lnTo>
                    <a:pt x="47"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幼圆" panose="02010509060101010101" pitchFamily="49" charset="-122"/>
                <a:ea typeface="幼圆" panose="02010509060101010101" pitchFamily="49" charset="-122"/>
              </a:endParaRPr>
            </a:p>
          </p:txBody>
        </p:sp>
        <p:sp>
          <p:nvSpPr>
            <p:cNvPr id="21" name="Freeform 30"/>
            <p:cNvSpPr/>
            <p:nvPr/>
          </p:nvSpPr>
          <p:spPr bwMode="auto">
            <a:xfrm>
              <a:off x="1369378" y="3238228"/>
              <a:ext cx="976629" cy="976629"/>
            </a:xfrm>
            <a:custGeom>
              <a:gdLst>
                <a:gd name="T0" fmla="*/ 2147483646 w 310"/>
                <a:gd name="T1" fmla="*/ 0 h 310"/>
                <a:gd name="T2" fmla="*/ 178650647 w 310"/>
                <a:gd name="T3" fmla="*/ 2147483646 h 310"/>
                <a:gd name="T4" fmla="*/ 178650647 w 310"/>
                <a:gd name="T5" fmla="*/ 2147483646 h 310"/>
                <a:gd name="T6" fmla="*/ 833710372 w 310"/>
                <a:gd name="T7" fmla="*/ 2147483646 h 310"/>
                <a:gd name="T8" fmla="*/ 2147483646 w 310"/>
                <a:gd name="T9" fmla="*/ 456555155 h 310"/>
                <a:gd name="T10" fmla="*/ 2147483646 w 310"/>
                <a:gd name="T11" fmla="*/ 0 h 310"/>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310" h="310">
                  <a:moveTo>
                    <a:pt x="263" y="0"/>
                  </a:moveTo>
                  <a:cubicBezTo>
                    <a:pt x="18" y="226"/>
                    <a:pt x="18" y="226"/>
                    <a:pt x="18" y="226"/>
                  </a:cubicBezTo>
                  <a:cubicBezTo>
                    <a:pt x="0" y="244"/>
                    <a:pt x="0" y="273"/>
                    <a:pt x="18" y="291"/>
                  </a:cubicBezTo>
                  <a:cubicBezTo>
                    <a:pt x="36" y="310"/>
                    <a:pt x="66" y="310"/>
                    <a:pt x="84" y="291"/>
                  </a:cubicBezTo>
                  <a:cubicBezTo>
                    <a:pt x="310" y="46"/>
                    <a:pt x="310" y="46"/>
                    <a:pt x="310" y="46"/>
                  </a:cubicBezTo>
                  <a:cubicBezTo>
                    <a:pt x="263" y="0"/>
                    <a:pt x="263" y="0"/>
                    <a:pt x="26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幼圆" panose="02010509060101010101" pitchFamily="49" charset="-122"/>
                <a:ea typeface="幼圆" panose="02010509060101010101" pitchFamily="49" charset="-122"/>
              </a:endParaRPr>
            </a:p>
          </p:txBody>
        </p:sp>
        <p:sp>
          <p:nvSpPr>
            <p:cNvPr id="22" name="Freeform 31"/>
            <p:cNvSpPr/>
            <p:nvPr/>
          </p:nvSpPr>
          <p:spPr bwMode="auto">
            <a:xfrm>
              <a:off x="2197289" y="3169236"/>
              <a:ext cx="217710" cy="217710"/>
            </a:xfrm>
            <a:custGeom>
              <a:gdLst>
                <a:gd name="T0" fmla="*/ 467902963 w 69"/>
                <a:gd name="T1" fmla="*/ 686922378 h 69"/>
                <a:gd name="T2" fmla="*/ 627190958 w 69"/>
                <a:gd name="T3" fmla="*/ 537592250 h 69"/>
                <a:gd name="T4" fmla="*/ 627190958 w 69"/>
                <a:gd name="T5" fmla="*/ 298663413 h 69"/>
                <a:gd name="T6" fmla="*/ 388258966 w 69"/>
                <a:gd name="T7" fmla="*/ 59731420 h 69"/>
                <a:gd name="T8" fmla="*/ 149330129 w 69"/>
                <a:gd name="T9" fmla="*/ 59731420 h 69"/>
                <a:gd name="T10" fmla="*/ 0 w 69"/>
                <a:gd name="T11" fmla="*/ 219019415 h 69"/>
                <a:gd name="T12" fmla="*/ 467902963 w 69"/>
                <a:gd name="T13" fmla="*/ 686922378 h 69"/>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69" h="69">
                  <a:moveTo>
                    <a:pt x="47" y="69"/>
                  </a:moveTo>
                  <a:cubicBezTo>
                    <a:pt x="63" y="54"/>
                    <a:pt x="63" y="54"/>
                    <a:pt x="63" y="54"/>
                  </a:cubicBezTo>
                  <a:cubicBezTo>
                    <a:pt x="69" y="47"/>
                    <a:pt x="69" y="37"/>
                    <a:pt x="63" y="30"/>
                  </a:cubicBezTo>
                  <a:cubicBezTo>
                    <a:pt x="39" y="6"/>
                    <a:pt x="39" y="6"/>
                    <a:pt x="39" y="6"/>
                  </a:cubicBezTo>
                  <a:cubicBezTo>
                    <a:pt x="32" y="0"/>
                    <a:pt x="22" y="0"/>
                    <a:pt x="15" y="6"/>
                  </a:cubicBezTo>
                  <a:cubicBezTo>
                    <a:pt x="0" y="22"/>
                    <a:pt x="0" y="22"/>
                    <a:pt x="0" y="22"/>
                  </a:cubicBezTo>
                  <a:cubicBezTo>
                    <a:pt x="47" y="69"/>
                    <a:pt x="47" y="69"/>
                    <a:pt x="47" y="6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幼圆" panose="02010509060101010101" pitchFamily="49" charset="-122"/>
                <a:ea typeface="幼圆" panose="02010509060101010101" pitchFamily="49" charset="-122"/>
              </a:endParaRPr>
            </a:p>
          </p:txBody>
        </p:sp>
        <p:sp>
          <p:nvSpPr>
            <p:cNvPr id="23" name="Freeform 32"/>
            <p:cNvSpPr/>
            <p:nvPr/>
          </p:nvSpPr>
          <p:spPr bwMode="auto">
            <a:xfrm>
              <a:off x="2280081" y="3229029"/>
              <a:ext cx="134919" cy="157917"/>
            </a:xfrm>
            <a:custGeom>
              <a:gdLst>
                <a:gd name="T0" fmla="*/ 364259336 w 43"/>
                <a:gd name="T1" fmla="*/ 109727048 h 50"/>
                <a:gd name="T2" fmla="*/ 246120495 w 43"/>
                <a:gd name="T3" fmla="*/ 0 h 50"/>
                <a:gd name="T4" fmla="*/ 177208262 w 43"/>
                <a:gd name="T5" fmla="*/ 99749852 h 50"/>
                <a:gd name="T6" fmla="*/ 0 w 43"/>
                <a:gd name="T7" fmla="*/ 279304640 h 50"/>
                <a:gd name="T8" fmla="*/ 206742973 w 43"/>
                <a:gd name="T9" fmla="*/ 498755578 h 50"/>
                <a:gd name="T10" fmla="*/ 364259336 w 43"/>
                <a:gd name="T11" fmla="*/ 339155183 h 50"/>
                <a:gd name="T12" fmla="*/ 364259336 w 43"/>
                <a:gd name="T13" fmla="*/ 109727048 h 50"/>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43" h="50">
                  <a:moveTo>
                    <a:pt x="37" y="11"/>
                  </a:moveTo>
                  <a:cubicBezTo>
                    <a:pt x="25" y="0"/>
                    <a:pt x="25" y="0"/>
                    <a:pt x="25" y="0"/>
                  </a:cubicBezTo>
                  <a:cubicBezTo>
                    <a:pt x="24" y="2"/>
                    <a:pt x="22" y="6"/>
                    <a:pt x="18" y="10"/>
                  </a:cubicBezTo>
                  <a:cubicBezTo>
                    <a:pt x="11" y="17"/>
                    <a:pt x="4" y="24"/>
                    <a:pt x="0" y="28"/>
                  </a:cubicBezTo>
                  <a:cubicBezTo>
                    <a:pt x="21" y="50"/>
                    <a:pt x="21" y="50"/>
                    <a:pt x="21" y="50"/>
                  </a:cubicBezTo>
                  <a:cubicBezTo>
                    <a:pt x="37" y="34"/>
                    <a:pt x="37" y="34"/>
                    <a:pt x="37" y="34"/>
                  </a:cubicBezTo>
                  <a:cubicBezTo>
                    <a:pt x="43" y="28"/>
                    <a:pt x="43" y="18"/>
                    <a:pt x="37" y="1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幼圆" panose="02010509060101010101" pitchFamily="49" charset="-122"/>
                <a:ea typeface="幼圆" panose="02010509060101010101" pitchFamily="49" charset="-122"/>
              </a:endParaRPr>
            </a:p>
          </p:txBody>
        </p:sp>
        <p:sp>
          <p:nvSpPr>
            <p:cNvPr id="24" name="Freeform 33"/>
            <p:cNvSpPr/>
            <p:nvPr/>
          </p:nvSpPr>
          <p:spPr bwMode="auto">
            <a:xfrm>
              <a:off x="1403108" y="3247427"/>
              <a:ext cx="870840" cy="814113"/>
            </a:xfrm>
            <a:custGeom>
              <a:gdLst>
                <a:gd name="T0" fmla="*/ 2147483646 w 276"/>
                <a:gd name="T1" fmla="*/ 0 h 258"/>
                <a:gd name="T2" fmla="*/ 258841414 w 276"/>
                <a:gd name="T3" fmla="*/ 2100935349 h 258"/>
                <a:gd name="T4" fmla="*/ 149330129 w 276"/>
                <a:gd name="T5" fmla="*/ 2147483646 h 258"/>
                <a:gd name="T6" fmla="*/ 308618123 w 276"/>
                <a:gd name="T7" fmla="*/ 2147483646 h 258"/>
                <a:gd name="T8" fmla="*/ 507724962 w 276"/>
                <a:gd name="T9" fmla="*/ 2147483646 h 258"/>
                <a:gd name="T10" fmla="*/ 2147483646 w 276"/>
                <a:gd name="T11" fmla="*/ 248926094 h 258"/>
                <a:gd name="T12" fmla="*/ 2147483646 w 276"/>
                <a:gd name="T13" fmla="*/ 0 h 258"/>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276" h="258">
                  <a:moveTo>
                    <a:pt x="251" y="0"/>
                  </a:moveTo>
                  <a:cubicBezTo>
                    <a:pt x="26" y="211"/>
                    <a:pt x="26" y="211"/>
                    <a:pt x="26" y="211"/>
                  </a:cubicBezTo>
                  <a:cubicBezTo>
                    <a:pt x="26" y="211"/>
                    <a:pt x="0" y="232"/>
                    <a:pt x="15" y="250"/>
                  </a:cubicBezTo>
                  <a:cubicBezTo>
                    <a:pt x="20" y="256"/>
                    <a:pt x="26" y="258"/>
                    <a:pt x="31" y="258"/>
                  </a:cubicBezTo>
                  <a:cubicBezTo>
                    <a:pt x="42" y="258"/>
                    <a:pt x="51" y="249"/>
                    <a:pt x="51" y="249"/>
                  </a:cubicBezTo>
                  <a:cubicBezTo>
                    <a:pt x="276" y="25"/>
                    <a:pt x="276" y="25"/>
                    <a:pt x="276" y="25"/>
                  </a:cubicBezTo>
                  <a:cubicBezTo>
                    <a:pt x="251" y="0"/>
                    <a:pt x="251" y="0"/>
                    <a:pt x="25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幼圆" panose="02010509060101010101" pitchFamily="49" charset="-122"/>
                <a:ea typeface="幼圆" panose="02010509060101010101" pitchFamily="49" charset="-122"/>
              </a:endParaRPr>
            </a:p>
          </p:txBody>
        </p:sp>
      </p:grpSp>
      <p:grpSp>
        <p:nvGrpSpPr>
          <p:cNvPr id="25" name="组合 10"/>
          <p:cNvGrpSpPr/>
          <p:nvPr/>
        </p:nvGrpSpPr>
        <p:grpSpPr>
          <a:xfrm rot="21285696">
            <a:off x="2101622" y="4739787"/>
            <a:ext cx="715285" cy="724729"/>
            <a:chOff x="1369378" y="1862976"/>
            <a:chExt cx="2321218" cy="2351881"/>
          </a:xfrm>
          <a:solidFill>
            <a:schemeClr val="bg1">
              <a:lumMod val="95000"/>
            </a:schemeClr>
          </a:solidFill>
        </p:grpSpPr>
        <p:sp>
          <p:nvSpPr>
            <p:cNvPr id="26" name="Freeform 7"/>
            <p:cNvSpPr>
              <a:spLocks noEditPoints="1"/>
            </p:cNvSpPr>
            <p:nvPr/>
          </p:nvSpPr>
          <p:spPr bwMode="auto">
            <a:xfrm>
              <a:off x="2169692" y="1862976"/>
              <a:ext cx="1520904" cy="1523970"/>
            </a:xfrm>
            <a:custGeom>
              <a:gdLst>
                <a:gd name="T0" fmla="*/ 2147483646 w 483"/>
                <a:gd name="T1" fmla="*/ 0 h 483"/>
                <a:gd name="T2" fmla="*/ 0 w 483"/>
                <a:gd name="T3" fmla="*/ 2147483646 h 483"/>
                <a:gd name="T4" fmla="*/ 2147483646 w 483"/>
                <a:gd name="T5" fmla="*/ 2147483646 h 483"/>
                <a:gd name="T6" fmla="*/ 2147483646 w 483"/>
                <a:gd name="T7" fmla="*/ 2147483646 h 483"/>
                <a:gd name="T8" fmla="*/ 2147483646 w 483"/>
                <a:gd name="T9" fmla="*/ 0 h 483"/>
                <a:gd name="T10" fmla="*/ 2147483646 w 483"/>
                <a:gd name="T11" fmla="*/ 2147483646 h 483"/>
                <a:gd name="T12" fmla="*/ 585006434 w 483"/>
                <a:gd name="T13" fmla="*/ 2147483646 h 483"/>
                <a:gd name="T14" fmla="*/ 2147483646 w 483"/>
                <a:gd name="T15" fmla="*/ 587368959 h 483"/>
                <a:gd name="T16" fmla="*/ 2147483646 w 483"/>
                <a:gd name="T17" fmla="*/ 2147483646 h 483"/>
                <a:gd name="T18" fmla="*/ 2147483646 w 483"/>
                <a:gd name="T19" fmla="*/ 2147483646 h 4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2" h="482">
                  <a:moveTo>
                    <a:pt x="241" y="0"/>
                  </a:moveTo>
                  <a:cubicBezTo>
                    <a:pt x="108" y="0"/>
                    <a:pt x="0" y="108"/>
                    <a:pt x="0" y="242"/>
                  </a:cubicBezTo>
                  <a:cubicBezTo>
                    <a:pt x="0" y="375"/>
                    <a:pt x="108" y="483"/>
                    <a:pt x="241" y="483"/>
                  </a:cubicBezTo>
                  <a:cubicBezTo>
                    <a:pt x="375" y="483"/>
                    <a:pt x="483" y="375"/>
                    <a:pt x="483" y="242"/>
                  </a:cubicBezTo>
                  <a:cubicBezTo>
                    <a:pt x="483" y="108"/>
                    <a:pt x="375" y="0"/>
                    <a:pt x="241" y="0"/>
                  </a:cubicBezTo>
                  <a:moveTo>
                    <a:pt x="241" y="424"/>
                  </a:moveTo>
                  <a:cubicBezTo>
                    <a:pt x="141" y="424"/>
                    <a:pt x="59" y="342"/>
                    <a:pt x="59" y="242"/>
                  </a:cubicBezTo>
                  <a:cubicBezTo>
                    <a:pt x="59" y="141"/>
                    <a:pt x="141" y="59"/>
                    <a:pt x="241" y="59"/>
                  </a:cubicBezTo>
                  <a:cubicBezTo>
                    <a:pt x="342" y="59"/>
                    <a:pt x="424" y="141"/>
                    <a:pt x="424" y="242"/>
                  </a:cubicBezTo>
                  <a:cubicBezTo>
                    <a:pt x="424" y="342"/>
                    <a:pt x="342" y="424"/>
                    <a:pt x="241" y="42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幼圆" panose="02010509060101010101" pitchFamily="49" charset="-122"/>
                <a:ea typeface="幼圆" panose="02010509060101010101" pitchFamily="49" charset="-122"/>
              </a:endParaRPr>
            </a:p>
          </p:txBody>
        </p:sp>
        <p:sp>
          <p:nvSpPr>
            <p:cNvPr id="27" name="Freeform 19"/>
            <p:cNvSpPr/>
            <p:nvPr/>
          </p:nvSpPr>
          <p:spPr bwMode="auto">
            <a:xfrm>
              <a:off x="2169692" y="2638759"/>
              <a:ext cx="1520904" cy="748186"/>
            </a:xfrm>
            <a:custGeom>
              <a:gdLst>
                <a:gd name="T0" fmla="*/ 2147483646 w 483"/>
                <a:gd name="T1" fmla="*/ 0 h 237"/>
                <a:gd name="T2" fmla="*/ 2147483646 w 483"/>
                <a:gd name="T3" fmla="*/ 1773955320 h 237"/>
                <a:gd name="T4" fmla="*/ 585006434 w 483"/>
                <a:gd name="T5" fmla="*/ 0 h 237"/>
                <a:gd name="T6" fmla="*/ 0 w 483"/>
                <a:gd name="T7" fmla="*/ 0 h 237"/>
                <a:gd name="T8" fmla="*/ 2147483646 w 483"/>
                <a:gd name="T9" fmla="*/ 2147483646 h 237"/>
                <a:gd name="T10" fmla="*/ 2147483646 w 483"/>
                <a:gd name="T11" fmla="*/ 0 h 237"/>
                <a:gd name="T12" fmla="*/ 2147483646 w 483"/>
                <a:gd name="T13" fmla="*/ 0 h 237"/>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482" h="236">
                  <a:moveTo>
                    <a:pt x="424" y="0"/>
                  </a:moveTo>
                  <a:cubicBezTo>
                    <a:pt x="421" y="99"/>
                    <a:pt x="341" y="178"/>
                    <a:pt x="241" y="178"/>
                  </a:cubicBezTo>
                  <a:cubicBezTo>
                    <a:pt x="142" y="178"/>
                    <a:pt x="61" y="99"/>
                    <a:pt x="59" y="0"/>
                  </a:cubicBezTo>
                  <a:cubicBezTo>
                    <a:pt x="0" y="0"/>
                    <a:pt x="0" y="0"/>
                    <a:pt x="0" y="0"/>
                  </a:cubicBezTo>
                  <a:cubicBezTo>
                    <a:pt x="2" y="132"/>
                    <a:pt x="109" y="237"/>
                    <a:pt x="241" y="237"/>
                  </a:cubicBezTo>
                  <a:cubicBezTo>
                    <a:pt x="373" y="237"/>
                    <a:pt x="481" y="132"/>
                    <a:pt x="483" y="0"/>
                  </a:cubicBezTo>
                  <a:cubicBezTo>
                    <a:pt x="424" y="0"/>
                    <a:pt x="424" y="0"/>
                    <a:pt x="4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幼圆" panose="02010509060101010101" pitchFamily="49" charset="-122"/>
                <a:ea typeface="幼圆" panose="02010509060101010101" pitchFamily="49" charset="-122"/>
              </a:endParaRPr>
            </a:p>
          </p:txBody>
        </p:sp>
        <p:sp>
          <p:nvSpPr>
            <p:cNvPr id="28" name="Freeform 29"/>
            <p:cNvSpPr/>
            <p:nvPr/>
          </p:nvSpPr>
          <p:spPr bwMode="auto">
            <a:xfrm>
              <a:off x="2301545" y="3149304"/>
              <a:ext cx="131853" cy="133386"/>
            </a:xfrm>
            <a:custGeom>
              <a:gdLst>
                <a:gd name="T0" fmla="*/ 110479015 w 86"/>
                <a:gd name="T1" fmla="*/ 204503736 h 87"/>
                <a:gd name="T2" fmla="*/ 0 w 86"/>
                <a:gd name="T3" fmla="*/ 91674511 h 87"/>
                <a:gd name="T4" fmla="*/ 91674631 w 86"/>
                <a:gd name="T5" fmla="*/ 0 h 87"/>
                <a:gd name="T6" fmla="*/ 202153647 w 86"/>
                <a:gd name="T7" fmla="*/ 112829224 h 87"/>
                <a:gd name="T8" fmla="*/ 110479015 w 86"/>
                <a:gd name="T9" fmla="*/ 204503736 h 87"/>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86" h="87">
                  <a:moveTo>
                    <a:pt x="47" y="87"/>
                  </a:moveTo>
                  <a:lnTo>
                    <a:pt x="0" y="39"/>
                  </a:lnTo>
                  <a:lnTo>
                    <a:pt x="39" y="0"/>
                  </a:lnTo>
                  <a:lnTo>
                    <a:pt x="86" y="48"/>
                  </a:lnTo>
                  <a:lnTo>
                    <a:pt x="47"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幼圆" panose="02010509060101010101" pitchFamily="49" charset="-122"/>
                <a:ea typeface="幼圆" panose="02010509060101010101" pitchFamily="49" charset="-122"/>
              </a:endParaRPr>
            </a:p>
          </p:txBody>
        </p:sp>
        <p:sp>
          <p:nvSpPr>
            <p:cNvPr id="29" name="Freeform 30"/>
            <p:cNvSpPr/>
            <p:nvPr/>
          </p:nvSpPr>
          <p:spPr bwMode="auto">
            <a:xfrm>
              <a:off x="1369378" y="3238228"/>
              <a:ext cx="976629" cy="976629"/>
            </a:xfrm>
            <a:custGeom>
              <a:gdLst>
                <a:gd name="T0" fmla="*/ 2147483646 w 310"/>
                <a:gd name="T1" fmla="*/ 0 h 310"/>
                <a:gd name="T2" fmla="*/ 178650647 w 310"/>
                <a:gd name="T3" fmla="*/ 2147483646 h 310"/>
                <a:gd name="T4" fmla="*/ 178650647 w 310"/>
                <a:gd name="T5" fmla="*/ 2147483646 h 310"/>
                <a:gd name="T6" fmla="*/ 833710372 w 310"/>
                <a:gd name="T7" fmla="*/ 2147483646 h 310"/>
                <a:gd name="T8" fmla="*/ 2147483646 w 310"/>
                <a:gd name="T9" fmla="*/ 456555155 h 310"/>
                <a:gd name="T10" fmla="*/ 2147483646 w 310"/>
                <a:gd name="T11" fmla="*/ 0 h 310"/>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310" h="310">
                  <a:moveTo>
                    <a:pt x="263" y="0"/>
                  </a:moveTo>
                  <a:cubicBezTo>
                    <a:pt x="18" y="226"/>
                    <a:pt x="18" y="226"/>
                    <a:pt x="18" y="226"/>
                  </a:cubicBezTo>
                  <a:cubicBezTo>
                    <a:pt x="0" y="244"/>
                    <a:pt x="0" y="273"/>
                    <a:pt x="18" y="291"/>
                  </a:cubicBezTo>
                  <a:cubicBezTo>
                    <a:pt x="36" y="310"/>
                    <a:pt x="66" y="310"/>
                    <a:pt x="84" y="291"/>
                  </a:cubicBezTo>
                  <a:cubicBezTo>
                    <a:pt x="310" y="46"/>
                    <a:pt x="310" y="46"/>
                    <a:pt x="310" y="46"/>
                  </a:cubicBezTo>
                  <a:cubicBezTo>
                    <a:pt x="263" y="0"/>
                    <a:pt x="263" y="0"/>
                    <a:pt x="26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幼圆" panose="02010509060101010101" pitchFamily="49" charset="-122"/>
                <a:ea typeface="幼圆" panose="02010509060101010101" pitchFamily="49" charset="-122"/>
              </a:endParaRPr>
            </a:p>
          </p:txBody>
        </p:sp>
        <p:sp>
          <p:nvSpPr>
            <p:cNvPr id="30" name="Freeform 31"/>
            <p:cNvSpPr/>
            <p:nvPr/>
          </p:nvSpPr>
          <p:spPr bwMode="auto">
            <a:xfrm>
              <a:off x="2197289" y="3169236"/>
              <a:ext cx="217710" cy="217710"/>
            </a:xfrm>
            <a:custGeom>
              <a:gdLst>
                <a:gd name="T0" fmla="*/ 467902963 w 69"/>
                <a:gd name="T1" fmla="*/ 686922378 h 69"/>
                <a:gd name="T2" fmla="*/ 627190958 w 69"/>
                <a:gd name="T3" fmla="*/ 537592250 h 69"/>
                <a:gd name="T4" fmla="*/ 627190958 w 69"/>
                <a:gd name="T5" fmla="*/ 298663413 h 69"/>
                <a:gd name="T6" fmla="*/ 388258966 w 69"/>
                <a:gd name="T7" fmla="*/ 59731420 h 69"/>
                <a:gd name="T8" fmla="*/ 149330129 w 69"/>
                <a:gd name="T9" fmla="*/ 59731420 h 69"/>
                <a:gd name="T10" fmla="*/ 0 w 69"/>
                <a:gd name="T11" fmla="*/ 219019415 h 69"/>
                <a:gd name="T12" fmla="*/ 467902963 w 69"/>
                <a:gd name="T13" fmla="*/ 686922378 h 69"/>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69" h="69">
                  <a:moveTo>
                    <a:pt x="47" y="69"/>
                  </a:moveTo>
                  <a:cubicBezTo>
                    <a:pt x="63" y="54"/>
                    <a:pt x="63" y="54"/>
                    <a:pt x="63" y="54"/>
                  </a:cubicBezTo>
                  <a:cubicBezTo>
                    <a:pt x="69" y="47"/>
                    <a:pt x="69" y="37"/>
                    <a:pt x="63" y="30"/>
                  </a:cubicBezTo>
                  <a:cubicBezTo>
                    <a:pt x="39" y="6"/>
                    <a:pt x="39" y="6"/>
                    <a:pt x="39" y="6"/>
                  </a:cubicBezTo>
                  <a:cubicBezTo>
                    <a:pt x="32" y="0"/>
                    <a:pt x="22" y="0"/>
                    <a:pt x="15" y="6"/>
                  </a:cubicBezTo>
                  <a:cubicBezTo>
                    <a:pt x="0" y="22"/>
                    <a:pt x="0" y="22"/>
                    <a:pt x="0" y="22"/>
                  </a:cubicBezTo>
                  <a:cubicBezTo>
                    <a:pt x="47" y="69"/>
                    <a:pt x="47" y="69"/>
                    <a:pt x="47" y="6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幼圆" panose="02010509060101010101" pitchFamily="49" charset="-122"/>
                <a:ea typeface="幼圆" panose="02010509060101010101" pitchFamily="49" charset="-122"/>
              </a:endParaRPr>
            </a:p>
          </p:txBody>
        </p:sp>
        <p:sp>
          <p:nvSpPr>
            <p:cNvPr id="31" name="Freeform 32"/>
            <p:cNvSpPr/>
            <p:nvPr/>
          </p:nvSpPr>
          <p:spPr bwMode="auto">
            <a:xfrm>
              <a:off x="2280081" y="3229029"/>
              <a:ext cx="134919" cy="157917"/>
            </a:xfrm>
            <a:custGeom>
              <a:gdLst>
                <a:gd name="T0" fmla="*/ 364259336 w 43"/>
                <a:gd name="T1" fmla="*/ 109727048 h 50"/>
                <a:gd name="T2" fmla="*/ 246120495 w 43"/>
                <a:gd name="T3" fmla="*/ 0 h 50"/>
                <a:gd name="T4" fmla="*/ 177208262 w 43"/>
                <a:gd name="T5" fmla="*/ 99749852 h 50"/>
                <a:gd name="T6" fmla="*/ 0 w 43"/>
                <a:gd name="T7" fmla="*/ 279304640 h 50"/>
                <a:gd name="T8" fmla="*/ 206742973 w 43"/>
                <a:gd name="T9" fmla="*/ 498755578 h 50"/>
                <a:gd name="T10" fmla="*/ 364259336 w 43"/>
                <a:gd name="T11" fmla="*/ 339155183 h 50"/>
                <a:gd name="T12" fmla="*/ 364259336 w 43"/>
                <a:gd name="T13" fmla="*/ 109727048 h 50"/>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43" h="50">
                  <a:moveTo>
                    <a:pt x="37" y="11"/>
                  </a:moveTo>
                  <a:cubicBezTo>
                    <a:pt x="25" y="0"/>
                    <a:pt x="25" y="0"/>
                    <a:pt x="25" y="0"/>
                  </a:cubicBezTo>
                  <a:cubicBezTo>
                    <a:pt x="24" y="2"/>
                    <a:pt x="22" y="6"/>
                    <a:pt x="18" y="10"/>
                  </a:cubicBezTo>
                  <a:cubicBezTo>
                    <a:pt x="11" y="17"/>
                    <a:pt x="4" y="24"/>
                    <a:pt x="0" y="28"/>
                  </a:cubicBezTo>
                  <a:cubicBezTo>
                    <a:pt x="21" y="50"/>
                    <a:pt x="21" y="50"/>
                    <a:pt x="21" y="50"/>
                  </a:cubicBezTo>
                  <a:cubicBezTo>
                    <a:pt x="37" y="34"/>
                    <a:pt x="37" y="34"/>
                    <a:pt x="37" y="34"/>
                  </a:cubicBezTo>
                  <a:cubicBezTo>
                    <a:pt x="43" y="28"/>
                    <a:pt x="43" y="18"/>
                    <a:pt x="37" y="1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幼圆" panose="02010509060101010101" pitchFamily="49" charset="-122"/>
                <a:ea typeface="幼圆" panose="02010509060101010101" pitchFamily="49" charset="-122"/>
              </a:endParaRPr>
            </a:p>
          </p:txBody>
        </p:sp>
        <p:sp>
          <p:nvSpPr>
            <p:cNvPr id="32" name="Freeform 33"/>
            <p:cNvSpPr/>
            <p:nvPr/>
          </p:nvSpPr>
          <p:spPr bwMode="auto">
            <a:xfrm>
              <a:off x="1403108" y="3247427"/>
              <a:ext cx="870840" cy="814113"/>
            </a:xfrm>
            <a:custGeom>
              <a:gdLst>
                <a:gd name="T0" fmla="*/ 2147483646 w 276"/>
                <a:gd name="T1" fmla="*/ 0 h 258"/>
                <a:gd name="T2" fmla="*/ 258841414 w 276"/>
                <a:gd name="T3" fmla="*/ 2100935349 h 258"/>
                <a:gd name="T4" fmla="*/ 149330129 w 276"/>
                <a:gd name="T5" fmla="*/ 2147483646 h 258"/>
                <a:gd name="T6" fmla="*/ 308618123 w 276"/>
                <a:gd name="T7" fmla="*/ 2147483646 h 258"/>
                <a:gd name="T8" fmla="*/ 507724962 w 276"/>
                <a:gd name="T9" fmla="*/ 2147483646 h 258"/>
                <a:gd name="T10" fmla="*/ 2147483646 w 276"/>
                <a:gd name="T11" fmla="*/ 248926094 h 258"/>
                <a:gd name="T12" fmla="*/ 2147483646 w 276"/>
                <a:gd name="T13" fmla="*/ 0 h 258"/>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276" h="258">
                  <a:moveTo>
                    <a:pt x="251" y="0"/>
                  </a:moveTo>
                  <a:cubicBezTo>
                    <a:pt x="26" y="211"/>
                    <a:pt x="26" y="211"/>
                    <a:pt x="26" y="211"/>
                  </a:cubicBezTo>
                  <a:cubicBezTo>
                    <a:pt x="26" y="211"/>
                    <a:pt x="0" y="232"/>
                    <a:pt x="15" y="250"/>
                  </a:cubicBezTo>
                  <a:cubicBezTo>
                    <a:pt x="20" y="256"/>
                    <a:pt x="26" y="258"/>
                    <a:pt x="31" y="258"/>
                  </a:cubicBezTo>
                  <a:cubicBezTo>
                    <a:pt x="42" y="258"/>
                    <a:pt x="51" y="249"/>
                    <a:pt x="51" y="249"/>
                  </a:cubicBezTo>
                  <a:cubicBezTo>
                    <a:pt x="276" y="25"/>
                    <a:pt x="276" y="25"/>
                    <a:pt x="276" y="25"/>
                  </a:cubicBezTo>
                  <a:cubicBezTo>
                    <a:pt x="251" y="0"/>
                    <a:pt x="251" y="0"/>
                    <a:pt x="25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幼圆" panose="02010509060101010101" pitchFamily="49" charset="-122"/>
                <a:ea typeface="幼圆" panose="02010509060101010101" pitchFamily="49" charset="-122"/>
              </a:endParaRPr>
            </a:p>
          </p:txBody>
        </p:sp>
      </p:grpSp>
      <p:sp>
        <p:nvSpPr>
          <p:cNvPr id="33" name="文本框 32"/>
          <p:cNvSpPr txBox="1"/>
          <p:nvPr/>
        </p:nvSpPr>
        <p:spPr>
          <a:xfrm>
            <a:off x="2899149" y="1581214"/>
            <a:ext cx="2236510" cy="400110"/>
          </a:xfrm>
          <a:prstGeom prst="rect">
            <a:avLst/>
          </a:prstGeom>
          <a:noFill/>
        </p:spPr>
        <p:txBody>
          <a:bodyPr wrap="none" rtlCol="0">
            <a:spAutoFit/>
          </a:bodyPr>
          <a:lstStyle/>
          <a:p>
            <a:r>
              <a:rPr lang="zh-CN" altLang="en-US" sz="2000" b="1">
                <a:solidFill>
                  <a:schemeClr val="bg1"/>
                </a:solidFill>
                <a:latin typeface="幼圆" panose="02010509060101010101" pitchFamily="49" charset="-122"/>
                <a:ea typeface="幼圆" panose="02010509060101010101" pitchFamily="49" charset="-122"/>
              </a:rPr>
              <a:t>单击此处添加标题</a:t>
            </a:r>
            <a:endParaRPr lang="zh-CN" altLang="en-US" sz="2000" b="1">
              <a:solidFill>
                <a:schemeClr val="bg1"/>
              </a:solidFill>
              <a:latin typeface="幼圆" panose="02010509060101010101" pitchFamily="49" charset="-122"/>
              <a:ea typeface="幼圆" panose="02010509060101010101" pitchFamily="49" charset="-122"/>
            </a:endParaRPr>
          </a:p>
        </p:txBody>
      </p:sp>
      <p:sp>
        <p:nvSpPr>
          <p:cNvPr id="34" name="矩形 33"/>
          <p:cNvSpPr/>
          <p:nvPr/>
        </p:nvSpPr>
        <p:spPr>
          <a:xfrm>
            <a:off x="2899149" y="2001573"/>
            <a:ext cx="2788730" cy="738664"/>
          </a:xfrm>
          <a:prstGeom prst="rect">
            <a:avLst/>
          </a:prstGeom>
        </p:spPr>
        <p:txBody>
          <a:bodyPr wrap="square">
            <a:spAutoFit/>
          </a:bodyPr>
          <a:lstStyle/>
          <a:p>
            <a:r>
              <a:rPr lang="zh-CN" altLang="en-US" sz="1400">
                <a:solidFill>
                  <a:schemeClr val="bg1"/>
                </a:solidFill>
                <a:latin typeface="幼圆" panose="02010509060101010101" pitchFamily="49" charset="-122"/>
                <a:ea typeface="幼圆" panose="02010509060101010101" pitchFamily="49" charset="-122"/>
              </a:rPr>
              <a:t>单击此处添加您的文字内容。本模板的所有素材和逻辑图表，均可自由编辑替换和移动。</a:t>
            </a:r>
            <a:endParaRPr lang="zh-CN" altLang="en-US" sz="1400">
              <a:solidFill>
                <a:schemeClr val="bg1"/>
              </a:solidFill>
              <a:latin typeface="幼圆" panose="02010509060101010101" pitchFamily="49" charset="-122"/>
              <a:ea typeface="幼圆" panose="02010509060101010101" pitchFamily="49" charset="-122"/>
            </a:endParaRPr>
          </a:p>
        </p:txBody>
      </p:sp>
      <p:sp>
        <p:nvSpPr>
          <p:cNvPr id="35" name="矩形 34"/>
          <p:cNvSpPr/>
          <p:nvPr/>
        </p:nvSpPr>
        <p:spPr>
          <a:xfrm>
            <a:off x="2899149" y="3580634"/>
            <a:ext cx="2788730" cy="738664"/>
          </a:xfrm>
          <a:prstGeom prst="rect">
            <a:avLst/>
          </a:prstGeom>
        </p:spPr>
        <p:txBody>
          <a:bodyPr wrap="square">
            <a:spAutoFit/>
          </a:bodyPr>
          <a:lstStyle/>
          <a:p>
            <a:r>
              <a:rPr lang="zh-CN" altLang="en-US" sz="1400">
                <a:solidFill>
                  <a:schemeClr val="bg1"/>
                </a:solidFill>
                <a:latin typeface="幼圆" panose="02010509060101010101" pitchFamily="49" charset="-122"/>
                <a:ea typeface="幼圆" panose="02010509060101010101" pitchFamily="49" charset="-122"/>
              </a:rPr>
              <a:t>单击此处添加您的文字内容。本模板的所有素材和逻辑图表，均可自由编辑替换和移动。</a:t>
            </a:r>
            <a:endParaRPr lang="zh-CN" altLang="en-US" sz="1400">
              <a:solidFill>
                <a:schemeClr val="bg1"/>
              </a:solidFill>
              <a:latin typeface="幼圆" panose="02010509060101010101" pitchFamily="49" charset="-122"/>
              <a:ea typeface="幼圆" panose="02010509060101010101" pitchFamily="49" charset="-122"/>
            </a:endParaRPr>
          </a:p>
        </p:txBody>
      </p:sp>
      <p:sp>
        <p:nvSpPr>
          <p:cNvPr id="36" name="文本框 35"/>
          <p:cNvSpPr txBox="1"/>
          <p:nvPr/>
        </p:nvSpPr>
        <p:spPr>
          <a:xfrm>
            <a:off x="2924642" y="3178847"/>
            <a:ext cx="2236510" cy="400110"/>
          </a:xfrm>
          <a:prstGeom prst="rect">
            <a:avLst/>
          </a:prstGeom>
          <a:noFill/>
        </p:spPr>
        <p:txBody>
          <a:bodyPr wrap="none" rtlCol="0">
            <a:spAutoFit/>
          </a:bodyPr>
          <a:lstStyle/>
          <a:p>
            <a:r>
              <a:rPr lang="zh-CN" altLang="en-US" sz="2000" b="1">
                <a:solidFill>
                  <a:schemeClr val="bg1"/>
                </a:solidFill>
                <a:latin typeface="幼圆" panose="02010509060101010101" pitchFamily="49" charset="-122"/>
                <a:ea typeface="幼圆" panose="02010509060101010101" pitchFamily="49" charset="-122"/>
              </a:rPr>
              <a:t>单击此处添加标题</a:t>
            </a:r>
            <a:endParaRPr lang="zh-CN" altLang="en-US" sz="2000" b="1">
              <a:solidFill>
                <a:schemeClr val="bg1"/>
              </a:solidFill>
              <a:latin typeface="幼圆" panose="02010509060101010101" pitchFamily="49" charset="-122"/>
              <a:ea typeface="幼圆" panose="02010509060101010101" pitchFamily="49" charset="-122"/>
            </a:endParaRPr>
          </a:p>
        </p:txBody>
      </p:sp>
      <p:sp>
        <p:nvSpPr>
          <p:cNvPr id="37" name="矩形 36"/>
          <p:cNvSpPr/>
          <p:nvPr/>
        </p:nvSpPr>
        <p:spPr>
          <a:xfrm>
            <a:off x="2899149" y="5173063"/>
            <a:ext cx="2788730" cy="738664"/>
          </a:xfrm>
          <a:prstGeom prst="rect">
            <a:avLst/>
          </a:prstGeom>
        </p:spPr>
        <p:txBody>
          <a:bodyPr wrap="square">
            <a:spAutoFit/>
          </a:bodyPr>
          <a:lstStyle/>
          <a:p>
            <a:r>
              <a:rPr lang="zh-CN" altLang="en-US" sz="1400">
                <a:solidFill>
                  <a:schemeClr val="bg1"/>
                </a:solidFill>
                <a:latin typeface="幼圆" panose="02010509060101010101" pitchFamily="49" charset="-122"/>
                <a:ea typeface="幼圆" panose="02010509060101010101" pitchFamily="49" charset="-122"/>
              </a:rPr>
              <a:t>单击此处添加您的文字内容。本模板的所有素材和逻辑图表，均可自由编辑替换和移动。</a:t>
            </a:r>
            <a:endParaRPr lang="zh-CN" altLang="en-US" sz="1400">
              <a:solidFill>
                <a:schemeClr val="bg1"/>
              </a:solidFill>
              <a:latin typeface="幼圆" panose="02010509060101010101" pitchFamily="49" charset="-122"/>
              <a:ea typeface="幼圆" panose="02010509060101010101" pitchFamily="49" charset="-122"/>
            </a:endParaRPr>
          </a:p>
        </p:txBody>
      </p:sp>
      <p:sp>
        <p:nvSpPr>
          <p:cNvPr id="38" name="文本框 37"/>
          <p:cNvSpPr txBox="1"/>
          <p:nvPr/>
        </p:nvSpPr>
        <p:spPr>
          <a:xfrm>
            <a:off x="2924642" y="4771276"/>
            <a:ext cx="2236510" cy="400110"/>
          </a:xfrm>
          <a:prstGeom prst="rect">
            <a:avLst/>
          </a:prstGeom>
          <a:noFill/>
        </p:spPr>
        <p:txBody>
          <a:bodyPr wrap="none" rtlCol="0">
            <a:spAutoFit/>
          </a:bodyPr>
          <a:lstStyle/>
          <a:p>
            <a:r>
              <a:rPr lang="zh-CN" altLang="en-US" sz="2000" b="1">
                <a:solidFill>
                  <a:schemeClr val="bg1"/>
                </a:solidFill>
                <a:latin typeface="幼圆" panose="02010509060101010101" pitchFamily="49" charset="-122"/>
                <a:ea typeface="幼圆" panose="02010509060101010101" pitchFamily="49" charset="-122"/>
              </a:rPr>
              <a:t>单击此处添加标题</a:t>
            </a:r>
            <a:endParaRPr lang="zh-CN" altLang="en-US" sz="2000" b="1">
              <a:solidFill>
                <a:schemeClr val="bg1"/>
              </a:solidFill>
              <a:latin typeface="幼圆" panose="02010509060101010101" pitchFamily="49" charset="-122"/>
              <a:ea typeface="幼圆" panose="02010509060101010101" pitchFamily="49" charset="-122"/>
            </a:endParaRPr>
          </a:p>
        </p:txBody>
      </p:sp>
      <p:cxnSp>
        <p:nvCxnSpPr>
          <p:cNvPr id="39" name="直接连接符 38"/>
          <p:cNvCxnSpPr/>
          <p:nvPr/>
        </p:nvCxnSpPr>
        <p:spPr>
          <a:xfrm flipH="1">
            <a:off x="5905158" y="1704133"/>
            <a:ext cx="0" cy="1021597"/>
          </a:xfrm>
          <a:prstGeom prst="line">
            <a:avLst/>
          </a:prstGeom>
          <a:ln>
            <a:solidFill>
              <a:srgbClr val="8D8D8D"/>
            </a:solidFill>
            <a:prstDash val="dash"/>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5892279" y="3205628"/>
            <a:ext cx="0" cy="1021597"/>
          </a:xfrm>
          <a:prstGeom prst="line">
            <a:avLst/>
          </a:prstGeom>
          <a:ln>
            <a:solidFill>
              <a:srgbClr val="8D8D8D"/>
            </a:solidFill>
            <a:prstDash val="dash"/>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5891937" y="4829399"/>
            <a:ext cx="0" cy="1021597"/>
          </a:xfrm>
          <a:prstGeom prst="line">
            <a:avLst/>
          </a:prstGeom>
          <a:ln>
            <a:solidFill>
              <a:srgbClr val="8D8D8D"/>
            </a:solidFill>
            <a:prstDash val="dash"/>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6151136" y="1836590"/>
            <a:ext cx="4583024" cy="523220"/>
          </a:xfrm>
          <a:prstGeom prst="rect">
            <a:avLst/>
          </a:prstGeom>
        </p:spPr>
        <p:txBody>
          <a:bodyPr wrap="square">
            <a:spAutoFit/>
          </a:bodyPr>
          <a:lstStyle/>
          <a:p>
            <a:r>
              <a:rPr lang="zh-CN" altLang="en-US" sz="1400">
                <a:solidFill>
                  <a:schemeClr val="bg1"/>
                </a:solidFill>
                <a:latin typeface="幼圆" panose="02010509060101010101" pitchFamily="49" charset="-122"/>
                <a:ea typeface="幼圆" panose="02010509060101010101" pitchFamily="49" charset="-122"/>
              </a:rPr>
              <a:t>单击此处添加您的文字内容。本模板的所有素材和逻辑图表，均可自由编辑替换和移动。</a:t>
            </a:r>
            <a:endParaRPr lang="zh-CN" altLang="en-US" sz="1400">
              <a:solidFill>
                <a:schemeClr val="bg1"/>
              </a:solidFill>
              <a:latin typeface="幼圆" panose="02010509060101010101" pitchFamily="49" charset="-122"/>
              <a:ea typeface="幼圆" panose="02010509060101010101" pitchFamily="49" charset="-122"/>
            </a:endParaRPr>
          </a:p>
        </p:txBody>
      </p:sp>
      <p:sp>
        <p:nvSpPr>
          <p:cNvPr id="43" name="矩形 42"/>
          <p:cNvSpPr/>
          <p:nvPr/>
        </p:nvSpPr>
        <p:spPr>
          <a:xfrm>
            <a:off x="6096680" y="3497662"/>
            <a:ext cx="4583024" cy="523220"/>
          </a:xfrm>
          <a:prstGeom prst="rect">
            <a:avLst/>
          </a:prstGeom>
        </p:spPr>
        <p:txBody>
          <a:bodyPr wrap="square">
            <a:spAutoFit/>
          </a:bodyPr>
          <a:lstStyle/>
          <a:p>
            <a:r>
              <a:rPr lang="zh-CN" altLang="en-US" sz="1400">
                <a:solidFill>
                  <a:schemeClr val="bg1"/>
                </a:solidFill>
                <a:latin typeface="幼圆" panose="02010509060101010101" pitchFamily="49" charset="-122"/>
                <a:ea typeface="幼圆" panose="02010509060101010101" pitchFamily="49" charset="-122"/>
              </a:rPr>
              <a:t>单击此处添加您的文字内容。本模板的所有素材和逻辑图表，均可自由编辑替换和移动。</a:t>
            </a:r>
            <a:endParaRPr lang="zh-CN" altLang="en-US" sz="1400">
              <a:solidFill>
                <a:schemeClr val="bg1"/>
              </a:solidFill>
              <a:latin typeface="幼圆" panose="02010509060101010101" pitchFamily="49" charset="-122"/>
              <a:ea typeface="幼圆" panose="02010509060101010101" pitchFamily="49" charset="-122"/>
            </a:endParaRPr>
          </a:p>
        </p:txBody>
      </p:sp>
      <p:sp>
        <p:nvSpPr>
          <p:cNvPr id="44" name="矩形 43"/>
          <p:cNvSpPr/>
          <p:nvPr/>
        </p:nvSpPr>
        <p:spPr>
          <a:xfrm>
            <a:off x="6151136" y="5082895"/>
            <a:ext cx="4583024" cy="523220"/>
          </a:xfrm>
          <a:prstGeom prst="rect">
            <a:avLst/>
          </a:prstGeom>
        </p:spPr>
        <p:txBody>
          <a:bodyPr wrap="square">
            <a:spAutoFit/>
          </a:bodyPr>
          <a:lstStyle/>
          <a:p>
            <a:r>
              <a:rPr lang="zh-CN" altLang="en-US" sz="1400">
                <a:solidFill>
                  <a:schemeClr val="bg1"/>
                </a:solidFill>
                <a:latin typeface="幼圆" panose="02010509060101010101" pitchFamily="49" charset="-122"/>
                <a:ea typeface="幼圆" panose="02010509060101010101" pitchFamily="49" charset="-122"/>
              </a:rPr>
              <a:t>单击此处添加您的文字内容。本模板的所有素材和逻辑图表，均可自由编辑替换和移动。</a:t>
            </a:r>
            <a:endParaRPr lang="zh-CN" altLang="en-US" sz="1400">
              <a:solidFill>
                <a:schemeClr val="bg1"/>
              </a:solidFill>
              <a:latin typeface="幼圆" panose="02010509060101010101" pitchFamily="49" charset="-122"/>
              <a:ea typeface="幼圆" panose="02010509060101010101" pitchFamily="49" charset="-122"/>
            </a:endParaRPr>
          </a:p>
        </p:txBody>
      </p:sp>
      <p:grpSp>
        <p:nvGrpSpPr>
          <p:cNvPr id="45" name="组合 44"/>
          <p:cNvGrpSpPr/>
          <p:nvPr/>
        </p:nvGrpSpPr>
        <p:grpSpPr>
          <a:xfrm>
            <a:off x="608171" y="428174"/>
            <a:ext cx="1869589" cy="675067"/>
            <a:chOff x="926281" y="233966"/>
            <a:chExt cx="1869589" cy="675067"/>
          </a:xfrm>
        </p:grpSpPr>
        <p:sp>
          <p:nvSpPr>
            <p:cNvPr id="46" name="文本框 27"/>
            <p:cNvSpPr txBox="1"/>
            <p:nvPr/>
          </p:nvSpPr>
          <p:spPr>
            <a:xfrm>
              <a:off x="926281" y="233966"/>
              <a:ext cx="1762021"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Clr>
                  <a:schemeClr val="bg1"/>
                </a:buClr>
                <a:buFont typeface="Arial" panose="020b0604020202020204" pitchFamily="34" charset="0"/>
                <a:buChar char="•"/>
              </a:pPr>
              <a:r>
                <a:rPr lang="zh-CN" altLang="en-US" sz="2400" b="1">
                  <a:solidFill>
                    <a:schemeClr val="bg1"/>
                  </a:solidFill>
                  <a:latin typeface="微软雅黑" panose="020b0503020204020204" pitchFamily="34" charset="-122"/>
                  <a:ea typeface="微软雅黑" panose="020b0503020204020204" pitchFamily="34" charset="-122"/>
                </a:rPr>
                <a:t>输入标题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47" name="文本框 28"/>
            <p:cNvSpPr txBox="1"/>
            <p:nvPr/>
          </p:nvSpPr>
          <p:spPr>
            <a:xfrm>
              <a:off x="1022628" y="655117"/>
              <a:ext cx="1773242" cy="25391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Clr>
                  <a:schemeClr val="bg1"/>
                </a:buClr>
                <a:buFont typeface="Arial" panose="020b0604020202020204" pitchFamily="34" charset="0"/>
                <a:buChar char="•"/>
              </a:pPr>
              <a:r>
                <a:rPr lang="en-US" altLang="zh-CN" sz="1050" b="1">
                  <a:solidFill>
                    <a:schemeClr val="bg1"/>
                  </a:solidFill>
                  <a:latin typeface="微软雅黑" panose="020b0503020204020204" pitchFamily="34" charset="-122"/>
                  <a:ea typeface="微软雅黑" panose="020b0503020204020204" pitchFamily="34" charset="-122"/>
                </a:rPr>
                <a:t>Company instruction</a:t>
              </a:r>
              <a:endParaRPr lang="zh-CN" altLang="en-US" sz="1050"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advClick="0" advTm="2000" p14:dur="0"/>
    </mc:Choice>
    <mc:Fallback>
      <p:transition advClick="0" advTm="2000"/>
    </mc:Fallback>
  </mc:AlternateConten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Rectangle 8"/>
          <p:cNvSpPr/>
          <p:nvPr/>
        </p:nvSpPr>
        <p:spPr>
          <a:xfrm>
            <a:off x="986111" y="2000177"/>
            <a:ext cx="2453263" cy="3346252"/>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solidFill>
                <a:schemeClr val="bg1"/>
              </a:solidFill>
            </a:endParaRPr>
          </a:p>
        </p:txBody>
      </p:sp>
      <p:sp>
        <p:nvSpPr>
          <p:cNvPr id="5" name="Trapezoid 10@|1FFC:3506772|FBC:16777215|LFC:16777215|LBC:16777215"/>
          <p:cNvSpPr/>
          <p:nvPr/>
        </p:nvSpPr>
        <p:spPr>
          <a:xfrm>
            <a:off x="1464906" y="1793149"/>
            <a:ext cx="1495673" cy="207873"/>
          </a:xfrm>
          <a:prstGeom prst="trapezoid">
            <a:avLst>
              <a:gd name="adj" fmla="val 6792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solidFill>
                <a:schemeClr val="bg1"/>
              </a:solidFill>
            </a:endParaRPr>
          </a:p>
        </p:txBody>
      </p:sp>
      <p:sp>
        <p:nvSpPr>
          <p:cNvPr id="6" name="Pentagon 9@|1FFC:4308095|FBC:16777215|LFC:16777215|LBC:16777215"/>
          <p:cNvSpPr/>
          <p:nvPr/>
        </p:nvSpPr>
        <p:spPr>
          <a:xfrm rot="5400000">
            <a:off x="1715957" y="1680681"/>
            <a:ext cx="993572" cy="1216819"/>
          </a:xfrm>
          <a:prstGeom prst="homePlate">
            <a:avLst>
              <a:gd name="adj" fmla="val 3172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solidFill>
                <a:schemeClr val="bg1"/>
              </a:solidFill>
            </a:endParaRPr>
          </a:p>
        </p:txBody>
      </p:sp>
      <p:sp>
        <p:nvSpPr>
          <p:cNvPr id="7" name="Freeform 62"/>
          <p:cNvSpPr>
            <a:spLocks noChangeAspect="1" noEditPoints="1"/>
          </p:cNvSpPr>
          <p:nvPr/>
        </p:nvSpPr>
        <p:spPr bwMode="auto">
          <a:xfrm>
            <a:off x="1952336" y="1997589"/>
            <a:ext cx="520819" cy="524983"/>
          </a:xfrm>
          <a:custGeom>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7" h="57">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414141"/>
          </a:solidFill>
          <a:ln w="9525">
            <a:noFill/>
            <a:round/>
          </a:ln>
        </p:spPr>
        <p:txBody>
          <a:bodyPr vert="horz" wrap="square" lIns="121682" tIns="60841" rIns="121682" bIns="60841" numCol="1" anchor="t" anchorCtr="0" compatLnSpc="1"/>
          <a:lstStyle/>
          <a:p>
            <a:endParaRPr lang="en-US" sz="3190">
              <a:solidFill>
                <a:schemeClr val="bg1"/>
              </a:solidFill>
            </a:endParaRPr>
          </a:p>
        </p:txBody>
      </p:sp>
      <p:sp>
        <p:nvSpPr>
          <p:cNvPr id="8" name="Rectangle 15"/>
          <p:cNvSpPr/>
          <p:nvPr/>
        </p:nvSpPr>
        <p:spPr>
          <a:xfrm>
            <a:off x="3543638" y="2000177"/>
            <a:ext cx="2453263" cy="3346252"/>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solidFill>
                <a:schemeClr val="bg1"/>
              </a:solidFill>
            </a:endParaRPr>
          </a:p>
        </p:txBody>
      </p:sp>
      <p:sp>
        <p:nvSpPr>
          <p:cNvPr id="9" name="Trapezoid 17@|1FFC:1137349|FBC:16777215|LFC:16777215|LBC:16777215"/>
          <p:cNvSpPr/>
          <p:nvPr/>
        </p:nvSpPr>
        <p:spPr>
          <a:xfrm>
            <a:off x="4022433" y="1793149"/>
            <a:ext cx="1495673" cy="207873"/>
          </a:xfrm>
          <a:prstGeom prst="trapezoid">
            <a:avLst>
              <a:gd name="adj" fmla="val 6792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solidFill>
                <a:schemeClr val="bg1"/>
              </a:solidFill>
            </a:endParaRPr>
          </a:p>
        </p:txBody>
      </p:sp>
      <p:sp>
        <p:nvSpPr>
          <p:cNvPr id="10" name="Pentagon 18@|1FFC:1554685|FBC:16777215|LFC:16777215|LBC:16777215"/>
          <p:cNvSpPr/>
          <p:nvPr/>
        </p:nvSpPr>
        <p:spPr>
          <a:xfrm rot="5400000">
            <a:off x="4273484" y="1680681"/>
            <a:ext cx="993572" cy="1216819"/>
          </a:xfrm>
          <a:prstGeom prst="homePlate">
            <a:avLst>
              <a:gd name="adj" fmla="val 3172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solidFill>
                <a:schemeClr val="bg1"/>
              </a:solidFill>
            </a:endParaRPr>
          </a:p>
        </p:txBody>
      </p:sp>
      <p:sp>
        <p:nvSpPr>
          <p:cNvPr id="11" name="Rectangle 21"/>
          <p:cNvSpPr/>
          <p:nvPr/>
        </p:nvSpPr>
        <p:spPr>
          <a:xfrm>
            <a:off x="6101165" y="2000177"/>
            <a:ext cx="2453263" cy="3346252"/>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solidFill>
                <a:schemeClr val="bg1"/>
              </a:solidFill>
            </a:endParaRPr>
          </a:p>
        </p:txBody>
      </p:sp>
      <p:sp>
        <p:nvSpPr>
          <p:cNvPr id="12" name="Trapezoid 23@|1FFC:192|FBC:16777215|LFC:16777215|LBC:16777215"/>
          <p:cNvSpPr/>
          <p:nvPr/>
        </p:nvSpPr>
        <p:spPr>
          <a:xfrm>
            <a:off x="6579960" y="1793149"/>
            <a:ext cx="1495673" cy="207873"/>
          </a:xfrm>
          <a:prstGeom prst="trapezoid">
            <a:avLst>
              <a:gd name="adj" fmla="val 6792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solidFill>
                <a:schemeClr val="bg1"/>
              </a:solidFill>
            </a:endParaRPr>
          </a:p>
        </p:txBody>
      </p:sp>
      <p:sp>
        <p:nvSpPr>
          <p:cNvPr id="13" name="Pentagon 24@|1FFC:2381804|FBC:16777215|LFC:16777215|LBC:16777215"/>
          <p:cNvSpPr/>
          <p:nvPr/>
        </p:nvSpPr>
        <p:spPr>
          <a:xfrm rot="5400000">
            <a:off x="6831011" y="1680681"/>
            <a:ext cx="993572" cy="1216819"/>
          </a:xfrm>
          <a:prstGeom prst="homePlate">
            <a:avLst>
              <a:gd name="adj" fmla="val 3172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solidFill>
                <a:schemeClr val="bg1"/>
              </a:solidFill>
            </a:endParaRPr>
          </a:p>
        </p:txBody>
      </p:sp>
      <p:sp>
        <p:nvSpPr>
          <p:cNvPr id="14" name="Freeform 245"/>
          <p:cNvSpPr>
            <a:spLocks noChangeAspect="1"/>
          </p:cNvSpPr>
          <p:nvPr/>
        </p:nvSpPr>
        <p:spPr bwMode="auto">
          <a:xfrm>
            <a:off x="4514029" y="2003840"/>
            <a:ext cx="512482" cy="512482"/>
          </a:xfrm>
          <a:custGeom>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rgbClr val="414141"/>
          </a:solidFill>
          <a:ln w="9525">
            <a:noFill/>
            <a:round/>
          </a:ln>
        </p:spPr>
        <p:txBody>
          <a:bodyPr vert="horz" wrap="square" lIns="121682" tIns="60841" rIns="121682" bIns="60841" numCol="1" anchor="t" anchorCtr="0" compatLnSpc="1"/>
          <a:lstStyle/>
          <a:p>
            <a:endParaRPr lang="en-US" sz="3190">
              <a:solidFill>
                <a:schemeClr val="bg1"/>
              </a:solidFill>
            </a:endParaRPr>
          </a:p>
        </p:txBody>
      </p:sp>
      <p:sp>
        <p:nvSpPr>
          <p:cNvPr id="15" name="Freeform 132"/>
          <p:cNvSpPr>
            <a:spLocks noChangeAspect="1" noEditPoints="1"/>
          </p:cNvSpPr>
          <p:nvPr/>
        </p:nvSpPr>
        <p:spPr bwMode="auto">
          <a:xfrm>
            <a:off x="7023591" y="1969102"/>
            <a:ext cx="608412" cy="581957"/>
          </a:xfrm>
          <a:custGeom>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414141"/>
          </a:solidFill>
          <a:ln w="9525">
            <a:noFill/>
            <a:round/>
          </a:ln>
        </p:spPr>
        <p:txBody>
          <a:bodyPr vert="horz" wrap="square" lIns="121682" tIns="60841" rIns="121682" bIns="60841" numCol="1" anchor="t" anchorCtr="0" compatLnSpc="1"/>
          <a:lstStyle/>
          <a:p>
            <a:endParaRPr lang="en-US" sz="3190">
              <a:solidFill>
                <a:schemeClr val="bg1"/>
              </a:solidFill>
            </a:endParaRPr>
          </a:p>
        </p:txBody>
      </p:sp>
      <p:sp>
        <p:nvSpPr>
          <p:cNvPr id="16" name="矩形 15"/>
          <p:cNvSpPr/>
          <p:nvPr/>
        </p:nvSpPr>
        <p:spPr>
          <a:xfrm>
            <a:off x="1318128" y="3312267"/>
            <a:ext cx="1642452" cy="1551194"/>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7" name="TextBox 13"/>
          <p:cNvSpPr txBox="1"/>
          <p:nvPr/>
        </p:nvSpPr>
        <p:spPr>
          <a:xfrm>
            <a:off x="1318128" y="2990317"/>
            <a:ext cx="1649440"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nvSpPr>
        <p:spPr>
          <a:xfrm>
            <a:off x="3910136" y="3312267"/>
            <a:ext cx="1642452" cy="1551194"/>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9" name="TextBox 13"/>
          <p:cNvSpPr txBox="1"/>
          <p:nvPr/>
        </p:nvSpPr>
        <p:spPr>
          <a:xfrm>
            <a:off x="3910136" y="2990317"/>
            <a:ext cx="1510694"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6481886" y="3312267"/>
            <a:ext cx="1642452" cy="1551194"/>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1" name="TextBox 13"/>
          <p:cNvSpPr txBox="1"/>
          <p:nvPr/>
        </p:nvSpPr>
        <p:spPr>
          <a:xfrm>
            <a:off x="6481886" y="2990317"/>
            <a:ext cx="1454322"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Rectangle 21"/>
          <p:cNvSpPr/>
          <p:nvPr/>
        </p:nvSpPr>
        <p:spPr>
          <a:xfrm>
            <a:off x="8668503" y="2000177"/>
            <a:ext cx="2453263" cy="3346252"/>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solidFill>
                <a:schemeClr val="bg1"/>
              </a:solidFill>
            </a:endParaRPr>
          </a:p>
        </p:txBody>
      </p:sp>
      <p:sp>
        <p:nvSpPr>
          <p:cNvPr id="23" name="Trapezoid 23@|1FFC:192|FBC:16777215|LFC:16777215|LBC:16777215"/>
          <p:cNvSpPr/>
          <p:nvPr/>
        </p:nvSpPr>
        <p:spPr>
          <a:xfrm>
            <a:off x="9147298" y="1793149"/>
            <a:ext cx="1495673" cy="207873"/>
          </a:xfrm>
          <a:prstGeom prst="trapezoid">
            <a:avLst>
              <a:gd name="adj" fmla="val 6792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solidFill>
                <a:schemeClr val="bg1"/>
              </a:solidFill>
            </a:endParaRPr>
          </a:p>
        </p:txBody>
      </p:sp>
      <p:sp>
        <p:nvSpPr>
          <p:cNvPr id="24" name="Pentagon 24@|1FFC:2381804|FBC:16777215|LFC:16777215|LBC:16777215"/>
          <p:cNvSpPr/>
          <p:nvPr/>
        </p:nvSpPr>
        <p:spPr>
          <a:xfrm rot="5400000">
            <a:off x="9398349" y="1680681"/>
            <a:ext cx="993572" cy="1216819"/>
          </a:xfrm>
          <a:prstGeom prst="homePlate">
            <a:avLst>
              <a:gd name="adj" fmla="val 3172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solidFill>
                <a:schemeClr val="bg1"/>
              </a:solidFill>
            </a:endParaRPr>
          </a:p>
        </p:txBody>
      </p:sp>
      <p:sp>
        <p:nvSpPr>
          <p:cNvPr id="25" name="Freeform 132"/>
          <p:cNvSpPr>
            <a:spLocks noChangeAspect="1" noEditPoints="1"/>
          </p:cNvSpPr>
          <p:nvPr/>
        </p:nvSpPr>
        <p:spPr bwMode="auto">
          <a:xfrm>
            <a:off x="9590929" y="1969102"/>
            <a:ext cx="608412" cy="581957"/>
          </a:xfrm>
          <a:custGeom>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414141"/>
          </a:solidFill>
          <a:ln w="9525">
            <a:noFill/>
            <a:round/>
          </a:ln>
        </p:spPr>
        <p:txBody>
          <a:bodyPr vert="horz" wrap="square" lIns="121682" tIns="60841" rIns="121682" bIns="60841" numCol="1" anchor="t" anchorCtr="0" compatLnSpc="1"/>
          <a:lstStyle/>
          <a:p>
            <a:endParaRPr lang="en-US" sz="3190">
              <a:solidFill>
                <a:schemeClr val="bg1"/>
              </a:solidFill>
            </a:endParaRPr>
          </a:p>
        </p:txBody>
      </p:sp>
      <p:sp>
        <p:nvSpPr>
          <p:cNvPr id="26" name="矩形 25"/>
          <p:cNvSpPr/>
          <p:nvPr/>
        </p:nvSpPr>
        <p:spPr>
          <a:xfrm>
            <a:off x="9049224" y="3312267"/>
            <a:ext cx="1642452" cy="1551194"/>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7" name="TextBox 13"/>
          <p:cNvSpPr txBox="1"/>
          <p:nvPr/>
        </p:nvSpPr>
        <p:spPr>
          <a:xfrm>
            <a:off x="9049224" y="2990317"/>
            <a:ext cx="1454322"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2" name="组合 31"/>
          <p:cNvGrpSpPr/>
          <p:nvPr/>
        </p:nvGrpSpPr>
        <p:grpSpPr>
          <a:xfrm>
            <a:off x="608171" y="428174"/>
            <a:ext cx="1869589" cy="675067"/>
            <a:chOff x="926281" y="233966"/>
            <a:chExt cx="1869589" cy="675067"/>
          </a:xfrm>
        </p:grpSpPr>
        <p:sp>
          <p:nvSpPr>
            <p:cNvPr id="33" name="文本框 27"/>
            <p:cNvSpPr txBox="1"/>
            <p:nvPr/>
          </p:nvSpPr>
          <p:spPr>
            <a:xfrm>
              <a:off x="926281" y="233966"/>
              <a:ext cx="1762021"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Clr>
                  <a:schemeClr val="bg1"/>
                </a:buClr>
                <a:buFont typeface="Arial" panose="020b0604020202020204" pitchFamily="34" charset="0"/>
                <a:buChar char="•"/>
              </a:pPr>
              <a:r>
                <a:rPr lang="zh-CN" altLang="en-US" sz="2400" b="1">
                  <a:solidFill>
                    <a:schemeClr val="bg1"/>
                  </a:solidFill>
                  <a:latin typeface="微软雅黑" panose="020b0503020204020204" pitchFamily="34" charset="-122"/>
                  <a:ea typeface="微软雅黑" panose="020b0503020204020204" pitchFamily="34" charset="-122"/>
                </a:rPr>
                <a:t>输入标题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34" name="文本框 28"/>
            <p:cNvSpPr txBox="1"/>
            <p:nvPr/>
          </p:nvSpPr>
          <p:spPr>
            <a:xfrm>
              <a:off x="1022628" y="655117"/>
              <a:ext cx="1773242" cy="25391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Clr>
                  <a:schemeClr val="bg1"/>
                </a:buClr>
                <a:buFont typeface="Arial" panose="020b0604020202020204" pitchFamily="34" charset="0"/>
                <a:buChar char="•"/>
              </a:pPr>
              <a:r>
                <a:rPr lang="en-US" altLang="zh-CN" sz="1050" b="1">
                  <a:solidFill>
                    <a:schemeClr val="bg1"/>
                  </a:solidFill>
                  <a:latin typeface="微软雅黑" panose="020b0503020204020204" pitchFamily="34" charset="-122"/>
                  <a:ea typeface="微软雅黑" panose="020b0503020204020204" pitchFamily="34" charset="-122"/>
                </a:rPr>
                <a:t>Company instruction</a:t>
              </a:r>
              <a:endParaRPr lang="zh-CN" altLang="en-US" sz="1050"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advClick="0" advTm="0" p14:dur="0"/>
    </mc:Choice>
    <mc:Fallback>
      <p:transition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3"/>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childTnLst>
                          </p:cTn>
                        </p:par>
                        <p:par>
                          <p:cTn id="10" fill="hold" nodeType="afterGroup">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1000" fill="hold"/>
                                        <p:tgtEl>
                                          <p:spTgt spid="19"/>
                                        </p:tgtEl>
                                        <p:attrNameLst>
                                          <p:attrName>ppt_w</p:attrName>
                                        </p:attrNameLst>
                                      </p:cBhvr>
                                      <p:tavLst>
                                        <p:tav tm="0">
                                          <p:val>
                                            <p:strVal val="#ppt_w+.3"/>
                                          </p:val>
                                        </p:tav>
                                        <p:tav tm="100000">
                                          <p:val>
                                            <p:strVal val="#ppt_w"/>
                                          </p:val>
                                        </p:tav>
                                      </p:tavLst>
                                    </p:anim>
                                    <p:anim calcmode="lin" valueType="num">
                                      <p:cBhvr>
                                        <p:cTn id="14" dur="1000" fill="hold"/>
                                        <p:tgtEl>
                                          <p:spTgt spid="19"/>
                                        </p:tgtEl>
                                        <p:attrNameLst>
                                          <p:attrName>ppt_h</p:attrName>
                                        </p:attrNameLst>
                                      </p:cBhvr>
                                      <p:tavLst>
                                        <p:tav tm="0">
                                          <p:val>
                                            <p:strVal val="#ppt_h"/>
                                          </p:val>
                                        </p:tav>
                                        <p:tav tm="100000">
                                          <p:val>
                                            <p:strVal val="#ppt_h"/>
                                          </p:val>
                                        </p:tav>
                                      </p:tavLst>
                                    </p:anim>
                                    <p:animEffect transition="in" filter="fade">
                                      <p:cBhvr>
                                        <p:cTn id="15" dur="1000"/>
                                        <p:tgtEl>
                                          <p:spTgt spid="19"/>
                                        </p:tgtEl>
                                      </p:cBhvr>
                                    </p:animEffect>
                                  </p:childTnLst>
                                </p:cTn>
                              </p:par>
                            </p:childTnLst>
                          </p:cTn>
                        </p:par>
                        <p:par>
                          <p:cTn id="16" fill="hold" nodeType="afterGroup">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1000" fill="hold"/>
                                        <p:tgtEl>
                                          <p:spTgt spid="21"/>
                                        </p:tgtEl>
                                        <p:attrNameLst>
                                          <p:attrName>ppt_w</p:attrName>
                                        </p:attrNameLst>
                                      </p:cBhvr>
                                      <p:tavLst>
                                        <p:tav tm="0">
                                          <p:val>
                                            <p:strVal val="#ppt_w+.3"/>
                                          </p:val>
                                        </p:tav>
                                        <p:tav tm="100000">
                                          <p:val>
                                            <p:strVal val="#ppt_w"/>
                                          </p:val>
                                        </p:tav>
                                      </p:tavLst>
                                    </p:anim>
                                    <p:anim calcmode="lin" valueType="num">
                                      <p:cBhvr>
                                        <p:cTn id="20" dur="1000" fill="hold"/>
                                        <p:tgtEl>
                                          <p:spTgt spid="21"/>
                                        </p:tgtEl>
                                        <p:attrNameLst>
                                          <p:attrName>ppt_h</p:attrName>
                                        </p:attrNameLst>
                                      </p:cBhvr>
                                      <p:tavLst>
                                        <p:tav tm="0">
                                          <p:val>
                                            <p:strVal val="#ppt_h"/>
                                          </p:val>
                                        </p:tav>
                                        <p:tav tm="100000">
                                          <p:val>
                                            <p:strVal val="#ppt_h"/>
                                          </p:val>
                                        </p:tav>
                                      </p:tavLst>
                                    </p:anim>
                                    <p:animEffect transition="in" filter="fade">
                                      <p:cBhvr>
                                        <p:cTn id="21" dur="1000"/>
                                        <p:tgtEl>
                                          <p:spTgt spid="21"/>
                                        </p:tgtEl>
                                      </p:cBhvr>
                                    </p:animEffect>
                                  </p:childTnLst>
                                </p:cTn>
                              </p:par>
                            </p:childTnLst>
                          </p:cTn>
                        </p:par>
                        <p:par>
                          <p:cTn id="22" fill="hold" nodeType="afterGroup">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1000" fill="hold"/>
                                        <p:tgtEl>
                                          <p:spTgt spid="27"/>
                                        </p:tgtEl>
                                        <p:attrNameLst>
                                          <p:attrName>ppt_w</p:attrName>
                                        </p:attrNameLst>
                                      </p:cBhvr>
                                      <p:tavLst>
                                        <p:tav tm="0">
                                          <p:val>
                                            <p:strVal val="#ppt_w+.3"/>
                                          </p:val>
                                        </p:tav>
                                        <p:tav tm="100000">
                                          <p:val>
                                            <p:strVal val="#ppt_w"/>
                                          </p:val>
                                        </p:tav>
                                      </p:tavLst>
                                    </p:anim>
                                    <p:anim calcmode="lin" valueType="num">
                                      <p:cBhvr>
                                        <p:cTn id="26" dur="1000" fill="hold"/>
                                        <p:tgtEl>
                                          <p:spTgt spid="27"/>
                                        </p:tgtEl>
                                        <p:attrNameLst>
                                          <p:attrName>ppt_h</p:attrName>
                                        </p:attrNameLst>
                                      </p:cBhvr>
                                      <p:tavLst>
                                        <p:tav tm="0">
                                          <p:val>
                                            <p:strVal val="#ppt_h"/>
                                          </p:val>
                                        </p:tav>
                                        <p:tav tm="100000">
                                          <p:val>
                                            <p:strVal val="#ppt_h"/>
                                          </p:val>
                                        </p:tav>
                                      </p:tavLst>
                                    </p:anim>
                                    <p:animEffect transition="in" filter="fade">
                                      <p:cBhvr>
                                        <p:cTn id="2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P spid="27"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5" name="文本框 14"/>
          <p:cNvSpPr txBox="1"/>
          <p:nvPr/>
        </p:nvSpPr>
        <p:spPr>
          <a:xfrm>
            <a:off x="2252616" y="1267804"/>
            <a:ext cx="7804417" cy="3554819"/>
          </a:xfrm>
          <a:prstGeom prst="rect">
            <a:avLst/>
          </a:prstGeom>
          <a:noFill/>
        </p:spPr>
        <p:txBody>
          <a:bodyPr wrap="square" rtlCol="0">
            <a:spAutoFit/>
          </a:bodyPr>
          <a:lstStyle/>
          <a:p>
            <a:pPr>
              <a:lnSpc>
                <a:spcPts val="3000"/>
              </a:lnSpc>
            </a:pPr>
            <a:r>
              <a:rPr lang="zh-CN" altLang="en-US" sz="1600">
                <a:solidFill>
                  <a:schemeClr val="bg1">
                    <a:lumMod val="95000"/>
                  </a:schemeClr>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点击此处添加文本点击此处添加文本点击此处添加文本点击此处添加文本点击此处添加文本点击此处添加文本点击此处添加文本点击此处添加文本点击此处添加文本点击此处添加文本点击此处添加文本</a:t>
            </a:r>
            <a:endParaRPr lang="zh-CN" altLang="en-US" sz="1600">
              <a:solidFill>
                <a:schemeClr val="bg1">
                  <a:lumMod val="95000"/>
                </a:schemeClr>
              </a:solidFill>
              <a:latin typeface="微软雅黑" panose="020b0503020204020204" pitchFamily="34" charset="-122"/>
              <a:ea typeface="微软雅黑" panose="020b0503020204020204" pitchFamily="34" charset="-122"/>
            </a:endParaRPr>
          </a:p>
          <a:p>
            <a:pPr>
              <a:lnSpc>
                <a:spcPts val="3000"/>
              </a:lnSpc>
            </a:pPr>
            <a:endParaRPr lang="zh-CN" altLang="en-US" sz="1600">
              <a:solidFill>
                <a:schemeClr val="bg1">
                  <a:lumMod val="95000"/>
                </a:schemeClr>
              </a:solidFill>
              <a:latin typeface="微软雅黑" panose="020b0503020204020204" pitchFamily="34" charset="-122"/>
              <a:ea typeface="微软雅黑" panose="020b0503020204020204" pitchFamily="34" charset="-122"/>
            </a:endParaRPr>
          </a:p>
          <a:p>
            <a:pPr>
              <a:lnSpc>
                <a:spcPts val="3000"/>
              </a:lnSpc>
            </a:pPr>
            <a:endParaRPr lang="zh-CN" altLang="en-US" sz="1600">
              <a:solidFill>
                <a:schemeClr val="bg1">
                  <a:lumMod val="95000"/>
                </a:schemeClr>
              </a:solidFill>
              <a:latin typeface="微软雅黑" panose="020b0503020204020204" pitchFamily="34" charset="-122"/>
              <a:ea typeface="微软雅黑" panose="020b0503020204020204" pitchFamily="34" charset="-122"/>
            </a:endParaRPr>
          </a:p>
          <a:p>
            <a:pPr>
              <a:lnSpc>
                <a:spcPts val="3000"/>
              </a:lnSpc>
            </a:pPr>
            <a:endParaRPr lang="zh-CN" altLang="en-US" sz="1600">
              <a:solidFill>
                <a:schemeClr val="bg1">
                  <a:lumMod val="95000"/>
                </a:schemeClr>
              </a:solidFill>
              <a:latin typeface="微软雅黑" panose="020b0503020204020204" pitchFamily="34" charset="-122"/>
              <a:ea typeface="微软雅黑" panose="020b0503020204020204" pitchFamily="34" charset="-122"/>
            </a:endParaRPr>
          </a:p>
          <a:p>
            <a:pPr>
              <a:lnSpc>
                <a:spcPts val="3000"/>
              </a:lnSpc>
            </a:pPr>
            <a:endParaRPr lang="zh-CN" altLang="en-US" sz="1600">
              <a:solidFill>
                <a:schemeClr val="bg1">
                  <a:lumMod val="95000"/>
                </a:schemeClr>
              </a:solidFill>
              <a:latin typeface="微软雅黑" panose="020b0503020204020204" pitchFamily="34" charset="-122"/>
              <a:ea typeface="微软雅黑" panose="020b0503020204020204" pitchFamily="34" charset="-122"/>
            </a:endParaRPr>
          </a:p>
          <a:p>
            <a:pPr>
              <a:lnSpc>
                <a:spcPts val="3000"/>
              </a:lnSpc>
            </a:pPr>
            <a:endParaRPr lang="zh-CN" altLang="en-US" sz="1600">
              <a:latin typeface="微软雅黑" panose="020b0503020204020204" pitchFamily="34" charset="-122"/>
              <a:ea typeface="微软雅黑" panose="020b0503020204020204" pitchFamily="34" charset="-122"/>
            </a:endParaRPr>
          </a:p>
        </p:txBody>
      </p:sp>
      <p:sp>
        <p:nvSpPr>
          <p:cNvPr id="16" name="Freeform 19"/>
          <p:cNvSpPr>
            <a:spLocks noEditPoints="1"/>
          </p:cNvSpPr>
          <p:nvPr/>
        </p:nvSpPr>
        <p:spPr bwMode="auto">
          <a:xfrm>
            <a:off x="6423073" y="3045214"/>
            <a:ext cx="3513090" cy="2921283"/>
          </a:xfrm>
          <a:custGeom>
            <a:gdLst>
              <a:gd name="T0" fmla="*/ 104 w 118"/>
              <a:gd name="T1" fmla="*/ 15 h 98"/>
              <a:gd name="T2" fmla="*/ 43 w 118"/>
              <a:gd name="T3" fmla="*/ 4 h 98"/>
              <a:gd name="T4" fmla="*/ 15 w 118"/>
              <a:gd name="T5" fmla="*/ 20 h 98"/>
              <a:gd name="T6" fmla="*/ 7 w 118"/>
              <a:gd name="T7" fmla="*/ 50 h 98"/>
              <a:gd name="T8" fmla="*/ 20 w 118"/>
              <a:gd name="T9" fmla="*/ 72 h 98"/>
              <a:gd name="T10" fmla="*/ 3 w 118"/>
              <a:gd name="T11" fmla="*/ 94 h 98"/>
              <a:gd name="T12" fmla="*/ 3 w 118"/>
              <a:gd name="T13" fmla="*/ 94 h 98"/>
              <a:gd name="T14" fmla="*/ 2 w 118"/>
              <a:gd name="T15" fmla="*/ 95 h 98"/>
              <a:gd name="T16" fmla="*/ 3 w 118"/>
              <a:gd name="T17" fmla="*/ 97 h 98"/>
              <a:gd name="T18" fmla="*/ 40 w 118"/>
              <a:gd name="T19" fmla="*/ 75 h 98"/>
              <a:gd name="T20" fmla="*/ 104 w 118"/>
              <a:gd name="T21" fmla="*/ 64 h 98"/>
              <a:gd name="T22" fmla="*/ 117 w 118"/>
              <a:gd name="T23" fmla="*/ 37 h 98"/>
              <a:gd name="T24" fmla="*/ 104 w 118"/>
              <a:gd name="T25" fmla="*/ 15 h 98"/>
              <a:gd name="T26" fmla="*/ 103 w 118"/>
              <a:gd name="T27" fmla="*/ 61 h 98"/>
              <a:gd name="T28" fmla="*/ 39 w 118"/>
              <a:gd name="T29" fmla="*/ 72 h 98"/>
              <a:gd name="T30" fmla="*/ 39 w 118"/>
              <a:gd name="T31" fmla="*/ 72 h 98"/>
              <a:gd name="T32" fmla="*/ 38 w 118"/>
              <a:gd name="T33" fmla="*/ 73 h 98"/>
              <a:gd name="T34" fmla="*/ 10 w 118"/>
              <a:gd name="T35" fmla="*/ 93 h 98"/>
              <a:gd name="T36" fmla="*/ 23 w 118"/>
              <a:gd name="T37" fmla="*/ 72 h 98"/>
              <a:gd name="T38" fmla="*/ 23 w 118"/>
              <a:gd name="T39" fmla="*/ 72 h 98"/>
              <a:gd name="T40" fmla="*/ 22 w 118"/>
              <a:gd name="T41" fmla="*/ 70 h 98"/>
              <a:gd name="T42" fmla="*/ 10 w 118"/>
              <a:gd name="T43" fmla="*/ 42 h 98"/>
              <a:gd name="T44" fmla="*/ 27 w 118"/>
              <a:gd name="T45" fmla="*/ 13 h 98"/>
              <a:gd name="T46" fmla="*/ 62 w 118"/>
              <a:gd name="T47" fmla="*/ 5 h 98"/>
              <a:gd name="T48" fmla="*/ 92 w 118"/>
              <a:gd name="T49" fmla="*/ 11 h 98"/>
              <a:gd name="T50" fmla="*/ 113 w 118"/>
              <a:gd name="T51" fmla="*/ 31 h 98"/>
              <a:gd name="T52" fmla="*/ 103 w 118"/>
              <a:gd name="T53" fmla="*/ 61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8" h="98">
                <a:moveTo>
                  <a:pt x="104" y="15"/>
                </a:moveTo>
                <a:cubicBezTo>
                  <a:pt x="87" y="1"/>
                  <a:pt x="64" y="0"/>
                  <a:pt x="43" y="4"/>
                </a:cubicBezTo>
                <a:cubicBezTo>
                  <a:pt x="33" y="6"/>
                  <a:pt x="21" y="11"/>
                  <a:pt x="15" y="20"/>
                </a:cubicBezTo>
                <a:cubicBezTo>
                  <a:pt x="9" y="28"/>
                  <a:pt x="6" y="40"/>
                  <a:pt x="7" y="50"/>
                </a:cubicBezTo>
                <a:cubicBezTo>
                  <a:pt x="8" y="59"/>
                  <a:pt x="13" y="66"/>
                  <a:pt x="20" y="72"/>
                </a:cubicBezTo>
                <a:cubicBezTo>
                  <a:pt x="19" y="81"/>
                  <a:pt x="10" y="89"/>
                  <a:pt x="3" y="94"/>
                </a:cubicBezTo>
                <a:cubicBezTo>
                  <a:pt x="3" y="94"/>
                  <a:pt x="3" y="94"/>
                  <a:pt x="3" y="94"/>
                </a:cubicBezTo>
                <a:cubicBezTo>
                  <a:pt x="3" y="95"/>
                  <a:pt x="3" y="95"/>
                  <a:pt x="2" y="95"/>
                </a:cubicBezTo>
                <a:cubicBezTo>
                  <a:pt x="0" y="95"/>
                  <a:pt x="1" y="98"/>
                  <a:pt x="3" y="97"/>
                </a:cubicBezTo>
                <a:cubicBezTo>
                  <a:pt x="17" y="95"/>
                  <a:pt x="33" y="87"/>
                  <a:pt x="40" y="75"/>
                </a:cubicBezTo>
                <a:cubicBezTo>
                  <a:pt x="61" y="75"/>
                  <a:pt x="86" y="78"/>
                  <a:pt x="104" y="64"/>
                </a:cubicBezTo>
                <a:cubicBezTo>
                  <a:pt x="112" y="57"/>
                  <a:pt x="118" y="48"/>
                  <a:pt x="117" y="37"/>
                </a:cubicBezTo>
                <a:cubicBezTo>
                  <a:pt x="117" y="28"/>
                  <a:pt x="111" y="20"/>
                  <a:pt x="104" y="15"/>
                </a:cubicBezTo>
                <a:close/>
                <a:moveTo>
                  <a:pt x="103" y="61"/>
                </a:moveTo>
                <a:cubicBezTo>
                  <a:pt x="86" y="76"/>
                  <a:pt x="60" y="72"/>
                  <a:pt x="39" y="72"/>
                </a:cubicBezTo>
                <a:cubicBezTo>
                  <a:pt x="39" y="72"/>
                  <a:pt x="39" y="72"/>
                  <a:pt x="39" y="72"/>
                </a:cubicBezTo>
                <a:cubicBezTo>
                  <a:pt x="38" y="72"/>
                  <a:pt x="38" y="73"/>
                  <a:pt x="38" y="73"/>
                </a:cubicBezTo>
                <a:cubicBezTo>
                  <a:pt x="32" y="83"/>
                  <a:pt x="21" y="90"/>
                  <a:pt x="10" y="93"/>
                </a:cubicBezTo>
                <a:cubicBezTo>
                  <a:pt x="16" y="87"/>
                  <a:pt x="22" y="80"/>
                  <a:pt x="23" y="72"/>
                </a:cubicBezTo>
                <a:cubicBezTo>
                  <a:pt x="23" y="72"/>
                  <a:pt x="23" y="72"/>
                  <a:pt x="23" y="72"/>
                </a:cubicBezTo>
                <a:cubicBezTo>
                  <a:pt x="23" y="71"/>
                  <a:pt x="23" y="71"/>
                  <a:pt x="22" y="70"/>
                </a:cubicBezTo>
                <a:cubicBezTo>
                  <a:pt x="14" y="63"/>
                  <a:pt x="9" y="54"/>
                  <a:pt x="10" y="42"/>
                </a:cubicBezTo>
                <a:cubicBezTo>
                  <a:pt x="11" y="30"/>
                  <a:pt x="16" y="20"/>
                  <a:pt x="27" y="13"/>
                </a:cubicBezTo>
                <a:cubicBezTo>
                  <a:pt x="37" y="7"/>
                  <a:pt x="50" y="5"/>
                  <a:pt x="62" y="5"/>
                </a:cubicBezTo>
                <a:cubicBezTo>
                  <a:pt x="73" y="5"/>
                  <a:pt x="83" y="7"/>
                  <a:pt x="92" y="11"/>
                </a:cubicBezTo>
                <a:cubicBezTo>
                  <a:pt x="101" y="15"/>
                  <a:pt x="109" y="22"/>
                  <a:pt x="113" y="31"/>
                </a:cubicBezTo>
                <a:cubicBezTo>
                  <a:pt x="118" y="42"/>
                  <a:pt x="111" y="53"/>
                  <a:pt x="103" y="61"/>
                </a:cubicBezTo>
                <a:close/>
              </a:path>
            </a:pathLst>
          </a:custGeom>
          <a:solidFill>
            <a:schemeClr val="bg1">
              <a:lumMod val="95000"/>
            </a:schemeClr>
          </a:solidFill>
          <a:ln>
            <a:solidFill>
              <a:schemeClr val="bg1">
                <a:lumMod val="95000"/>
              </a:schemeClr>
            </a:solid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7" name="Freeform 19"/>
          <p:cNvSpPr>
            <a:spLocks noEditPoints="1"/>
          </p:cNvSpPr>
          <p:nvPr/>
        </p:nvSpPr>
        <p:spPr bwMode="auto">
          <a:xfrm flipH="1">
            <a:off x="2255838" y="3045215"/>
            <a:ext cx="3513090" cy="2921283"/>
          </a:xfrm>
          <a:custGeom>
            <a:gdLst>
              <a:gd name="T0" fmla="*/ 104 w 118"/>
              <a:gd name="T1" fmla="*/ 15 h 98"/>
              <a:gd name="T2" fmla="*/ 43 w 118"/>
              <a:gd name="T3" fmla="*/ 4 h 98"/>
              <a:gd name="T4" fmla="*/ 15 w 118"/>
              <a:gd name="T5" fmla="*/ 20 h 98"/>
              <a:gd name="T6" fmla="*/ 7 w 118"/>
              <a:gd name="T7" fmla="*/ 50 h 98"/>
              <a:gd name="T8" fmla="*/ 20 w 118"/>
              <a:gd name="T9" fmla="*/ 72 h 98"/>
              <a:gd name="T10" fmla="*/ 3 w 118"/>
              <a:gd name="T11" fmla="*/ 94 h 98"/>
              <a:gd name="T12" fmla="*/ 3 w 118"/>
              <a:gd name="T13" fmla="*/ 94 h 98"/>
              <a:gd name="T14" fmla="*/ 2 w 118"/>
              <a:gd name="T15" fmla="*/ 95 h 98"/>
              <a:gd name="T16" fmla="*/ 3 w 118"/>
              <a:gd name="T17" fmla="*/ 97 h 98"/>
              <a:gd name="T18" fmla="*/ 40 w 118"/>
              <a:gd name="T19" fmla="*/ 75 h 98"/>
              <a:gd name="T20" fmla="*/ 104 w 118"/>
              <a:gd name="T21" fmla="*/ 64 h 98"/>
              <a:gd name="T22" fmla="*/ 117 w 118"/>
              <a:gd name="T23" fmla="*/ 37 h 98"/>
              <a:gd name="T24" fmla="*/ 104 w 118"/>
              <a:gd name="T25" fmla="*/ 15 h 98"/>
              <a:gd name="T26" fmla="*/ 103 w 118"/>
              <a:gd name="T27" fmla="*/ 61 h 98"/>
              <a:gd name="T28" fmla="*/ 39 w 118"/>
              <a:gd name="T29" fmla="*/ 72 h 98"/>
              <a:gd name="T30" fmla="*/ 39 w 118"/>
              <a:gd name="T31" fmla="*/ 72 h 98"/>
              <a:gd name="T32" fmla="*/ 38 w 118"/>
              <a:gd name="T33" fmla="*/ 73 h 98"/>
              <a:gd name="T34" fmla="*/ 10 w 118"/>
              <a:gd name="T35" fmla="*/ 93 h 98"/>
              <a:gd name="T36" fmla="*/ 23 w 118"/>
              <a:gd name="T37" fmla="*/ 72 h 98"/>
              <a:gd name="T38" fmla="*/ 23 w 118"/>
              <a:gd name="T39" fmla="*/ 72 h 98"/>
              <a:gd name="T40" fmla="*/ 22 w 118"/>
              <a:gd name="T41" fmla="*/ 70 h 98"/>
              <a:gd name="T42" fmla="*/ 10 w 118"/>
              <a:gd name="T43" fmla="*/ 42 h 98"/>
              <a:gd name="T44" fmla="*/ 27 w 118"/>
              <a:gd name="T45" fmla="*/ 13 h 98"/>
              <a:gd name="T46" fmla="*/ 62 w 118"/>
              <a:gd name="T47" fmla="*/ 5 h 98"/>
              <a:gd name="T48" fmla="*/ 92 w 118"/>
              <a:gd name="T49" fmla="*/ 11 h 98"/>
              <a:gd name="T50" fmla="*/ 113 w 118"/>
              <a:gd name="T51" fmla="*/ 31 h 98"/>
              <a:gd name="T52" fmla="*/ 103 w 118"/>
              <a:gd name="T53" fmla="*/ 61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8" h="98">
                <a:moveTo>
                  <a:pt x="104" y="15"/>
                </a:moveTo>
                <a:cubicBezTo>
                  <a:pt x="87" y="1"/>
                  <a:pt x="64" y="0"/>
                  <a:pt x="43" y="4"/>
                </a:cubicBezTo>
                <a:cubicBezTo>
                  <a:pt x="33" y="6"/>
                  <a:pt x="21" y="11"/>
                  <a:pt x="15" y="20"/>
                </a:cubicBezTo>
                <a:cubicBezTo>
                  <a:pt x="9" y="28"/>
                  <a:pt x="6" y="40"/>
                  <a:pt x="7" y="50"/>
                </a:cubicBezTo>
                <a:cubicBezTo>
                  <a:pt x="8" y="59"/>
                  <a:pt x="13" y="66"/>
                  <a:pt x="20" y="72"/>
                </a:cubicBezTo>
                <a:cubicBezTo>
                  <a:pt x="19" y="81"/>
                  <a:pt x="10" y="89"/>
                  <a:pt x="3" y="94"/>
                </a:cubicBezTo>
                <a:cubicBezTo>
                  <a:pt x="3" y="94"/>
                  <a:pt x="3" y="94"/>
                  <a:pt x="3" y="94"/>
                </a:cubicBezTo>
                <a:cubicBezTo>
                  <a:pt x="3" y="95"/>
                  <a:pt x="3" y="95"/>
                  <a:pt x="2" y="95"/>
                </a:cubicBezTo>
                <a:cubicBezTo>
                  <a:pt x="0" y="95"/>
                  <a:pt x="1" y="98"/>
                  <a:pt x="3" y="97"/>
                </a:cubicBezTo>
                <a:cubicBezTo>
                  <a:pt x="17" y="95"/>
                  <a:pt x="33" y="87"/>
                  <a:pt x="40" y="75"/>
                </a:cubicBezTo>
                <a:cubicBezTo>
                  <a:pt x="61" y="75"/>
                  <a:pt x="86" y="78"/>
                  <a:pt x="104" y="64"/>
                </a:cubicBezTo>
                <a:cubicBezTo>
                  <a:pt x="112" y="57"/>
                  <a:pt x="118" y="48"/>
                  <a:pt x="117" y="37"/>
                </a:cubicBezTo>
                <a:cubicBezTo>
                  <a:pt x="117" y="28"/>
                  <a:pt x="111" y="20"/>
                  <a:pt x="104" y="15"/>
                </a:cubicBezTo>
                <a:close/>
                <a:moveTo>
                  <a:pt x="103" y="61"/>
                </a:moveTo>
                <a:cubicBezTo>
                  <a:pt x="86" y="76"/>
                  <a:pt x="60" y="72"/>
                  <a:pt x="39" y="72"/>
                </a:cubicBezTo>
                <a:cubicBezTo>
                  <a:pt x="39" y="72"/>
                  <a:pt x="39" y="72"/>
                  <a:pt x="39" y="72"/>
                </a:cubicBezTo>
                <a:cubicBezTo>
                  <a:pt x="38" y="72"/>
                  <a:pt x="38" y="73"/>
                  <a:pt x="38" y="73"/>
                </a:cubicBezTo>
                <a:cubicBezTo>
                  <a:pt x="32" y="83"/>
                  <a:pt x="21" y="90"/>
                  <a:pt x="10" y="93"/>
                </a:cubicBezTo>
                <a:cubicBezTo>
                  <a:pt x="16" y="87"/>
                  <a:pt x="22" y="80"/>
                  <a:pt x="23" y="72"/>
                </a:cubicBezTo>
                <a:cubicBezTo>
                  <a:pt x="23" y="72"/>
                  <a:pt x="23" y="72"/>
                  <a:pt x="23" y="72"/>
                </a:cubicBezTo>
                <a:cubicBezTo>
                  <a:pt x="23" y="71"/>
                  <a:pt x="23" y="71"/>
                  <a:pt x="22" y="70"/>
                </a:cubicBezTo>
                <a:cubicBezTo>
                  <a:pt x="14" y="63"/>
                  <a:pt x="9" y="54"/>
                  <a:pt x="10" y="42"/>
                </a:cubicBezTo>
                <a:cubicBezTo>
                  <a:pt x="11" y="30"/>
                  <a:pt x="16" y="20"/>
                  <a:pt x="27" y="13"/>
                </a:cubicBezTo>
                <a:cubicBezTo>
                  <a:pt x="37" y="7"/>
                  <a:pt x="50" y="5"/>
                  <a:pt x="62" y="5"/>
                </a:cubicBezTo>
                <a:cubicBezTo>
                  <a:pt x="73" y="5"/>
                  <a:pt x="83" y="7"/>
                  <a:pt x="92" y="11"/>
                </a:cubicBezTo>
                <a:cubicBezTo>
                  <a:pt x="101" y="15"/>
                  <a:pt x="109" y="22"/>
                  <a:pt x="113" y="31"/>
                </a:cubicBezTo>
                <a:cubicBezTo>
                  <a:pt x="118" y="42"/>
                  <a:pt x="111" y="53"/>
                  <a:pt x="103" y="61"/>
                </a:cubicBezTo>
                <a:close/>
              </a:path>
            </a:pathLst>
          </a:custGeom>
          <a:solidFill>
            <a:schemeClr val="bg1">
              <a:lumMod val="95000"/>
            </a:schemeClr>
          </a:solidFill>
          <a:ln>
            <a:solidFill>
              <a:schemeClr val="bg1">
                <a:lumMod val="95000"/>
              </a:schemeClr>
            </a:solid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nvGrpSpPr>
          <p:cNvPr id="22" name="组合 21"/>
          <p:cNvGrpSpPr/>
          <p:nvPr/>
        </p:nvGrpSpPr>
        <p:grpSpPr>
          <a:xfrm>
            <a:off x="2972611" y="3742578"/>
            <a:ext cx="2018616" cy="1017516"/>
            <a:chOff x="644662" y="5077351"/>
            <a:chExt cx="2018616" cy="1017516"/>
          </a:xfrm>
        </p:grpSpPr>
        <p:sp>
          <p:nvSpPr>
            <p:cNvPr id="19" name="文本框 18"/>
            <p:cNvSpPr txBox="1"/>
            <p:nvPr/>
          </p:nvSpPr>
          <p:spPr>
            <a:xfrm>
              <a:off x="644662" y="5077351"/>
              <a:ext cx="2018616" cy="338554"/>
            </a:xfrm>
            <a:prstGeom prst="rect">
              <a:avLst/>
            </a:prstGeom>
            <a:noFill/>
          </p:spPr>
          <p:txBody>
            <a:bodyPr wrap="square" rtlCol="0">
              <a:spAutoFit/>
            </a:bodyPr>
            <a:lstStyle/>
            <a:p>
              <a:r>
                <a:rPr lang="zh-CN" altLang="en-US" sz="1600">
                  <a:solidFill>
                    <a:schemeClr val="bg1">
                      <a:lumMod val="85000"/>
                    </a:schemeClr>
                  </a:solidFill>
                  <a:latin typeface="微软雅黑" panose="020b0503020204020204" pitchFamily="34" charset="-122"/>
                  <a:ea typeface="微软雅黑" panose="020b0503020204020204" pitchFamily="34" charset="-122"/>
                </a:rPr>
                <a:t>点击此处添加文本</a:t>
              </a:r>
              <a:endParaRPr lang="zh-CN" altLang="en-US" sz="1600">
                <a:solidFill>
                  <a:schemeClr val="bg1">
                    <a:lumMod val="85000"/>
                  </a:schemeClr>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644662" y="5416832"/>
              <a:ext cx="2018616" cy="338554"/>
            </a:xfrm>
            <a:prstGeom prst="rect">
              <a:avLst/>
            </a:prstGeom>
            <a:noFill/>
          </p:spPr>
          <p:txBody>
            <a:bodyPr wrap="square" rtlCol="0">
              <a:spAutoFit/>
            </a:bodyPr>
            <a:lstStyle>
              <a:defPPr>
                <a:defRPr lang="zh-CN"/>
              </a:defPPr>
              <a:lvl1pPr>
                <a:defRPr sz="1400">
                  <a:solidFill>
                    <a:schemeClr val="tx1">
                      <a:lumMod val="50000"/>
                      <a:lumOff val="50000"/>
                    </a:schemeClr>
                  </a:solidFill>
                </a:defRPr>
              </a:lvl1pPr>
            </a:lstStyle>
            <a:p>
              <a:r>
                <a:rPr lang="zh-CN" altLang="en-US" sz="1600">
                  <a:solidFill>
                    <a:schemeClr val="bg1">
                      <a:lumMod val="85000"/>
                    </a:schemeClr>
                  </a:solidFill>
                  <a:latin typeface="微软雅黑" panose="020b0503020204020204" pitchFamily="34" charset="-122"/>
                  <a:ea typeface="微软雅黑" panose="020b0503020204020204" pitchFamily="34" charset="-122"/>
                </a:rPr>
                <a:t>点击此处添加文本</a:t>
              </a:r>
              <a:endParaRPr lang="zh-CN" altLang="en-US" sz="1600">
                <a:solidFill>
                  <a:schemeClr val="bg1">
                    <a:lumMod val="85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644662" y="5756313"/>
              <a:ext cx="2018616" cy="338554"/>
            </a:xfrm>
            <a:prstGeom prst="rect">
              <a:avLst/>
            </a:prstGeom>
            <a:noFill/>
          </p:spPr>
          <p:txBody>
            <a:bodyPr wrap="square" rtlCol="0">
              <a:spAutoFit/>
            </a:bodyPr>
            <a:lstStyle>
              <a:defPPr>
                <a:defRPr lang="zh-CN"/>
              </a:defPPr>
              <a:lvl1pPr>
                <a:defRPr sz="1400">
                  <a:solidFill>
                    <a:schemeClr val="tx1">
                      <a:lumMod val="50000"/>
                      <a:lumOff val="50000"/>
                    </a:schemeClr>
                  </a:solidFill>
                </a:defRPr>
              </a:lvl1pPr>
            </a:lstStyle>
            <a:p>
              <a:r>
                <a:rPr lang="zh-CN" altLang="en-US" sz="1600">
                  <a:solidFill>
                    <a:schemeClr val="bg1">
                      <a:lumMod val="85000"/>
                    </a:schemeClr>
                  </a:solidFill>
                  <a:latin typeface="微软雅黑" panose="020b0503020204020204" pitchFamily="34" charset="-122"/>
                  <a:ea typeface="微软雅黑" panose="020b0503020204020204" pitchFamily="34" charset="-122"/>
                </a:rPr>
                <a:t>点击此处添加文本</a:t>
              </a:r>
              <a:endParaRPr lang="zh-CN" altLang="en-US" sz="1600">
                <a:solidFill>
                  <a:schemeClr val="bg1">
                    <a:lumMod val="85000"/>
                  </a:schemeClr>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7418352" y="3742578"/>
            <a:ext cx="2018616" cy="1017516"/>
            <a:chOff x="644662" y="5077351"/>
            <a:chExt cx="2018616" cy="1017516"/>
          </a:xfrm>
        </p:grpSpPr>
        <p:sp>
          <p:nvSpPr>
            <p:cNvPr id="29" name="文本框 28"/>
            <p:cNvSpPr txBox="1"/>
            <p:nvPr/>
          </p:nvSpPr>
          <p:spPr>
            <a:xfrm>
              <a:off x="644662" y="5077351"/>
              <a:ext cx="2018616" cy="338554"/>
            </a:xfrm>
            <a:prstGeom prst="rect">
              <a:avLst/>
            </a:prstGeom>
            <a:noFill/>
          </p:spPr>
          <p:txBody>
            <a:bodyPr wrap="square" rtlCol="0">
              <a:spAutoFit/>
            </a:bodyPr>
            <a:lstStyle/>
            <a:p>
              <a:r>
                <a:rPr lang="zh-CN" altLang="en-US" sz="1600">
                  <a:solidFill>
                    <a:schemeClr val="bg1">
                      <a:lumMod val="85000"/>
                    </a:schemeClr>
                  </a:solidFill>
                  <a:latin typeface="微软雅黑" panose="020b0503020204020204" pitchFamily="34" charset="-122"/>
                  <a:ea typeface="微软雅黑" panose="020b0503020204020204" pitchFamily="34" charset="-122"/>
                </a:rPr>
                <a:t>点击此处添加文本</a:t>
              </a:r>
              <a:endParaRPr lang="zh-CN" altLang="en-US" sz="1600">
                <a:solidFill>
                  <a:schemeClr val="bg1">
                    <a:lumMod val="8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644662" y="5416832"/>
              <a:ext cx="2018616" cy="338554"/>
            </a:xfrm>
            <a:prstGeom prst="rect">
              <a:avLst/>
            </a:prstGeom>
            <a:noFill/>
          </p:spPr>
          <p:txBody>
            <a:bodyPr wrap="square" rtlCol="0">
              <a:spAutoFit/>
            </a:bodyPr>
            <a:lstStyle>
              <a:defPPr>
                <a:defRPr lang="zh-CN"/>
              </a:defPPr>
              <a:lvl1pPr>
                <a:defRPr sz="1400">
                  <a:solidFill>
                    <a:schemeClr val="tx1">
                      <a:lumMod val="50000"/>
                      <a:lumOff val="50000"/>
                    </a:schemeClr>
                  </a:solidFill>
                </a:defRPr>
              </a:lvl1pPr>
            </a:lstStyle>
            <a:p>
              <a:r>
                <a:rPr lang="zh-CN" altLang="en-US" sz="1600">
                  <a:solidFill>
                    <a:schemeClr val="bg1">
                      <a:lumMod val="85000"/>
                    </a:schemeClr>
                  </a:solidFill>
                  <a:latin typeface="微软雅黑" panose="020b0503020204020204" pitchFamily="34" charset="-122"/>
                  <a:ea typeface="微软雅黑" panose="020b0503020204020204" pitchFamily="34" charset="-122"/>
                </a:rPr>
                <a:t>点击此处添加文本</a:t>
              </a:r>
              <a:endParaRPr lang="zh-CN" altLang="en-US" sz="1600">
                <a:solidFill>
                  <a:schemeClr val="bg1">
                    <a:lumMod val="8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644662" y="5756313"/>
              <a:ext cx="2018616" cy="338554"/>
            </a:xfrm>
            <a:prstGeom prst="rect">
              <a:avLst/>
            </a:prstGeom>
            <a:noFill/>
          </p:spPr>
          <p:txBody>
            <a:bodyPr wrap="square" rtlCol="0">
              <a:spAutoFit/>
            </a:bodyPr>
            <a:lstStyle>
              <a:defPPr>
                <a:defRPr lang="zh-CN"/>
              </a:defPPr>
              <a:lvl1pPr>
                <a:defRPr sz="1400">
                  <a:solidFill>
                    <a:schemeClr val="tx1">
                      <a:lumMod val="50000"/>
                      <a:lumOff val="50000"/>
                    </a:schemeClr>
                  </a:solidFill>
                </a:defRPr>
              </a:lvl1pPr>
            </a:lstStyle>
            <a:p>
              <a:r>
                <a:rPr lang="zh-CN" altLang="en-US" sz="1600">
                  <a:solidFill>
                    <a:schemeClr val="bg1">
                      <a:lumMod val="85000"/>
                    </a:schemeClr>
                  </a:solidFill>
                  <a:latin typeface="微软雅黑" panose="020b0503020204020204" pitchFamily="34" charset="-122"/>
                  <a:ea typeface="微软雅黑" panose="020b0503020204020204" pitchFamily="34" charset="-122"/>
                </a:rPr>
                <a:t>点击此处添加文本</a:t>
              </a:r>
              <a:endParaRPr lang="zh-CN" altLang="en-US" sz="1600">
                <a:solidFill>
                  <a:schemeClr val="bg1">
                    <a:lumMod val="85000"/>
                  </a:schemeClr>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608171" y="428174"/>
            <a:ext cx="1869589" cy="675067"/>
            <a:chOff x="926281" y="233966"/>
            <a:chExt cx="1869589" cy="675067"/>
          </a:xfrm>
        </p:grpSpPr>
        <p:sp>
          <p:nvSpPr>
            <p:cNvPr id="24" name="文本框 27"/>
            <p:cNvSpPr txBox="1"/>
            <p:nvPr/>
          </p:nvSpPr>
          <p:spPr>
            <a:xfrm>
              <a:off x="926281" y="233966"/>
              <a:ext cx="1762021"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Clr>
                  <a:schemeClr val="bg1"/>
                </a:buClr>
                <a:buFont typeface="Arial" panose="020b0604020202020204" pitchFamily="34" charset="0"/>
                <a:buChar char="•"/>
              </a:pPr>
              <a:r>
                <a:rPr lang="zh-CN" altLang="en-US" sz="2400" b="1">
                  <a:solidFill>
                    <a:schemeClr val="bg1"/>
                  </a:solidFill>
                  <a:latin typeface="微软雅黑" panose="020b0503020204020204" pitchFamily="34" charset="-122"/>
                  <a:ea typeface="微软雅黑" panose="020b0503020204020204" pitchFamily="34" charset="-122"/>
                </a:rPr>
                <a:t>输入标题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5" name="文本框 28"/>
            <p:cNvSpPr txBox="1"/>
            <p:nvPr/>
          </p:nvSpPr>
          <p:spPr>
            <a:xfrm>
              <a:off x="1022628" y="655117"/>
              <a:ext cx="1773242" cy="25391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Clr>
                  <a:schemeClr val="bg1"/>
                </a:buClr>
                <a:buFont typeface="Arial" panose="020b0604020202020204" pitchFamily="34" charset="0"/>
                <a:buChar char="•"/>
              </a:pPr>
              <a:r>
                <a:rPr lang="en-US" altLang="zh-CN" sz="1050" b="1">
                  <a:solidFill>
                    <a:schemeClr val="bg1"/>
                  </a:solidFill>
                  <a:latin typeface="微软雅黑" panose="020b0503020204020204" pitchFamily="34" charset="-122"/>
                  <a:ea typeface="微软雅黑" panose="020b0503020204020204" pitchFamily="34" charset="-122"/>
                </a:rPr>
                <a:t>Company instruction</a:t>
              </a:r>
              <a:endParaRPr lang="zh-CN" altLang="en-US" sz="1050"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advClick="0" advTm="2000" p14:dur="0"/>
    </mc:Choice>
    <mc:Fallback>
      <p:transition advClick="0" advTm="2000"/>
    </mc:Fallback>
  </mc:AlternateConten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1" name="文本框 95"/>
          <p:cNvSpPr txBox="1">
            <a:spLocks noChangeArrowheads="1"/>
          </p:cNvSpPr>
          <p:nvPr/>
        </p:nvSpPr>
        <p:spPr bwMode="auto">
          <a:xfrm>
            <a:off x="4104481" y="3392489"/>
            <a:ext cx="3983039" cy="77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4800" b="1">
                <a:solidFill>
                  <a:schemeClr val="bg1"/>
                </a:solidFill>
                <a:latin typeface="造字工房悦黑体验版常规体" pitchFamily="50" charset="-122"/>
                <a:ea typeface="造字工房悦黑体验版常规体" pitchFamily="50" charset="-122"/>
              </a:rPr>
              <a:t>成功项目展示</a:t>
            </a:r>
            <a:endParaRPr lang="zh-CN" altLang="en-US" sz="4800" b="1">
              <a:solidFill>
                <a:schemeClr val="bg1"/>
              </a:solidFill>
              <a:latin typeface="造字工房悦黑体验版常规体" pitchFamily="50" charset="-122"/>
              <a:ea typeface="造字工房悦黑体验版常规体" pitchFamily="50" charset="-122"/>
            </a:endParaRPr>
          </a:p>
        </p:txBody>
      </p:sp>
      <p:grpSp>
        <p:nvGrpSpPr>
          <p:cNvPr id="42" name="Group 4"/>
          <p:cNvGrpSpPr>
            <a:grpSpLocks noChangeAspect="1"/>
          </p:cNvGrpSpPr>
          <p:nvPr/>
        </p:nvGrpSpPr>
        <p:grpSpPr>
          <a:xfrm>
            <a:off x="4186239" y="1390654"/>
            <a:ext cx="3554412" cy="1650999"/>
            <a:chOff x="2637" y="876"/>
            <a:chExt cx="2239" cy="1040"/>
          </a:xfrm>
          <a:solidFill>
            <a:srgbClr val="F1E2D4"/>
          </a:solidFill>
        </p:grpSpPr>
        <p:sp>
          <p:nvSpPr>
            <p:cNvPr id="43" name="Freeform 5"/>
            <p:cNvSpPr>
              <a:spLocks noEditPoints="1"/>
            </p:cNvSpPr>
            <p:nvPr/>
          </p:nvSpPr>
          <p:spPr bwMode="auto">
            <a:xfrm>
              <a:off x="3295" y="876"/>
              <a:ext cx="955" cy="643"/>
            </a:xfrm>
            <a:custGeom>
              <a:gdLst>
                <a:gd name="T0" fmla="*/ 167 w 331"/>
                <a:gd name="T1" fmla="*/ 67 h 222"/>
                <a:gd name="T2" fmla="*/ 166 w 331"/>
                <a:gd name="T3" fmla="*/ 68 h 222"/>
                <a:gd name="T4" fmla="*/ 103 w 331"/>
                <a:gd name="T5" fmla="*/ 111 h 222"/>
                <a:gd name="T6" fmla="*/ 115 w 331"/>
                <a:gd name="T7" fmla="*/ 142 h 222"/>
                <a:gd name="T8" fmla="*/ 100 w 331"/>
                <a:gd name="T9" fmla="*/ 160 h 222"/>
                <a:gd name="T10" fmla="*/ 84 w 331"/>
                <a:gd name="T11" fmla="*/ 143 h 222"/>
                <a:gd name="T12" fmla="*/ 91 w 331"/>
                <a:gd name="T13" fmla="*/ 112 h 222"/>
                <a:gd name="T14" fmla="*/ 59 w 331"/>
                <a:gd name="T15" fmla="*/ 106 h 222"/>
                <a:gd name="T16" fmla="*/ 26 w 331"/>
                <a:gd name="T17" fmla="*/ 122 h 222"/>
                <a:gd name="T18" fmla="*/ 12 w 331"/>
                <a:gd name="T19" fmla="*/ 161 h 222"/>
                <a:gd name="T20" fmla="*/ 25 w 331"/>
                <a:gd name="T21" fmla="*/ 200 h 222"/>
                <a:gd name="T22" fmla="*/ 57 w 331"/>
                <a:gd name="T23" fmla="*/ 213 h 222"/>
                <a:gd name="T24" fmla="*/ 91 w 331"/>
                <a:gd name="T25" fmla="*/ 208 h 222"/>
                <a:gd name="T26" fmla="*/ 93 w 331"/>
                <a:gd name="T27" fmla="*/ 210 h 222"/>
                <a:gd name="T28" fmla="*/ 60 w 331"/>
                <a:gd name="T29" fmla="*/ 220 h 222"/>
                <a:gd name="T30" fmla="*/ 18 w 331"/>
                <a:gd name="T31" fmla="*/ 205 h 222"/>
                <a:gd name="T32" fmla="*/ 0 w 331"/>
                <a:gd name="T33" fmla="*/ 160 h 222"/>
                <a:gd name="T34" fmla="*/ 22 w 331"/>
                <a:gd name="T35" fmla="*/ 115 h 222"/>
                <a:gd name="T36" fmla="*/ 63 w 331"/>
                <a:gd name="T37" fmla="*/ 98 h 222"/>
                <a:gd name="T38" fmla="*/ 95 w 331"/>
                <a:gd name="T39" fmla="*/ 106 h 222"/>
                <a:gd name="T40" fmla="*/ 159 w 331"/>
                <a:gd name="T41" fmla="*/ 62 h 222"/>
                <a:gd name="T42" fmla="*/ 146 w 331"/>
                <a:gd name="T43" fmla="*/ 21 h 222"/>
                <a:gd name="T44" fmla="*/ 164 w 331"/>
                <a:gd name="T45" fmla="*/ 0 h 222"/>
                <a:gd name="T46" fmla="*/ 186 w 331"/>
                <a:gd name="T47" fmla="*/ 18 h 222"/>
                <a:gd name="T48" fmla="*/ 172 w 331"/>
                <a:gd name="T49" fmla="*/ 60 h 222"/>
                <a:gd name="T50" fmla="*/ 236 w 331"/>
                <a:gd name="T51" fmla="*/ 104 h 222"/>
                <a:gd name="T52" fmla="*/ 268 w 331"/>
                <a:gd name="T53" fmla="*/ 96 h 222"/>
                <a:gd name="T54" fmla="*/ 309 w 331"/>
                <a:gd name="T55" fmla="*/ 113 h 222"/>
                <a:gd name="T56" fmla="*/ 330 w 331"/>
                <a:gd name="T57" fmla="*/ 158 h 222"/>
                <a:gd name="T58" fmla="*/ 313 w 331"/>
                <a:gd name="T59" fmla="*/ 203 h 222"/>
                <a:gd name="T60" fmla="*/ 270 w 331"/>
                <a:gd name="T61" fmla="*/ 218 h 222"/>
                <a:gd name="T62" fmla="*/ 238 w 331"/>
                <a:gd name="T63" fmla="*/ 208 h 222"/>
                <a:gd name="T64" fmla="*/ 240 w 331"/>
                <a:gd name="T65" fmla="*/ 206 h 222"/>
                <a:gd name="T66" fmla="*/ 274 w 331"/>
                <a:gd name="T67" fmla="*/ 211 h 222"/>
                <a:gd name="T68" fmla="*/ 306 w 331"/>
                <a:gd name="T69" fmla="*/ 198 h 222"/>
                <a:gd name="T70" fmla="*/ 319 w 331"/>
                <a:gd name="T71" fmla="*/ 159 h 222"/>
                <a:gd name="T72" fmla="*/ 304 w 331"/>
                <a:gd name="T73" fmla="*/ 120 h 222"/>
                <a:gd name="T74" fmla="*/ 271 w 331"/>
                <a:gd name="T75" fmla="*/ 104 h 222"/>
                <a:gd name="T76" fmla="*/ 240 w 331"/>
                <a:gd name="T77" fmla="*/ 110 h 222"/>
                <a:gd name="T78" fmla="*/ 247 w 331"/>
                <a:gd name="T79" fmla="*/ 141 h 222"/>
                <a:gd name="T80" fmla="*/ 231 w 331"/>
                <a:gd name="T81" fmla="*/ 158 h 222"/>
                <a:gd name="T82" fmla="*/ 216 w 331"/>
                <a:gd name="T83" fmla="*/ 140 h 222"/>
                <a:gd name="T84" fmla="*/ 228 w 331"/>
                <a:gd name="T85" fmla="*/ 109 h 222"/>
                <a:gd name="T86" fmla="*/ 167 w 331"/>
                <a:gd name="T87" fmla="*/ 67 h 222"/>
                <a:gd name="T88" fmla="*/ 98 w 331"/>
                <a:gd name="T89" fmla="*/ 118 h 222"/>
                <a:gd name="T90" fmla="*/ 91 w 331"/>
                <a:gd name="T91" fmla="*/ 140 h 222"/>
                <a:gd name="T92" fmla="*/ 99 w 331"/>
                <a:gd name="T93" fmla="*/ 151 h 222"/>
                <a:gd name="T94" fmla="*/ 106 w 331"/>
                <a:gd name="T95" fmla="*/ 139 h 222"/>
                <a:gd name="T96" fmla="*/ 98 w 331"/>
                <a:gd name="T97" fmla="*/ 118 h 222"/>
                <a:gd name="T98" fmla="*/ 165 w 331"/>
                <a:gd name="T99" fmla="*/ 56 h 222"/>
                <a:gd name="T100" fmla="*/ 178 w 331"/>
                <a:gd name="T101" fmla="*/ 23 h 222"/>
                <a:gd name="T102" fmla="*/ 165 w 331"/>
                <a:gd name="T103" fmla="*/ 13 h 222"/>
                <a:gd name="T104" fmla="*/ 154 w 331"/>
                <a:gd name="T105" fmla="*/ 27 h 222"/>
                <a:gd name="T106" fmla="*/ 165 w 331"/>
                <a:gd name="T107" fmla="*/ 56 h 222"/>
                <a:gd name="T108" fmla="*/ 233 w 331"/>
                <a:gd name="T109" fmla="*/ 116 h 222"/>
                <a:gd name="T110" fmla="*/ 225 w 331"/>
                <a:gd name="T111" fmla="*/ 137 h 222"/>
                <a:gd name="T112" fmla="*/ 232 w 331"/>
                <a:gd name="T113" fmla="*/ 149 h 222"/>
                <a:gd name="T114" fmla="*/ 240 w 331"/>
                <a:gd name="T115" fmla="*/ 138 h 222"/>
                <a:gd name="T116" fmla="*/ 233 w 331"/>
                <a:gd name="T117" fmla="*/ 116 h 2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1" h="221">
                  <a:moveTo>
                    <a:pt x="167" y="67"/>
                  </a:moveTo>
                  <a:cubicBezTo>
                    <a:pt x="166" y="68"/>
                    <a:pt x="166" y="68"/>
                    <a:pt x="166" y="68"/>
                  </a:cubicBezTo>
                  <a:cubicBezTo>
                    <a:pt x="140" y="80"/>
                    <a:pt x="119" y="94"/>
                    <a:pt x="103" y="111"/>
                  </a:cubicBezTo>
                  <a:cubicBezTo>
                    <a:pt x="111" y="119"/>
                    <a:pt x="115" y="130"/>
                    <a:pt x="115" y="142"/>
                  </a:cubicBezTo>
                  <a:cubicBezTo>
                    <a:pt x="114" y="153"/>
                    <a:pt x="109" y="160"/>
                    <a:pt x="100" y="160"/>
                  </a:cubicBezTo>
                  <a:cubicBezTo>
                    <a:pt x="91" y="160"/>
                    <a:pt x="85" y="154"/>
                    <a:pt x="84" y="143"/>
                  </a:cubicBezTo>
                  <a:cubicBezTo>
                    <a:pt x="83" y="131"/>
                    <a:pt x="85" y="121"/>
                    <a:pt x="91" y="112"/>
                  </a:cubicBezTo>
                  <a:cubicBezTo>
                    <a:pt x="83" y="107"/>
                    <a:pt x="72" y="105"/>
                    <a:pt x="59" y="106"/>
                  </a:cubicBezTo>
                  <a:cubicBezTo>
                    <a:pt x="47" y="108"/>
                    <a:pt x="36" y="113"/>
                    <a:pt x="26" y="122"/>
                  </a:cubicBezTo>
                  <a:cubicBezTo>
                    <a:pt x="17" y="130"/>
                    <a:pt x="12" y="143"/>
                    <a:pt x="12" y="161"/>
                  </a:cubicBezTo>
                  <a:cubicBezTo>
                    <a:pt x="12" y="179"/>
                    <a:pt x="16" y="191"/>
                    <a:pt x="25" y="200"/>
                  </a:cubicBezTo>
                  <a:cubicBezTo>
                    <a:pt x="34" y="208"/>
                    <a:pt x="45" y="212"/>
                    <a:pt x="57" y="213"/>
                  </a:cubicBezTo>
                  <a:cubicBezTo>
                    <a:pt x="68" y="214"/>
                    <a:pt x="80" y="212"/>
                    <a:pt x="91" y="208"/>
                  </a:cubicBezTo>
                  <a:cubicBezTo>
                    <a:pt x="93" y="210"/>
                    <a:pt x="93" y="210"/>
                    <a:pt x="93" y="210"/>
                  </a:cubicBezTo>
                  <a:cubicBezTo>
                    <a:pt x="87" y="215"/>
                    <a:pt x="76" y="219"/>
                    <a:pt x="60" y="220"/>
                  </a:cubicBezTo>
                  <a:cubicBezTo>
                    <a:pt x="44" y="222"/>
                    <a:pt x="30" y="217"/>
                    <a:pt x="18" y="205"/>
                  </a:cubicBezTo>
                  <a:cubicBezTo>
                    <a:pt x="6" y="194"/>
                    <a:pt x="0" y="179"/>
                    <a:pt x="0" y="160"/>
                  </a:cubicBezTo>
                  <a:cubicBezTo>
                    <a:pt x="1" y="141"/>
                    <a:pt x="8" y="127"/>
                    <a:pt x="22" y="115"/>
                  </a:cubicBezTo>
                  <a:cubicBezTo>
                    <a:pt x="36" y="104"/>
                    <a:pt x="50" y="98"/>
                    <a:pt x="63" y="98"/>
                  </a:cubicBezTo>
                  <a:cubicBezTo>
                    <a:pt x="77" y="98"/>
                    <a:pt x="87" y="101"/>
                    <a:pt x="95" y="106"/>
                  </a:cubicBezTo>
                  <a:cubicBezTo>
                    <a:pt x="111" y="90"/>
                    <a:pt x="132" y="75"/>
                    <a:pt x="159" y="62"/>
                  </a:cubicBezTo>
                  <a:cubicBezTo>
                    <a:pt x="149" y="48"/>
                    <a:pt x="145" y="35"/>
                    <a:pt x="146" y="21"/>
                  </a:cubicBezTo>
                  <a:cubicBezTo>
                    <a:pt x="147" y="8"/>
                    <a:pt x="153" y="1"/>
                    <a:pt x="164" y="0"/>
                  </a:cubicBezTo>
                  <a:cubicBezTo>
                    <a:pt x="175" y="0"/>
                    <a:pt x="182" y="6"/>
                    <a:pt x="186" y="18"/>
                  </a:cubicBezTo>
                  <a:cubicBezTo>
                    <a:pt x="189" y="31"/>
                    <a:pt x="185" y="45"/>
                    <a:pt x="172" y="60"/>
                  </a:cubicBezTo>
                  <a:cubicBezTo>
                    <a:pt x="198" y="73"/>
                    <a:pt x="220" y="88"/>
                    <a:pt x="236" y="104"/>
                  </a:cubicBezTo>
                  <a:cubicBezTo>
                    <a:pt x="244" y="99"/>
                    <a:pt x="254" y="96"/>
                    <a:pt x="268" y="96"/>
                  </a:cubicBezTo>
                  <a:cubicBezTo>
                    <a:pt x="281" y="96"/>
                    <a:pt x="295" y="102"/>
                    <a:pt x="309" y="113"/>
                  </a:cubicBezTo>
                  <a:cubicBezTo>
                    <a:pt x="323" y="125"/>
                    <a:pt x="330" y="140"/>
                    <a:pt x="330" y="158"/>
                  </a:cubicBezTo>
                  <a:cubicBezTo>
                    <a:pt x="331" y="177"/>
                    <a:pt x="325" y="192"/>
                    <a:pt x="313" y="203"/>
                  </a:cubicBezTo>
                  <a:cubicBezTo>
                    <a:pt x="301" y="215"/>
                    <a:pt x="286" y="220"/>
                    <a:pt x="270" y="218"/>
                  </a:cubicBezTo>
                  <a:cubicBezTo>
                    <a:pt x="254" y="217"/>
                    <a:pt x="244" y="213"/>
                    <a:pt x="238" y="208"/>
                  </a:cubicBezTo>
                  <a:cubicBezTo>
                    <a:pt x="240" y="206"/>
                    <a:pt x="240" y="206"/>
                    <a:pt x="240" y="206"/>
                  </a:cubicBezTo>
                  <a:cubicBezTo>
                    <a:pt x="251" y="210"/>
                    <a:pt x="262" y="212"/>
                    <a:pt x="274" y="211"/>
                  </a:cubicBezTo>
                  <a:cubicBezTo>
                    <a:pt x="286" y="211"/>
                    <a:pt x="297" y="206"/>
                    <a:pt x="306" y="198"/>
                  </a:cubicBezTo>
                  <a:cubicBezTo>
                    <a:pt x="315" y="190"/>
                    <a:pt x="319" y="177"/>
                    <a:pt x="319" y="159"/>
                  </a:cubicBezTo>
                  <a:cubicBezTo>
                    <a:pt x="319" y="141"/>
                    <a:pt x="314" y="128"/>
                    <a:pt x="304" y="120"/>
                  </a:cubicBezTo>
                  <a:cubicBezTo>
                    <a:pt x="295" y="111"/>
                    <a:pt x="284" y="106"/>
                    <a:pt x="271" y="104"/>
                  </a:cubicBezTo>
                  <a:cubicBezTo>
                    <a:pt x="259" y="103"/>
                    <a:pt x="248" y="105"/>
                    <a:pt x="240" y="110"/>
                  </a:cubicBezTo>
                  <a:cubicBezTo>
                    <a:pt x="246" y="119"/>
                    <a:pt x="248" y="129"/>
                    <a:pt x="247" y="141"/>
                  </a:cubicBezTo>
                  <a:cubicBezTo>
                    <a:pt x="246" y="152"/>
                    <a:pt x="240" y="158"/>
                    <a:pt x="231" y="158"/>
                  </a:cubicBezTo>
                  <a:cubicBezTo>
                    <a:pt x="222" y="158"/>
                    <a:pt x="217" y="152"/>
                    <a:pt x="216" y="140"/>
                  </a:cubicBezTo>
                  <a:cubicBezTo>
                    <a:pt x="216" y="128"/>
                    <a:pt x="220" y="117"/>
                    <a:pt x="228" y="109"/>
                  </a:cubicBezTo>
                  <a:cubicBezTo>
                    <a:pt x="212" y="92"/>
                    <a:pt x="192" y="79"/>
                    <a:pt x="167" y="67"/>
                  </a:cubicBezTo>
                  <a:close/>
                  <a:moveTo>
                    <a:pt x="98" y="118"/>
                  </a:moveTo>
                  <a:cubicBezTo>
                    <a:pt x="92" y="125"/>
                    <a:pt x="90" y="132"/>
                    <a:pt x="91" y="140"/>
                  </a:cubicBezTo>
                  <a:cubicBezTo>
                    <a:pt x="92" y="148"/>
                    <a:pt x="95" y="151"/>
                    <a:pt x="99" y="151"/>
                  </a:cubicBezTo>
                  <a:cubicBezTo>
                    <a:pt x="103" y="150"/>
                    <a:pt x="106" y="146"/>
                    <a:pt x="106" y="139"/>
                  </a:cubicBezTo>
                  <a:cubicBezTo>
                    <a:pt x="107" y="131"/>
                    <a:pt x="104" y="124"/>
                    <a:pt x="98" y="118"/>
                  </a:cubicBezTo>
                  <a:close/>
                  <a:moveTo>
                    <a:pt x="165" y="56"/>
                  </a:moveTo>
                  <a:cubicBezTo>
                    <a:pt x="176" y="42"/>
                    <a:pt x="180" y="31"/>
                    <a:pt x="178" y="23"/>
                  </a:cubicBezTo>
                  <a:cubicBezTo>
                    <a:pt x="175" y="16"/>
                    <a:pt x="171" y="12"/>
                    <a:pt x="165" y="13"/>
                  </a:cubicBezTo>
                  <a:cubicBezTo>
                    <a:pt x="159" y="13"/>
                    <a:pt x="156" y="18"/>
                    <a:pt x="154" y="27"/>
                  </a:cubicBezTo>
                  <a:cubicBezTo>
                    <a:pt x="153" y="36"/>
                    <a:pt x="157" y="46"/>
                    <a:pt x="165" y="56"/>
                  </a:cubicBezTo>
                  <a:close/>
                  <a:moveTo>
                    <a:pt x="233" y="116"/>
                  </a:moveTo>
                  <a:cubicBezTo>
                    <a:pt x="227" y="122"/>
                    <a:pt x="224" y="129"/>
                    <a:pt x="225" y="137"/>
                  </a:cubicBezTo>
                  <a:cubicBezTo>
                    <a:pt x="225" y="144"/>
                    <a:pt x="227" y="148"/>
                    <a:pt x="232" y="149"/>
                  </a:cubicBezTo>
                  <a:cubicBezTo>
                    <a:pt x="236" y="149"/>
                    <a:pt x="239" y="146"/>
                    <a:pt x="240" y="138"/>
                  </a:cubicBezTo>
                  <a:cubicBezTo>
                    <a:pt x="241" y="130"/>
                    <a:pt x="238" y="123"/>
                    <a:pt x="233" y="1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solidFill>
                  <a:schemeClr val="bg1"/>
                </a:solidFill>
                <a:latin typeface="造字工房悦黑体验版常规体" pitchFamily="50" charset="-122"/>
                <a:ea typeface="造字工房悦黑体验版常规体" pitchFamily="50" charset="-122"/>
              </a:endParaRPr>
            </a:p>
          </p:txBody>
        </p:sp>
        <p:sp>
          <p:nvSpPr>
            <p:cNvPr id="44" name="Freeform 6"/>
            <p:cNvSpPr>
              <a:spLocks noEditPoints="1"/>
            </p:cNvSpPr>
            <p:nvPr/>
          </p:nvSpPr>
          <p:spPr bwMode="auto">
            <a:xfrm>
              <a:off x="2637" y="1334"/>
              <a:ext cx="569" cy="582"/>
            </a:xfrm>
            <a:custGeom>
              <a:gdLst>
                <a:gd name="T0" fmla="*/ 48 w 197"/>
                <a:gd name="T1" fmla="*/ 160 h 201"/>
                <a:gd name="T2" fmla="*/ 65 w 197"/>
                <a:gd name="T3" fmla="*/ 178 h 201"/>
                <a:gd name="T4" fmla="*/ 26 w 197"/>
                <a:gd name="T5" fmla="*/ 200 h 201"/>
                <a:gd name="T6" fmla="*/ 2 w 197"/>
                <a:gd name="T7" fmla="*/ 174 h 201"/>
                <a:gd name="T8" fmla="*/ 34 w 197"/>
                <a:gd name="T9" fmla="*/ 143 h 201"/>
                <a:gd name="T10" fmla="*/ 99 w 197"/>
                <a:gd name="T11" fmla="*/ 124 h 201"/>
                <a:gd name="T12" fmla="*/ 168 w 197"/>
                <a:gd name="T13" fmla="*/ 97 h 201"/>
                <a:gd name="T14" fmla="*/ 194 w 197"/>
                <a:gd name="T15" fmla="*/ 43 h 201"/>
                <a:gd name="T16" fmla="*/ 167 w 197"/>
                <a:gd name="T17" fmla="*/ 6 h 201"/>
                <a:gd name="T18" fmla="*/ 102 w 197"/>
                <a:gd name="T19" fmla="*/ 24 h 201"/>
                <a:gd name="T20" fmla="*/ 96 w 197"/>
                <a:gd name="T21" fmla="*/ 56 h 201"/>
                <a:gd name="T22" fmla="*/ 116 w 197"/>
                <a:gd name="T23" fmla="*/ 46 h 201"/>
                <a:gd name="T24" fmla="*/ 142 w 197"/>
                <a:gd name="T25" fmla="*/ 31 h 201"/>
                <a:gd name="T26" fmla="*/ 164 w 197"/>
                <a:gd name="T27" fmla="*/ 44 h 201"/>
                <a:gd name="T28" fmla="*/ 142 w 197"/>
                <a:gd name="T29" fmla="*/ 82 h 201"/>
                <a:gd name="T30" fmla="*/ 101 w 197"/>
                <a:gd name="T31" fmla="*/ 93 h 201"/>
                <a:gd name="T32" fmla="*/ 75 w 197"/>
                <a:gd name="T33" fmla="*/ 75 h 201"/>
                <a:gd name="T34" fmla="*/ 53 w 197"/>
                <a:gd name="T35" fmla="*/ 71 h 201"/>
                <a:gd name="T36" fmla="*/ 37 w 197"/>
                <a:gd name="T37" fmla="*/ 117 h 201"/>
                <a:gd name="T38" fmla="*/ 51 w 197"/>
                <a:gd name="T39" fmla="*/ 68 h 201"/>
                <a:gd name="T40" fmla="*/ 99 w 197"/>
                <a:gd name="T41" fmla="*/ 21 h 201"/>
                <a:gd name="T42" fmla="*/ 168 w 197"/>
                <a:gd name="T43" fmla="*/ 3 h 201"/>
                <a:gd name="T44" fmla="*/ 197 w 197"/>
                <a:gd name="T45" fmla="*/ 43 h 201"/>
                <a:gd name="T46" fmla="*/ 170 w 197"/>
                <a:gd name="T47" fmla="*/ 99 h 201"/>
                <a:gd name="T48" fmla="*/ 113 w 197"/>
                <a:gd name="T49" fmla="*/ 125 h 201"/>
                <a:gd name="T50" fmla="*/ 35 w 197"/>
                <a:gd name="T51" fmla="*/ 146 h 201"/>
                <a:gd name="T52" fmla="*/ 5 w 197"/>
                <a:gd name="T53" fmla="*/ 174 h 201"/>
                <a:gd name="T54" fmla="*/ 27 w 197"/>
                <a:gd name="T55" fmla="*/ 197 h 201"/>
                <a:gd name="T56" fmla="*/ 61 w 197"/>
                <a:gd name="T57" fmla="*/ 178 h 201"/>
                <a:gd name="T58" fmla="*/ 48 w 197"/>
                <a:gd name="T59" fmla="*/ 163 h 201"/>
                <a:gd name="T60" fmla="*/ 76 w 197"/>
                <a:gd name="T61" fmla="*/ 60 h 201"/>
                <a:gd name="T62" fmla="*/ 90 w 197"/>
                <a:gd name="T63" fmla="*/ 88 h 201"/>
                <a:gd name="T64" fmla="*/ 119 w 197"/>
                <a:gd name="T65" fmla="*/ 88 h 201"/>
                <a:gd name="T66" fmla="*/ 156 w 197"/>
                <a:gd name="T67" fmla="*/ 61 h 201"/>
                <a:gd name="T68" fmla="*/ 152 w 197"/>
                <a:gd name="T69" fmla="*/ 36 h 201"/>
                <a:gd name="T70" fmla="*/ 129 w 197"/>
                <a:gd name="T71" fmla="*/ 38 h 201"/>
                <a:gd name="T72" fmla="*/ 111 w 197"/>
                <a:gd name="T73" fmla="*/ 67 h 201"/>
                <a:gd name="T74" fmla="*/ 76 w 197"/>
                <a:gd name="T75" fmla="*/ 60 h 2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7" h="201">
                  <a:moveTo>
                    <a:pt x="26" y="176"/>
                  </a:moveTo>
                  <a:cubicBezTo>
                    <a:pt x="33" y="166"/>
                    <a:pt x="41" y="161"/>
                    <a:pt x="48" y="160"/>
                  </a:cubicBezTo>
                  <a:cubicBezTo>
                    <a:pt x="56" y="159"/>
                    <a:pt x="62" y="160"/>
                    <a:pt x="65" y="164"/>
                  </a:cubicBezTo>
                  <a:cubicBezTo>
                    <a:pt x="68" y="168"/>
                    <a:pt x="68" y="173"/>
                    <a:pt x="65" y="178"/>
                  </a:cubicBezTo>
                  <a:cubicBezTo>
                    <a:pt x="63" y="183"/>
                    <a:pt x="58" y="188"/>
                    <a:pt x="51" y="192"/>
                  </a:cubicBezTo>
                  <a:cubicBezTo>
                    <a:pt x="44" y="197"/>
                    <a:pt x="36" y="199"/>
                    <a:pt x="26" y="200"/>
                  </a:cubicBezTo>
                  <a:cubicBezTo>
                    <a:pt x="17" y="201"/>
                    <a:pt x="10" y="198"/>
                    <a:pt x="5" y="192"/>
                  </a:cubicBezTo>
                  <a:cubicBezTo>
                    <a:pt x="1" y="186"/>
                    <a:pt x="0" y="180"/>
                    <a:pt x="2" y="174"/>
                  </a:cubicBezTo>
                  <a:cubicBezTo>
                    <a:pt x="4" y="168"/>
                    <a:pt x="8" y="162"/>
                    <a:pt x="12" y="157"/>
                  </a:cubicBezTo>
                  <a:cubicBezTo>
                    <a:pt x="17" y="153"/>
                    <a:pt x="24" y="148"/>
                    <a:pt x="34" y="143"/>
                  </a:cubicBezTo>
                  <a:cubicBezTo>
                    <a:pt x="44" y="139"/>
                    <a:pt x="53" y="135"/>
                    <a:pt x="61" y="132"/>
                  </a:cubicBezTo>
                  <a:cubicBezTo>
                    <a:pt x="70" y="130"/>
                    <a:pt x="82" y="127"/>
                    <a:pt x="99" y="124"/>
                  </a:cubicBezTo>
                  <a:cubicBezTo>
                    <a:pt x="115" y="121"/>
                    <a:pt x="129" y="117"/>
                    <a:pt x="140" y="112"/>
                  </a:cubicBezTo>
                  <a:cubicBezTo>
                    <a:pt x="150" y="108"/>
                    <a:pt x="160" y="102"/>
                    <a:pt x="168" y="97"/>
                  </a:cubicBezTo>
                  <a:cubicBezTo>
                    <a:pt x="176" y="91"/>
                    <a:pt x="182" y="82"/>
                    <a:pt x="188" y="72"/>
                  </a:cubicBezTo>
                  <a:cubicBezTo>
                    <a:pt x="193" y="61"/>
                    <a:pt x="195" y="51"/>
                    <a:pt x="194" y="43"/>
                  </a:cubicBezTo>
                  <a:cubicBezTo>
                    <a:pt x="193" y="34"/>
                    <a:pt x="191" y="27"/>
                    <a:pt x="186" y="20"/>
                  </a:cubicBezTo>
                  <a:cubicBezTo>
                    <a:pt x="181" y="13"/>
                    <a:pt x="175" y="9"/>
                    <a:pt x="167" y="6"/>
                  </a:cubicBezTo>
                  <a:cubicBezTo>
                    <a:pt x="158" y="4"/>
                    <a:pt x="149" y="4"/>
                    <a:pt x="138" y="6"/>
                  </a:cubicBezTo>
                  <a:cubicBezTo>
                    <a:pt x="127" y="9"/>
                    <a:pt x="115" y="15"/>
                    <a:pt x="102" y="24"/>
                  </a:cubicBezTo>
                  <a:cubicBezTo>
                    <a:pt x="89" y="33"/>
                    <a:pt x="81" y="44"/>
                    <a:pt x="77" y="57"/>
                  </a:cubicBezTo>
                  <a:cubicBezTo>
                    <a:pt x="85" y="56"/>
                    <a:pt x="91" y="56"/>
                    <a:pt x="96" y="56"/>
                  </a:cubicBezTo>
                  <a:cubicBezTo>
                    <a:pt x="101" y="56"/>
                    <a:pt x="106" y="59"/>
                    <a:pt x="110" y="62"/>
                  </a:cubicBezTo>
                  <a:cubicBezTo>
                    <a:pt x="111" y="56"/>
                    <a:pt x="113" y="50"/>
                    <a:pt x="116" y="46"/>
                  </a:cubicBezTo>
                  <a:cubicBezTo>
                    <a:pt x="119" y="41"/>
                    <a:pt x="123" y="38"/>
                    <a:pt x="127" y="36"/>
                  </a:cubicBezTo>
                  <a:cubicBezTo>
                    <a:pt x="132" y="33"/>
                    <a:pt x="137" y="32"/>
                    <a:pt x="142" y="31"/>
                  </a:cubicBezTo>
                  <a:cubicBezTo>
                    <a:pt x="146" y="30"/>
                    <a:pt x="151" y="31"/>
                    <a:pt x="155" y="32"/>
                  </a:cubicBezTo>
                  <a:cubicBezTo>
                    <a:pt x="159" y="34"/>
                    <a:pt x="162" y="37"/>
                    <a:pt x="164" y="44"/>
                  </a:cubicBezTo>
                  <a:cubicBezTo>
                    <a:pt x="166" y="50"/>
                    <a:pt x="164" y="56"/>
                    <a:pt x="160" y="64"/>
                  </a:cubicBezTo>
                  <a:cubicBezTo>
                    <a:pt x="155" y="71"/>
                    <a:pt x="149" y="77"/>
                    <a:pt x="142" y="82"/>
                  </a:cubicBezTo>
                  <a:cubicBezTo>
                    <a:pt x="134" y="86"/>
                    <a:pt x="127" y="89"/>
                    <a:pt x="121" y="91"/>
                  </a:cubicBezTo>
                  <a:cubicBezTo>
                    <a:pt x="115" y="93"/>
                    <a:pt x="108" y="94"/>
                    <a:pt x="101" y="93"/>
                  </a:cubicBezTo>
                  <a:cubicBezTo>
                    <a:pt x="95" y="92"/>
                    <a:pt x="89" y="90"/>
                    <a:pt x="85" y="87"/>
                  </a:cubicBezTo>
                  <a:cubicBezTo>
                    <a:pt x="81" y="84"/>
                    <a:pt x="77" y="80"/>
                    <a:pt x="75" y="75"/>
                  </a:cubicBezTo>
                  <a:cubicBezTo>
                    <a:pt x="74" y="69"/>
                    <a:pt x="73" y="65"/>
                    <a:pt x="74" y="60"/>
                  </a:cubicBezTo>
                  <a:cubicBezTo>
                    <a:pt x="66" y="63"/>
                    <a:pt x="59" y="67"/>
                    <a:pt x="53" y="71"/>
                  </a:cubicBezTo>
                  <a:cubicBezTo>
                    <a:pt x="47" y="75"/>
                    <a:pt x="42" y="81"/>
                    <a:pt x="39" y="89"/>
                  </a:cubicBezTo>
                  <a:cubicBezTo>
                    <a:pt x="37" y="96"/>
                    <a:pt x="36" y="105"/>
                    <a:pt x="37" y="117"/>
                  </a:cubicBezTo>
                  <a:cubicBezTo>
                    <a:pt x="34" y="105"/>
                    <a:pt x="34" y="95"/>
                    <a:pt x="37" y="87"/>
                  </a:cubicBezTo>
                  <a:cubicBezTo>
                    <a:pt x="40" y="79"/>
                    <a:pt x="45" y="73"/>
                    <a:pt x="51" y="68"/>
                  </a:cubicBezTo>
                  <a:cubicBezTo>
                    <a:pt x="58" y="64"/>
                    <a:pt x="65" y="60"/>
                    <a:pt x="75" y="57"/>
                  </a:cubicBezTo>
                  <a:cubicBezTo>
                    <a:pt x="78" y="43"/>
                    <a:pt x="87" y="31"/>
                    <a:pt x="99" y="21"/>
                  </a:cubicBezTo>
                  <a:cubicBezTo>
                    <a:pt x="112" y="12"/>
                    <a:pt x="125" y="6"/>
                    <a:pt x="136" y="3"/>
                  </a:cubicBezTo>
                  <a:cubicBezTo>
                    <a:pt x="148" y="0"/>
                    <a:pt x="159" y="0"/>
                    <a:pt x="168" y="3"/>
                  </a:cubicBezTo>
                  <a:cubicBezTo>
                    <a:pt x="177" y="6"/>
                    <a:pt x="184" y="11"/>
                    <a:pt x="188" y="19"/>
                  </a:cubicBezTo>
                  <a:cubicBezTo>
                    <a:pt x="193" y="26"/>
                    <a:pt x="196" y="34"/>
                    <a:pt x="197" y="43"/>
                  </a:cubicBezTo>
                  <a:cubicBezTo>
                    <a:pt x="197" y="52"/>
                    <a:pt x="195" y="62"/>
                    <a:pt x="190" y="73"/>
                  </a:cubicBezTo>
                  <a:cubicBezTo>
                    <a:pt x="184" y="84"/>
                    <a:pt x="178" y="93"/>
                    <a:pt x="170" y="99"/>
                  </a:cubicBezTo>
                  <a:cubicBezTo>
                    <a:pt x="162" y="105"/>
                    <a:pt x="153" y="110"/>
                    <a:pt x="143" y="115"/>
                  </a:cubicBezTo>
                  <a:cubicBezTo>
                    <a:pt x="133" y="119"/>
                    <a:pt x="123" y="123"/>
                    <a:pt x="113" y="125"/>
                  </a:cubicBezTo>
                  <a:cubicBezTo>
                    <a:pt x="103" y="128"/>
                    <a:pt x="89" y="131"/>
                    <a:pt x="73" y="135"/>
                  </a:cubicBezTo>
                  <a:cubicBezTo>
                    <a:pt x="56" y="139"/>
                    <a:pt x="43" y="143"/>
                    <a:pt x="35" y="146"/>
                  </a:cubicBezTo>
                  <a:cubicBezTo>
                    <a:pt x="27" y="150"/>
                    <a:pt x="21" y="154"/>
                    <a:pt x="16" y="158"/>
                  </a:cubicBezTo>
                  <a:cubicBezTo>
                    <a:pt x="11" y="162"/>
                    <a:pt x="7" y="168"/>
                    <a:pt x="5" y="174"/>
                  </a:cubicBezTo>
                  <a:cubicBezTo>
                    <a:pt x="3" y="180"/>
                    <a:pt x="4" y="186"/>
                    <a:pt x="8" y="191"/>
                  </a:cubicBezTo>
                  <a:cubicBezTo>
                    <a:pt x="12" y="196"/>
                    <a:pt x="18" y="198"/>
                    <a:pt x="27" y="197"/>
                  </a:cubicBezTo>
                  <a:cubicBezTo>
                    <a:pt x="36" y="196"/>
                    <a:pt x="44" y="194"/>
                    <a:pt x="50" y="190"/>
                  </a:cubicBezTo>
                  <a:cubicBezTo>
                    <a:pt x="56" y="186"/>
                    <a:pt x="60" y="182"/>
                    <a:pt x="61" y="178"/>
                  </a:cubicBezTo>
                  <a:cubicBezTo>
                    <a:pt x="63" y="174"/>
                    <a:pt x="63" y="171"/>
                    <a:pt x="61" y="167"/>
                  </a:cubicBezTo>
                  <a:cubicBezTo>
                    <a:pt x="59" y="164"/>
                    <a:pt x="55" y="163"/>
                    <a:pt x="48" y="163"/>
                  </a:cubicBezTo>
                  <a:cubicBezTo>
                    <a:pt x="41" y="163"/>
                    <a:pt x="34" y="168"/>
                    <a:pt x="26" y="176"/>
                  </a:cubicBezTo>
                  <a:close/>
                  <a:moveTo>
                    <a:pt x="76" y="60"/>
                  </a:moveTo>
                  <a:cubicBezTo>
                    <a:pt x="76" y="64"/>
                    <a:pt x="76" y="69"/>
                    <a:pt x="77" y="74"/>
                  </a:cubicBezTo>
                  <a:cubicBezTo>
                    <a:pt x="81" y="81"/>
                    <a:pt x="85" y="85"/>
                    <a:pt x="90" y="88"/>
                  </a:cubicBezTo>
                  <a:cubicBezTo>
                    <a:pt x="95" y="90"/>
                    <a:pt x="100" y="91"/>
                    <a:pt x="103" y="91"/>
                  </a:cubicBezTo>
                  <a:cubicBezTo>
                    <a:pt x="107" y="91"/>
                    <a:pt x="112" y="90"/>
                    <a:pt x="119" y="88"/>
                  </a:cubicBezTo>
                  <a:cubicBezTo>
                    <a:pt x="126" y="86"/>
                    <a:pt x="133" y="83"/>
                    <a:pt x="140" y="78"/>
                  </a:cubicBezTo>
                  <a:cubicBezTo>
                    <a:pt x="147" y="74"/>
                    <a:pt x="153" y="68"/>
                    <a:pt x="156" y="61"/>
                  </a:cubicBezTo>
                  <a:cubicBezTo>
                    <a:pt x="159" y="54"/>
                    <a:pt x="160" y="48"/>
                    <a:pt x="159" y="44"/>
                  </a:cubicBezTo>
                  <a:cubicBezTo>
                    <a:pt x="158" y="40"/>
                    <a:pt x="156" y="37"/>
                    <a:pt x="152" y="36"/>
                  </a:cubicBezTo>
                  <a:cubicBezTo>
                    <a:pt x="149" y="34"/>
                    <a:pt x="145" y="33"/>
                    <a:pt x="141" y="34"/>
                  </a:cubicBezTo>
                  <a:cubicBezTo>
                    <a:pt x="137" y="34"/>
                    <a:pt x="133" y="36"/>
                    <a:pt x="129" y="38"/>
                  </a:cubicBezTo>
                  <a:cubicBezTo>
                    <a:pt x="124" y="40"/>
                    <a:pt x="121" y="44"/>
                    <a:pt x="118" y="47"/>
                  </a:cubicBezTo>
                  <a:cubicBezTo>
                    <a:pt x="115" y="51"/>
                    <a:pt x="113" y="58"/>
                    <a:pt x="111" y="67"/>
                  </a:cubicBezTo>
                  <a:cubicBezTo>
                    <a:pt x="106" y="62"/>
                    <a:pt x="101" y="59"/>
                    <a:pt x="97" y="58"/>
                  </a:cubicBezTo>
                  <a:cubicBezTo>
                    <a:pt x="94" y="58"/>
                    <a:pt x="87" y="58"/>
                    <a:pt x="76"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solidFill>
                  <a:schemeClr val="bg1"/>
                </a:solidFill>
                <a:latin typeface="造字工房悦黑体验版常规体" pitchFamily="50" charset="-122"/>
                <a:ea typeface="造字工房悦黑体验版常规体" pitchFamily="50" charset="-122"/>
              </a:endParaRPr>
            </a:p>
          </p:txBody>
        </p:sp>
        <p:sp>
          <p:nvSpPr>
            <p:cNvPr id="45" name="Freeform 7"/>
            <p:cNvSpPr>
              <a:spLocks noEditPoints="1"/>
            </p:cNvSpPr>
            <p:nvPr/>
          </p:nvSpPr>
          <p:spPr bwMode="auto">
            <a:xfrm>
              <a:off x="4308" y="1334"/>
              <a:ext cx="568" cy="582"/>
            </a:xfrm>
            <a:custGeom>
              <a:gdLst>
                <a:gd name="T0" fmla="*/ 136 w 197"/>
                <a:gd name="T1" fmla="*/ 168 h 201"/>
                <a:gd name="T2" fmla="*/ 148 w 197"/>
                <a:gd name="T3" fmla="*/ 190 h 201"/>
                <a:gd name="T4" fmla="*/ 189 w 197"/>
                <a:gd name="T5" fmla="*/ 191 h 201"/>
                <a:gd name="T6" fmla="*/ 182 w 197"/>
                <a:gd name="T7" fmla="*/ 158 h 201"/>
                <a:gd name="T8" fmla="*/ 125 w 197"/>
                <a:gd name="T9" fmla="*/ 135 h 201"/>
                <a:gd name="T10" fmla="*/ 54 w 197"/>
                <a:gd name="T11" fmla="*/ 115 h 201"/>
                <a:gd name="T12" fmla="*/ 8 w 197"/>
                <a:gd name="T13" fmla="*/ 73 h 201"/>
                <a:gd name="T14" fmla="*/ 9 w 197"/>
                <a:gd name="T15" fmla="*/ 19 h 201"/>
                <a:gd name="T16" fmla="*/ 61 w 197"/>
                <a:gd name="T17" fmla="*/ 3 h 201"/>
                <a:gd name="T18" fmla="*/ 123 w 197"/>
                <a:gd name="T19" fmla="*/ 58 h 201"/>
                <a:gd name="T20" fmla="*/ 160 w 197"/>
                <a:gd name="T21" fmla="*/ 87 h 201"/>
                <a:gd name="T22" fmla="*/ 158 w 197"/>
                <a:gd name="T23" fmla="*/ 89 h 201"/>
                <a:gd name="T24" fmla="*/ 123 w 197"/>
                <a:gd name="T25" fmla="*/ 61 h 201"/>
                <a:gd name="T26" fmla="*/ 112 w 197"/>
                <a:gd name="T27" fmla="*/ 87 h 201"/>
                <a:gd name="T28" fmla="*/ 76 w 197"/>
                <a:gd name="T29" fmla="*/ 92 h 201"/>
                <a:gd name="T30" fmla="*/ 37 w 197"/>
                <a:gd name="T31" fmla="*/ 64 h 201"/>
                <a:gd name="T32" fmla="*/ 42 w 197"/>
                <a:gd name="T33" fmla="*/ 32 h 201"/>
                <a:gd name="T34" fmla="*/ 70 w 197"/>
                <a:gd name="T35" fmla="*/ 36 h 201"/>
                <a:gd name="T36" fmla="*/ 88 w 197"/>
                <a:gd name="T37" fmla="*/ 63 h 201"/>
                <a:gd name="T38" fmla="*/ 120 w 197"/>
                <a:gd name="T39" fmla="*/ 57 h 201"/>
                <a:gd name="T40" fmla="*/ 60 w 197"/>
                <a:gd name="T41" fmla="*/ 7 h 201"/>
                <a:gd name="T42" fmla="*/ 11 w 197"/>
                <a:gd name="T43" fmla="*/ 20 h 201"/>
                <a:gd name="T44" fmla="*/ 10 w 197"/>
                <a:gd name="T45" fmla="*/ 72 h 201"/>
                <a:gd name="T46" fmla="*/ 58 w 197"/>
                <a:gd name="T47" fmla="*/ 112 h 201"/>
                <a:gd name="T48" fmla="*/ 136 w 197"/>
                <a:gd name="T49" fmla="*/ 133 h 201"/>
                <a:gd name="T50" fmla="*/ 185 w 197"/>
                <a:gd name="T51" fmla="*/ 158 h 201"/>
                <a:gd name="T52" fmla="*/ 192 w 197"/>
                <a:gd name="T53" fmla="*/ 193 h 201"/>
                <a:gd name="T54" fmla="*/ 146 w 197"/>
                <a:gd name="T55" fmla="*/ 192 h 201"/>
                <a:gd name="T56" fmla="*/ 133 w 197"/>
                <a:gd name="T57" fmla="*/ 165 h 201"/>
                <a:gd name="T58" fmla="*/ 171 w 197"/>
                <a:gd name="T59" fmla="*/ 177 h 201"/>
                <a:gd name="T60" fmla="*/ 100 w 197"/>
                <a:gd name="T61" fmla="*/ 59 h 201"/>
                <a:gd name="T62" fmla="*/ 79 w 197"/>
                <a:gd name="T63" fmla="*/ 48 h 201"/>
                <a:gd name="T64" fmla="*/ 56 w 197"/>
                <a:gd name="T65" fmla="*/ 34 h 201"/>
                <a:gd name="T66" fmla="*/ 38 w 197"/>
                <a:gd name="T67" fmla="*/ 44 h 201"/>
                <a:gd name="T68" fmla="*/ 57 w 197"/>
                <a:gd name="T69" fmla="*/ 79 h 201"/>
                <a:gd name="T70" fmla="*/ 94 w 197"/>
                <a:gd name="T71" fmla="*/ 91 h 201"/>
                <a:gd name="T72" fmla="*/ 120 w 197"/>
                <a:gd name="T73" fmla="*/ 74 h 201"/>
                <a:gd name="T74" fmla="*/ 100 w 197"/>
                <a:gd name="T75" fmla="*/ 59 h 2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7" h="201">
                  <a:moveTo>
                    <a:pt x="149" y="163"/>
                  </a:moveTo>
                  <a:cubicBezTo>
                    <a:pt x="143" y="163"/>
                    <a:pt x="138" y="164"/>
                    <a:pt x="136" y="168"/>
                  </a:cubicBezTo>
                  <a:cubicBezTo>
                    <a:pt x="134" y="171"/>
                    <a:pt x="134" y="175"/>
                    <a:pt x="136" y="179"/>
                  </a:cubicBezTo>
                  <a:cubicBezTo>
                    <a:pt x="138" y="182"/>
                    <a:pt x="141" y="186"/>
                    <a:pt x="148" y="190"/>
                  </a:cubicBezTo>
                  <a:cubicBezTo>
                    <a:pt x="154" y="194"/>
                    <a:pt x="161" y="196"/>
                    <a:pt x="170" y="197"/>
                  </a:cubicBezTo>
                  <a:cubicBezTo>
                    <a:pt x="179" y="198"/>
                    <a:pt x="185" y="196"/>
                    <a:pt x="189" y="191"/>
                  </a:cubicBezTo>
                  <a:cubicBezTo>
                    <a:pt x="193" y="186"/>
                    <a:pt x="194" y="181"/>
                    <a:pt x="192" y="174"/>
                  </a:cubicBezTo>
                  <a:cubicBezTo>
                    <a:pt x="190" y="168"/>
                    <a:pt x="187" y="163"/>
                    <a:pt x="182" y="158"/>
                  </a:cubicBezTo>
                  <a:cubicBezTo>
                    <a:pt x="177" y="154"/>
                    <a:pt x="170" y="150"/>
                    <a:pt x="162" y="146"/>
                  </a:cubicBezTo>
                  <a:cubicBezTo>
                    <a:pt x="154" y="143"/>
                    <a:pt x="142" y="139"/>
                    <a:pt x="125" y="135"/>
                  </a:cubicBezTo>
                  <a:cubicBezTo>
                    <a:pt x="108" y="132"/>
                    <a:pt x="94" y="128"/>
                    <a:pt x="84" y="126"/>
                  </a:cubicBezTo>
                  <a:cubicBezTo>
                    <a:pt x="74" y="123"/>
                    <a:pt x="64" y="120"/>
                    <a:pt x="54" y="115"/>
                  </a:cubicBezTo>
                  <a:cubicBezTo>
                    <a:pt x="44" y="111"/>
                    <a:pt x="35" y="105"/>
                    <a:pt x="27" y="99"/>
                  </a:cubicBezTo>
                  <a:cubicBezTo>
                    <a:pt x="20" y="93"/>
                    <a:pt x="13" y="84"/>
                    <a:pt x="8" y="73"/>
                  </a:cubicBezTo>
                  <a:cubicBezTo>
                    <a:pt x="2" y="62"/>
                    <a:pt x="0" y="52"/>
                    <a:pt x="1" y="43"/>
                  </a:cubicBezTo>
                  <a:cubicBezTo>
                    <a:pt x="2" y="35"/>
                    <a:pt x="4" y="26"/>
                    <a:pt x="9" y="19"/>
                  </a:cubicBezTo>
                  <a:cubicBezTo>
                    <a:pt x="14" y="12"/>
                    <a:pt x="20" y="7"/>
                    <a:pt x="29" y="3"/>
                  </a:cubicBezTo>
                  <a:cubicBezTo>
                    <a:pt x="38" y="0"/>
                    <a:pt x="49" y="0"/>
                    <a:pt x="61" y="3"/>
                  </a:cubicBezTo>
                  <a:cubicBezTo>
                    <a:pt x="73" y="6"/>
                    <a:pt x="85" y="12"/>
                    <a:pt x="98" y="22"/>
                  </a:cubicBezTo>
                  <a:cubicBezTo>
                    <a:pt x="111" y="31"/>
                    <a:pt x="119" y="43"/>
                    <a:pt x="123" y="58"/>
                  </a:cubicBezTo>
                  <a:cubicBezTo>
                    <a:pt x="132" y="60"/>
                    <a:pt x="140" y="64"/>
                    <a:pt x="146" y="69"/>
                  </a:cubicBezTo>
                  <a:cubicBezTo>
                    <a:pt x="152" y="73"/>
                    <a:pt x="157" y="79"/>
                    <a:pt x="160" y="87"/>
                  </a:cubicBezTo>
                  <a:cubicBezTo>
                    <a:pt x="163" y="95"/>
                    <a:pt x="163" y="105"/>
                    <a:pt x="160" y="117"/>
                  </a:cubicBezTo>
                  <a:cubicBezTo>
                    <a:pt x="161" y="106"/>
                    <a:pt x="161" y="96"/>
                    <a:pt x="158" y="89"/>
                  </a:cubicBezTo>
                  <a:cubicBezTo>
                    <a:pt x="155" y="82"/>
                    <a:pt x="150" y="76"/>
                    <a:pt x="144" y="71"/>
                  </a:cubicBezTo>
                  <a:cubicBezTo>
                    <a:pt x="138" y="67"/>
                    <a:pt x="131" y="63"/>
                    <a:pt x="123" y="61"/>
                  </a:cubicBezTo>
                  <a:cubicBezTo>
                    <a:pt x="124" y="65"/>
                    <a:pt x="124" y="70"/>
                    <a:pt x="122" y="75"/>
                  </a:cubicBezTo>
                  <a:cubicBezTo>
                    <a:pt x="120" y="80"/>
                    <a:pt x="117" y="84"/>
                    <a:pt x="112" y="87"/>
                  </a:cubicBezTo>
                  <a:cubicBezTo>
                    <a:pt x="108" y="91"/>
                    <a:pt x="102" y="93"/>
                    <a:pt x="96" y="93"/>
                  </a:cubicBezTo>
                  <a:cubicBezTo>
                    <a:pt x="89" y="94"/>
                    <a:pt x="83" y="93"/>
                    <a:pt x="76" y="92"/>
                  </a:cubicBezTo>
                  <a:cubicBezTo>
                    <a:pt x="70" y="90"/>
                    <a:pt x="63" y="87"/>
                    <a:pt x="56" y="82"/>
                  </a:cubicBezTo>
                  <a:cubicBezTo>
                    <a:pt x="48" y="77"/>
                    <a:pt x="42" y="71"/>
                    <a:pt x="37" y="64"/>
                  </a:cubicBezTo>
                  <a:cubicBezTo>
                    <a:pt x="33" y="57"/>
                    <a:pt x="31" y="50"/>
                    <a:pt x="33" y="44"/>
                  </a:cubicBezTo>
                  <a:cubicBezTo>
                    <a:pt x="35" y="38"/>
                    <a:pt x="38" y="34"/>
                    <a:pt x="42" y="32"/>
                  </a:cubicBezTo>
                  <a:cubicBezTo>
                    <a:pt x="46" y="31"/>
                    <a:pt x="51" y="30"/>
                    <a:pt x="56" y="31"/>
                  </a:cubicBezTo>
                  <a:cubicBezTo>
                    <a:pt x="60" y="32"/>
                    <a:pt x="65" y="33"/>
                    <a:pt x="70" y="36"/>
                  </a:cubicBezTo>
                  <a:cubicBezTo>
                    <a:pt x="74" y="38"/>
                    <a:pt x="78" y="42"/>
                    <a:pt x="81" y="46"/>
                  </a:cubicBezTo>
                  <a:cubicBezTo>
                    <a:pt x="84" y="50"/>
                    <a:pt x="87" y="56"/>
                    <a:pt x="88" y="63"/>
                  </a:cubicBezTo>
                  <a:cubicBezTo>
                    <a:pt x="91" y="59"/>
                    <a:pt x="96" y="57"/>
                    <a:pt x="101" y="56"/>
                  </a:cubicBezTo>
                  <a:cubicBezTo>
                    <a:pt x="106" y="56"/>
                    <a:pt x="113" y="56"/>
                    <a:pt x="120" y="57"/>
                  </a:cubicBezTo>
                  <a:cubicBezTo>
                    <a:pt x="116" y="44"/>
                    <a:pt x="108" y="33"/>
                    <a:pt x="95" y="24"/>
                  </a:cubicBezTo>
                  <a:cubicBezTo>
                    <a:pt x="83" y="15"/>
                    <a:pt x="71" y="9"/>
                    <a:pt x="60" y="7"/>
                  </a:cubicBezTo>
                  <a:cubicBezTo>
                    <a:pt x="48" y="4"/>
                    <a:pt x="39" y="4"/>
                    <a:pt x="31" y="7"/>
                  </a:cubicBezTo>
                  <a:cubicBezTo>
                    <a:pt x="23" y="9"/>
                    <a:pt x="16" y="14"/>
                    <a:pt x="11" y="20"/>
                  </a:cubicBezTo>
                  <a:cubicBezTo>
                    <a:pt x="7" y="27"/>
                    <a:pt x="4" y="35"/>
                    <a:pt x="3" y="43"/>
                  </a:cubicBezTo>
                  <a:cubicBezTo>
                    <a:pt x="2" y="52"/>
                    <a:pt x="5" y="61"/>
                    <a:pt x="10" y="72"/>
                  </a:cubicBezTo>
                  <a:cubicBezTo>
                    <a:pt x="15" y="83"/>
                    <a:pt x="21" y="91"/>
                    <a:pt x="29" y="97"/>
                  </a:cubicBezTo>
                  <a:cubicBezTo>
                    <a:pt x="37" y="103"/>
                    <a:pt x="47" y="108"/>
                    <a:pt x="58" y="112"/>
                  </a:cubicBezTo>
                  <a:cubicBezTo>
                    <a:pt x="68" y="117"/>
                    <a:pt x="82" y="121"/>
                    <a:pt x="99" y="124"/>
                  </a:cubicBezTo>
                  <a:cubicBezTo>
                    <a:pt x="115" y="127"/>
                    <a:pt x="128" y="130"/>
                    <a:pt x="136" y="133"/>
                  </a:cubicBezTo>
                  <a:cubicBezTo>
                    <a:pt x="144" y="135"/>
                    <a:pt x="153" y="139"/>
                    <a:pt x="163" y="143"/>
                  </a:cubicBezTo>
                  <a:cubicBezTo>
                    <a:pt x="173" y="148"/>
                    <a:pt x="180" y="153"/>
                    <a:pt x="185" y="158"/>
                  </a:cubicBezTo>
                  <a:cubicBezTo>
                    <a:pt x="189" y="163"/>
                    <a:pt x="193" y="168"/>
                    <a:pt x="195" y="174"/>
                  </a:cubicBezTo>
                  <a:cubicBezTo>
                    <a:pt x="197" y="181"/>
                    <a:pt x="196" y="187"/>
                    <a:pt x="192" y="193"/>
                  </a:cubicBezTo>
                  <a:cubicBezTo>
                    <a:pt x="187" y="198"/>
                    <a:pt x="180" y="201"/>
                    <a:pt x="171" y="200"/>
                  </a:cubicBezTo>
                  <a:cubicBezTo>
                    <a:pt x="162" y="200"/>
                    <a:pt x="153" y="197"/>
                    <a:pt x="146" y="192"/>
                  </a:cubicBezTo>
                  <a:cubicBezTo>
                    <a:pt x="139" y="188"/>
                    <a:pt x="135" y="183"/>
                    <a:pt x="132" y="178"/>
                  </a:cubicBezTo>
                  <a:cubicBezTo>
                    <a:pt x="129" y="173"/>
                    <a:pt x="130" y="169"/>
                    <a:pt x="133" y="165"/>
                  </a:cubicBezTo>
                  <a:cubicBezTo>
                    <a:pt x="136" y="161"/>
                    <a:pt x="141" y="159"/>
                    <a:pt x="149" y="160"/>
                  </a:cubicBezTo>
                  <a:cubicBezTo>
                    <a:pt x="157" y="161"/>
                    <a:pt x="164" y="167"/>
                    <a:pt x="171" y="177"/>
                  </a:cubicBezTo>
                  <a:cubicBezTo>
                    <a:pt x="163" y="168"/>
                    <a:pt x="156" y="164"/>
                    <a:pt x="149" y="163"/>
                  </a:cubicBezTo>
                  <a:close/>
                  <a:moveTo>
                    <a:pt x="100" y="59"/>
                  </a:moveTo>
                  <a:cubicBezTo>
                    <a:pt x="96" y="59"/>
                    <a:pt x="91" y="62"/>
                    <a:pt x="86" y="67"/>
                  </a:cubicBezTo>
                  <a:cubicBezTo>
                    <a:pt x="84" y="58"/>
                    <a:pt x="82" y="52"/>
                    <a:pt x="79" y="48"/>
                  </a:cubicBezTo>
                  <a:cubicBezTo>
                    <a:pt x="77" y="44"/>
                    <a:pt x="73" y="41"/>
                    <a:pt x="69" y="38"/>
                  </a:cubicBezTo>
                  <a:cubicBezTo>
                    <a:pt x="64" y="36"/>
                    <a:pt x="60" y="34"/>
                    <a:pt x="56" y="34"/>
                  </a:cubicBezTo>
                  <a:cubicBezTo>
                    <a:pt x="52" y="34"/>
                    <a:pt x="48" y="34"/>
                    <a:pt x="45" y="36"/>
                  </a:cubicBezTo>
                  <a:cubicBezTo>
                    <a:pt x="42" y="37"/>
                    <a:pt x="39" y="40"/>
                    <a:pt x="38" y="44"/>
                  </a:cubicBezTo>
                  <a:cubicBezTo>
                    <a:pt x="37" y="49"/>
                    <a:pt x="38" y="54"/>
                    <a:pt x="41" y="61"/>
                  </a:cubicBezTo>
                  <a:cubicBezTo>
                    <a:pt x="45" y="68"/>
                    <a:pt x="50" y="74"/>
                    <a:pt x="57" y="79"/>
                  </a:cubicBezTo>
                  <a:cubicBezTo>
                    <a:pt x="65" y="83"/>
                    <a:pt x="72" y="86"/>
                    <a:pt x="78" y="88"/>
                  </a:cubicBezTo>
                  <a:cubicBezTo>
                    <a:pt x="85" y="90"/>
                    <a:pt x="90" y="91"/>
                    <a:pt x="94" y="91"/>
                  </a:cubicBezTo>
                  <a:cubicBezTo>
                    <a:pt x="98" y="91"/>
                    <a:pt x="102" y="90"/>
                    <a:pt x="107" y="88"/>
                  </a:cubicBezTo>
                  <a:cubicBezTo>
                    <a:pt x="113" y="86"/>
                    <a:pt x="117" y="81"/>
                    <a:pt x="120" y="74"/>
                  </a:cubicBezTo>
                  <a:cubicBezTo>
                    <a:pt x="121" y="69"/>
                    <a:pt x="121" y="64"/>
                    <a:pt x="121" y="60"/>
                  </a:cubicBezTo>
                  <a:cubicBezTo>
                    <a:pt x="111" y="58"/>
                    <a:pt x="104" y="58"/>
                    <a:pt x="100"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solidFill>
                  <a:schemeClr val="bg1"/>
                </a:solidFill>
                <a:latin typeface="造字工房悦黑体验版常规体" pitchFamily="50" charset="-122"/>
                <a:ea typeface="造字工房悦黑体验版常规体" pitchFamily="50" charset="-122"/>
              </a:endParaRPr>
            </a:p>
          </p:txBody>
        </p:sp>
      </p:grpSp>
      <p:sp>
        <p:nvSpPr>
          <p:cNvPr id="46" name="文本框 21"/>
          <p:cNvSpPr txBox="1">
            <a:spLocks noChangeArrowheads="1"/>
          </p:cNvSpPr>
          <p:nvPr/>
        </p:nvSpPr>
        <p:spPr bwMode="auto">
          <a:xfrm>
            <a:off x="5556251" y="2562225"/>
            <a:ext cx="8322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000" b="1">
                <a:solidFill>
                  <a:schemeClr val="bg1"/>
                </a:solidFill>
                <a:latin typeface="造字工房悦黑体验版常规体" pitchFamily="50" charset="-122"/>
                <a:ea typeface="造字工房悦黑体验版常规体" pitchFamily="50" charset="-122"/>
              </a:rPr>
              <a:t>02</a:t>
            </a:r>
            <a:endParaRPr lang="zh-CN" altLang="en-US" sz="4000" b="1">
              <a:solidFill>
                <a:schemeClr val="bg1"/>
              </a:solidFill>
              <a:latin typeface="造字工房悦黑体验版常规体" pitchFamily="50" charset="-122"/>
              <a:ea typeface="造字工房悦黑体验版常规体" pitchFamily="50" charset="-122"/>
            </a:endParaRPr>
          </a:p>
        </p:txBody>
      </p:sp>
      <p:grpSp>
        <p:nvGrpSpPr>
          <p:cNvPr id="47" name="组合 30"/>
          <p:cNvGrpSpPr/>
          <p:nvPr/>
        </p:nvGrpSpPr>
        <p:grpSpPr>
          <a:xfrm>
            <a:off x="3778249" y="4238626"/>
            <a:ext cx="4605339" cy="125413"/>
            <a:chOff x="3963662" y="4268415"/>
            <a:chExt cx="4604333" cy="125388"/>
          </a:xfrm>
        </p:grpSpPr>
        <p:cxnSp>
          <p:nvCxnSpPr>
            <p:cNvPr id="48" name="直接连接符 47"/>
            <p:cNvCxnSpPr>
              <a:stCxn id="49" idx="2"/>
              <a:endCxn id="50" idx="6"/>
            </p:cNvCxnSpPr>
            <p:nvPr/>
          </p:nvCxnSpPr>
          <p:spPr>
            <a:xfrm>
              <a:off x="3963662" y="4331902"/>
              <a:ext cx="4604333" cy="0"/>
            </a:xfrm>
            <a:prstGeom prst="line">
              <a:avLst/>
            </a:prstGeom>
            <a:ln w="38100">
              <a:solidFill>
                <a:srgbClr val="F6F6F6"/>
              </a:solidFill>
            </a:ln>
          </p:spPr>
          <p:style>
            <a:lnRef idx="1">
              <a:schemeClr val="accent1"/>
            </a:lnRef>
            <a:fillRef idx="0">
              <a:schemeClr val="accent1"/>
            </a:fillRef>
            <a:effectRef idx="0">
              <a:schemeClr val="accent1"/>
            </a:effectRef>
            <a:fontRef idx="minor">
              <a:schemeClr val="tx1"/>
            </a:fontRef>
          </p:style>
        </p:cxnSp>
        <p:sp>
          <p:nvSpPr>
            <p:cNvPr id="49" name="Oval 4521"/>
            <p:cNvSpPr>
              <a:spLocks noChangeArrowheads="1"/>
            </p:cNvSpPr>
            <p:nvPr/>
          </p:nvSpPr>
          <p:spPr bwMode="auto">
            <a:xfrm>
              <a:off x="3963662" y="4268415"/>
              <a:ext cx="133679" cy="125388"/>
            </a:xfrm>
            <a:prstGeom prst="ellipse">
              <a:avLst/>
            </a:prstGeom>
            <a:solidFill>
              <a:srgbClr val="F5E7D3"/>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100">
                <a:solidFill>
                  <a:schemeClr val="bg1"/>
                </a:solidFill>
                <a:latin typeface="造字工房悦黑体验版常规体" pitchFamily="50" charset="-122"/>
                <a:ea typeface="造字工房悦黑体验版常规体" pitchFamily="50" charset="-122"/>
              </a:endParaRPr>
            </a:p>
          </p:txBody>
        </p:sp>
        <p:sp>
          <p:nvSpPr>
            <p:cNvPr id="50" name="Oval 4522"/>
            <p:cNvSpPr>
              <a:spLocks noChangeArrowheads="1"/>
            </p:cNvSpPr>
            <p:nvPr/>
          </p:nvSpPr>
          <p:spPr bwMode="auto">
            <a:xfrm>
              <a:off x="8434316" y="4268415"/>
              <a:ext cx="133679" cy="125388"/>
            </a:xfrm>
            <a:prstGeom prst="ellipse">
              <a:avLst/>
            </a:prstGeom>
            <a:solidFill>
              <a:srgbClr val="F5E7D3"/>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100">
                <a:solidFill>
                  <a:schemeClr val="bg1"/>
                </a:solidFill>
                <a:latin typeface="造字工房悦黑体验版常规体" pitchFamily="50" charset="-122"/>
                <a:ea typeface="造字工房悦黑体验版常规体" pitchFamily="50" charset="-122"/>
              </a:endParaRPr>
            </a:p>
          </p:txBody>
        </p:sp>
      </p:grpSp>
      <p:sp>
        <p:nvSpPr>
          <p:cNvPr id="51" name="文本框 31"/>
          <p:cNvSpPr txBox="1">
            <a:spLocks noChangeArrowheads="1"/>
          </p:cNvSpPr>
          <p:nvPr/>
        </p:nvSpPr>
        <p:spPr bwMode="auto">
          <a:xfrm>
            <a:off x="4176714" y="4452939"/>
            <a:ext cx="38750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600">
                <a:solidFill>
                  <a:schemeClr val="bg1"/>
                </a:solidFill>
                <a:latin typeface="造字工房悦黑体验版常规体" pitchFamily="50" charset="-122"/>
                <a:ea typeface="造字工房悦黑体验版常规体" pitchFamily="50" charset="-122"/>
              </a:rPr>
              <a:t>Click here to add your title.</a:t>
            </a:r>
            <a:endParaRPr lang="zh-CN" altLang="en-US" sz="1600">
              <a:solidFill>
                <a:schemeClr val="bg1"/>
              </a:solidFill>
              <a:latin typeface="造字工房悦黑体验版常规体" pitchFamily="50" charset="-122"/>
              <a:ea typeface="造字工房悦黑体验版常规体" pitchFamily="50" charset="-122"/>
            </a:endParaRPr>
          </a:p>
        </p:txBody>
      </p:sp>
      <p:sp>
        <p:nvSpPr>
          <p:cNvPr id="52" name="文本框 32"/>
          <p:cNvSpPr txBox="1">
            <a:spLocks noChangeArrowheads="1"/>
          </p:cNvSpPr>
          <p:nvPr/>
        </p:nvSpPr>
        <p:spPr bwMode="auto">
          <a:xfrm>
            <a:off x="4143375" y="4721226"/>
            <a:ext cx="38750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600">
                <a:solidFill>
                  <a:schemeClr val="bg1"/>
                </a:solidFill>
                <a:latin typeface="造字工房悦黑体验版常规体" pitchFamily="50" charset="-122"/>
                <a:ea typeface="造字工房悦黑体验版常规体" pitchFamily="50" charset="-122"/>
              </a:rPr>
              <a:t>Click here to add your title.</a:t>
            </a:r>
            <a:endParaRPr lang="zh-CN" altLang="en-US" sz="1600">
              <a:solidFill>
                <a:schemeClr val="bg1"/>
              </a:solidFill>
              <a:latin typeface="造字工房悦黑体验版常规体" pitchFamily="50" charset="-122"/>
              <a:ea typeface="造字工房悦黑体验版常规体" pitchFamily="50" charset="-122"/>
            </a:endParaRPr>
          </a:p>
        </p:txBody>
      </p:sp>
    </p:spTree>
  </p:cSld>
  <p:clrMapOvr>
    <a:masterClrMapping/>
  </p:clrMapOvr>
  <mc:AlternateContent>
    <mc:Choice xmlns:p14="http://schemas.microsoft.com/office/powerpoint/2010/main" Requires="p14">
      <p:transition advClick="0" advTm="2000" p14:dur="0"/>
    </mc:Choice>
    <mc:Fallback>
      <p:transition advClick="0" advTm="2000"/>
    </mc:Fallback>
  </mc:AlternateConten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SELECTED" val="True"/>
</p:tagLst>
</file>

<file path=ppt/tags/tag62.xml><?xml version="1.0" encoding="utf-8"?>
<p:tagLst xmlns:p="http://schemas.openxmlformats.org/presentationml/2006/main">
  <p:tag name="KSO_WM_UNIT_PLACING_PICTURE_USER_VIEWPORT" val="{&quot;height&quot;:2248.9905511811025,&quot;width&quot;:4497.979527559055}"/>
</p:tagLst>
</file>

<file path=ppt/tags/tag63.xml><?xml version="1.0" encoding="utf-8"?>
<p:tagLst xmlns:p="http://schemas.openxmlformats.org/presentationml/2006/main">
  <p:tag name="KSO_WM_UNIT_PLACING_PICTURE_USER_VIEWPORT" val="{&quot;height&quot;:3870,&quot;width&quot;:3870}"/>
</p:tagLst>
</file>

<file path=ppt/tags/tag64.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248</Paragraphs>
  <Slides>29</Slides>
  <Notes>6</Notes>
  <TotalTime>0</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29</vt:i4>
      </vt:variant>
    </vt:vector>
  </HeadingPairs>
  <TitlesOfParts>
    <vt:vector baseType="lpstr" size="43">
      <vt:lpstr>Arial</vt:lpstr>
      <vt:lpstr>Calibri Light</vt:lpstr>
      <vt:lpstr>Calibri</vt:lpstr>
      <vt:lpstr>宋体</vt:lpstr>
      <vt:lpstr>造字工房悦黑体验版常规体</vt:lpstr>
      <vt:lpstr>微软雅黑</vt:lpstr>
      <vt:lpstr>幼圆</vt:lpstr>
      <vt:lpstr>Impact</vt:lpstr>
      <vt:lpstr>微软雅黑 Light</vt:lpstr>
      <vt:lpstr>Open Sans</vt:lpstr>
      <vt:lpstr>Gill Sans</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 风云办公</dc:creator>
  <cp:lastModifiedBy>xiaoke</cp:lastModifiedBy>
  <cp:revision>45</cp:revision>
  <dcterms:created xsi:type="dcterms:W3CDTF">2015-04-22T08:51:00Z</dcterms:created>
  <dcterms:modified xsi:type="dcterms:W3CDTF">2023-05-08T06:39:40Z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BE9A4468ED3D48D382F529C58B48409B</vt:lpwstr>
  </property>
  <property fmtid="{D5CDD505-2E9C-101B-9397-08002B2CF9AE}" pid="3" name="KSOProductBuildVer">
    <vt:lpwstr>2052-11.1.0.10495</vt:lpwstr>
  </property>
</Properties>
</file>