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68" r:id="rId5"/>
    <p:sldId id="272" r:id="rId6"/>
    <p:sldId id="276" r:id="rId7"/>
    <p:sldId id="277" r:id="rId8"/>
    <p:sldId id="273" r:id="rId9"/>
    <p:sldId id="278" r:id="rId10"/>
    <p:sldId id="280" r:id="rId11"/>
    <p:sldId id="279" r:id="rId12"/>
    <p:sldId id="281" r:id="rId13"/>
    <p:sldId id="282" r:id="rId14"/>
    <p:sldId id="274" r:id="rId15"/>
    <p:sldId id="283" r:id="rId16"/>
    <p:sldId id="275" r:id="rId17"/>
    <p:sldId id="284" r:id="rId18"/>
    <p:sldId id="285" r:id="rId19"/>
    <p:sldId id="291" r:id="rId20"/>
    <p:sldId id="305" r:id="rId21"/>
  </p:sldIdLst>
  <p:sldSz cx="9144000" cy="5143500" type="screen16x9"/>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744"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tags" Target="tags/tag122.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E982C-78DA-40D4-9A3D-C1DFA7400F4B}"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27AD0-FFAE-4D9E-9F97-62A29F86502A}"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17</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18</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126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zh-CN" altLang="en-US"/>
              <a:t>模板来自于 </a:t>
            </a:r>
            <a:r>
              <a:rPr lang="en-US" altLang="zh-CN"/>
              <a:t>http://meihua.docer.com/</a:t>
            </a: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幼圆" panose="02010509060101010101" pitchFamily="49" charset="-122"/>
              </a:defRPr>
            </a:lvl1pPr>
            <a:lvl2pPr marL="742950" indent="-285750">
              <a:defRPr>
                <a:solidFill>
                  <a:schemeClr val="tx1"/>
                </a:solidFill>
                <a:latin typeface="Calibri" panose="020f0502020204030204" pitchFamily="34" charset="0"/>
                <a:ea typeface="幼圆" panose="02010509060101010101" pitchFamily="49" charset="-122"/>
              </a:defRPr>
            </a:lvl2pPr>
            <a:lvl3pPr marL="1143000" indent="-228600">
              <a:defRPr>
                <a:solidFill>
                  <a:schemeClr val="tx1"/>
                </a:solidFill>
                <a:latin typeface="Calibri" panose="020f0502020204030204" pitchFamily="34" charset="0"/>
                <a:ea typeface="幼圆" panose="02010509060101010101" pitchFamily="49" charset="-122"/>
              </a:defRPr>
            </a:lvl3pPr>
            <a:lvl4pPr marL="1600200" indent="-228600">
              <a:defRPr>
                <a:solidFill>
                  <a:schemeClr val="tx1"/>
                </a:solidFill>
                <a:latin typeface="Calibri" panose="020f0502020204030204" pitchFamily="34" charset="0"/>
                <a:ea typeface="幼圆" panose="02010509060101010101" pitchFamily="49" charset="-122"/>
              </a:defRPr>
            </a:lvl4pPr>
            <a:lvl5pPr marL="2057400" indent="-228600">
              <a:defRPr>
                <a:solidFill>
                  <a:schemeClr val="tx1"/>
                </a:solidFill>
                <a:latin typeface="Calibri" panose="020f0502020204030204" pitchFamily="34" charset="0"/>
                <a:ea typeface="幼圆" panose="02010509060101010101" pitchFamily="49" charset="-122"/>
              </a:defRPr>
            </a:lvl5pPr>
            <a:lvl6pPr marL="25146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6pPr>
            <a:lvl7pPr marL="29718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7pPr>
            <a:lvl8pPr marL="34290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8pPr>
            <a:lvl9pPr marL="38862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9pPr>
          </a:lstStyle>
          <a:p>
            <a:pPr fontAlgn="base">
              <a:spcBef>
                <a:spcPct val="0"/>
              </a:spcBef>
              <a:spcAft>
                <a:spcPct val="0"/>
              </a:spcAft>
            </a:pPr>
            <a:fld id="{8EEB7819-16B8-45AB-83B6-5D5E52D32E3A}" type="slidenum">
              <a:rPr lang="zh-CN" altLang="en-US">
                <a:ea typeface="宋体" panose="02010600030101010101" pitchFamily="2" charset="-122"/>
              </a:rPr>
              <a:t>2</a:t>
            </a:fld>
            <a:endParaRPr lang="zh-CN" altLang="en-US">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FD8B2F51-A7C0-465D-B465-AC4E2CA7E1A9}"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A98B81B-A03A-4094-9532-9C7CD7ED733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FD8B2F51-A7C0-465D-B465-AC4E2CA7E1A9}"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A98B81B-A03A-4094-9532-9C7CD7ED733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FD8B2F51-A7C0-465D-B465-AC4E2CA7E1A9}"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A98B81B-A03A-4094-9532-9C7CD7ED733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FD8B2F51-A7C0-465D-B465-AC4E2CA7E1A9}"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A98B81B-A03A-4094-9532-9C7CD7ED733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FD8B2F51-A7C0-465D-B465-AC4E2CA7E1A9}"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A98B81B-A03A-4094-9532-9C7CD7ED733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Date Placeholder 4"/>
          <p:cNvSpPr>
            <a:spLocks noGrp="1"/>
          </p:cNvSpPr>
          <p:nvPr>
            <p:ph type="dt" sz="half" idx="10"/>
          </p:nvPr>
        </p:nvSpPr>
        <p:spPr/>
        <p:txBody>
          <a:bodyPr/>
          <a:lstStyle/>
          <a:p>
            <a:fld id="{FD8B2F51-A7C0-465D-B465-AC4E2CA7E1A9}"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A98B81B-A03A-4094-9532-9C7CD7ED733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Date Placeholder 6"/>
          <p:cNvSpPr>
            <a:spLocks noGrp="1"/>
          </p:cNvSpPr>
          <p:nvPr>
            <p:ph type="dt" sz="half" idx="10"/>
          </p:nvPr>
        </p:nvSpPr>
        <p:spPr/>
        <p:txBody>
          <a:bodyPr/>
          <a:lstStyle/>
          <a:p>
            <a:fld id="{FD8B2F51-A7C0-465D-B465-AC4E2CA7E1A9}" type="datetimeFigureOut">
              <a:rPr lang="zh-CN" altLang="en-US" smtClean="0"/>
              <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A98B81B-A03A-4094-9532-9C7CD7ED733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FD8B2F51-A7C0-465D-B465-AC4E2CA7E1A9}" type="datetimeFigureOut">
              <a:rPr lang="zh-CN" altLang="en-US" smtClean="0"/>
              <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A98B81B-A03A-4094-9532-9C7CD7ED733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FD8B2F51-A7C0-465D-B465-AC4E2CA7E1A9}"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A98B81B-A03A-4094-9532-9C7CD7ED733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FD8B2F51-A7C0-465D-B465-AC4E2CA7E1A9}"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A98B81B-A03A-4094-9532-9C7CD7ED733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FD8B2F51-A7C0-465D-B465-AC4E2CA7E1A9}"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A98B81B-A03A-4094-9532-9C7CD7ED733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l="-11000" r="-11000"/>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8B2F51-A7C0-465D-B465-AC4E2CA7E1A9}" type="datetimeFigureOut">
              <a:rPr lang="zh-CN" altLang="en-US" smtClean="0"/>
              <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A98B81B-A03A-4094-9532-9C7CD7ED7330}"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p14="http://schemas.microsoft.com/office/powerpoint/2010/main" Requires="p14">
      <p:transition spd="slow" advClick="0" advTm="0" p14:dur="2000"/>
    </mc:Choice>
    <mc:Fallback>
      <p:transition spd="slow" advClick="0" advTm="0"/>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 Id="rId7" Type="http://schemas.openxmlformats.org/officeDocument/2006/relationships/image" Target="../media/image6.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 Id="rId3" Type="http://schemas.openxmlformats.org/officeDocument/2006/relationships/image" Target="../media/image14.png" /><Relationship Id="rId4" Type="http://schemas.openxmlformats.org/officeDocument/2006/relationships/tags" Target="../tags/tag105.xml" /><Relationship Id="rId5" Type="http://schemas.openxmlformats.org/officeDocument/2006/relationships/image" Target="../media/image13.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 Id="rId3" Type="http://schemas.openxmlformats.org/officeDocument/2006/relationships/image" Target="../media/image18.png" /><Relationship Id="rId4" Type="http://schemas.openxmlformats.org/officeDocument/2006/relationships/tags" Target="../tags/tag106.xml" /><Relationship Id="rId5" Type="http://schemas.openxmlformats.org/officeDocument/2006/relationships/image" Target="../media/image13.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12.xml" /><Relationship Id="rId2" Type="http://schemas.openxmlformats.org/officeDocument/2006/relationships/notesSlide" Target="../notesSlides/notesSlide12.xml" /><Relationship Id="rId3" Type="http://schemas.openxmlformats.org/officeDocument/2006/relationships/image" Target="../media/image9.png" /><Relationship Id="rId4" Type="http://schemas.openxmlformats.org/officeDocument/2006/relationships/tags" Target="../tags/tag107.xml" /><Relationship Id="rId5" Type="http://schemas.openxmlformats.org/officeDocument/2006/relationships/tags" Target="../tags/tag108.xml" /><Relationship Id="rId6" Type="http://schemas.openxmlformats.org/officeDocument/2006/relationships/tags" Target="../tags/tag109.xml" /><Relationship Id="rId7" Type="http://schemas.openxmlformats.org/officeDocument/2006/relationships/tags" Target="../tags/tag110.xml" /><Relationship Id="rId8" Type="http://schemas.openxmlformats.org/officeDocument/2006/relationships/tags" Target="../tags/tag111.xml" /><Relationship Id="rId9" Type="http://schemas.openxmlformats.org/officeDocument/2006/relationships/image" Target="../media/image10.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openxmlformats.org/officeDocument/2006/relationships/image" Target="../media/image11.png" /><Relationship Id="rId4" Type="http://schemas.openxmlformats.org/officeDocument/2006/relationships/tags" Target="../tags/tag113.xml" /><Relationship Id="rId5" Type="http://schemas.openxmlformats.org/officeDocument/2006/relationships/image" Target="../media/image13.png" /><Relationship Id="rId6" Type="http://schemas.openxmlformats.org/officeDocument/2006/relationships/image" Target="../media/image19.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19.xml" /><Relationship Id="rId2" Type="http://schemas.openxmlformats.org/officeDocument/2006/relationships/notesSlide" Target="../notesSlides/notesSlide14.xml" /><Relationship Id="rId3" Type="http://schemas.openxmlformats.org/officeDocument/2006/relationships/image" Target="../media/image9.png" /><Relationship Id="rId4" Type="http://schemas.openxmlformats.org/officeDocument/2006/relationships/tags" Target="../tags/tag114.xml" /><Relationship Id="rId5" Type="http://schemas.openxmlformats.org/officeDocument/2006/relationships/tags" Target="../tags/tag115.xml" /><Relationship Id="rId6" Type="http://schemas.openxmlformats.org/officeDocument/2006/relationships/tags" Target="../tags/tag116.xml" /><Relationship Id="rId7" Type="http://schemas.openxmlformats.org/officeDocument/2006/relationships/tags" Target="../tags/tag117.xml" /><Relationship Id="rId8" Type="http://schemas.openxmlformats.org/officeDocument/2006/relationships/tags" Target="../tags/tag118.xml" /><Relationship Id="rId9" Type="http://schemas.openxmlformats.org/officeDocument/2006/relationships/image" Target="../media/image10.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 Id="rId3" Type="http://schemas.openxmlformats.org/officeDocument/2006/relationships/image" Target="../media/image11.png" /><Relationship Id="rId4" Type="http://schemas.openxmlformats.org/officeDocument/2006/relationships/image" Target="../media/image20.png" /><Relationship Id="rId5" Type="http://schemas.openxmlformats.org/officeDocument/2006/relationships/tags" Target="../tags/tag120.xml" /><Relationship Id="rId6" Type="http://schemas.openxmlformats.org/officeDocument/2006/relationships/image" Target="../media/image13.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 Id="rId3" Type="http://schemas.openxmlformats.org/officeDocument/2006/relationships/image" Target="../media/image11.png" /><Relationship Id="rId4" Type="http://schemas.openxmlformats.org/officeDocument/2006/relationships/image" Target="../media/image21.png" /><Relationship Id="rId5" Type="http://schemas.openxmlformats.org/officeDocument/2006/relationships/image" Target="../media/image17.png" /><Relationship Id="rId6" Type="http://schemas.openxmlformats.org/officeDocument/2006/relationships/tags" Target="../tags/tag121.xml" /><Relationship Id="rId7" Type="http://schemas.openxmlformats.org/officeDocument/2006/relationships/image" Target="../media/image13.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22.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8.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6.xml" /><Relationship Id="rId11" Type="http://schemas.openxmlformats.org/officeDocument/2006/relationships/tags" Target="../tags/tag67.xml" /><Relationship Id="rId12" Type="http://schemas.openxmlformats.org/officeDocument/2006/relationships/tags" Target="../tags/tag68.xml" /><Relationship Id="rId13" Type="http://schemas.openxmlformats.org/officeDocument/2006/relationships/tags" Target="../tags/tag69.xml" /><Relationship Id="rId14" Type="http://schemas.openxmlformats.org/officeDocument/2006/relationships/tags" Target="../tags/tag70.xml" /><Relationship Id="rId15" Type="http://schemas.openxmlformats.org/officeDocument/2006/relationships/tags" Target="../tags/tag71.xml" /><Relationship Id="rId16" Type="http://schemas.openxmlformats.org/officeDocument/2006/relationships/tags" Target="../tags/tag72.xml" /><Relationship Id="rId17" Type="http://schemas.openxmlformats.org/officeDocument/2006/relationships/tags" Target="../tags/tag73.xml" /><Relationship Id="rId18" Type="http://schemas.openxmlformats.org/officeDocument/2006/relationships/tags" Target="../tags/tag74.xml" /><Relationship Id="rId19" Type="http://schemas.openxmlformats.org/officeDocument/2006/relationships/tags" Target="../tags/tag75.xml" /><Relationship Id="rId2" Type="http://schemas.openxmlformats.org/officeDocument/2006/relationships/notesSlide" Target="../notesSlides/notesSlide2.xml" /><Relationship Id="rId20" Type="http://schemas.openxmlformats.org/officeDocument/2006/relationships/tags" Target="../tags/tag76.xml" /><Relationship Id="rId21" Type="http://schemas.openxmlformats.org/officeDocument/2006/relationships/tags" Target="../tags/tag77.xml" /><Relationship Id="rId22" Type="http://schemas.openxmlformats.org/officeDocument/2006/relationships/tags" Target="../tags/tag78.xml" /><Relationship Id="rId23" Type="http://schemas.openxmlformats.org/officeDocument/2006/relationships/tags" Target="../tags/tag79.xml" /><Relationship Id="rId24" Type="http://schemas.openxmlformats.org/officeDocument/2006/relationships/image" Target="../media/image8.png" /><Relationship Id="rId25" Type="http://schemas.openxmlformats.org/officeDocument/2006/relationships/tags" Target="../tags/tag80.xml" /><Relationship Id="rId3" Type="http://schemas.openxmlformats.org/officeDocument/2006/relationships/image" Target="../media/image7.png"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image" Target="../media/image6.png" /><Relationship Id="rId8" Type="http://schemas.openxmlformats.org/officeDocument/2006/relationships/tags" Target="../tags/tag64.xml" /><Relationship Id="rId9" Type="http://schemas.openxmlformats.org/officeDocument/2006/relationships/tags" Target="../tags/tag65.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86.xml" /><Relationship Id="rId2" Type="http://schemas.openxmlformats.org/officeDocument/2006/relationships/notesSlide" Target="../notesSlides/notesSlide3.xml" /><Relationship Id="rId3" Type="http://schemas.openxmlformats.org/officeDocument/2006/relationships/image" Target="../media/image9.png" /><Relationship Id="rId4" Type="http://schemas.openxmlformats.org/officeDocument/2006/relationships/tags" Target="../tags/tag81.xml" /><Relationship Id="rId5" Type="http://schemas.openxmlformats.org/officeDocument/2006/relationships/tags" Target="../tags/tag82.xml" /><Relationship Id="rId6" Type="http://schemas.openxmlformats.org/officeDocument/2006/relationships/tags" Target="../tags/tag83.xml" /><Relationship Id="rId7" Type="http://schemas.openxmlformats.org/officeDocument/2006/relationships/tags" Target="../tags/tag84.xml" /><Relationship Id="rId8" Type="http://schemas.openxmlformats.org/officeDocument/2006/relationships/tags" Target="../tags/tag85.xml" /><Relationship Id="rId9" Type="http://schemas.openxmlformats.org/officeDocument/2006/relationships/image" Target="../media/image10.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11.png" /><Relationship Id="rId4" Type="http://schemas.openxmlformats.org/officeDocument/2006/relationships/tags" Target="../tags/tag87.xml" /><Relationship Id="rId5" Type="http://schemas.openxmlformats.org/officeDocument/2006/relationships/image" Target="../media/image12.png" /><Relationship Id="rId6" Type="http://schemas.openxmlformats.org/officeDocument/2006/relationships/tags" Target="../tags/tag88.xml" /><Relationship Id="rId7" Type="http://schemas.openxmlformats.org/officeDocument/2006/relationships/image" Target="../media/image13.png" /><Relationship Id="rId8" Type="http://schemas.openxmlformats.org/officeDocument/2006/relationships/tags" Target="../tags/tag89.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11.png" /><Relationship Id="rId4" Type="http://schemas.openxmlformats.org/officeDocument/2006/relationships/tags" Target="../tags/tag90.xml" /><Relationship Id="rId5" Type="http://schemas.openxmlformats.org/officeDocument/2006/relationships/tags" Target="../tags/tag91.xml" /><Relationship Id="rId6" Type="http://schemas.openxmlformats.org/officeDocument/2006/relationships/image" Target="../media/image13.png" /><Relationship Id="rId7" Type="http://schemas.openxmlformats.org/officeDocument/2006/relationships/tags" Target="../tags/tag92.xml" /><Relationship Id="rId8" Type="http://schemas.openxmlformats.org/officeDocument/2006/relationships/image" Target="../media/image1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98.xml" /><Relationship Id="rId2" Type="http://schemas.openxmlformats.org/officeDocument/2006/relationships/notesSlide" Target="../notesSlides/notesSlide6.xml" /><Relationship Id="rId3" Type="http://schemas.openxmlformats.org/officeDocument/2006/relationships/image" Target="../media/image9.png" /><Relationship Id="rId4" Type="http://schemas.openxmlformats.org/officeDocument/2006/relationships/tags" Target="../tags/tag93.xml" /><Relationship Id="rId5" Type="http://schemas.openxmlformats.org/officeDocument/2006/relationships/tags" Target="../tags/tag94.xml" /><Relationship Id="rId6" Type="http://schemas.openxmlformats.org/officeDocument/2006/relationships/tags" Target="../tags/tag95.xml" /><Relationship Id="rId7" Type="http://schemas.openxmlformats.org/officeDocument/2006/relationships/tags" Target="../tags/tag96.xml" /><Relationship Id="rId8" Type="http://schemas.openxmlformats.org/officeDocument/2006/relationships/tags" Target="../tags/tag97.xml" /><Relationship Id="rId9" Type="http://schemas.openxmlformats.org/officeDocument/2006/relationships/image" Target="../media/image10.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11.png" /><Relationship Id="rId4" Type="http://schemas.openxmlformats.org/officeDocument/2006/relationships/tags" Target="../tags/tag99.xml" /><Relationship Id="rId5" Type="http://schemas.openxmlformats.org/officeDocument/2006/relationships/tags" Target="../tags/tag100.xml" /><Relationship Id="rId6" Type="http://schemas.openxmlformats.org/officeDocument/2006/relationships/image" Target="../media/image13.png" /><Relationship Id="rId7" Type="http://schemas.openxmlformats.org/officeDocument/2006/relationships/tags" Target="../tags/tag101.xml" /><Relationship Id="rId8" Type="http://schemas.openxmlformats.org/officeDocument/2006/relationships/image" Target="../media/image15.jpeg" /><Relationship Id="rId9" Type="http://schemas.openxmlformats.org/officeDocument/2006/relationships/tags" Target="../tags/tag10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 Id="rId3" Type="http://schemas.openxmlformats.org/officeDocument/2006/relationships/image" Target="../media/image11.png" /><Relationship Id="rId4" Type="http://schemas.openxmlformats.org/officeDocument/2006/relationships/tags" Target="../tags/tag103.xml" /><Relationship Id="rId5" Type="http://schemas.openxmlformats.org/officeDocument/2006/relationships/image" Target="../media/image13.png" /><Relationship Id="rId6" Type="http://schemas.openxmlformats.org/officeDocument/2006/relationships/image" Target="../media/image16.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 Id="rId3" Type="http://schemas.openxmlformats.org/officeDocument/2006/relationships/image" Target="../media/image11.png" /><Relationship Id="rId4" Type="http://schemas.openxmlformats.org/officeDocument/2006/relationships/image" Target="../media/image17.png" /><Relationship Id="rId5" Type="http://schemas.openxmlformats.org/officeDocument/2006/relationships/tags" Target="../tags/tag104.xml" /><Relationship Id="rId6" Type="http://schemas.openxmlformats.org/officeDocument/2006/relationships/image" Target="../media/image13.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448" y="267507"/>
            <a:ext cx="4895116" cy="4895116"/>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458" y="2715065"/>
            <a:ext cx="2943872" cy="2943872"/>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672" y="-1698667"/>
            <a:ext cx="3348295" cy="6842167"/>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3936" y="2756290"/>
            <a:ext cx="4207152" cy="3049545"/>
          </a:xfrm>
          <a:prstGeom prst="rect">
            <a:avLst/>
          </a:prstGeom>
        </p:spPr>
      </p:pic>
      <p:sp>
        <p:nvSpPr>
          <p:cNvPr id="16" name="文本框 8"/>
          <p:cNvSpPr txBox="1">
            <a:spLocks noChangeArrowheads="1"/>
          </p:cNvSpPr>
          <p:nvPr/>
        </p:nvSpPr>
        <p:spPr bwMode="auto">
          <a:xfrm>
            <a:off x="2709153" y="1829841"/>
            <a:ext cx="423478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方正启体简体" panose="03000509000000000000" pitchFamily="65" charset="-122"/>
              </a:defRPr>
            </a:lvl1pPr>
            <a:lvl2pPr marL="742950" indent="-285750">
              <a:defRPr sz="1300">
                <a:solidFill>
                  <a:schemeClr val="tx1"/>
                </a:solidFill>
                <a:latin typeface="Lao UI" panose="020b0502040204020203" pitchFamily="34" charset="0"/>
                <a:ea typeface="方正启体简体" panose="03000509000000000000" pitchFamily="65" charset="-122"/>
              </a:defRPr>
            </a:lvl2pPr>
            <a:lvl3pPr marL="1143000" indent="-228600">
              <a:defRPr sz="1300">
                <a:solidFill>
                  <a:schemeClr val="tx1"/>
                </a:solidFill>
                <a:latin typeface="Lao UI" panose="020b0502040204020203" pitchFamily="34" charset="0"/>
                <a:ea typeface="方正启体简体" panose="03000509000000000000" pitchFamily="65" charset="-122"/>
              </a:defRPr>
            </a:lvl3pPr>
            <a:lvl4pPr marL="1600200" indent="-228600">
              <a:defRPr sz="1300">
                <a:solidFill>
                  <a:schemeClr val="tx1"/>
                </a:solidFill>
                <a:latin typeface="Lao UI" panose="020b0502040204020203" pitchFamily="34" charset="0"/>
                <a:ea typeface="方正启体简体" panose="03000509000000000000" pitchFamily="65" charset="-122"/>
              </a:defRPr>
            </a:lvl4pPr>
            <a:lvl5pPr marL="2057400" indent="-228600">
              <a:defRPr sz="1300">
                <a:solidFill>
                  <a:schemeClr val="tx1"/>
                </a:solidFill>
                <a:latin typeface="Lao UI" panose="020b0502040204020203" pitchFamily="34" charset="0"/>
                <a:ea typeface="方正启体简体" panose="03000509000000000000" pitchFamily="65"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方正启体简体" panose="03000509000000000000" pitchFamily="65"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方正启体简体" panose="03000509000000000000" pitchFamily="65"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方正启体简体" panose="03000509000000000000" pitchFamily="65"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方正启体简体" panose="03000509000000000000" pitchFamily="65" charset="-122"/>
              </a:defRPr>
            </a:lvl9pPr>
          </a:lstStyle>
          <a:p>
            <a:pPr eaLnBrk="1" hangingPunct="1">
              <a:lnSpc>
                <a:spcPct val="150000"/>
              </a:lnSpc>
            </a:pPr>
            <a:r>
              <a:rPr lang="zh-CN" altLang="en-US" sz="1600">
                <a:solidFill>
                  <a:schemeClr val="tx1">
                    <a:lumMod val="85000"/>
                    <a:lumOff val="15000"/>
                  </a:schemeClr>
                </a:solidFill>
                <a:latin typeface="+mn-lt"/>
                <a:ea typeface="+mn-ea"/>
                <a:cs typeface="+mn-ea"/>
                <a:sym typeface="+mn-lt"/>
              </a:rPr>
              <a:t>重阳节，又称重九节、晒秋节、“踏秋”，中国传统节日。庆祝重阳节一般会包括出游赏秋、登高远眺、观赏菊花、遍插茱萸、吃重阳糕、饮菊花酒等活动。</a:t>
            </a:r>
            <a:endParaRPr lang="zh-CN" altLang="en-US" sz="1600">
              <a:solidFill>
                <a:schemeClr val="tx1">
                  <a:lumMod val="85000"/>
                  <a:lumOff val="15000"/>
                </a:schemeClr>
              </a:solidFill>
              <a:latin typeface="+mn-lt"/>
              <a:ea typeface="+mn-ea"/>
              <a:cs typeface="+mn-ea"/>
              <a:sym typeface="+mn-lt"/>
            </a:endParaRPr>
          </a:p>
        </p:txBody>
      </p:sp>
      <p:pic>
        <p:nvPicPr>
          <p:cNvPr id="24" name="图片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2320" y="0"/>
            <a:ext cx="2073202" cy="2932264"/>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ppt_x</p:attrName>
                                        </p:attrNameLst>
                                      </p:cBhvr>
                                      <p:tavLst>
                                        <p:tav tm="0">
                                          <p:val>
                                            <p:strVal val="#ppt_x-#ppt_w*1.125000"/>
                                          </p:val>
                                        </p:tav>
                                        <p:tav tm="100000">
                                          <p:val>
                                            <p:strVal val="#ppt_x"/>
                                          </p:val>
                                        </p:tav>
                                      </p:tavLst>
                                    </p:anim>
                                    <p:animEffect transition="in" filter="wipe(right)">
                                      <p:cBhvr>
                                        <p:cTn id="18" dur="500"/>
                                        <p:tgtEl>
                                          <p:spTgt spid="16"/>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3300902" y="1029323"/>
            <a:ext cx="3139321" cy="3038833"/>
          </a:xfrm>
          <a:prstGeom prst="rect">
            <a:avLst/>
          </a:prstGeom>
          <a:noFill/>
        </p:spPr>
        <p:txBody>
          <a:bodyPr vert="eaVert">
            <a:spAutoFit/>
          </a:bodyPr>
          <a:lstStyle/>
          <a:p>
            <a:pPr eaLnBrk="1" fontAlgn="auto" hangingPunct="1">
              <a:lnSpc>
                <a:spcPct val="120000"/>
              </a:lnSpc>
              <a:spcBef>
                <a:spcPct val="0"/>
              </a:spcBef>
              <a:spcAft>
                <a:spcPct val="0"/>
              </a:spcAft>
              <a:defRPr/>
            </a:pPr>
            <a:r>
              <a:rPr lang="zh-CN" altLang="en-US" sz="1600">
                <a:latin typeface="+mn-lt"/>
                <a:ea typeface="+mn-ea"/>
              </a:rPr>
              <a:t>古代还风行九九插茱萸的习俗，所以又叫做茱萸节。茱萸入药，可制酒养身祛病。插茱萸和簪菊花在唐代就已经很普遍。茱萸香味浓，有驱虫去湿、逐风邪的作用，并能消积食，治寒热。民间认为九月初九也是逢凶之日，多灾多难，所以在重阳节人们喜欢佩带茱萸以辟邪求吉。茱萸因此还被人们称为“辟邪翁”。</a:t>
            </a:r>
            <a:endParaRPr lang="zh-CN" altLang="en-US" sz="1100">
              <a:latin typeface="+mn-lt"/>
              <a:ea typeface="+mn-ea"/>
            </a:endParaRPr>
          </a:p>
        </p:txBody>
      </p:sp>
      <p:grpSp>
        <p:nvGrpSpPr>
          <p:cNvPr id="3" name="组合 24"/>
          <p:cNvGrpSpPr/>
          <p:nvPr/>
        </p:nvGrpSpPr>
        <p:grpSpPr>
          <a:xfrm>
            <a:off x="1378631" y="1744056"/>
            <a:ext cx="1814512" cy="2324100"/>
            <a:chOff x="192505" y="1601919"/>
            <a:chExt cx="1815049" cy="2323813"/>
          </a:xfrm>
        </p:grpSpPr>
        <p:sp>
          <p:nvSpPr>
            <p:cNvPr id="4" name="文本框 3"/>
            <p:cNvSpPr txBox="1"/>
            <p:nvPr/>
          </p:nvSpPr>
          <p:spPr>
            <a:xfrm>
              <a:off x="192505" y="1716615"/>
              <a:ext cx="1340661" cy="1107859"/>
            </a:xfrm>
            <a:prstGeom prst="rect">
              <a:avLst/>
            </a:prstGeom>
            <a:noFill/>
            <a:ln>
              <a:noFill/>
            </a:ln>
          </p:spPr>
          <p:txBody>
            <a:bodyPr>
              <a:spAutoFit/>
            </a:bodyPr>
            <a:lstStyle/>
            <a:p>
              <a:pPr algn="ctr" eaLnBrk="1" fontAlgn="auto" hangingPunct="1">
                <a:spcBef>
                  <a:spcPct val="0"/>
                </a:spcBef>
                <a:spcAft>
                  <a:spcPct val="0"/>
                </a:spcAft>
                <a:defRPr/>
              </a:pPr>
              <a:r>
                <a:rPr lang="zh-CN" altLang="en-US" sz="6600">
                  <a:latin typeface="+mn-lt"/>
                  <a:ea typeface="汉鼎繁淡古" panose="02010609000101010101" pitchFamily="49" charset="-122"/>
                </a:rPr>
                <a:t>茱</a:t>
              </a:r>
              <a:endParaRPr lang="zh-CN" altLang="en-US" sz="6600">
                <a:latin typeface="+mn-lt"/>
                <a:ea typeface="汉鼎繁淡古" panose="02010609000101010101" pitchFamily="49" charset="-122"/>
              </a:endParaRPr>
            </a:p>
          </p:txBody>
        </p:sp>
        <p:sp>
          <p:nvSpPr>
            <p:cNvPr id="5" name="文本框 4"/>
            <p:cNvSpPr txBox="1"/>
            <p:nvPr/>
          </p:nvSpPr>
          <p:spPr>
            <a:xfrm>
              <a:off x="666893" y="2659607"/>
              <a:ext cx="1340661" cy="1107859"/>
            </a:xfrm>
            <a:prstGeom prst="rect">
              <a:avLst/>
            </a:prstGeom>
            <a:noFill/>
            <a:ln>
              <a:noFill/>
            </a:ln>
          </p:spPr>
          <p:txBody>
            <a:bodyPr>
              <a:spAutoFit/>
            </a:bodyPr>
            <a:lstStyle/>
            <a:p>
              <a:pPr algn="ctr" eaLnBrk="1" fontAlgn="auto" hangingPunct="1">
                <a:spcBef>
                  <a:spcPct val="0"/>
                </a:spcBef>
                <a:spcAft>
                  <a:spcPct val="0"/>
                </a:spcAft>
                <a:defRPr/>
              </a:pPr>
              <a:r>
                <a:rPr lang="zh-CN" altLang="en-US" sz="6600">
                  <a:latin typeface="+mn-lt"/>
                  <a:ea typeface="汉鼎繁淡古" panose="02010609000101010101" pitchFamily="49" charset="-122"/>
                </a:rPr>
                <a:t>萸</a:t>
              </a:r>
              <a:endParaRPr lang="zh-CN" altLang="en-US" sz="6600">
                <a:latin typeface="+mn-lt"/>
                <a:ea typeface="汉鼎繁淡古" panose="02010609000101010101" pitchFamily="49" charset="-122"/>
              </a:endParaRPr>
            </a:p>
          </p:txBody>
        </p:sp>
        <p:grpSp>
          <p:nvGrpSpPr>
            <p:cNvPr id="6" name="组合 14"/>
            <p:cNvGrpSpPr/>
            <p:nvPr/>
          </p:nvGrpSpPr>
          <p:grpSpPr>
            <a:xfrm>
              <a:off x="742520" y="1601919"/>
              <a:ext cx="603689" cy="2231126"/>
              <a:chOff x="842209" y="1691295"/>
              <a:chExt cx="504000" cy="2141750"/>
            </a:xfrm>
          </p:grpSpPr>
          <p:cxnSp>
            <p:nvCxnSpPr>
              <p:cNvPr id="15" name="直接连接符 14"/>
              <p:cNvCxnSpPr/>
              <p:nvPr/>
            </p:nvCxnSpPr>
            <p:spPr>
              <a:xfrm flipH="1" flipV="1">
                <a:off x="841727" y="1691295"/>
                <a:ext cx="0" cy="21636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41727" y="1691295"/>
                <a:ext cx="505108"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1346835" y="1691295"/>
                <a:ext cx="0" cy="1133646"/>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841727" y="2699997"/>
                <a:ext cx="0" cy="1133646"/>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41727" y="3833643"/>
                <a:ext cx="505108"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1345510" y="3617275"/>
                <a:ext cx="0" cy="216368"/>
              </a:xfrm>
              <a:prstGeom prst="line">
                <a:avLst/>
              </a:prstGeom>
              <a:ln>
                <a:noFill/>
              </a:ln>
            </p:spPr>
            <p:style>
              <a:lnRef idx="1">
                <a:schemeClr val="accent1"/>
              </a:lnRef>
              <a:fillRef idx="0">
                <a:schemeClr val="accent1"/>
              </a:fillRef>
              <a:effectRef idx="0">
                <a:schemeClr val="accent1"/>
              </a:effectRef>
              <a:fontRef idx="minor">
                <a:schemeClr val="tx1"/>
              </a:fontRef>
            </p:style>
          </p:cxnSp>
        </p:grpSp>
        <p:grpSp>
          <p:nvGrpSpPr>
            <p:cNvPr id="7" name="组合 15"/>
            <p:cNvGrpSpPr/>
            <p:nvPr/>
          </p:nvGrpSpPr>
          <p:grpSpPr>
            <a:xfrm>
              <a:off x="858231" y="1719434"/>
              <a:ext cx="626809" cy="2206298"/>
              <a:chOff x="842209" y="1691295"/>
              <a:chExt cx="504000" cy="2141750"/>
            </a:xfrm>
          </p:grpSpPr>
          <p:cxnSp>
            <p:nvCxnSpPr>
              <p:cNvPr id="9" name="直接连接符 8"/>
              <p:cNvCxnSpPr/>
              <p:nvPr/>
            </p:nvCxnSpPr>
            <p:spPr>
              <a:xfrm flipH="1" flipV="1">
                <a:off x="841914" y="1691242"/>
                <a:ext cx="0" cy="215721"/>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41914" y="1691242"/>
                <a:ext cx="50435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346267" y="1691242"/>
                <a:ext cx="0" cy="1134077"/>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841914" y="2698968"/>
                <a:ext cx="0" cy="1134077"/>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1914" y="3833045"/>
                <a:ext cx="50435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1344990" y="3617324"/>
                <a:ext cx="0" cy="215721"/>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1089104" y="1754785"/>
              <a:ext cx="354048" cy="825629"/>
            </a:xfrm>
            <a:prstGeom prst="rect">
              <a:avLst/>
            </a:prstGeom>
            <a:noFill/>
            <a:ln>
              <a:noFill/>
            </a:ln>
          </p:spPr>
          <p:txBody>
            <a:bodyPr vert="eaVert">
              <a:spAutoFit/>
            </a:bodyPr>
            <a:lstStyle/>
            <a:p>
              <a:pPr eaLnBrk="1" fontAlgn="auto" hangingPunct="1">
                <a:spcBef>
                  <a:spcPct val="0"/>
                </a:spcBef>
                <a:spcAft>
                  <a:spcPct val="0"/>
                </a:spcAft>
                <a:defRPr/>
              </a:pPr>
              <a:r>
                <a:rPr lang="en-US" altLang="zh-CN" sz="1100">
                  <a:latin typeface="+mn-lt"/>
                  <a:ea typeface="+mn-ea"/>
                </a:rPr>
                <a:t>Xi</a:t>
              </a:r>
              <a:r>
                <a:rPr lang="zh-CN" altLang="en-US" sz="1100">
                  <a:latin typeface="+mn-lt"/>
                  <a:ea typeface="+mn-ea"/>
                </a:rPr>
                <a:t> </a:t>
              </a:r>
              <a:r>
                <a:rPr lang="en-US" altLang="zh-CN" sz="1100">
                  <a:latin typeface="+mn-lt"/>
                  <a:ea typeface="+mn-ea"/>
                </a:rPr>
                <a:t>Shu</a:t>
              </a:r>
              <a:endParaRPr lang="en-US" altLang="zh-CN" sz="1100">
                <a:latin typeface="+mn-lt"/>
                <a:ea typeface="+mn-ea"/>
              </a:endParaRPr>
            </a:p>
          </p:txBody>
        </p:sp>
      </p:gr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781" y="1382142"/>
            <a:ext cx="3602438" cy="3602438"/>
          </a:xfrm>
          <a:prstGeom prst="rect">
            <a:avLst/>
          </a:prstGeom>
        </p:spPr>
      </p:pic>
      <p:grpSp>
        <p:nvGrpSpPr>
          <p:cNvPr id="25" name="PA_组合 24"/>
          <p:cNvGrpSpPr/>
          <p:nvPr>
            <p:custDataLst>
              <p:tags r:id="rId4"/>
            </p:custDataLst>
          </p:nvPr>
        </p:nvGrpSpPr>
        <p:grpSpPr>
          <a:xfrm>
            <a:off x="124180" y="184403"/>
            <a:ext cx="3068963" cy="995309"/>
            <a:chOff x="124180" y="184403"/>
            <a:chExt cx="3068963" cy="995309"/>
          </a:xfrm>
        </p:grpSpPr>
        <p:sp>
          <p:nvSpPr>
            <p:cNvPr id="22" name="文本框 21"/>
            <p:cNvSpPr txBox="1"/>
            <p:nvPr/>
          </p:nvSpPr>
          <p:spPr>
            <a:xfrm>
              <a:off x="1175657" y="360608"/>
              <a:ext cx="2017486" cy="400110"/>
            </a:xfrm>
            <a:prstGeom prst="rect">
              <a:avLst/>
            </a:prstGeom>
            <a:noFill/>
          </p:spPr>
          <p:txBody>
            <a:bodyPr wrap="square">
              <a:spAutoFit/>
            </a:bodyPr>
            <a:lstStyle/>
            <a:p>
              <a:pPr eaLnBrk="1" fontAlgn="auto" hangingPunct="1">
                <a:spcBef>
                  <a:spcPct val="0"/>
                </a:spcBef>
                <a:spcAft>
                  <a:spcPct val="0"/>
                </a:spcAft>
                <a:defRPr/>
              </a:pPr>
              <a:r>
                <a:rPr lang="zh-CN" altLang="en-US" sz="2000" spc="188">
                  <a:latin typeface="方正苏新诗柳楷简体" panose="02000000000000000000" pitchFamily="2" charset="-122"/>
                  <a:ea typeface="方正苏新诗柳楷简体" panose="02000000000000000000" pitchFamily="2" charset="-122"/>
                </a:rPr>
                <a:t>二、民间习俗</a:t>
              </a:r>
              <a:endParaRPr lang="zh-CN" altLang="en-US" sz="2000" spc="188">
                <a:latin typeface="方正苏新诗柳楷简体" panose="02000000000000000000" pitchFamily="2" charset="-122"/>
                <a:ea typeface="方正苏新诗柳楷简体" panose="02000000000000000000" pitchFamily="2" charset="-122"/>
              </a:endParaRPr>
            </a:p>
          </p:txBody>
        </p:sp>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180" y="184403"/>
              <a:ext cx="1202665" cy="995309"/>
            </a:xfrm>
            <a:prstGeom prst="rect">
              <a:avLst/>
            </a:prstGeom>
          </p:spPr>
        </p:pic>
      </p:grp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right)">
                                      <p:cBhvr>
                                        <p:cTn id="8" dur="500"/>
                                        <p:tgtEl>
                                          <p:spTgt spid="25"/>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2486468" y="1616409"/>
            <a:ext cx="3508653" cy="2393377"/>
          </a:xfrm>
          <a:prstGeom prst="rect">
            <a:avLst/>
          </a:prstGeom>
          <a:noFill/>
        </p:spPr>
        <p:txBody>
          <a:bodyPr vert="eaVert" wrap="square">
            <a:spAutoFit/>
          </a:bodyPr>
          <a:lstStyle/>
          <a:p>
            <a:pPr eaLnBrk="1" fontAlgn="auto" hangingPunct="1">
              <a:lnSpc>
                <a:spcPct val="120000"/>
              </a:lnSpc>
              <a:spcBef>
                <a:spcPct val="0"/>
              </a:spcBef>
              <a:spcAft>
                <a:spcPct val="0"/>
              </a:spcAft>
              <a:defRPr/>
            </a:pPr>
            <a:r>
              <a:rPr lang="zh-CN" altLang="en-US" sz="1800">
                <a:latin typeface="+mn-lt"/>
                <a:ea typeface="+mn-ea"/>
              </a:rPr>
              <a:t>重阳日，历来就有赏菊花的风俗，所以古来又称菊花节。农历九月俗称菊月，节日举办菊花大会，倾城的人潮赴会赏菊。从三国魏晋以来，重阳聚会饮酒、赏菊赋诗已成时尚。在中国古俗中，菊花象征长寿。</a:t>
            </a:r>
            <a:endParaRPr lang="zh-CN" altLang="en-US" sz="1200">
              <a:latin typeface="+mn-lt"/>
              <a:ea typeface="+mn-ea"/>
            </a:endParaRPr>
          </a:p>
        </p:txBody>
      </p:sp>
      <p:grpSp>
        <p:nvGrpSpPr>
          <p:cNvPr id="3" name="组合 24"/>
          <p:cNvGrpSpPr/>
          <p:nvPr/>
        </p:nvGrpSpPr>
        <p:grpSpPr>
          <a:xfrm>
            <a:off x="6182859" y="330534"/>
            <a:ext cx="1814512" cy="2324100"/>
            <a:chOff x="192505" y="1601919"/>
            <a:chExt cx="1815049" cy="2323813"/>
          </a:xfrm>
        </p:grpSpPr>
        <p:sp>
          <p:nvSpPr>
            <p:cNvPr id="4" name="文本框 3"/>
            <p:cNvSpPr txBox="1"/>
            <p:nvPr/>
          </p:nvSpPr>
          <p:spPr>
            <a:xfrm>
              <a:off x="192505" y="1716615"/>
              <a:ext cx="1340661" cy="1107859"/>
            </a:xfrm>
            <a:prstGeom prst="rect">
              <a:avLst/>
            </a:prstGeom>
            <a:noFill/>
            <a:ln>
              <a:noFill/>
            </a:ln>
          </p:spPr>
          <p:txBody>
            <a:bodyPr>
              <a:spAutoFit/>
            </a:bodyPr>
            <a:lstStyle/>
            <a:p>
              <a:pPr algn="ctr" eaLnBrk="1" fontAlgn="auto" hangingPunct="1">
                <a:spcBef>
                  <a:spcPct val="0"/>
                </a:spcBef>
                <a:spcAft>
                  <a:spcPct val="0"/>
                </a:spcAft>
                <a:defRPr/>
              </a:pPr>
              <a:r>
                <a:rPr lang="zh-CN" altLang="en-US" sz="6600">
                  <a:latin typeface="+mn-lt"/>
                  <a:ea typeface="汉鼎繁淡古" panose="02010609000101010101" pitchFamily="49" charset="-122"/>
                </a:rPr>
                <a:t>赏</a:t>
              </a:r>
              <a:endParaRPr lang="zh-CN" altLang="en-US" sz="6600">
                <a:latin typeface="+mn-lt"/>
                <a:ea typeface="汉鼎繁淡古" panose="02010609000101010101" pitchFamily="49" charset="-122"/>
              </a:endParaRPr>
            </a:p>
          </p:txBody>
        </p:sp>
        <p:sp>
          <p:nvSpPr>
            <p:cNvPr id="5" name="文本框 4"/>
            <p:cNvSpPr txBox="1"/>
            <p:nvPr/>
          </p:nvSpPr>
          <p:spPr>
            <a:xfrm>
              <a:off x="666893" y="2659607"/>
              <a:ext cx="1340661" cy="1107859"/>
            </a:xfrm>
            <a:prstGeom prst="rect">
              <a:avLst/>
            </a:prstGeom>
            <a:noFill/>
            <a:ln>
              <a:noFill/>
            </a:ln>
          </p:spPr>
          <p:txBody>
            <a:bodyPr>
              <a:spAutoFit/>
            </a:bodyPr>
            <a:lstStyle/>
            <a:p>
              <a:pPr algn="ctr" eaLnBrk="1" fontAlgn="auto" hangingPunct="1">
                <a:spcBef>
                  <a:spcPct val="0"/>
                </a:spcBef>
                <a:spcAft>
                  <a:spcPct val="0"/>
                </a:spcAft>
                <a:defRPr/>
              </a:pPr>
              <a:r>
                <a:rPr lang="zh-CN" altLang="en-US" sz="6600">
                  <a:latin typeface="+mn-lt"/>
                  <a:ea typeface="汉鼎繁淡古" panose="02010609000101010101" pitchFamily="49" charset="-122"/>
                </a:rPr>
                <a:t>菊</a:t>
              </a:r>
              <a:endParaRPr lang="zh-CN" altLang="en-US" sz="6600">
                <a:latin typeface="+mn-lt"/>
                <a:ea typeface="汉鼎繁淡古" panose="02010609000101010101" pitchFamily="49" charset="-122"/>
              </a:endParaRPr>
            </a:p>
          </p:txBody>
        </p:sp>
        <p:grpSp>
          <p:nvGrpSpPr>
            <p:cNvPr id="6" name="组合 14"/>
            <p:cNvGrpSpPr/>
            <p:nvPr/>
          </p:nvGrpSpPr>
          <p:grpSpPr>
            <a:xfrm>
              <a:off x="742520" y="1601919"/>
              <a:ext cx="603689" cy="2231126"/>
              <a:chOff x="842209" y="1691295"/>
              <a:chExt cx="504000" cy="2141750"/>
            </a:xfrm>
          </p:grpSpPr>
          <p:cxnSp>
            <p:nvCxnSpPr>
              <p:cNvPr id="15" name="直接连接符 14"/>
              <p:cNvCxnSpPr/>
              <p:nvPr/>
            </p:nvCxnSpPr>
            <p:spPr>
              <a:xfrm flipH="1" flipV="1">
                <a:off x="841727" y="1691295"/>
                <a:ext cx="0" cy="21636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41727" y="1691295"/>
                <a:ext cx="505108"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1346835" y="1691295"/>
                <a:ext cx="0" cy="1133646"/>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841727" y="2699997"/>
                <a:ext cx="0" cy="1133646"/>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41727" y="3833643"/>
                <a:ext cx="505108"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1345510" y="3617275"/>
                <a:ext cx="0" cy="216368"/>
              </a:xfrm>
              <a:prstGeom prst="line">
                <a:avLst/>
              </a:prstGeom>
              <a:ln>
                <a:noFill/>
              </a:ln>
            </p:spPr>
            <p:style>
              <a:lnRef idx="1">
                <a:schemeClr val="accent1"/>
              </a:lnRef>
              <a:fillRef idx="0">
                <a:schemeClr val="accent1"/>
              </a:fillRef>
              <a:effectRef idx="0">
                <a:schemeClr val="accent1"/>
              </a:effectRef>
              <a:fontRef idx="minor">
                <a:schemeClr val="tx1"/>
              </a:fontRef>
            </p:style>
          </p:cxnSp>
        </p:grpSp>
        <p:grpSp>
          <p:nvGrpSpPr>
            <p:cNvPr id="7" name="组合 15"/>
            <p:cNvGrpSpPr/>
            <p:nvPr/>
          </p:nvGrpSpPr>
          <p:grpSpPr>
            <a:xfrm>
              <a:off x="858231" y="1719434"/>
              <a:ext cx="626809" cy="2206298"/>
              <a:chOff x="842209" y="1691295"/>
              <a:chExt cx="504000" cy="2141750"/>
            </a:xfrm>
          </p:grpSpPr>
          <p:cxnSp>
            <p:nvCxnSpPr>
              <p:cNvPr id="9" name="直接连接符 8"/>
              <p:cNvCxnSpPr/>
              <p:nvPr/>
            </p:nvCxnSpPr>
            <p:spPr>
              <a:xfrm flipH="1" flipV="1">
                <a:off x="841914" y="1691242"/>
                <a:ext cx="0" cy="215721"/>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41914" y="1691242"/>
                <a:ext cx="50435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346267" y="1691242"/>
                <a:ext cx="0" cy="1134077"/>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841914" y="2698968"/>
                <a:ext cx="0" cy="1134077"/>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1914" y="3833045"/>
                <a:ext cx="50435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1344990" y="3617324"/>
                <a:ext cx="0" cy="215721"/>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1089104" y="1754785"/>
              <a:ext cx="354048" cy="825629"/>
            </a:xfrm>
            <a:prstGeom prst="rect">
              <a:avLst/>
            </a:prstGeom>
            <a:noFill/>
            <a:ln>
              <a:noFill/>
            </a:ln>
          </p:spPr>
          <p:txBody>
            <a:bodyPr vert="eaVert">
              <a:spAutoFit/>
            </a:bodyPr>
            <a:lstStyle/>
            <a:p>
              <a:pPr eaLnBrk="1" fontAlgn="auto" hangingPunct="1">
                <a:spcBef>
                  <a:spcPct val="0"/>
                </a:spcBef>
                <a:spcAft>
                  <a:spcPct val="0"/>
                </a:spcAft>
                <a:defRPr/>
              </a:pPr>
              <a:r>
                <a:rPr lang="en-US" altLang="zh-CN" sz="1100">
                  <a:latin typeface="+mn-lt"/>
                  <a:ea typeface="+mn-ea"/>
                </a:rPr>
                <a:t>Xi</a:t>
              </a:r>
              <a:r>
                <a:rPr lang="zh-CN" altLang="en-US" sz="1100">
                  <a:latin typeface="+mn-lt"/>
                  <a:ea typeface="+mn-ea"/>
                </a:rPr>
                <a:t> </a:t>
              </a:r>
              <a:r>
                <a:rPr lang="en-US" altLang="zh-CN" sz="1100">
                  <a:latin typeface="+mn-lt"/>
                  <a:ea typeface="+mn-ea"/>
                </a:rPr>
                <a:t>Shu</a:t>
              </a:r>
              <a:endParaRPr lang="en-US" altLang="zh-CN" sz="1100">
                <a:latin typeface="+mn-lt"/>
                <a:ea typeface="+mn-ea"/>
              </a:endParaRPr>
            </a:p>
          </p:txBody>
        </p:sp>
      </p:grpSp>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96" y="2220686"/>
            <a:ext cx="2192944" cy="2922814"/>
          </a:xfrm>
          <a:prstGeom prst="rect">
            <a:avLst/>
          </a:prstGeom>
        </p:spPr>
      </p:pic>
      <p:grpSp>
        <p:nvGrpSpPr>
          <p:cNvPr id="25" name="PA_组合 24"/>
          <p:cNvGrpSpPr/>
          <p:nvPr>
            <p:custDataLst>
              <p:tags r:id="rId4"/>
            </p:custDataLst>
          </p:nvPr>
        </p:nvGrpSpPr>
        <p:grpSpPr>
          <a:xfrm>
            <a:off x="124180" y="184403"/>
            <a:ext cx="3068963" cy="995309"/>
            <a:chOff x="124180" y="184403"/>
            <a:chExt cx="3068963" cy="995309"/>
          </a:xfrm>
        </p:grpSpPr>
        <p:sp>
          <p:nvSpPr>
            <p:cNvPr id="23" name="文本框 22"/>
            <p:cNvSpPr txBox="1"/>
            <p:nvPr/>
          </p:nvSpPr>
          <p:spPr>
            <a:xfrm>
              <a:off x="1175657" y="360608"/>
              <a:ext cx="2017486" cy="400110"/>
            </a:xfrm>
            <a:prstGeom prst="rect">
              <a:avLst/>
            </a:prstGeom>
            <a:noFill/>
          </p:spPr>
          <p:txBody>
            <a:bodyPr wrap="square">
              <a:spAutoFit/>
            </a:bodyPr>
            <a:lstStyle/>
            <a:p>
              <a:pPr eaLnBrk="1" fontAlgn="auto" hangingPunct="1">
                <a:spcBef>
                  <a:spcPct val="0"/>
                </a:spcBef>
                <a:spcAft>
                  <a:spcPct val="0"/>
                </a:spcAft>
                <a:defRPr/>
              </a:pPr>
              <a:r>
                <a:rPr lang="zh-CN" altLang="en-US" sz="2000" spc="188">
                  <a:latin typeface="方正苏新诗柳楷简体" panose="02000000000000000000" pitchFamily="2" charset="-122"/>
                  <a:ea typeface="方正苏新诗柳楷简体" panose="02000000000000000000" pitchFamily="2" charset="-122"/>
                </a:rPr>
                <a:t>二、民间习俗</a:t>
              </a:r>
              <a:endParaRPr lang="zh-CN" altLang="en-US" sz="2000" spc="188">
                <a:latin typeface="方正苏新诗柳楷简体" panose="02000000000000000000" pitchFamily="2" charset="-122"/>
                <a:ea typeface="方正苏新诗柳楷简体" panose="02000000000000000000" pitchFamily="2" charset="-122"/>
              </a:endParaRPr>
            </a:p>
          </p:txBody>
        </p:sp>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180" y="184403"/>
              <a:ext cx="1202665" cy="995309"/>
            </a:xfrm>
            <a:prstGeom prst="rect">
              <a:avLst/>
            </a:prstGeom>
          </p:spPr>
        </p:pic>
      </p:grp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right)">
                                      <p:cBhvr>
                                        <p:cTn id="8" dur="500"/>
                                        <p:tgtEl>
                                          <p:spTgt spid="25"/>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7" name="PA_图片 36"/>
          <p:cNvPicPr>
            <a:picLocks noRot="1" noChangeAspect="1" noMove="1" noResize="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0" y="-841829"/>
            <a:ext cx="9144000" cy="5985329"/>
          </a:xfrm>
          <a:prstGeom prst="rect">
            <a:avLst/>
          </a:prstGeom>
        </p:spPr>
      </p:pic>
      <p:sp>
        <p:nvSpPr>
          <p:cNvPr id="18" name="PA_文本框 17"/>
          <p:cNvSpPr txBox="1"/>
          <p:nvPr>
            <p:custDataLst>
              <p:tags r:id="rId5"/>
            </p:custDataLst>
          </p:nvPr>
        </p:nvSpPr>
        <p:spPr>
          <a:xfrm>
            <a:off x="3423886" y="1372522"/>
            <a:ext cx="600164" cy="1291940"/>
          </a:xfrm>
          <a:prstGeom prst="rect">
            <a:avLst/>
          </a:prstGeom>
          <a:noFill/>
        </p:spPr>
        <p:txBody>
          <a:bodyPr vert="eaVert" wrap="none" rtlCol="0" anchor="ctr" anchorCtr="0">
            <a:noAutofit/>
          </a:bodyPr>
          <a:lstStyle/>
          <a:p>
            <a:r>
              <a:rPr lang="zh-CN" altLang="en-US" sz="3000">
                <a:solidFill>
                  <a:srgbClr val="29426F"/>
                </a:solidFill>
                <a:cs typeface="+mn-ea"/>
                <a:sym typeface="+mn-lt"/>
              </a:rPr>
              <a:t>第三章</a:t>
            </a:r>
            <a:endParaRPr lang="zh-CN" altLang="en-US" sz="3000">
              <a:solidFill>
                <a:srgbClr val="29426F"/>
              </a:solidFill>
              <a:cs typeface="+mn-ea"/>
              <a:sym typeface="+mn-lt"/>
            </a:endParaRPr>
          </a:p>
        </p:txBody>
      </p:sp>
      <p:grpSp>
        <p:nvGrpSpPr>
          <p:cNvPr id="38" name="组合 37"/>
          <p:cNvGrpSpPr/>
          <p:nvPr/>
        </p:nvGrpSpPr>
        <p:grpSpPr>
          <a:xfrm>
            <a:off x="4523447" y="1917813"/>
            <a:ext cx="1310910" cy="2136298"/>
            <a:chOff x="4523447" y="1917813"/>
            <a:chExt cx="1310910" cy="2136298"/>
          </a:xfrm>
        </p:grpSpPr>
        <p:sp>
          <p:nvSpPr>
            <p:cNvPr id="19" name="文本框 18"/>
            <p:cNvSpPr txBox="1"/>
            <p:nvPr>
              <p:custDataLst>
                <p:tags r:id="rId6"/>
              </p:custDataLst>
            </p:nvPr>
          </p:nvSpPr>
          <p:spPr>
            <a:xfrm>
              <a:off x="4588803" y="1917813"/>
              <a:ext cx="1180199" cy="2024257"/>
            </a:xfrm>
            <a:prstGeom prst="rect">
              <a:avLst/>
            </a:prstGeom>
            <a:noFill/>
          </p:spPr>
          <p:txBody>
            <a:bodyPr wrap="square" rtlCol="0" anchor="ctr" anchorCtr="0">
              <a:noAutofit/>
            </a:bodyPr>
            <a:lstStyle/>
            <a:p>
              <a:pPr algn="ctr">
                <a:lnSpc>
                  <a:spcPct val="130000"/>
                </a:lnSpc>
              </a:pPr>
              <a:r>
                <a:rPr lang="zh-CN" altLang="en-US" sz="1050">
                  <a:solidFill>
                    <a:prstClr val="black">
                      <a:lumMod val="50000"/>
                      <a:lumOff val="50000"/>
                    </a:prstClr>
                  </a:solidFill>
                  <a:cs typeface="+mn-ea"/>
                  <a:sym typeface="+mn-lt"/>
                </a:rPr>
                <a:t>您的内容请写在这里您的内容请写在这里您的内容请写在这里您的内容您的内容请写在这里您的内容请写在这里您的内容请写在这里您的内容请写在这里</a:t>
              </a:r>
              <a:endParaRPr lang="zh-CN" altLang="en-US" sz="1050">
                <a:solidFill>
                  <a:prstClr val="black">
                    <a:lumMod val="50000"/>
                    <a:lumOff val="50000"/>
                  </a:prstClr>
                </a:solidFill>
                <a:cs typeface="+mn-ea"/>
                <a:sym typeface="+mn-lt"/>
              </a:endParaRPr>
            </a:p>
          </p:txBody>
        </p:sp>
        <p:cxnSp>
          <p:nvCxnSpPr>
            <p:cNvPr id="20" name="直接连接符 19"/>
            <p:cNvCxnSpPr/>
            <p:nvPr>
              <p:custDataLst>
                <p:tags r:id="rId7"/>
              </p:custDataLst>
            </p:nvPr>
          </p:nvCxnSpPr>
          <p:spPr>
            <a:xfrm flipH="1">
              <a:off x="4523447" y="1917813"/>
              <a:ext cx="0" cy="2093815"/>
            </a:xfrm>
            <a:prstGeom prst="line">
              <a:avLst/>
            </a:prstGeom>
            <a:noFill/>
            <a:ln w="6350" cap="flat" cmpd="sng" algn="ctr">
              <a:solidFill>
                <a:sysClr val="window" lastClr="FFFFFF">
                  <a:lumMod val="85000"/>
                </a:sysClr>
              </a:solidFill>
              <a:prstDash val="solid"/>
              <a:miter lim="800000"/>
            </a:ln>
            <a:effectLst/>
          </p:spPr>
        </p:cxnSp>
        <p:cxnSp>
          <p:nvCxnSpPr>
            <p:cNvPr id="21" name="直接连接符 20"/>
            <p:cNvCxnSpPr/>
            <p:nvPr>
              <p:custDataLst>
                <p:tags r:id="rId8"/>
              </p:custDataLst>
            </p:nvPr>
          </p:nvCxnSpPr>
          <p:spPr>
            <a:xfrm flipH="1">
              <a:off x="5834357" y="1960296"/>
              <a:ext cx="0" cy="2093815"/>
            </a:xfrm>
            <a:prstGeom prst="line">
              <a:avLst/>
            </a:prstGeom>
            <a:noFill/>
            <a:ln w="6350" cap="flat" cmpd="sng" algn="ctr">
              <a:solidFill>
                <a:sysClr val="window" lastClr="FFFFFF">
                  <a:lumMod val="85000"/>
                </a:sysClr>
              </a:solidFill>
              <a:prstDash val="solid"/>
              <a:miter lim="800000"/>
            </a:ln>
            <a:effectLst/>
          </p:spPr>
        </p:cxnSp>
      </p:grpSp>
      <p:pic>
        <p:nvPicPr>
          <p:cNvPr id="33" name="图片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93650" y="563790"/>
            <a:ext cx="1375886" cy="1375886"/>
          </a:xfrm>
          <a:prstGeom prst="rect">
            <a:avLst/>
          </a:prstGeom>
        </p:spPr>
      </p:pic>
      <p:sp>
        <p:nvSpPr>
          <p:cNvPr id="40" name="矩形 39"/>
          <p:cNvSpPr/>
          <p:nvPr/>
        </p:nvSpPr>
        <p:spPr>
          <a:xfrm>
            <a:off x="3815850" y="2188295"/>
            <a:ext cx="1263799" cy="1938992"/>
          </a:xfrm>
          <a:prstGeom prst="rect">
            <a:avLst/>
          </a:prstGeom>
        </p:spPr>
        <p:txBody>
          <a:bodyPr wrap="square">
            <a:spAutoFit/>
          </a:bodyPr>
          <a:lstStyle/>
          <a:p>
            <a:r>
              <a:rPr lang="zh-CN" altLang="en-US" sz="2400">
                <a:solidFill>
                  <a:schemeClr val="tx1">
                    <a:lumMod val="50000"/>
                    <a:lumOff val="50000"/>
                  </a:schemeClr>
                </a:solidFill>
                <a:cs typeface="+mn-ea"/>
                <a:sym typeface="+mn-lt"/>
              </a:rPr>
              <a:t>神</a:t>
            </a:r>
            <a:endParaRPr lang="en-US" altLang="zh-CN" sz="2400">
              <a:solidFill>
                <a:schemeClr val="tx1">
                  <a:lumMod val="50000"/>
                  <a:lumOff val="50000"/>
                </a:schemeClr>
              </a:solidFill>
              <a:cs typeface="+mn-ea"/>
              <a:sym typeface="+mn-lt"/>
            </a:endParaRPr>
          </a:p>
          <a:p>
            <a:r>
              <a:rPr lang="zh-CN" altLang="en-US" sz="2400">
                <a:solidFill>
                  <a:schemeClr val="tx1">
                    <a:lumMod val="50000"/>
                    <a:lumOff val="50000"/>
                  </a:schemeClr>
                </a:solidFill>
                <a:cs typeface="+mn-ea"/>
                <a:sym typeface="+mn-lt"/>
              </a:rPr>
              <a:t>话</a:t>
            </a:r>
            <a:endParaRPr lang="en-US" altLang="zh-CN" sz="2400">
              <a:solidFill>
                <a:schemeClr val="tx1">
                  <a:lumMod val="50000"/>
                  <a:lumOff val="50000"/>
                </a:schemeClr>
              </a:solidFill>
              <a:cs typeface="+mn-ea"/>
              <a:sym typeface="+mn-lt"/>
            </a:endParaRPr>
          </a:p>
          <a:p>
            <a:r>
              <a:rPr lang="zh-CN" altLang="en-US" sz="2400">
                <a:solidFill>
                  <a:schemeClr val="tx1">
                    <a:lumMod val="50000"/>
                    <a:lumOff val="50000"/>
                  </a:schemeClr>
                </a:solidFill>
                <a:cs typeface="+mn-ea"/>
                <a:sym typeface="+mn-lt"/>
              </a:rPr>
              <a:t>传</a:t>
            </a:r>
            <a:endParaRPr lang="en-US" altLang="zh-CN" sz="2400">
              <a:solidFill>
                <a:schemeClr val="tx1">
                  <a:lumMod val="50000"/>
                  <a:lumOff val="50000"/>
                </a:schemeClr>
              </a:solidFill>
              <a:cs typeface="+mn-ea"/>
              <a:sym typeface="+mn-lt"/>
            </a:endParaRPr>
          </a:p>
          <a:p>
            <a:r>
              <a:rPr lang="zh-CN" altLang="en-US" sz="2400">
                <a:solidFill>
                  <a:schemeClr val="tx1">
                    <a:lumMod val="50000"/>
                    <a:lumOff val="50000"/>
                  </a:schemeClr>
                </a:solidFill>
                <a:cs typeface="+mn-ea"/>
                <a:sym typeface="+mn-lt"/>
              </a:rPr>
              <a:t>说</a:t>
            </a:r>
            <a:endParaRPr lang="zh-CN" altLang="en-US" sz="2400">
              <a:solidFill>
                <a:schemeClr val="tx1">
                  <a:lumMod val="50000"/>
                  <a:lumOff val="50000"/>
                </a:schemeClr>
              </a:solidFill>
              <a:cs typeface="+mn-ea"/>
              <a:sym typeface="+mn-lt"/>
            </a:endParaRPr>
          </a:p>
          <a:p>
            <a:endParaRPr lang="zh-CN" altLang="en-US" sz="2400">
              <a:solidFill>
                <a:schemeClr val="tx1">
                  <a:lumMod val="50000"/>
                  <a:lumOff val="50000"/>
                </a:schemeClr>
              </a:solidFill>
              <a:cs typeface="+mn-ea"/>
              <a:sym typeface="+mn-lt"/>
            </a:endParaRPr>
          </a:p>
        </p:txBody>
      </p:sp>
    </p:spTree>
    <p:custDataLst>
      <p:tags r:id="rId10"/>
    </p:custDataLst>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p:tgtEl>
                                          <p:spTgt spid="18"/>
                                        </p:tgtEl>
                                        <p:attrNameLst>
                                          <p:attrName>ppt_y</p:attrName>
                                        </p:attrNameLst>
                                      </p:cBhvr>
                                      <p:tavLst>
                                        <p:tav tm="0">
                                          <p:val>
                                            <p:strVal val="#ppt_y+#ppt_h*1.125000"/>
                                          </p:val>
                                        </p:tav>
                                        <p:tav tm="100000">
                                          <p:val>
                                            <p:strVal val="#ppt_y"/>
                                          </p:val>
                                        </p:tav>
                                      </p:tavLst>
                                    </p:anim>
                                    <p:animEffect transition="in" filter="wipe(up)">
                                      <p:cBhvr>
                                        <p:cTn id="18" dur="500"/>
                                        <p:tgtEl>
                                          <p:spTgt spid="18"/>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p:tgtEl>
                                          <p:spTgt spid="38"/>
                                        </p:tgtEl>
                                        <p:attrNameLst>
                                          <p:attrName>ppt_y</p:attrName>
                                        </p:attrNameLst>
                                      </p:cBhvr>
                                      <p:tavLst>
                                        <p:tav tm="0">
                                          <p:val>
                                            <p:strVal val="#ppt_y+#ppt_h*1.125000"/>
                                          </p:val>
                                        </p:tav>
                                        <p:tav tm="100000">
                                          <p:val>
                                            <p:strVal val="#ppt_y"/>
                                          </p:val>
                                        </p:tav>
                                      </p:tavLst>
                                    </p:anim>
                                    <p:animEffect transition="in" filter="wipe(up)">
                                      <p:cBhvr>
                                        <p:cTn id="24" dur="500"/>
                                        <p:tgtEl>
                                          <p:spTgt spid="38"/>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down)">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文本框 1"/>
          <p:cNvSpPr txBox="1"/>
          <p:nvPr/>
        </p:nvSpPr>
        <p:spPr>
          <a:xfrm>
            <a:off x="893776" y="1298917"/>
            <a:ext cx="5458899" cy="2923877"/>
          </a:xfrm>
          <a:prstGeom prst="rect">
            <a:avLst/>
          </a:prstGeom>
          <a:noFill/>
        </p:spPr>
        <p:txBody>
          <a:bodyPr wrap="square" rtlCol="0">
            <a:spAutoFit/>
          </a:bodyPr>
          <a:lstStyle/>
          <a:p>
            <a:pPr>
              <a:lnSpc>
                <a:spcPct val="150000"/>
              </a:lnSpc>
            </a:pPr>
            <a:r>
              <a:rPr lang="en-US" altLang="zh-CN" sz="2800">
                <a:latin typeface="方正苏新诗柳楷简体" panose="02000000000000000000" pitchFamily="2" charset="-122"/>
                <a:ea typeface="方正苏新诗柳楷简体" panose="02000000000000000000" pitchFamily="2" charset="-122"/>
              </a:rPr>
              <a:t>《</a:t>
            </a:r>
            <a:r>
              <a:rPr lang="zh-CN" altLang="en-US" sz="2800">
                <a:latin typeface="方正苏新诗柳楷简体" panose="02000000000000000000" pitchFamily="2" charset="-122"/>
                <a:ea typeface="方正苏新诗柳楷简体" panose="02000000000000000000" pitchFamily="2" charset="-122"/>
              </a:rPr>
              <a:t>续齐谐记</a:t>
            </a:r>
            <a:r>
              <a:rPr lang="en-US" altLang="zh-CN" sz="2800">
                <a:latin typeface="方正苏新诗柳楷简体" panose="02000000000000000000" pitchFamily="2" charset="-122"/>
                <a:ea typeface="方正苏新诗柳楷简体" panose="02000000000000000000" pitchFamily="2" charset="-122"/>
              </a:rPr>
              <a:t>》</a:t>
            </a:r>
            <a:r>
              <a:rPr lang="zh-CN" altLang="en-US" sz="2800">
                <a:latin typeface="方正苏新诗柳楷简体" panose="02000000000000000000" pitchFamily="2" charset="-122"/>
                <a:ea typeface="方正苏新诗柳楷简体" panose="02000000000000000000" pitchFamily="2" charset="-122"/>
              </a:rPr>
              <a:t>记载</a:t>
            </a:r>
            <a:endParaRPr lang="zh-CN" altLang="en-US" sz="2800">
              <a:latin typeface="方正苏新诗柳楷简体" panose="02000000000000000000" pitchFamily="2" charset="-122"/>
              <a:ea typeface="方正苏新诗柳楷简体" panose="02000000000000000000" pitchFamily="2" charset="-122"/>
            </a:endParaRPr>
          </a:p>
          <a:p>
            <a:pPr>
              <a:lnSpc>
                <a:spcPct val="150000"/>
              </a:lnSpc>
            </a:pPr>
            <a:r>
              <a:rPr lang="zh-CN" altLang="en-US" sz="1600">
                <a:latin typeface="+mn-ea"/>
                <a:ea typeface="+mn-ea"/>
              </a:rPr>
              <a:t>较早有关重阳节的传说，见于梁朝吴均的</a:t>
            </a:r>
            <a:r>
              <a:rPr lang="en-US" altLang="zh-CN" sz="1600">
                <a:latin typeface="+mn-ea"/>
                <a:ea typeface="+mn-ea"/>
              </a:rPr>
              <a:t>《</a:t>
            </a:r>
            <a:r>
              <a:rPr lang="zh-CN" altLang="en-US" sz="1600">
                <a:latin typeface="+mn-ea"/>
                <a:ea typeface="+mn-ea"/>
              </a:rPr>
              <a:t>续齐谐记</a:t>
            </a:r>
            <a:r>
              <a:rPr lang="en-US" altLang="zh-CN" sz="1600">
                <a:latin typeface="+mn-ea"/>
                <a:ea typeface="+mn-ea"/>
              </a:rPr>
              <a:t>》</a:t>
            </a:r>
            <a:r>
              <a:rPr lang="zh-CN" altLang="en-US" sz="1600">
                <a:latin typeface="+mn-ea"/>
                <a:ea typeface="+mn-ea"/>
              </a:rPr>
              <a:t>：</a:t>
            </a:r>
            <a:endParaRPr lang="zh-CN" altLang="en-US" sz="1600">
              <a:latin typeface="+mn-ea"/>
              <a:ea typeface="+mn-ea"/>
            </a:endParaRPr>
          </a:p>
          <a:p>
            <a:pPr>
              <a:lnSpc>
                <a:spcPct val="150000"/>
              </a:lnSpc>
            </a:pPr>
            <a:r>
              <a:rPr lang="zh-CN" altLang="en-US" sz="1600">
                <a:latin typeface="+mn-ea"/>
                <a:ea typeface="+mn-ea"/>
              </a:rPr>
              <a:t>汝南桓景随费长房游学累年，长房谓曰：“九月九日，汝家中当有灾。宜急去，令家人各作绛囊，盛茱萸，以系臂，登高饮菊花酒，此祸可除。”景如言，齐家登山。夕还，见鸡犬牛羊一时暴死。长房闻之曰：“此可代也。”今世人九日登高饮酒，妇人带茱萸囊，盖始于此。</a:t>
            </a:r>
            <a:endParaRPr lang="zh-CN" altLang="en-US" sz="1600">
              <a:latin typeface="+mn-ea"/>
              <a:ea typeface="+mn-ea"/>
            </a:endParaRPr>
          </a:p>
        </p:txBody>
      </p:sp>
      <p:grpSp>
        <p:nvGrpSpPr>
          <p:cNvPr id="8" name="PA_组合 7"/>
          <p:cNvGrpSpPr/>
          <p:nvPr>
            <p:custDataLst>
              <p:tags r:id="rId4"/>
            </p:custDataLst>
          </p:nvPr>
        </p:nvGrpSpPr>
        <p:grpSpPr>
          <a:xfrm>
            <a:off x="124180" y="184403"/>
            <a:ext cx="3068963" cy="995309"/>
            <a:chOff x="124180" y="184403"/>
            <a:chExt cx="3068963" cy="995309"/>
          </a:xfrm>
        </p:grpSpPr>
        <p:sp>
          <p:nvSpPr>
            <p:cNvPr id="3" name="文本框 2"/>
            <p:cNvSpPr txBox="1"/>
            <p:nvPr/>
          </p:nvSpPr>
          <p:spPr>
            <a:xfrm>
              <a:off x="1175657" y="360608"/>
              <a:ext cx="2017486" cy="400110"/>
            </a:xfrm>
            <a:prstGeom prst="rect">
              <a:avLst/>
            </a:prstGeom>
            <a:noFill/>
          </p:spPr>
          <p:txBody>
            <a:bodyPr wrap="square">
              <a:spAutoFit/>
            </a:bodyPr>
            <a:lstStyle/>
            <a:p>
              <a:pPr eaLnBrk="1" fontAlgn="auto" hangingPunct="1">
                <a:spcBef>
                  <a:spcPct val="0"/>
                </a:spcBef>
                <a:spcAft>
                  <a:spcPct val="0"/>
                </a:spcAft>
                <a:defRPr/>
              </a:pPr>
              <a:r>
                <a:rPr lang="zh-CN" altLang="en-US" sz="2000" spc="188">
                  <a:latin typeface="方正苏新诗柳楷简体" panose="02000000000000000000" pitchFamily="2" charset="-122"/>
                  <a:ea typeface="方正苏新诗柳楷简体" panose="02000000000000000000" pitchFamily="2" charset="-122"/>
                </a:rPr>
                <a:t> 三、神话传说</a:t>
              </a:r>
              <a:endParaRPr lang="zh-CN" altLang="en-US" sz="2000" spc="188">
                <a:latin typeface="方正苏新诗柳楷简体" panose="02000000000000000000" pitchFamily="2" charset="-122"/>
                <a:ea typeface="方正苏新诗柳楷简体" panose="02000000000000000000" pitchFamily="2" charset="-122"/>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180" y="184403"/>
              <a:ext cx="1202665" cy="995309"/>
            </a:xfrm>
            <a:prstGeom prst="rect">
              <a:avLst/>
            </a:prstGeom>
          </p:spPr>
        </p:pic>
      </p:grpSp>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5114" y="2085519"/>
            <a:ext cx="4328886" cy="3246665"/>
          </a:xfrm>
          <a:prstGeom prst="rect">
            <a:avLst/>
          </a:prstGeom>
        </p:spPr>
      </p:pic>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ppt_x</p:attrName>
                                        </p:attrNameLst>
                                      </p:cBhvr>
                                      <p:tavLst>
                                        <p:tav tm="0">
                                          <p:val>
                                            <p:strVal val="#ppt_x-#ppt_w*1.125000"/>
                                          </p:val>
                                        </p:tav>
                                        <p:tav tm="100000">
                                          <p:val>
                                            <p:strVal val="#ppt_x"/>
                                          </p:val>
                                        </p:tav>
                                      </p:tavLst>
                                    </p:anim>
                                    <p:animEffect transition="in" filter="wipe(right)">
                                      <p:cBhvr>
                                        <p:cTn id="14" dur="500"/>
                                        <p:tgtEl>
                                          <p:spTgt spid="2"/>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7" name="PA_图片 36"/>
          <p:cNvPicPr>
            <a:picLocks noRot="1" noChangeAspect="1" noMove="1" noResize="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0" y="-841829"/>
            <a:ext cx="9144000" cy="5985329"/>
          </a:xfrm>
          <a:prstGeom prst="rect">
            <a:avLst/>
          </a:prstGeom>
        </p:spPr>
      </p:pic>
      <p:sp>
        <p:nvSpPr>
          <p:cNvPr id="18" name="PA_文本框 17"/>
          <p:cNvSpPr txBox="1"/>
          <p:nvPr>
            <p:custDataLst>
              <p:tags r:id="rId5"/>
            </p:custDataLst>
          </p:nvPr>
        </p:nvSpPr>
        <p:spPr>
          <a:xfrm>
            <a:off x="3423886" y="1372522"/>
            <a:ext cx="600164" cy="1291940"/>
          </a:xfrm>
          <a:prstGeom prst="rect">
            <a:avLst/>
          </a:prstGeom>
          <a:noFill/>
        </p:spPr>
        <p:txBody>
          <a:bodyPr vert="eaVert" wrap="none" rtlCol="0" anchor="ctr" anchorCtr="0">
            <a:noAutofit/>
          </a:bodyPr>
          <a:lstStyle/>
          <a:p>
            <a:r>
              <a:rPr lang="zh-CN" altLang="en-US" sz="3000">
                <a:solidFill>
                  <a:srgbClr val="29426F"/>
                </a:solidFill>
                <a:cs typeface="+mn-ea"/>
                <a:sym typeface="+mn-lt"/>
              </a:rPr>
              <a:t>第四章</a:t>
            </a:r>
            <a:endParaRPr lang="zh-CN" altLang="en-US" sz="3000">
              <a:solidFill>
                <a:srgbClr val="29426F"/>
              </a:solidFill>
              <a:cs typeface="+mn-ea"/>
              <a:sym typeface="+mn-lt"/>
            </a:endParaRPr>
          </a:p>
        </p:txBody>
      </p:sp>
      <p:grpSp>
        <p:nvGrpSpPr>
          <p:cNvPr id="38" name="组合 37"/>
          <p:cNvGrpSpPr/>
          <p:nvPr/>
        </p:nvGrpSpPr>
        <p:grpSpPr>
          <a:xfrm>
            <a:off x="4523447" y="1917813"/>
            <a:ext cx="1310910" cy="2136298"/>
            <a:chOff x="4523447" y="1917813"/>
            <a:chExt cx="1310910" cy="2136298"/>
          </a:xfrm>
        </p:grpSpPr>
        <p:sp>
          <p:nvSpPr>
            <p:cNvPr id="19" name="文本框 18"/>
            <p:cNvSpPr txBox="1"/>
            <p:nvPr>
              <p:custDataLst>
                <p:tags r:id="rId6"/>
              </p:custDataLst>
            </p:nvPr>
          </p:nvSpPr>
          <p:spPr>
            <a:xfrm>
              <a:off x="4588803" y="1917813"/>
              <a:ext cx="1180199" cy="2024257"/>
            </a:xfrm>
            <a:prstGeom prst="rect">
              <a:avLst/>
            </a:prstGeom>
            <a:noFill/>
          </p:spPr>
          <p:txBody>
            <a:bodyPr wrap="square" rtlCol="0" anchor="ctr" anchorCtr="0">
              <a:noAutofit/>
            </a:bodyPr>
            <a:lstStyle/>
            <a:p>
              <a:pPr algn="ctr">
                <a:lnSpc>
                  <a:spcPct val="130000"/>
                </a:lnSpc>
              </a:pPr>
              <a:r>
                <a:rPr lang="zh-CN" altLang="en-US" sz="1050">
                  <a:solidFill>
                    <a:prstClr val="black">
                      <a:lumMod val="50000"/>
                      <a:lumOff val="50000"/>
                    </a:prstClr>
                  </a:solidFill>
                  <a:cs typeface="+mn-ea"/>
                  <a:sym typeface="+mn-lt"/>
                </a:rPr>
                <a:t>您的内容请写在这里您的内容请写在这里您的内容请写在这里您的内容您的内容请写在这里您的内容请写在这里您的内容请写在这里您的内容请写在这里</a:t>
              </a:r>
              <a:endParaRPr lang="zh-CN" altLang="en-US" sz="1050">
                <a:solidFill>
                  <a:prstClr val="black">
                    <a:lumMod val="50000"/>
                    <a:lumOff val="50000"/>
                  </a:prstClr>
                </a:solidFill>
                <a:cs typeface="+mn-ea"/>
                <a:sym typeface="+mn-lt"/>
              </a:endParaRPr>
            </a:p>
          </p:txBody>
        </p:sp>
        <p:cxnSp>
          <p:nvCxnSpPr>
            <p:cNvPr id="20" name="直接连接符 19"/>
            <p:cNvCxnSpPr/>
            <p:nvPr>
              <p:custDataLst>
                <p:tags r:id="rId7"/>
              </p:custDataLst>
            </p:nvPr>
          </p:nvCxnSpPr>
          <p:spPr>
            <a:xfrm flipH="1">
              <a:off x="4523447" y="1917813"/>
              <a:ext cx="0" cy="2093815"/>
            </a:xfrm>
            <a:prstGeom prst="line">
              <a:avLst/>
            </a:prstGeom>
            <a:noFill/>
            <a:ln w="6350" cap="flat" cmpd="sng" algn="ctr">
              <a:solidFill>
                <a:sysClr val="window" lastClr="FFFFFF">
                  <a:lumMod val="85000"/>
                </a:sysClr>
              </a:solidFill>
              <a:prstDash val="solid"/>
              <a:miter lim="800000"/>
            </a:ln>
            <a:effectLst/>
          </p:spPr>
        </p:cxnSp>
        <p:cxnSp>
          <p:nvCxnSpPr>
            <p:cNvPr id="21" name="直接连接符 20"/>
            <p:cNvCxnSpPr/>
            <p:nvPr>
              <p:custDataLst>
                <p:tags r:id="rId8"/>
              </p:custDataLst>
            </p:nvPr>
          </p:nvCxnSpPr>
          <p:spPr>
            <a:xfrm flipH="1">
              <a:off x="5834357" y="1960296"/>
              <a:ext cx="0" cy="2093815"/>
            </a:xfrm>
            <a:prstGeom prst="line">
              <a:avLst/>
            </a:prstGeom>
            <a:noFill/>
            <a:ln w="6350" cap="flat" cmpd="sng" algn="ctr">
              <a:solidFill>
                <a:sysClr val="window" lastClr="FFFFFF">
                  <a:lumMod val="85000"/>
                </a:sysClr>
              </a:solidFill>
              <a:prstDash val="solid"/>
              <a:miter lim="800000"/>
            </a:ln>
            <a:effectLst/>
          </p:spPr>
        </p:cxnSp>
      </p:grpSp>
      <p:pic>
        <p:nvPicPr>
          <p:cNvPr id="33" name="图片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93650" y="563790"/>
            <a:ext cx="1375886" cy="1375886"/>
          </a:xfrm>
          <a:prstGeom prst="rect">
            <a:avLst/>
          </a:prstGeom>
        </p:spPr>
      </p:pic>
      <p:sp>
        <p:nvSpPr>
          <p:cNvPr id="40" name="矩形 39"/>
          <p:cNvSpPr/>
          <p:nvPr/>
        </p:nvSpPr>
        <p:spPr>
          <a:xfrm>
            <a:off x="3815850" y="2188295"/>
            <a:ext cx="1263799" cy="1938992"/>
          </a:xfrm>
          <a:prstGeom prst="rect">
            <a:avLst/>
          </a:prstGeom>
        </p:spPr>
        <p:txBody>
          <a:bodyPr wrap="square">
            <a:spAutoFit/>
          </a:bodyPr>
          <a:lstStyle/>
          <a:p>
            <a:r>
              <a:rPr lang="zh-CN" altLang="en-US" sz="2400">
                <a:solidFill>
                  <a:schemeClr val="tx1">
                    <a:lumMod val="50000"/>
                    <a:lumOff val="50000"/>
                  </a:schemeClr>
                </a:solidFill>
                <a:cs typeface="+mn-ea"/>
                <a:sym typeface="+mn-lt"/>
              </a:rPr>
              <a:t>著</a:t>
            </a:r>
            <a:endParaRPr lang="en-US" altLang="zh-CN" sz="2400">
              <a:solidFill>
                <a:schemeClr val="tx1">
                  <a:lumMod val="50000"/>
                  <a:lumOff val="50000"/>
                </a:schemeClr>
              </a:solidFill>
              <a:cs typeface="+mn-ea"/>
              <a:sym typeface="+mn-lt"/>
            </a:endParaRPr>
          </a:p>
          <a:p>
            <a:r>
              <a:rPr lang="zh-CN" altLang="en-US" sz="2400">
                <a:solidFill>
                  <a:schemeClr val="tx1">
                    <a:lumMod val="50000"/>
                    <a:lumOff val="50000"/>
                  </a:schemeClr>
                </a:solidFill>
                <a:cs typeface="+mn-ea"/>
                <a:sym typeface="+mn-lt"/>
              </a:rPr>
              <a:t>名</a:t>
            </a:r>
            <a:endParaRPr lang="en-US" altLang="zh-CN" sz="2400">
              <a:solidFill>
                <a:schemeClr val="tx1">
                  <a:lumMod val="50000"/>
                  <a:lumOff val="50000"/>
                </a:schemeClr>
              </a:solidFill>
              <a:cs typeface="+mn-ea"/>
              <a:sym typeface="+mn-lt"/>
            </a:endParaRPr>
          </a:p>
          <a:p>
            <a:r>
              <a:rPr lang="zh-CN" altLang="en-US" sz="2400">
                <a:solidFill>
                  <a:schemeClr val="tx1">
                    <a:lumMod val="50000"/>
                    <a:lumOff val="50000"/>
                  </a:schemeClr>
                </a:solidFill>
                <a:cs typeface="+mn-ea"/>
                <a:sym typeface="+mn-lt"/>
              </a:rPr>
              <a:t>诗</a:t>
            </a:r>
            <a:endParaRPr lang="en-US" altLang="zh-CN" sz="2400">
              <a:solidFill>
                <a:schemeClr val="tx1">
                  <a:lumMod val="50000"/>
                  <a:lumOff val="50000"/>
                </a:schemeClr>
              </a:solidFill>
              <a:cs typeface="+mn-ea"/>
              <a:sym typeface="+mn-lt"/>
            </a:endParaRPr>
          </a:p>
          <a:p>
            <a:r>
              <a:rPr lang="zh-CN" altLang="en-US" sz="2400">
                <a:solidFill>
                  <a:schemeClr val="tx1">
                    <a:lumMod val="50000"/>
                    <a:lumOff val="50000"/>
                  </a:schemeClr>
                </a:solidFill>
                <a:cs typeface="+mn-ea"/>
                <a:sym typeface="+mn-lt"/>
              </a:rPr>
              <a:t>词</a:t>
            </a:r>
            <a:endParaRPr lang="zh-CN" altLang="en-US" sz="2400">
              <a:solidFill>
                <a:schemeClr val="tx1">
                  <a:lumMod val="50000"/>
                  <a:lumOff val="50000"/>
                </a:schemeClr>
              </a:solidFill>
              <a:cs typeface="+mn-ea"/>
              <a:sym typeface="+mn-lt"/>
            </a:endParaRPr>
          </a:p>
          <a:p>
            <a:endParaRPr lang="zh-CN" altLang="en-US" sz="2400">
              <a:solidFill>
                <a:schemeClr val="tx1">
                  <a:lumMod val="50000"/>
                  <a:lumOff val="50000"/>
                </a:schemeClr>
              </a:solidFill>
              <a:cs typeface="+mn-ea"/>
              <a:sym typeface="+mn-lt"/>
            </a:endParaRPr>
          </a:p>
        </p:txBody>
      </p:sp>
    </p:spTree>
    <p:custDataLst>
      <p:tags r:id="rId10"/>
    </p:custDataLst>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p:tgtEl>
                                          <p:spTgt spid="18"/>
                                        </p:tgtEl>
                                        <p:attrNameLst>
                                          <p:attrName>ppt_y</p:attrName>
                                        </p:attrNameLst>
                                      </p:cBhvr>
                                      <p:tavLst>
                                        <p:tav tm="0">
                                          <p:val>
                                            <p:strVal val="#ppt_y+#ppt_h*1.125000"/>
                                          </p:val>
                                        </p:tav>
                                        <p:tav tm="100000">
                                          <p:val>
                                            <p:strVal val="#ppt_y"/>
                                          </p:val>
                                        </p:tav>
                                      </p:tavLst>
                                    </p:anim>
                                    <p:animEffect transition="in" filter="wipe(up)">
                                      <p:cBhvr>
                                        <p:cTn id="18" dur="500"/>
                                        <p:tgtEl>
                                          <p:spTgt spid="18"/>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p:tgtEl>
                                          <p:spTgt spid="38"/>
                                        </p:tgtEl>
                                        <p:attrNameLst>
                                          <p:attrName>ppt_y</p:attrName>
                                        </p:attrNameLst>
                                      </p:cBhvr>
                                      <p:tavLst>
                                        <p:tav tm="0">
                                          <p:val>
                                            <p:strVal val="#ppt_y+#ppt_h*1.125000"/>
                                          </p:val>
                                        </p:tav>
                                        <p:tav tm="100000">
                                          <p:val>
                                            <p:strVal val="#ppt_y"/>
                                          </p:val>
                                        </p:tav>
                                      </p:tavLst>
                                    </p:anim>
                                    <p:animEffect transition="in" filter="wipe(up)">
                                      <p:cBhvr>
                                        <p:cTn id="24" dur="500"/>
                                        <p:tgtEl>
                                          <p:spTgt spid="38"/>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down)">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文本框 1"/>
          <p:cNvSpPr txBox="1"/>
          <p:nvPr/>
        </p:nvSpPr>
        <p:spPr>
          <a:xfrm>
            <a:off x="1534425" y="1588168"/>
            <a:ext cx="5458899" cy="1338828"/>
          </a:xfrm>
          <a:prstGeom prst="rect">
            <a:avLst/>
          </a:prstGeom>
          <a:noFill/>
        </p:spPr>
        <p:txBody>
          <a:bodyPr wrap="square" rtlCol="0">
            <a:spAutoFit/>
          </a:bodyPr>
          <a:lstStyle/>
          <a:p>
            <a:pPr algn="ctr">
              <a:lnSpc>
                <a:spcPct val="150000"/>
              </a:lnSpc>
            </a:pPr>
            <a:r>
              <a:rPr lang="zh-CN" altLang="en-US" sz="1800">
                <a:latin typeface="方正苏新诗柳楷简体" panose="02000000000000000000" pitchFamily="2" charset="-122"/>
                <a:ea typeface="方正苏新诗柳楷简体" panose="02000000000000000000" pitchFamily="2" charset="-122"/>
              </a:rPr>
              <a:t>九月九日忆山东兄弟</a:t>
            </a:r>
            <a:endParaRPr lang="zh-CN" altLang="en-US" sz="1800">
              <a:latin typeface="方正苏新诗柳楷简体" panose="02000000000000000000" pitchFamily="2" charset="-122"/>
              <a:ea typeface="方正苏新诗柳楷简体" panose="02000000000000000000" pitchFamily="2" charset="-122"/>
            </a:endParaRPr>
          </a:p>
          <a:p>
            <a:pPr algn="ctr">
              <a:lnSpc>
                <a:spcPct val="150000"/>
              </a:lnSpc>
            </a:pPr>
            <a:r>
              <a:rPr lang="zh-CN" altLang="en-US" sz="1800">
                <a:latin typeface="方正苏新诗柳楷简体" panose="02000000000000000000" pitchFamily="2" charset="-122"/>
                <a:ea typeface="方正苏新诗柳楷简体" panose="02000000000000000000" pitchFamily="2" charset="-122"/>
              </a:rPr>
              <a:t>独在异乡为异客，每逢佳节倍思亲。</a:t>
            </a:r>
            <a:endParaRPr lang="zh-CN" altLang="en-US" sz="1800">
              <a:latin typeface="方正苏新诗柳楷简体" panose="02000000000000000000" pitchFamily="2" charset="-122"/>
              <a:ea typeface="方正苏新诗柳楷简体" panose="02000000000000000000" pitchFamily="2" charset="-122"/>
            </a:endParaRPr>
          </a:p>
          <a:p>
            <a:pPr algn="ctr">
              <a:lnSpc>
                <a:spcPct val="150000"/>
              </a:lnSpc>
            </a:pPr>
            <a:r>
              <a:rPr lang="zh-CN" altLang="en-US" sz="1800">
                <a:latin typeface="方正苏新诗柳楷简体" panose="02000000000000000000" pitchFamily="2" charset="-122"/>
                <a:ea typeface="方正苏新诗柳楷简体" panose="02000000000000000000" pitchFamily="2" charset="-122"/>
              </a:rPr>
              <a:t>遥知兄弟登高处，遍插茱萸少一人。</a:t>
            </a:r>
            <a:endParaRPr lang="zh-CN" altLang="en-US" sz="1100">
              <a:latin typeface="+mn-ea"/>
              <a:ea typeface="+mn-ea"/>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5106" y="1588168"/>
            <a:ext cx="2869488" cy="2507491"/>
          </a:xfrm>
          <a:prstGeom prst="rect">
            <a:avLst/>
          </a:prstGeom>
        </p:spPr>
      </p:pic>
      <p:grpSp>
        <p:nvGrpSpPr>
          <p:cNvPr id="12" name="PA_组合 11"/>
          <p:cNvGrpSpPr/>
          <p:nvPr>
            <p:custDataLst>
              <p:tags r:id="rId5"/>
            </p:custDataLst>
          </p:nvPr>
        </p:nvGrpSpPr>
        <p:grpSpPr>
          <a:xfrm>
            <a:off x="124180" y="184403"/>
            <a:ext cx="3068963" cy="995309"/>
            <a:chOff x="124180" y="184403"/>
            <a:chExt cx="3068963" cy="995309"/>
          </a:xfrm>
        </p:grpSpPr>
        <p:sp>
          <p:nvSpPr>
            <p:cNvPr id="5" name="文本框 4"/>
            <p:cNvSpPr txBox="1"/>
            <p:nvPr/>
          </p:nvSpPr>
          <p:spPr>
            <a:xfrm>
              <a:off x="1175657" y="360608"/>
              <a:ext cx="2017486" cy="400110"/>
            </a:xfrm>
            <a:prstGeom prst="rect">
              <a:avLst/>
            </a:prstGeom>
            <a:noFill/>
          </p:spPr>
          <p:txBody>
            <a:bodyPr wrap="square">
              <a:spAutoFit/>
            </a:bodyPr>
            <a:lstStyle/>
            <a:p>
              <a:pPr eaLnBrk="1" fontAlgn="auto" hangingPunct="1">
                <a:spcBef>
                  <a:spcPct val="0"/>
                </a:spcBef>
                <a:spcAft>
                  <a:spcPct val="0"/>
                </a:spcAft>
                <a:defRPr/>
              </a:pPr>
              <a:r>
                <a:rPr lang="zh-CN" altLang="en-US" sz="2000" spc="188">
                  <a:latin typeface="方正苏新诗柳楷简体" panose="02000000000000000000" pitchFamily="2" charset="-122"/>
                  <a:ea typeface="方正苏新诗柳楷简体" panose="02000000000000000000" pitchFamily="2" charset="-122"/>
                </a:rPr>
                <a:t> 三、神话传说</a:t>
              </a:r>
              <a:endParaRPr lang="zh-CN" altLang="en-US" sz="2000" spc="188">
                <a:latin typeface="方正苏新诗柳楷简体" panose="02000000000000000000" pitchFamily="2" charset="-122"/>
                <a:ea typeface="方正苏新诗柳楷简体" panose="02000000000000000000" pitchFamily="2" charset="-122"/>
              </a:endParaRPr>
            </a:p>
          </p:txBody>
        </p:sp>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180" y="184403"/>
              <a:ext cx="1202665" cy="995309"/>
            </a:xfrm>
            <a:prstGeom prst="rect">
              <a:avLst/>
            </a:prstGeom>
          </p:spPr>
        </p:pic>
      </p:grp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文本框 1"/>
          <p:cNvSpPr txBox="1"/>
          <p:nvPr/>
        </p:nvSpPr>
        <p:spPr>
          <a:xfrm>
            <a:off x="1156792" y="1870422"/>
            <a:ext cx="5458899" cy="1338828"/>
          </a:xfrm>
          <a:prstGeom prst="rect">
            <a:avLst/>
          </a:prstGeom>
          <a:noFill/>
        </p:spPr>
        <p:txBody>
          <a:bodyPr wrap="square" rtlCol="0">
            <a:spAutoFit/>
          </a:bodyPr>
          <a:lstStyle/>
          <a:p>
            <a:pPr algn="ctr">
              <a:lnSpc>
                <a:spcPct val="150000"/>
              </a:lnSpc>
            </a:pPr>
            <a:r>
              <a:rPr lang="zh-CN" altLang="en-US" sz="1800">
                <a:latin typeface="方正苏新诗柳楷简体" panose="02000000000000000000" pitchFamily="2" charset="-122"/>
                <a:ea typeface="方正苏新诗柳楷简体" panose="02000000000000000000" pitchFamily="2" charset="-122"/>
              </a:rPr>
              <a:t>九月十日即事</a:t>
            </a:r>
            <a:endParaRPr lang="zh-CN" altLang="en-US" sz="1800">
              <a:latin typeface="方正苏新诗柳楷简体" panose="02000000000000000000" pitchFamily="2" charset="-122"/>
              <a:ea typeface="方正苏新诗柳楷简体" panose="02000000000000000000" pitchFamily="2" charset="-122"/>
            </a:endParaRPr>
          </a:p>
          <a:p>
            <a:pPr algn="ctr">
              <a:lnSpc>
                <a:spcPct val="150000"/>
              </a:lnSpc>
            </a:pPr>
            <a:r>
              <a:rPr lang="zh-CN" altLang="en-US" sz="1800">
                <a:latin typeface="方正苏新诗柳楷简体" panose="02000000000000000000" pitchFamily="2" charset="-122"/>
                <a:ea typeface="方正苏新诗柳楷简体" panose="02000000000000000000" pitchFamily="2" charset="-122"/>
              </a:rPr>
              <a:t>昨日登高罢，今朝再举觞。</a:t>
            </a:r>
            <a:endParaRPr lang="zh-CN" altLang="en-US" sz="1800">
              <a:latin typeface="方正苏新诗柳楷简体" panose="02000000000000000000" pitchFamily="2" charset="-122"/>
              <a:ea typeface="方正苏新诗柳楷简体" panose="02000000000000000000" pitchFamily="2" charset="-122"/>
            </a:endParaRPr>
          </a:p>
          <a:p>
            <a:pPr algn="ctr">
              <a:lnSpc>
                <a:spcPct val="150000"/>
              </a:lnSpc>
            </a:pPr>
            <a:r>
              <a:rPr lang="zh-CN" altLang="en-US" sz="1800">
                <a:latin typeface="方正苏新诗柳楷简体" panose="02000000000000000000" pitchFamily="2" charset="-122"/>
                <a:ea typeface="方正苏新诗柳楷简体" panose="02000000000000000000" pitchFamily="2" charset="-122"/>
              </a:rPr>
              <a:t>菊花何太苦，遭此两重阳？</a:t>
            </a:r>
            <a:endParaRPr lang="zh-CN" altLang="en-US" sz="1100">
              <a:latin typeface="+mn-ea"/>
              <a:ea typeface="+mn-ea"/>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0629" y="1451428"/>
            <a:ext cx="2574842" cy="3735614"/>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rcRect b="4791"/>
          <a:stretch>
            <a:fillRect/>
          </a:stretch>
        </p:blipFill>
        <p:spPr>
          <a:xfrm flipH="1">
            <a:off x="4888353" y="370649"/>
            <a:ext cx="4255647" cy="3692072"/>
          </a:xfrm>
          <a:prstGeom prst="rect">
            <a:avLst/>
          </a:prstGeom>
        </p:spPr>
      </p:pic>
      <p:grpSp>
        <p:nvGrpSpPr>
          <p:cNvPr id="12" name="PA_组合 11"/>
          <p:cNvGrpSpPr/>
          <p:nvPr>
            <p:custDataLst>
              <p:tags r:id="rId6"/>
            </p:custDataLst>
          </p:nvPr>
        </p:nvGrpSpPr>
        <p:grpSpPr>
          <a:xfrm>
            <a:off x="124180" y="184403"/>
            <a:ext cx="3068963" cy="995309"/>
            <a:chOff x="124180" y="184403"/>
            <a:chExt cx="3068963" cy="995309"/>
          </a:xfrm>
        </p:grpSpPr>
        <p:sp>
          <p:nvSpPr>
            <p:cNvPr id="9" name="文本框 8"/>
            <p:cNvSpPr txBox="1"/>
            <p:nvPr/>
          </p:nvSpPr>
          <p:spPr>
            <a:xfrm>
              <a:off x="1175657" y="360608"/>
              <a:ext cx="2017486" cy="400110"/>
            </a:xfrm>
            <a:prstGeom prst="rect">
              <a:avLst/>
            </a:prstGeom>
            <a:noFill/>
          </p:spPr>
          <p:txBody>
            <a:bodyPr wrap="square">
              <a:spAutoFit/>
            </a:bodyPr>
            <a:lstStyle/>
            <a:p>
              <a:pPr eaLnBrk="1" fontAlgn="auto" hangingPunct="1">
                <a:spcBef>
                  <a:spcPct val="0"/>
                </a:spcBef>
                <a:spcAft>
                  <a:spcPct val="0"/>
                </a:spcAft>
                <a:defRPr/>
              </a:pPr>
              <a:r>
                <a:rPr lang="zh-CN" altLang="en-US" sz="2000" spc="188">
                  <a:latin typeface="方正苏新诗柳楷简体" panose="02000000000000000000" pitchFamily="2" charset="-122"/>
                  <a:ea typeface="方正苏新诗柳楷简体" panose="02000000000000000000" pitchFamily="2" charset="-122"/>
                </a:rPr>
                <a:t> 三、神话传说</a:t>
              </a:r>
              <a:endParaRPr lang="zh-CN" altLang="en-US" sz="2000" spc="188">
                <a:latin typeface="方正苏新诗柳楷简体" panose="02000000000000000000" pitchFamily="2" charset="-122"/>
                <a:ea typeface="方正苏新诗柳楷简体" panose="02000000000000000000" pitchFamily="2" charset="-122"/>
              </a:endParaRPr>
            </a:p>
          </p:txBody>
        </p:sp>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180" y="184403"/>
              <a:ext cx="1202665" cy="995309"/>
            </a:xfrm>
            <a:prstGeom prst="rect">
              <a:avLst/>
            </a:prstGeom>
          </p:spPr>
        </p:pic>
      </p:grp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right)">
                                      <p:cBhvr>
                                        <p:cTn id="26" dur="500"/>
                                        <p:tgtEl>
                                          <p:spTgt spid="7"/>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1682354" y="2209800"/>
            <a:ext cx="447675" cy="49291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base">
              <a:defRPr/>
            </a:pPr>
            <a:endParaRPr lang="zh-CN" altLang="en-US" sz="1350" strike="noStrike" noProof="1">
              <a:solidFill>
                <a:prstClr val="white"/>
              </a:solidFill>
            </a:endParaRPr>
          </a:p>
        </p:txBody>
      </p:sp>
      <p:sp>
        <p:nvSpPr>
          <p:cNvPr id="4" name="矩形 3"/>
          <p:cNvSpPr/>
          <p:nvPr/>
        </p:nvSpPr>
        <p:spPr>
          <a:xfrm>
            <a:off x="2124075" y="2212181"/>
            <a:ext cx="7019925" cy="4929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97" tIns="0" rIns="134997"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1637110"/>
            <a:ext cx="6984206"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984206" y="1633538"/>
            <a:ext cx="640556" cy="58459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base">
              <a:defRPr/>
            </a:pPr>
            <a:endParaRPr lang="zh-CN" altLang="en-US" sz="1350" strike="noStrike" noProof="1">
              <a:solidFill>
                <a:prstClr val="white"/>
              </a:solidFill>
            </a:endParaRPr>
          </a:p>
        </p:txBody>
      </p:sp>
      <p:sp>
        <p:nvSpPr>
          <p:cNvPr id="38917" name="矩形 11"/>
          <p:cNvSpPr/>
          <p:nvPr/>
        </p:nvSpPr>
        <p:spPr>
          <a:xfrm>
            <a:off x="1390650" y="2940844"/>
            <a:ext cx="6271022" cy="1269206"/>
          </a:xfrm>
          <a:prstGeom prst="rect">
            <a:avLst/>
          </a:prstGeom>
          <a:noFill/>
          <a:ln w="25400">
            <a:noFill/>
          </a:ln>
        </p:spPr>
        <p:txBody>
          <a:bodyPr lIns="91437" tIns="45718" rIns="91437" bIns="45718" anchor="ctr"/>
          <a:lstStyle/>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模板下载：</a:t>
            </a:r>
            <a:r>
              <a:rPr lang="en-US" altLang="zh-CN" sz="105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0" b="1">
                <a:solidFill>
                  <a:srgbClr val="FFC000"/>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行业</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a:solidFill>
                  <a:srgbClr val="4A452A"/>
                </a:solidFill>
                <a:latin typeface="微软雅黑" panose="020b0503020204020204" pitchFamily="34" charset="-122"/>
                <a:ea typeface="微软雅黑" panose="020b0503020204020204" pitchFamily="34" charset="-122"/>
              </a:rPr>
              <a:t>工作</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0" b="1">
                <a:solidFill>
                  <a:srgbClr val="4A452A"/>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节日</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背景图片：</a:t>
            </a:r>
            <a:r>
              <a:rPr lang="en-US" altLang="zh-CN" sz="1050" b="1">
                <a:solidFill>
                  <a:srgbClr val="4A452A"/>
                </a:solidFill>
                <a:latin typeface="微软雅黑" panose="020b0503020204020204" pitchFamily="34" charset="-122"/>
                <a:ea typeface="微软雅黑" panose="020b0503020204020204" pitchFamily="34" charset="-122"/>
              </a:rPr>
              <a:t> </a:t>
            </a:r>
            <a:r>
              <a:rPr lang="en-US" altLang="zh-CN" sz="105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0" b="1">
                <a:solidFill>
                  <a:srgbClr val="4A452A"/>
                </a:solidFill>
                <a:latin typeface="微软雅黑" panose="020b0503020204020204" pitchFamily="34" charset="-122"/>
                <a:ea typeface="微软雅黑" panose="020b0503020204020204" pitchFamily="34" charset="-122"/>
              </a:rPr>
              <a:t>            PPT</a:t>
            </a:r>
            <a:r>
              <a:rPr lang="zh-CN" altLang="en-US" sz="1050" b="1">
                <a:solidFill>
                  <a:srgbClr val="4A452A"/>
                </a:solidFill>
                <a:latin typeface="微软雅黑" panose="020b0503020204020204" pitchFamily="34" charset="-122"/>
                <a:ea typeface="微软雅黑" panose="020b0503020204020204" pitchFamily="34" charset="-122"/>
              </a:rPr>
              <a:t>课件模板：</a:t>
            </a:r>
            <a:r>
              <a:rPr lang="en-US" altLang="zh-CN" sz="105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098006" y="116681"/>
            <a:ext cx="2857500" cy="1428750"/>
          </a:xfrm>
          <a:prstGeom prst="rect">
            <a:avLst/>
          </a:prstGeom>
          <a:noFill/>
          <a:ln w="9525">
            <a:noFill/>
          </a:ln>
        </p:spPr>
      </p:pic>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PA_图片 2"/>
          <p:cNvPicPr>
            <a:picLocks noResize="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flipH="1">
            <a:off x="-2223988" y="0"/>
            <a:ext cx="4635577" cy="5246062"/>
          </a:xfrm>
          <a:prstGeom prst="rect">
            <a:avLst/>
          </a:prstGeom>
        </p:spPr>
      </p:pic>
      <p:sp>
        <p:nvSpPr>
          <p:cNvPr id="31" name="PA_MH_Others_1"/>
          <p:cNvSpPr txBox="1"/>
          <p:nvPr>
            <p:custDataLst>
              <p:tags r:id="rId5"/>
            </p:custDataLst>
          </p:nvPr>
        </p:nvSpPr>
        <p:spPr>
          <a:xfrm>
            <a:off x="3695972" y="982931"/>
            <a:ext cx="1762021" cy="369332"/>
          </a:xfrm>
          <a:prstGeom prst="rect">
            <a:avLst/>
          </a:prstGeom>
          <a:noFill/>
        </p:spPr>
        <p:txBody>
          <a:bodyPr wrap="none">
            <a:spAutoFit/>
          </a:bodyPr>
          <a:lstStyle/>
          <a:p>
            <a:pPr algn="ctr">
              <a:defRPr/>
            </a:pPr>
            <a:r>
              <a:rPr lang="en-US" altLang="zh-CN" spc="300">
                <a:solidFill>
                  <a:schemeClr val="tx1">
                    <a:lumMod val="50000"/>
                    <a:lumOff val="50000"/>
                  </a:schemeClr>
                </a:solidFill>
                <a:cs typeface="+mn-ea"/>
                <a:sym typeface="+mn-lt"/>
              </a:rPr>
              <a:t>CONTENTS</a:t>
            </a:r>
            <a:endParaRPr lang="zh-CN" altLang="en-US" spc="300">
              <a:solidFill>
                <a:schemeClr val="tx1">
                  <a:lumMod val="50000"/>
                  <a:lumOff val="50000"/>
                </a:schemeClr>
              </a:solidFill>
              <a:cs typeface="+mn-ea"/>
              <a:sym typeface="+mn-lt"/>
            </a:endParaRPr>
          </a:p>
        </p:txBody>
      </p:sp>
      <p:sp>
        <p:nvSpPr>
          <p:cNvPr id="32" name="PA_MH_Others_2"/>
          <p:cNvSpPr txBox="1"/>
          <p:nvPr>
            <p:custDataLst>
              <p:tags r:id="rId6"/>
            </p:custDataLst>
          </p:nvPr>
        </p:nvSpPr>
        <p:spPr bwMode="auto">
          <a:xfrm>
            <a:off x="3966788" y="456984"/>
            <a:ext cx="122039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3300" b="1">
                <a:latin typeface="+mn-lt"/>
                <a:ea typeface="+mn-ea"/>
                <a:cs typeface="+mn-ea"/>
                <a:sym typeface="+mn-lt"/>
              </a:rPr>
              <a:t>目 录</a:t>
            </a:r>
            <a:endParaRPr lang="zh-CN" altLang="en-US" sz="3300" b="1">
              <a:latin typeface="+mn-lt"/>
              <a:ea typeface="+mn-ea"/>
              <a:cs typeface="+mn-ea"/>
              <a:sym typeface="+mn-lt"/>
            </a:endParaRPr>
          </a:p>
        </p:txBody>
      </p:sp>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4901" y="-101025"/>
            <a:ext cx="2073202" cy="2932264"/>
          </a:xfrm>
          <a:prstGeom prst="rect">
            <a:avLst/>
          </a:prstGeom>
        </p:spPr>
      </p:pic>
      <p:grpSp>
        <p:nvGrpSpPr>
          <p:cNvPr id="2" name="PA_组合 1"/>
          <p:cNvGrpSpPr/>
          <p:nvPr>
            <p:custDataLst>
              <p:tags r:id="rId8"/>
            </p:custDataLst>
          </p:nvPr>
        </p:nvGrpSpPr>
        <p:grpSpPr>
          <a:xfrm>
            <a:off x="1724896" y="1452362"/>
            <a:ext cx="2592000" cy="903636"/>
            <a:chOff x="1724896" y="1452362"/>
            <a:chExt cx="2592000" cy="903636"/>
          </a:xfrm>
        </p:grpSpPr>
        <p:sp>
          <p:nvSpPr>
            <p:cNvPr id="53" name="MH_Number_1">
              <a:hlinkClick action="ppaction://noaction"/>
            </p:cNvPr>
            <p:cNvSpPr/>
            <p:nvPr>
              <p:custDataLst>
                <p:tags r:id="rId9"/>
              </p:custDataLst>
            </p:nvPr>
          </p:nvSpPr>
          <p:spPr>
            <a:xfrm>
              <a:off x="2012993" y="1452362"/>
              <a:ext cx="338322" cy="33832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350">
                  <a:solidFill>
                    <a:schemeClr val="tx1"/>
                  </a:solidFill>
                  <a:cs typeface="+mn-ea"/>
                  <a:sym typeface="+mn-lt"/>
                </a:rPr>
                <a:t>1</a:t>
              </a:r>
              <a:endParaRPr lang="zh-CN" altLang="en-US" sz="1350">
                <a:solidFill>
                  <a:schemeClr val="tx1"/>
                </a:solidFill>
                <a:cs typeface="+mn-ea"/>
                <a:sym typeface="+mn-lt"/>
              </a:endParaRPr>
            </a:p>
          </p:txBody>
        </p:sp>
        <p:sp>
          <p:nvSpPr>
            <p:cNvPr id="55" name="MH_Others_3"/>
            <p:cNvSpPr/>
            <p:nvPr>
              <p:custDataLst>
                <p:tags r:id="rId10"/>
              </p:custDataLst>
            </p:nvPr>
          </p:nvSpPr>
          <p:spPr>
            <a:xfrm>
              <a:off x="1724896" y="1853975"/>
              <a:ext cx="2592000" cy="78581"/>
            </a:xfrm>
            <a:custGeom>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37" name="MH_Entry_1">
              <a:hlinkClick action="ppaction://noaction"/>
            </p:cNvPr>
            <p:cNvSpPr/>
            <p:nvPr>
              <p:custDataLst>
                <p:tags r:id="rId11"/>
              </p:custDataLst>
            </p:nvPr>
          </p:nvSpPr>
          <p:spPr>
            <a:xfrm>
              <a:off x="1724896" y="2016710"/>
              <a:ext cx="2592000" cy="339288"/>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0" rIns="0" bIns="0" numCol="1" spcCol="0" rtlCol="0" fromWordArt="0" anchor="ctr" anchorCtr="0" forceAA="0" compatLnSpc="1">
              <a:normAutofit/>
            </a:bodyPr>
            <a:lstStyle/>
            <a:p>
              <a:pPr lvl="0" algn="just"/>
              <a:r>
                <a:rPr lang="zh-CN" altLang="en-US">
                  <a:solidFill>
                    <a:schemeClr val="tx1"/>
                  </a:solidFill>
                  <a:cs typeface="+mn-ea"/>
                  <a:sym typeface="+mn-lt"/>
                </a:rPr>
                <a:t>节日起源</a:t>
              </a:r>
              <a:endParaRPr lang="zh-CN" altLang="en-US">
                <a:solidFill>
                  <a:schemeClr val="tx1"/>
                </a:solidFill>
                <a:cs typeface="+mn-ea"/>
                <a:sym typeface="+mn-lt"/>
              </a:endParaRPr>
            </a:p>
          </p:txBody>
        </p:sp>
      </p:grpSp>
      <p:grpSp>
        <p:nvGrpSpPr>
          <p:cNvPr id="4" name="PA_组合 3"/>
          <p:cNvGrpSpPr/>
          <p:nvPr>
            <p:custDataLst>
              <p:tags r:id="rId12"/>
            </p:custDataLst>
          </p:nvPr>
        </p:nvGrpSpPr>
        <p:grpSpPr>
          <a:xfrm>
            <a:off x="4986088" y="1452362"/>
            <a:ext cx="2592000" cy="933551"/>
            <a:chOff x="4986088" y="1452362"/>
            <a:chExt cx="2592000" cy="933551"/>
          </a:xfrm>
        </p:grpSpPr>
        <p:sp>
          <p:nvSpPr>
            <p:cNvPr id="134" name="MH_Number_2">
              <a:hlinkClick action="ppaction://noaction"/>
            </p:cNvPr>
            <p:cNvSpPr/>
            <p:nvPr>
              <p:custDataLst>
                <p:tags r:id="rId13"/>
              </p:custDataLst>
            </p:nvPr>
          </p:nvSpPr>
          <p:spPr>
            <a:xfrm>
              <a:off x="5318616" y="1452362"/>
              <a:ext cx="307859" cy="33151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350">
                  <a:solidFill>
                    <a:schemeClr val="tx1"/>
                  </a:solidFill>
                  <a:cs typeface="+mn-ea"/>
                  <a:sym typeface="+mn-lt"/>
                </a:rPr>
                <a:t>2</a:t>
              </a:r>
              <a:endParaRPr lang="zh-CN" altLang="en-US" sz="1350">
                <a:solidFill>
                  <a:schemeClr val="tx1"/>
                </a:solidFill>
                <a:cs typeface="+mn-ea"/>
                <a:sym typeface="+mn-lt"/>
              </a:endParaRPr>
            </a:p>
          </p:txBody>
        </p:sp>
        <p:sp>
          <p:nvSpPr>
            <p:cNvPr id="135" name="MH_Others_4"/>
            <p:cNvSpPr/>
            <p:nvPr>
              <p:custDataLst>
                <p:tags r:id="rId14"/>
              </p:custDataLst>
            </p:nvPr>
          </p:nvSpPr>
          <p:spPr>
            <a:xfrm>
              <a:off x="4986088" y="1882336"/>
              <a:ext cx="2592000" cy="78581"/>
            </a:xfrm>
            <a:custGeom>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36" name="MH_Entry_2">
              <a:hlinkClick action="ppaction://noaction"/>
            </p:cNvPr>
            <p:cNvSpPr/>
            <p:nvPr>
              <p:custDataLst>
                <p:tags r:id="rId15"/>
              </p:custDataLst>
            </p:nvPr>
          </p:nvSpPr>
          <p:spPr>
            <a:xfrm>
              <a:off x="4986088" y="2046625"/>
              <a:ext cx="2592000" cy="339288"/>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0" rIns="0" bIns="0" numCol="1" spcCol="0" rtlCol="0" fromWordArt="0" anchor="ctr" anchorCtr="0" forceAA="0" compatLnSpc="1">
              <a:normAutofit/>
            </a:bodyPr>
            <a:lstStyle/>
            <a:p>
              <a:pPr lvl="0" algn="just"/>
              <a:r>
                <a:rPr lang="zh-CN" altLang="en-US">
                  <a:solidFill>
                    <a:schemeClr val="tx1"/>
                  </a:solidFill>
                  <a:cs typeface="+mn-ea"/>
                  <a:sym typeface="+mn-lt"/>
                </a:rPr>
                <a:t>民间习俗</a:t>
              </a:r>
              <a:endParaRPr lang="zh-CN" altLang="en-US">
                <a:solidFill>
                  <a:schemeClr val="tx1"/>
                </a:solidFill>
                <a:cs typeface="+mn-ea"/>
                <a:sym typeface="+mn-lt"/>
              </a:endParaRPr>
            </a:p>
          </p:txBody>
        </p:sp>
      </p:grpSp>
      <p:grpSp>
        <p:nvGrpSpPr>
          <p:cNvPr id="5" name="PA_组合 4"/>
          <p:cNvGrpSpPr/>
          <p:nvPr>
            <p:custDataLst>
              <p:tags r:id="rId16"/>
            </p:custDataLst>
          </p:nvPr>
        </p:nvGrpSpPr>
        <p:grpSpPr>
          <a:xfrm>
            <a:off x="4986088" y="2735115"/>
            <a:ext cx="2592000" cy="811940"/>
            <a:chOff x="4986088" y="2735115"/>
            <a:chExt cx="2592000" cy="811940"/>
          </a:xfrm>
        </p:grpSpPr>
        <p:sp>
          <p:nvSpPr>
            <p:cNvPr id="142" name="MH_Number_4">
              <a:hlinkClick action="ppaction://noaction"/>
            </p:cNvPr>
            <p:cNvSpPr/>
            <p:nvPr>
              <p:custDataLst>
                <p:tags r:id="rId17"/>
              </p:custDataLst>
            </p:nvPr>
          </p:nvSpPr>
          <p:spPr>
            <a:xfrm>
              <a:off x="5318617" y="2735115"/>
              <a:ext cx="307858" cy="30785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350">
                  <a:solidFill>
                    <a:schemeClr val="tx1"/>
                  </a:solidFill>
                  <a:cs typeface="+mn-ea"/>
                  <a:sym typeface="+mn-lt"/>
                </a:rPr>
                <a:t>4</a:t>
              </a:r>
              <a:endParaRPr lang="zh-CN" altLang="en-US" sz="1350">
                <a:solidFill>
                  <a:schemeClr val="tx1"/>
                </a:solidFill>
                <a:cs typeface="+mn-ea"/>
                <a:sym typeface="+mn-lt"/>
              </a:endParaRPr>
            </a:p>
          </p:txBody>
        </p:sp>
        <p:sp>
          <p:nvSpPr>
            <p:cNvPr id="143" name="MH_Others_6"/>
            <p:cNvSpPr/>
            <p:nvPr>
              <p:custDataLst>
                <p:tags r:id="rId18"/>
              </p:custDataLst>
            </p:nvPr>
          </p:nvSpPr>
          <p:spPr>
            <a:xfrm>
              <a:off x="4986088" y="3100158"/>
              <a:ext cx="2592000" cy="78581"/>
            </a:xfrm>
            <a:custGeom>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44" name="MH_Entry_4">
              <a:hlinkClick action="ppaction://noaction"/>
            </p:cNvPr>
            <p:cNvSpPr/>
            <p:nvPr>
              <p:custDataLst>
                <p:tags r:id="rId19"/>
              </p:custDataLst>
            </p:nvPr>
          </p:nvSpPr>
          <p:spPr>
            <a:xfrm>
              <a:off x="4986088" y="3207767"/>
              <a:ext cx="2592000" cy="339288"/>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0" rIns="0" bIns="0" numCol="1" spcCol="0" rtlCol="0" fromWordArt="0" anchor="ctr" anchorCtr="0" forceAA="0" compatLnSpc="1">
              <a:normAutofit/>
            </a:bodyPr>
            <a:lstStyle/>
            <a:p>
              <a:pPr lvl="0" algn="just"/>
              <a:r>
                <a:rPr lang="zh-CN" altLang="en-US">
                  <a:solidFill>
                    <a:schemeClr val="tx1"/>
                  </a:solidFill>
                  <a:cs typeface="+mn-ea"/>
                  <a:sym typeface="+mn-lt"/>
                </a:rPr>
                <a:t>著名诗词</a:t>
              </a:r>
              <a:endParaRPr lang="zh-CN" altLang="en-US">
                <a:solidFill>
                  <a:schemeClr val="tx1"/>
                </a:solidFill>
                <a:cs typeface="+mn-ea"/>
                <a:sym typeface="+mn-lt"/>
              </a:endParaRPr>
            </a:p>
          </p:txBody>
        </p:sp>
      </p:grpSp>
      <p:grpSp>
        <p:nvGrpSpPr>
          <p:cNvPr id="6" name="PA_组合 5"/>
          <p:cNvGrpSpPr/>
          <p:nvPr>
            <p:custDataLst>
              <p:tags r:id="rId20"/>
            </p:custDataLst>
          </p:nvPr>
        </p:nvGrpSpPr>
        <p:grpSpPr>
          <a:xfrm>
            <a:off x="1709491" y="2733679"/>
            <a:ext cx="2592000" cy="813376"/>
            <a:chOff x="1709491" y="2733679"/>
            <a:chExt cx="2592000" cy="813376"/>
          </a:xfrm>
        </p:grpSpPr>
        <p:sp>
          <p:nvSpPr>
            <p:cNvPr id="138" name="MH_Number_3">
              <a:hlinkClick action="ppaction://noaction"/>
            </p:cNvPr>
            <p:cNvSpPr/>
            <p:nvPr>
              <p:custDataLst>
                <p:tags r:id="rId21"/>
              </p:custDataLst>
            </p:nvPr>
          </p:nvSpPr>
          <p:spPr>
            <a:xfrm>
              <a:off x="2042021" y="2733679"/>
              <a:ext cx="309294" cy="30929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350">
                  <a:solidFill>
                    <a:schemeClr val="tx1"/>
                  </a:solidFill>
                  <a:cs typeface="+mn-ea"/>
                  <a:sym typeface="+mn-lt"/>
                </a:rPr>
                <a:t>3</a:t>
              </a:r>
              <a:endParaRPr lang="zh-CN" altLang="en-US" sz="1350">
                <a:solidFill>
                  <a:schemeClr val="tx1"/>
                </a:solidFill>
                <a:cs typeface="+mn-ea"/>
                <a:sym typeface="+mn-lt"/>
              </a:endParaRPr>
            </a:p>
          </p:txBody>
        </p:sp>
        <p:sp>
          <p:nvSpPr>
            <p:cNvPr id="139" name="MH_Others_5"/>
            <p:cNvSpPr/>
            <p:nvPr>
              <p:custDataLst>
                <p:tags r:id="rId22"/>
              </p:custDataLst>
            </p:nvPr>
          </p:nvSpPr>
          <p:spPr>
            <a:xfrm>
              <a:off x="1709491" y="3100158"/>
              <a:ext cx="2592000" cy="78581"/>
            </a:xfrm>
            <a:custGeom>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40" name="MH_Entry_3">
              <a:hlinkClick action="ppaction://noaction"/>
            </p:cNvPr>
            <p:cNvSpPr/>
            <p:nvPr>
              <p:custDataLst>
                <p:tags r:id="rId23"/>
              </p:custDataLst>
            </p:nvPr>
          </p:nvSpPr>
          <p:spPr>
            <a:xfrm>
              <a:off x="1709491" y="3207767"/>
              <a:ext cx="2592000" cy="339288"/>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0" rIns="0" bIns="0" numCol="1" spcCol="0" rtlCol="0" fromWordArt="0" anchor="ctr" anchorCtr="0" forceAA="0" compatLnSpc="1">
              <a:normAutofit/>
            </a:bodyPr>
            <a:lstStyle/>
            <a:p>
              <a:pPr lvl="0" algn="just"/>
              <a:r>
                <a:rPr lang="zh-CN" altLang="en-US">
                  <a:solidFill>
                    <a:schemeClr val="tx1"/>
                  </a:solidFill>
                  <a:cs typeface="+mn-ea"/>
                  <a:sym typeface="+mn-lt"/>
                </a:rPr>
                <a:t>神话传说</a:t>
              </a:r>
              <a:endParaRPr lang="zh-CN" altLang="en-US">
                <a:solidFill>
                  <a:schemeClr val="tx1"/>
                </a:solidFill>
                <a:cs typeface="+mn-ea"/>
                <a:sym typeface="+mn-lt"/>
              </a:endParaRPr>
            </a:p>
          </p:txBody>
        </p:sp>
      </p:grpSp>
      <p:pic>
        <p:nvPicPr>
          <p:cNvPr id="10" name="图片 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15000" y="2674312"/>
            <a:ext cx="3429000" cy="2571750"/>
          </a:xfrm>
          <a:prstGeom prst="rect">
            <a:avLst/>
          </a:prstGeom>
        </p:spPr>
      </p:pic>
    </p:spTree>
    <p:custDataLst>
      <p:tags r:id="rId25"/>
    </p:custDataLst>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p:tgtEl>
                                          <p:spTgt spid="29"/>
                                        </p:tgtEl>
                                        <p:attrNameLst>
                                          <p:attrName>ppt_x</p:attrName>
                                        </p:attrNameLst>
                                      </p:cBhvr>
                                      <p:tavLst>
                                        <p:tav tm="0">
                                          <p:val>
                                            <p:strVal val="#ppt_x+#ppt_w*1.125000"/>
                                          </p:val>
                                        </p:tav>
                                        <p:tav tm="100000">
                                          <p:val>
                                            <p:strVal val="#ppt_x"/>
                                          </p:val>
                                        </p:tav>
                                      </p:tavLst>
                                    </p:anim>
                                    <p:animEffect transition="in" filter="wipe(left)">
                                      <p:cBhvr>
                                        <p:cTn id="13" dur="500"/>
                                        <p:tgtEl>
                                          <p:spTgt spid="29"/>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ppt_y</p:attrName>
                                        </p:attrNameLst>
                                      </p:cBhvr>
                                      <p:tavLst>
                                        <p:tav tm="0">
                                          <p:val>
                                            <p:strVal val="#ppt_y+#ppt_h*1.125000"/>
                                          </p:val>
                                        </p:tav>
                                        <p:tav tm="100000">
                                          <p:val>
                                            <p:strVal val="#ppt_y"/>
                                          </p:val>
                                        </p:tav>
                                      </p:tavLst>
                                    </p:anim>
                                    <p:animEffect transition="in" filter="wipe(up)">
                                      <p:cBhvr>
                                        <p:cTn id="19" dur="500"/>
                                        <p:tgtEl>
                                          <p:spTgt spid="31"/>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p:tgtEl>
                                          <p:spTgt spid="32"/>
                                        </p:tgtEl>
                                        <p:attrNameLst>
                                          <p:attrName>ppt_y</p:attrName>
                                        </p:attrNameLst>
                                      </p:cBhvr>
                                      <p:tavLst>
                                        <p:tav tm="0">
                                          <p:val>
                                            <p:strVal val="#ppt_y+#ppt_h*1.125000"/>
                                          </p:val>
                                        </p:tav>
                                        <p:tav tm="100000">
                                          <p:val>
                                            <p:strVal val="#ppt_y"/>
                                          </p:val>
                                        </p:tav>
                                      </p:tavLst>
                                    </p:anim>
                                    <p:animEffect transition="in" filter="wipe(up)">
                                      <p:cBhvr>
                                        <p:cTn id="23" dur="500"/>
                                        <p:tgtEl>
                                          <p:spTgt spid="32"/>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1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p:tgtEl>
                                          <p:spTgt spid="2"/>
                                        </p:tgtEl>
                                        <p:attrNameLst>
                                          <p:attrName>ppt_x</p:attrName>
                                        </p:attrNameLst>
                                      </p:cBhvr>
                                      <p:tavLst>
                                        <p:tav tm="0">
                                          <p:val>
                                            <p:strVal val="#ppt_x-#ppt_w*1.125000"/>
                                          </p:val>
                                        </p:tav>
                                        <p:tav tm="100000">
                                          <p:val>
                                            <p:strVal val="#ppt_x"/>
                                          </p:val>
                                        </p:tav>
                                      </p:tavLst>
                                    </p:anim>
                                    <p:animEffect transition="in" filter="wipe(right)">
                                      <p:cBhvr>
                                        <p:cTn id="29" dur="500"/>
                                        <p:tgtEl>
                                          <p:spTgt spid="2"/>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1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p:tgtEl>
                                          <p:spTgt spid="4"/>
                                        </p:tgtEl>
                                        <p:attrNameLst>
                                          <p:attrName>ppt_x</p:attrName>
                                        </p:attrNameLst>
                                      </p:cBhvr>
                                      <p:tavLst>
                                        <p:tav tm="0">
                                          <p:val>
                                            <p:strVal val="#ppt_x-#ppt_w*1.125000"/>
                                          </p:val>
                                        </p:tav>
                                        <p:tav tm="100000">
                                          <p:val>
                                            <p:strVal val="#ppt_x"/>
                                          </p:val>
                                        </p:tav>
                                      </p:tavLst>
                                    </p:anim>
                                    <p:animEffect transition="in" filter="wipe(right)">
                                      <p:cBhvr>
                                        <p:cTn id="35" dur="500"/>
                                        <p:tgtEl>
                                          <p:spTgt spid="4"/>
                                        </p:tgtEl>
                                      </p:cBhvr>
                                    </p:animEffect>
                                  </p:childTnLst>
                                </p:cTn>
                              </p:par>
                            </p:childTnLst>
                          </p:cTn>
                        </p:par>
                      </p:childTnLst>
                    </p:cTn>
                  </p:par>
                  <p:par>
                    <p:cTn id="36" fill="hold" nodeType="clickPar">
                      <p:stCondLst>
                        <p:cond delay="indefinite"/>
                      </p:stCondLst>
                      <p:childTnLst>
                        <p:par>
                          <p:cTn id="37" fill="hold">
                            <p:stCondLst>
                              <p:cond delay="0"/>
                            </p:stCondLst>
                            <p:childTnLst>
                              <p:par>
                                <p:cTn id="38" presetID="12" presetClass="entr" presetSubtype="8"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p:tgtEl>
                                          <p:spTgt spid="6"/>
                                        </p:tgtEl>
                                        <p:attrNameLst>
                                          <p:attrName>ppt_x</p:attrName>
                                        </p:attrNameLst>
                                      </p:cBhvr>
                                      <p:tavLst>
                                        <p:tav tm="0">
                                          <p:val>
                                            <p:strVal val="#ppt_x-#ppt_w*1.125000"/>
                                          </p:val>
                                        </p:tav>
                                        <p:tav tm="100000">
                                          <p:val>
                                            <p:strVal val="#ppt_x"/>
                                          </p:val>
                                        </p:tav>
                                      </p:tavLst>
                                    </p:anim>
                                    <p:animEffect transition="in" filter="wipe(right)">
                                      <p:cBhvr>
                                        <p:cTn id="41" dur="500"/>
                                        <p:tgtEl>
                                          <p:spTgt spid="6"/>
                                        </p:tgtEl>
                                      </p:cBhvr>
                                    </p:animEffect>
                                  </p:childTnLst>
                                </p:cTn>
                              </p:par>
                            </p:childTnLst>
                          </p:cTn>
                        </p:par>
                      </p:childTnLst>
                    </p:cTn>
                  </p:par>
                  <p:par>
                    <p:cTn id="42" fill="hold" nodeType="clickPar">
                      <p:stCondLst>
                        <p:cond delay="indefinite"/>
                      </p:stCondLst>
                      <p:childTnLst>
                        <p:par>
                          <p:cTn id="43" fill="hold">
                            <p:stCondLst>
                              <p:cond delay="0"/>
                            </p:stCondLst>
                            <p:childTnLst>
                              <p:par>
                                <p:cTn id="44" presetID="12" presetClass="entr" presetSubtype="8"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p:tgtEl>
                                          <p:spTgt spid="5"/>
                                        </p:tgtEl>
                                        <p:attrNameLst>
                                          <p:attrName>ppt_x</p:attrName>
                                        </p:attrNameLst>
                                      </p:cBhvr>
                                      <p:tavLst>
                                        <p:tav tm="0">
                                          <p:val>
                                            <p:strVal val="#ppt_x-#ppt_w*1.125000"/>
                                          </p:val>
                                        </p:tav>
                                        <p:tav tm="100000">
                                          <p:val>
                                            <p:strVal val="#ppt_x"/>
                                          </p:val>
                                        </p:tav>
                                      </p:tavLst>
                                    </p:anim>
                                    <p:animEffect transition="in" filter="wipe(right)">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7" name="PA_图片 36"/>
          <p:cNvPicPr>
            <a:picLocks noRot="1" noChangeAspect="1" noMove="1" noResize="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0" y="-841829"/>
            <a:ext cx="9144000" cy="5985329"/>
          </a:xfrm>
          <a:prstGeom prst="rect">
            <a:avLst/>
          </a:prstGeom>
        </p:spPr>
      </p:pic>
      <p:sp>
        <p:nvSpPr>
          <p:cNvPr id="18" name="PA_文本框 17"/>
          <p:cNvSpPr txBox="1"/>
          <p:nvPr>
            <p:custDataLst>
              <p:tags r:id="rId5"/>
            </p:custDataLst>
          </p:nvPr>
        </p:nvSpPr>
        <p:spPr>
          <a:xfrm>
            <a:off x="3423886" y="1372522"/>
            <a:ext cx="600164" cy="1291940"/>
          </a:xfrm>
          <a:prstGeom prst="rect">
            <a:avLst/>
          </a:prstGeom>
          <a:noFill/>
        </p:spPr>
        <p:txBody>
          <a:bodyPr vert="eaVert" wrap="none" rtlCol="0" anchor="ctr" anchorCtr="0">
            <a:noAutofit/>
          </a:bodyPr>
          <a:lstStyle/>
          <a:p>
            <a:r>
              <a:rPr lang="zh-CN" altLang="en-US" sz="3000">
                <a:solidFill>
                  <a:srgbClr val="29426F"/>
                </a:solidFill>
                <a:cs typeface="+mn-ea"/>
                <a:sym typeface="+mn-lt"/>
              </a:rPr>
              <a:t>第一章</a:t>
            </a:r>
            <a:endParaRPr lang="zh-CN" altLang="en-US" sz="3000">
              <a:solidFill>
                <a:srgbClr val="29426F"/>
              </a:solidFill>
              <a:cs typeface="+mn-ea"/>
              <a:sym typeface="+mn-lt"/>
            </a:endParaRPr>
          </a:p>
        </p:txBody>
      </p:sp>
      <p:grpSp>
        <p:nvGrpSpPr>
          <p:cNvPr id="38" name="组合 37"/>
          <p:cNvGrpSpPr/>
          <p:nvPr/>
        </p:nvGrpSpPr>
        <p:grpSpPr>
          <a:xfrm>
            <a:off x="4523447" y="1917813"/>
            <a:ext cx="1310910" cy="2136298"/>
            <a:chOff x="4523447" y="1917813"/>
            <a:chExt cx="1310910" cy="2136298"/>
          </a:xfrm>
        </p:grpSpPr>
        <p:sp>
          <p:nvSpPr>
            <p:cNvPr id="19" name="文本框 18"/>
            <p:cNvSpPr txBox="1"/>
            <p:nvPr>
              <p:custDataLst>
                <p:tags r:id="rId6"/>
              </p:custDataLst>
            </p:nvPr>
          </p:nvSpPr>
          <p:spPr>
            <a:xfrm>
              <a:off x="4588803" y="1917813"/>
              <a:ext cx="1180199" cy="2024257"/>
            </a:xfrm>
            <a:prstGeom prst="rect">
              <a:avLst/>
            </a:prstGeom>
            <a:noFill/>
          </p:spPr>
          <p:txBody>
            <a:bodyPr wrap="square" rtlCol="0" anchor="ctr" anchorCtr="0">
              <a:noAutofit/>
            </a:bodyPr>
            <a:lstStyle/>
            <a:p>
              <a:pPr algn="ctr">
                <a:lnSpc>
                  <a:spcPct val="130000"/>
                </a:lnSpc>
              </a:pPr>
              <a:r>
                <a:rPr lang="zh-CN" altLang="en-US" sz="1050">
                  <a:solidFill>
                    <a:prstClr val="black">
                      <a:lumMod val="50000"/>
                      <a:lumOff val="50000"/>
                    </a:prstClr>
                  </a:solidFill>
                  <a:cs typeface="+mn-ea"/>
                  <a:sym typeface="+mn-lt"/>
                </a:rPr>
                <a:t>您的内容请写在这里您的内容请写在这里您的内容请写在这里您的内容您的内容请写在这里您的内容请写在这里您的内容请写在这里您的内容请写在这里</a:t>
              </a:r>
              <a:endParaRPr lang="zh-CN" altLang="en-US" sz="1050">
                <a:solidFill>
                  <a:prstClr val="black">
                    <a:lumMod val="50000"/>
                    <a:lumOff val="50000"/>
                  </a:prstClr>
                </a:solidFill>
                <a:cs typeface="+mn-ea"/>
                <a:sym typeface="+mn-lt"/>
              </a:endParaRPr>
            </a:p>
          </p:txBody>
        </p:sp>
        <p:cxnSp>
          <p:nvCxnSpPr>
            <p:cNvPr id="20" name="直接连接符 19"/>
            <p:cNvCxnSpPr/>
            <p:nvPr>
              <p:custDataLst>
                <p:tags r:id="rId7"/>
              </p:custDataLst>
            </p:nvPr>
          </p:nvCxnSpPr>
          <p:spPr>
            <a:xfrm flipH="1">
              <a:off x="4523447" y="1917813"/>
              <a:ext cx="0" cy="2093815"/>
            </a:xfrm>
            <a:prstGeom prst="line">
              <a:avLst/>
            </a:prstGeom>
            <a:noFill/>
            <a:ln w="6350" cap="flat" cmpd="sng" algn="ctr">
              <a:solidFill>
                <a:sysClr val="window" lastClr="FFFFFF">
                  <a:lumMod val="85000"/>
                </a:sysClr>
              </a:solidFill>
              <a:prstDash val="solid"/>
              <a:miter lim="800000"/>
            </a:ln>
            <a:effectLst/>
          </p:spPr>
        </p:cxnSp>
        <p:cxnSp>
          <p:nvCxnSpPr>
            <p:cNvPr id="21" name="直接连接符 20"/>
            <p:cNvCxnSpPr/>
            <p:nvPr>
              <p:custDataLst>
                <p:tags r:id="rId8"/>
              </p:custDataLst>
            </p:nvPr>
          </p:nvCxnSpPr>
          <p:spPr>
            <a:xfrm flipH="1">
              <a:off x="5834357" y="1960296"/>
              <a:ext cx="0" cy="2093815"/>
            </a:xfrm>
            <a:prstGeom prst="line">
              <a:avLst/>
            </a:prstGeom>
            <a:noFill/>
            <a:ln w="6350" cap="flat" cmpd="sng" algn="ctr">
              <a:solidFill>
                <a:sysClr val="window" lastClr="FFFFFF">
                  <a:lumMod val="85000"/>
                </a:sysClr>
              </a:solidFill>
              <a:prstDash val="solid"/>
              <a:miter lim="800000"/>
            </a:ln>
            <a:effectLst/>
          </p:spPr>
        </p:cxnSp>
      </p:grpSp>
      <p:pic>
        <p:nvPicPr>
          <p:cNvPr id="33" name="图片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93650" y="563790"/>
            <a:ext cx="1375886" cy="1375886"/>
          </a:xfrm>
          <a:prstGeom prst="rect">
            <a:avLst/>
          </a:prstGeom>
        </p:spPr>
      </p:pic>
      <p:sp>
        <p:nvSpPr>
          <p:cNvPr id="40" name="矩形 39"/>
          <p:cNvSpPr/>
          <p:nvPr/>
        </p:nvSpPr>
        <p:spPr>
          <a:xfrm>
            <a:off x="3815850" y="2188295"/>
            <a:ext cx="1263799" cy="1569660"/>
          </a:xfrm>
          <a:prstGeom prst="rect">
            <a:avLst/>
          </a:prstGeom>
        </p:spPr>
        <p:txBody>
          <a:bodyPr wrap="square">
            <a:spAutoFit/>
          </a:bodyPr>
          <a:lstStyle/>
          <a:p>
            <a:r>
              <a:rPr lang="zh-CN" altLang="en-US" sz="2400">
                <a:solidFill>
                  <a:schemeClr val="tx1">
                    <a:lumMod val="50000"/>
                    <a:lumOff val="50000"/>
                  </a:schemeClr>
                </a:solidFill>
                <a:cs typeface="+mn-ea"/>
                <a:sym typeface="+mn-lt"/>
              </a:rPr>
              <a:t>节</a:t>
            </a:r>
            <a:endParaRPr lang="en-US" altLang="zh-CN" sz="2400">
              <a:solidFill>
                <a:schemeClr val="tx1">
                  <a:lumMod val="50000"/>
                  <a:lumOff val="50000"/>
                </a:schemeClr>
              </a:solidFill>
              <a:cs typeface="+mn-ea"/>
              <a:sym typeface="+mn-lt"/>
            </a:endParaRPr>
          </a:p>
          <a:p>
            <a:r>
              <a:rPr lang="zh-CN" altLang="en-US" sz="2400">
                <a:solidFill>
                  <a:schemeClr val="tx1">
                    <a:lumMod val="50000"/>
                    <a:lumOff val="50000"/>
                  </a:schemeClr>
                </a:solidFill>
                <a:cs typeface="+mn-ea"/>
                <a:sym typeface="+mn-lt"/>
              </a:rPr>
              <a:t>日</a:t>
            </a:r>
            <a:endParaRPr lang="en-US" altLang="zh-CN" sz="2400">
              <a:solidFill>
                <a:schemeClr val="tx1">
                  <a:lumMod val="50000"/>
                  <a:lumOff val="50000"/>
                </a:schemeClr>
              </a:solidFill>
              <a:cs typeface="+mn-ea"/>
              <a:sym typeface="+mn-lt"/>
            </a:endParaRPr>
          </a:p>
          <a:p>
            <a:r>
              <a:rPr lang="zh-CN" altLang="en-US" sz="2400">
                <a:solidFill>
                  <a:schemeClr val="tx1">
                    <a:lumMod val="50000"/>
                    <a:lumOff val="50000"/>
                  </a:schemeClr>
                </a:solidFill>
                <a:cs typeface="+mn-ea"/>
                <a:sym typeface="+mn-lt"/>
              </a:rPr>
              <a:t>起</a:t>
            </a:r>
            <a:endParaRPr lang="en-US" altLang="zh-CN" sz="2400">
              <a:solidFill>
                <a:schemeClr val="tx1">
                  <a:lumMod val="50000"/>
                  <a:lumOff val="50000"/>
                </a:schemeClr>
              </a:solidFill>
              <a:cs typeface="+mn-ea"/>
              <a:sym typeface="+mn-lt"/>
            </a:endParaRPr>
          </a:p>
          <a:p>
            <a:r>
              <a:rPr lang="zh-CN" altLang="en-US" sz="2400">
                <a:solidFill>
                  <a:schemeClr val="tx1">
                    <a:lumMod val="50000"/>
                    <a:lumOff val="50000"/>
                  </a:schemeClr>
                </a:solidFill>
                <a:cs typeface="+mn-ea"/>
                <a:sym typeface="+mn-lt"/>
              </a:rPr>
              <a:t>源</a:t>
            </a:r>
            <a:endParaRPr lang="zh-CN" altLang="en-US" sz="2400">
              <a:solidFill>
                <a:schemeClr val="tx1">
                  <a:lumMod val="50000"/>
                  <a:lumOff val="50000"/>
                </a:schemeClr>
              </a:solidFill>
              <a:cs typeface="+mn-ea"/>
              <a:sym typeface="+mn-lt"/>
            </a:endParaRPr>
          </a:p>
        </p:txBody>
      </p:sp>
    </p:spTree>
    <p:custDataLst>
      <p:tags r:id="rId10"/>
    </p:custDataLst>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p:tgtEl>
                                          <p:spTgt spid="18"/>
                                        </p:tgtEl>
                                        <p:attrNameLst>
                                          <p:attrName>ppt_y</p:attrName>
                                        </p:attrNameLst>
                                      </p:cBhvr>
                                      <p:tavLst>
                                        <p:tav tm="0">
                                          <p:val>
                                            <p:strVal val="#ppt_y+#ppt_h*1.125000"/>
                                          </p:val>
                                        </p:tav>
                                        <p:tav tm="100000">
                                          <p:val>
                                            <p:strVal val="#ppt_y"/>
                                          </p:val>
                                        </p:tav>
                                      </p:tavLst>
                                    </p:anim>
                                    <p:animEffect transition="in" filter="wipe(up)">
                                      <p:cBhvr>
                                        <p:cTn id="18" dur="500"/>
                                        <p:tgtEl>
                                          <p:spTgt spid="18"/>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p:tgtEl>
                                          <p:spTgt spid="38"/>
                                        </p:tgtEl>
                                        <p:attrNameLst>
                                          <p:attrName>ppt_y</p:attrName>
                                        </p:attrNameLst>
                                      </p:cBhvr>
                                      <p:tavLst>
                                        <p:tav tm="0">
                                          <p:val>
                                            <p:strVal val="#ppt_y+#ppt_h*1.125000"/>
                                          </p:val>
                                        </p:tav>
                                        <p:tav tm="100000">
                                          <p:val>
                                            <p:strVal val="#ppt_y"/>
                                          </p:val>
                                        </p:tav>
                                      </p:tavLst>
                                    </p:anim>
                                    <p:animEffect transition="in" filter="wipe(up)">
                                      <p:cBhvr>
                                        <p:cTn id="24" dur="500"/>
                                        <p:tgtEl>
                                          <p:spTgt spid="38"/>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down)">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PA_文本框 1"/>
          <p:cNvSpPr txBox="1"/>
          <p:nvPr>
            <p:custDataLst>
              <p:tags r:id="rId4"/>
            </p:custDataLst>
          </p:nvPr>
        </p:nvSpPr>
        <p:spPr>
          <a:xfrm>
            <a:off x="1473498" y="1179712"/>
            <a:ext cx="6727172" cy="2739211"/>
          </a:xfrm>
          <a:prstGeom prst="rect">
            <a:avLst/>
          </a:prstGeom>
          <a:noFill/>
        </p:spPr>
        <p:txBody>
          <a:bodyPr wrap="square">
            <a:spAutoFit/>
          </a:bodyPr>
          <a:lstStyle/>
          <a:p>
            <a:pPr eaLnBrk="1" fontAlgn="auto" hangingPunct="1">
              <a:spcBef>
                <a:spcPct val="0"/>
              </a:spcBef>
              <a:spcAft>
                <a:spcPct val="0"/>
              </a:spcAft>
              <a:defRPr/>
            </a:pPr>
            <a:r>
              <a:rPr lang="zh-CN" altLang="en-US" sz="2800">
                <a:cs typeface="+mn-ea"/>
                <a:sym typeface="+mn-lt"/>
              </a:rPr>
              <a:t>    重阳</a:t>
            </a:r>
            <a:r>
              <a:rPr lang="zh-CN" altLang="en-US" sz="1600">
                <a:cs typeface="+mn-ea"/>
                <a:sym typeface="+mn-lt"/>
              </a:rPr>
              <a:t>的源头，可追溯到先秦之前。</a:t>
            </a:r>
            <a:r>
              <a:rPr lang="en-US" altLang="zh-CN" sz="1600">
                <a:cs typeface="+mn-ea"/>
                <a:sym typeface="+mn-lt"/>
              </a:rPr>
              <a:t>《</a:t>
            </a:r>
            <a:r>
              <a:rPr lang="zh-CN" altLang="en-US" sz="1600">
                <a:cs typeface="+mn-ea"/>
                <a:sym typeface="+mn-lt"/>
              </a:rPr>
              <a:t>吕氏春秋</a:t>
            </a:r>
            <a:r>
              <a:rPr lang="en-US" altLang="zh-CN" sz="1600">
                <a:cs typeface="+mn-ea"/>
                <a:sym typeface="+mn-lt"/>
              </a:rPr>
              <a:t>》</a:t>
            </a:r>
            <a:r>
              <a:rPr lang="zh-CN" altLang="en-US" sz="1600">
                <a:cs typeface="+mn-ea"/>
                <a:sym typeface="+mn-lt"/>
              </a:rPr>
              <a:t>之中</a:t>
            </a:r>
            <a:r>
              <a:rPr lang="en-US" altLang="zh-CN" sz="1600">
                <a:cs typeface="+mn-ea"/>
                <a:sym typeface="+mn-lt"/>
              </a:rPr>
              <a:t>《</a:t>
            </a:r>
            <a:r>
              <a:rPr lang="zh-CN" altLang="en-US" sz="1600">
                <a:cs typeface="+mn-ea"/>
                <a:sym typeface="+mn-lt"/>
              </a:rPr>
              <a:t>季秋纪</a:t>
            </a:r>
            <a:r>
              <a:rPr lang="en-US" altLang="zh-CN" sz="1600">
                <a:cs typeface="+mn-ea"/>
                <a:sym typeface="+mn-lt"/>
              </a:rPr>
              <a:t>》</a:t>
            </a:r>
            <a:r>
              <a:rPr lang="zh-CN" altLang="en-US" sz="1600">
                <a:cs typeface="+mn-ea"/>
                <a:sym typeface="+mn-lt"/>
              </a:rPr>
              <a:t>载：“（九月）命家宰，农事备收，举五种之要。藏帝籍之收于神仓，祗敬必饬。”“是日也，大飨帝，尝牺牲，告备于天子。”可见当时已有在秋九月农作物丰收之时祭飨天帝、祭祖，以谢天帝、祖先恩德的活动。</a:t>
            </a:r>
            <a:endParaRPr lang="zh-CN" altLang="en-US" sz="1600">
              <a:cs typeface="+mn-ea"/>
              <a:sym typeface="+mn-lt"/>
            </a:endParaRPr>
          </a:p>
          <a:p>
            <a:pPr eaLnBrk="1" fontAlgn="auto" hangingPunct="1">
              <a:spcBef>
                <a:spcPct val="0"/>
              </a:spcBef>
              <a:spcAft>
                <a:spcPct val="0"/>
              </a:spcAft>
              <a:defRPr/>
            </a:pPr>
            <a:r>
              <a:rPr lang="zh-CN" altLang="en-US" sz="1600">
                <a:cs typeface="+mn-ea"/>
                <a:sym typeface="+mn-lt"/>
              </a:rPr>
              <a:t>汉代，</a:t>
            </a:r>
            <a:r>
              <a:rPr lang="en-US" altLang="zh-CN" sz="1600">
                <a:cs typeface="+mn-ea"/>
                <a:sym typeface="+mn-lt"/>
              </a:rPr>
              <a:t>《</a:t>
            </a:r>
            <a:r>
              <a:rPr lang="zh-CN" altLang="en-US" sz="1600">
                <a:cs typeface="+mn-ea"/>
                <a:sym typeface="+mn-lt"/>
              </a:rPr>
              <a:t>西京杂记</a:t>
            </a:r>
            <a:r>
              <a:rPr lang="en-US" altLang="zh-CN" sz="1600">
                <a:cs typeface="+mn-ea"/>
                <a:sym typeface="+mn-lt"/>
              </a:rPr>
              <a:t>》</a:t>
            </a:r>
            <a:r>
              <a:rPr lang="zh-CN" altLang="en-US" sz="1600">
                <a:cs typeface="+mn-ea"/>
                <a:sym typeface="+mn-lt"/>
              </a:rPr>
              <a:t>中记西汉时的宫人贾佩兰称：“九月九日，佩茱萸，食蓬饵，饮菊花酒，云令人长寿。”相传自此时起，有了重阳节求寿之俗。这是受古代巫师（后为道士）追求长生，采集药物服用的影响。同时还有大型饮宴活动，是由先秦时庆丰收之宴饮发展而来的。</a:t>
            </a:r>
            <a:r>
              <a:rPr lang="en-US" altLang="zh-CN" sz="1600">
                <a:cs typeface="+mn-ea"/>
                <a:sym typeface="+mn-lt"/>
              </a:rPr>
              <a:t>《</a:t>
            </a:r>
            <a:r>
              <a:rPr lang="zh-CN" altLang="en-US" sz="1600">
                <a:cs typeface="+mn-ea"/>
                <a:sym typeface="+mn-lt"/>
              </a:rPr>
              <a:t>荆楚岁时记</a:t>
            </a:r>
            <a:r>
              <a:rPr lang="en-US" altLang="zh-CN" sz="1600">
                <a:cs typeface="+mn-ea"/>
                <a:sym typeface="+mn-lt"/>
              </a:rPr>
              <a:t>》</a:t>
            </a:r>
            <a:r>
              <a:rPr lang="zh-CN" altLang="en-US" sz="1600">
                <a:cs typeface="+mn-ea"/>
                <a:sym typeface="+mn-lt"/>
              </a:rPr>
              <a:t>云：“九月九日，四民并籍野饮宴。”隋杜公瞻注云：“九月九日宴会，未知起于何代，然自驻至宋未改。”求长寿及饮宴，构成了重阳节的基础。</a:t>
            </a:r>
            <a:endParaRPr lang="zh-CN" altLang="en-US" sz="1050">
              <a:cs typeface="+mn-ea"/>
              <a:sym typeface="+mn-lt"/>
            </a:endParaRPr>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3382" y="-466428"/>
            <a:ext cx="1765301" cy="2296970"/>
          </a:xfrm>
          <a:prstGeom prst="rect">
            <a:avLst/>
          </a:prstGeom>
        </p:spPr>
      </p:pic>
      <p:sp>
        <p:nvSpPr>
          <p:cNvPr id="7" name="PA_文本框 6"/>
          <p:cNvSpPr txBox="1"/>
          <p:nvPr>
            <p:custDataLst>
              <p:tags r:id="rId6"/>
            </p:custDataLst>
          </p:nvPr>
        </p:nvSpPr>
        <p:spPr>
          <a:xfrm>
            <a:off x="1175657" y="360608"/>
            <a:ext cx="2017486" cy="400110"/>
          </a:xfrm>
          <a:prstGeom prst="rect">
            <a:avLst/>
          </a:prstGeom>
          <a:noFill/>
        </p:spPr>
        <p:txBody>
          <a:bodyPr wrap="square">
            <a:spAutoFit/>
          </a:bodyPr>
          <a:lstStyle/>
          <a:p>
            <a:pPr eaLnBrk="1" fontAlgn="auto" hangingPunct="1">
              <a:spcBef>
                <a:spcPct val="0"/>
              </a:spcBef>
              <a:spcAft>
                <a:spcPct val="0"/>
              </a:spcAft>
              <a:defRPr/>
            </a:pPr>
            <a:r>
              <a:rPr lang="zh-CN" altLang="en-US" sz="2000" spc="188">
                <a:latin typeface="方正苏新诗柳楷简体" panose="02000000000000000000" pitchFamily="2" charset="-122"/>
                <a:ea typeface="方正苏新诗柳楷简体" panose="02000000000000000000" pitchFamily="2" charset="-122"/>
              </a:rPr>
              <a:t>一、节日起源</a:t>
            </a:r>
            <a:endParaRPr lang="zh-CN" altLang="en-US" sz="2000" spc="188">
              <a:latin typeface="方正苏新诗柳楷简体" panose="02000000000000000000" pitchFamily="2" charset="-122"/>
              <a:ea typeface="方正苏新诗柳楷简体" panose="02000000000000000000" pitchFamily="2" charset="-122"/>
            </a:endParaRPr>
          </a:p>
        </p:txBody>
      </p:sp>
      <p:pic>
        <p:nvPicPr>
          <p:cNvPr id="9" name="PA_图片 8"/>
          <p:cNvPicPr>
            <a:picLocks noChangeAspect="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a:xfrm>
            <a:off x="124180" y="184403"/>
            <a:ext cx="1202665" cy="995309"/>
          </a:xfrm>
          <a:prstGeom prst="rect">
            <a:avLst/>
          </a:prstGeom>
        </p:spPr>
      </p:pic>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par>
                                <p:cTn id="9" presetID="1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ppt_x"/>
                                          </p:val>
                                        </p:tav>
                                        <p:tav tm="100000">
                                          <p:val>
                                            <p:strVal val="#ppt_x"/>
                                          </p:val>
                                        </p:tav>
                                      </p:tavLst>
                                    </p:anim>
                                    <p:anim calcmode="lin" valueType="num">
                                      <p:cBhvr additive="base">
                                        <p:cTn id="1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PA_文本框 1"/>
          <p:cNvSpPr txBox="1"/>
          <p:nvPr>
            <p:custDataLst>
              <p:tags r:id="rId4"/>
            </p:custDataLst>
          </p:nvPr>
        </p:nvSpPr>
        <p:spPr>
          <a:xfrm>
            <a:off x="1175657" y="1355917"/>
            <a:ext cx="6343531" cy="3000821"/>
          </a:xfrm>
          <a:prstGeom prst="rect">
            <a:avLst/>
          </a:prstGeom>
          <a:noFill/>
        </p:spPr>
        <p:txBody>
          <a:bodyPr vert="wordArtVertRtl" wrap="square" rtlCol="0">
            <a:spAutoFit/>
          </a:bodyPr>
          <a:lstStyle/>
          <a:p>
            <a:pPr>
              <a:lnSpc>
                <a:spcPct val="150000"/>
              </a:lnSpc>
            </a:pPr>
            <a:r>
              <a:rPr lang="zh-CN" altLang="en-US" sz="1400"/>
              <a:t>重阳节的原型之一是古代的祭祀大火的仪式。</a:t>
            </a:r>
            <a:endParaRPr lang="zh-CN" altLang="en-US" sz="1400"/>
          </a:p>
          <a:p>
            <a:pPr>
              <a:lnSpc>
                <a:spcPct val="150000"/>
              </a:lnSpc>
            </a:pPr>
            <a:r>
              <a:rPr lang="zh-CN" altLang="en-US" sz="1400"/>
              <a:t>作为古代季节星宿标志的“大火”星，在季秋九月隐退，</a:t>
            </a:r>
            <a:r>
              <a:rPr lang="en-US" altLang="zh-CN" sz="1400"/>
              <a:t>《</a:t>
            </a:r>
            <a:r>
              <a:rPr lang="zh-CN" altLang="en-US" sz="1400"/>
              <a:t>夏小正</a:t>
            </a:r>
            <a:r>
              <a:rPr lang="en-US" altLang="zh-CN" sz="1400"/>
              <a:t>》</a:t>
            </a:r>
            <a:r>
              <a:rPr lang="zh-CN" altLang="en-US" sz="1400"/>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a:t>
            </a:r>
            <a:endParaRPr lang="zh-CN" altLang="en-US" sz="1400"/>
          </a:p>
        </p:txBody>
      </p:sp>
      <p:sp>
        <p:nvSpPr>
          <p:cNvPr id="3" name="PA_文本框 2"/>
          <p:cNvSpPr txBox="1"/>
          <p:nvPr>
            <p:custDataLst>
              <p:tags r:id="rId5"/>
            </p:custDataLst>
          </p:nvPr>
        </p:nvSpPr>
        <p:spPr>
          <a:xfrm>
            <a:off x="1175657" y="360608"/>
            <a:ext cx="2017486" cy="400110"/>
          </a:xfrm>
          <a:prstGeom prst="rect">
            <a:avLst/>
          </a:prstGeom>
          <a:noFill/>
        </p:spPr>
        <p:txBody>
          <a:bodyPr wrap="square">
            <a:spAutoFit/>
          </a:bodyPr>
          <a:lstStyle/>
          <a:p>
            <a:pPr eaLnBrk="1" fontAlgn="auto" hangingPunct="1">
              <a:spcBef>
                <a:spcPct val="0"/>
              </a:spcBef>
              <a:spcAft>
                <a:spcPct val="0"/>
              </a:spcAft>
              <a:defRPr/>
            </a:pPr>
            <a:r>
              <a:rPr lang="zh-CN" altLang="en-US" sz="2000" spc="188">
                <a:latin typeface="方正苏新诗柳楷简体" panose="02000000000000000000" pitchFamily="2" charset="-122"/>
                <a:ea typeface="方正苏新诗柳楷简体" panose="02000000000000000000" pitchFamily="2" charset="-122"/>
              </a:rPr>
              <a:t>一、节日起源</a:t>
            </a:r>
            <a:endParaRPr lang="zh-CN" altLang="en-US" sz="2000" spc="188">
              <a:latin typeface="方正苏新诗柳楷简体" panose="02000000000000000000" pitchFamily="2" charset="-122"/>
              <a:ea typeface="方正苏新诗柳楷简体" panose="02000000000000000000" pitchFamily="2" charset="-122"/>
            </a:endParaRPr>
          </a:p>
        </p:txBody>
      </p:sp>
      <p:pic>
        <p:nvPicPr>
          <p:cNvPr id="4" name="PA_图片 3"/>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124180" y="184403"/>
            <a:ext cx="1202665" cy="995309"/>
          </a:xfrm>
          <a:prstGeom prst="rect">
            <a:avLst/>
          </a:prstGeom>
        </p:spPr>
      </p:pic>
      <p:pic>
        <p:nvPicPr>
          <p:cNvPr id="6" name="图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5143" y="1643679"/>
            <a:ext cx="3602438" cy="3602438"/>
          </a:xfrm>
          <a:prstGeom prst="rect">
            <a:avLst/>
          </a:prstGeom>
        </p:spPr>
      </p:pic>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ppt_x</p:attrName>
                                        </p:attrNameLst>
                                      </p:cBhvr>
                                      <p:tavLst>
                                        <p:tav tm="0">
                                          <p:val>
                                            <p:strVal val="#ppt_x-#ppt_w*1.125000"/>
                                          </p:val>
                                        </p:tav>
                                        <p:tav tm="100000">
                                          <p:val>
                                            <p:strVal val="#ppt_x"/>
                                          </p:val>
                                        </p:tav>
                                      </p:tavLst>
                                    </p:anim>
                                    <p:animEffect transition="in" filter="wipe(right)">
                                      <p:cBhvr>
                                        <p:cTn id="13" dur="500"/>
                                        <p:tgtEl>
                                          <p:spTgt spid="2"/>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up)">
                                      <p:cBhvr>
                                        <p:cTn id="19" dur="500"/>
                                        <p:tgtEl>
                                          <p:spTgt spid="3"/>
                                        </p:tgtEl>
                                      </p:cBhvr>
                                    </p:animEffect>
                                  </p:childTnLst>
                                </p:cTn>
                              </p:par>
                              <p:par>
                                <p:cTn id="20" presetID="1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7" name="PA_图片 36"/>
          <p:cNvPicPr>
            <a:picLocks noRot="1" noChangeAspect="1" noMove="1" noResize="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0" y="-841829"/>
            <a:ext cx="9144000" cy="5985329"/>
          </a:xfrm>
          <a:prstGeom prst="rect">
            <a:avLst/>
          </a:prstGeom>
        </p:spPr>
      </p:pic>
      <p:sp>
        <p:nvSpPr>
          <p:cNvPr id="18" name="PA_文本框 17"/>
          <p:cNvSpPr txBox="1"/>
          <p:nvPr>
            <p:custDataLst>
              <p:tags r:id="rId5"/>
            </p:custDataLst>
          </p:nvPr>
        </p:nvSpPr>
        <p:spPr>
          <a:xfrm>
            <a:off x="3423886" y="1372522"/>
            <a:ext cx="600164" cy="1291940"/>
          </a:xfrm>
          <a:prstGeom prst="rect">
            <a:avLst/>
          </a:prstGeom>
          <a:noFill/>
        </p:spPr>
        <p:txBody>
          <a:bodyPr vert="eaVert" wrap="none" rtlCol="0" anchor="ctr" anchorCtr="0">
            <a:noAutofit/>
          </a:bodyPr>
          <a:lstStyle/>
          <a:p>
            <a:r>
              <a:rPr lang="zh-CN" altLang="en-US" sz="3000">
                <a:solidFill>
                  <a:srgbClr val="29426F"/>
                </a:solidFill>
                <a:cs typeface="+mn-ea"/>
                <a:sym typeface="+mn-lt"/>
              </a:rPr>
              <a:t>第二章</a:t>
            </a:r>
            <a:endParaRPr lang="zh-CN" altLang="en-US" sz="3000">
              <a:solidFill>
                <a:srgbClr val="29426F"/>
              </a:solidFill>
              <a:cs typeface="+mn-ea"/>
              <a:sym typeface="+mn-lt"/>
            </a:endParaRPr>
          </a:p>
        </p:txBody>
      </p:sp>
      <p:grpSp>
        <p:nvGrpSpPr>
          <p:cNvPr id="38" name="组合 37"/>
          <p:cNvGrpSpPr/>
          <p:nvPr/>
        </p:nvGrpSpPr>
        <p:grpSpPr>
          <a:xfrm>
            <a:off x="4523447" y="1917813"/>
            <a:ext cx="1310910" cy="2136298"/>
            <a:chOff x="4523447" y="1917813"/>
            <a:chExt cx="1310910" cy="2136298"/>
          </a:xfrm>
        </p:grpSpPr>
        <p:sp>
          <p:nvSpPr>
            <p:cNvPr id="19" name="文本框 18"/>
            <p:cNvSpPr txBox="1"/>
            <p:nvPr>
              <p:custDataLst>
                <p:tags r:id="rId6"/>
              </p:custDataLst>
            </p:nvPr>
          </p:nvSpPr>
          <p:spPr>
            <a:xfrm>
              <a:off x="4588803" y="1917813"/>
              <a:ext cx="1180199" cy="2024257"/>
            </a:xfrm>
            <a:prstGeom prst="rect">
              <a:avLst/>
            </a:prstGeom>
            <a:noFill/>
          </p:spPr>
          <p:txBody>
            <a:bodyPr wrap="square" rtlCol="0" anchor="ctr" anchorCtr="0">
              <a:noAutofit/>
            </a:bodyPr>
            <a:lstStyle/>
            <a:p>
              <a:pPr algn="ctr">
                <a:lnSpc>
                  <a:spcPct val="130000"/>
                </a:lnSpc>
              </a:pPr>
              <a:r>
                <a:rPr lang="zh-CN" altLang="en-US" sz="1050">
                  <a:solidFill>
                    <a:prstClr val="black">
                      <a:lumMod val="50000"/>
                      <a:lumOff val="50000"/>
                    </a:prstClr>
                  </a:solidFill>
                  <a:cs typeface="+mn-ea"/>
                  <a:sym typeface="+mn-lt"/>
                </a:rPr>
                <a:t>您的内容请写在这里您的内容请写在这里您的内容请写在这里您的内容您的内容请写在这里您的内容请写在这里您的内容请写在这里您的内容请写在这里</a:t>
              </a:r>
              <a:endParaRPr lang="zh-CN" altLang="en-US" sz="1050">
                <a:solidFill>
                  <a:prstClr val="black">
                    <a:lumMod val="50000"/>
                    <a:lumOff val="50000"/>
                  </a:prstClr>
                </a:solidFill>
                <a:cs typeface="+mn-ea"/>
                <a:sym typeface="+mn-lt"/>
              </a:endParaRPr>
            </a:p>
          </p:txBody>
        </p:sp>
        <p:cxnSp>
          <p:nvCxnSpPr>
            <p:cNvPr id="20" name="直接连接符 19"/>
            <p:cNvCxnSpPr/>
            <p:nvPr>
              <p:custDataLst>
                <p:tags r:id="rId7"/>
              </p:custDataLst>
            </p:nvPr>
          </p:nvCxnSpPr>
          <p:spPr>
            <a:xfrm flipH="1">
              <a:off x="4523447" y="1917813"/>
              <a:ext cx="0" cy="2093815"/>
            </a:xfrm>
            <a:prstGeom prst="line">
              <a:avLst/>
            </a:prstGeom>
            <a:noFill/>
            <a:ln w="6350" cap="flat" cmpd="sng" algn="ctr">
              <a:solidFill>
                <a:sysClr val="window" lastClr="FFFFFF">
                  <a:lumMod val="85000"/>
                </a:sysClr>
              </a:solidFill>
              <a:prstDash val="solid"/>
              <a:miter lim="800000"/>
            </a:ln>
            <a:effectLst/>
          </p:spPr>
        </p:cxnSp>
        <p:cxnSp>
          <p:nvCxnSpPr>
            <p:cNvPr id="21" name="直接连接符 20"/>
            <p:cNvCxnSpPr/>
            <p:nvPr>
              <p:custDataLst>
                <p:tags r:id="rId8"/>
              </p:custDataLst>
            </p:nvPr>
          </p:nvCxnSpPr>
          <p:spPr>
            <a:xfrm flipH="1">
              <a:off x="5834357" y="1960296"/>
              <a:ext cx="0" cy="2093815"/>
            </a:xfrm>
            <a:prstGeom prst="line">
              <a:avLst/>
            </a:prstGeom>
            <a:noFill/>
            <a:ln w="6350" cap="flat" cmpd="sng" algn="ctr">
              <a:solidFill>
                <a:sysClr val="window" lastClr="FFFFFF">
                  <a:lumMod val="85000"/>
                </a:sysClr>
              </a:solidFill>
              <a:prstDash val="solid"/>
              <a:miter lim="800000"/>
            </a:ln>
            <a:effectLst/>
          </p:spPr>
        </p:cxnSp>
      </p:grpSp>
      <p:pic>
        <p:nvPicPr>
          <p:cNvPr id="33" name="图片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93650" y="563790"/>
            <a:ext cx="1375886" cy="1375886"/>
          </a:xfrm>
          <a:prstGeom prst="rect">
            <a:avLst/>
          </a:prstGeom>
        </p:spPr>
      </p:pic>
      <p:sp>
        <p:nvSpPr>
          <p:cNvPr id="40" name="矩形 39"/>
          <p:cNvSpPr/>
          <p:nvPr/>
        </p:nvSpPr>
        <p:spPr>
          <a:xfrm>
            <a:off x="3815850" y="2188295"/>
            <a:ext cx="1263799" cy="1569660"/>
          </a:xfrm>
          <a:prstGeom prst="rect">
            <a:avLst/>
          </a:prstGeom>
        </p:spPr>
        <p:txBody>
          <a:bodyPr wrap="square">
            <a:spAutoFit/>
          </a:bodyPr>
          <a:lstStyle/>
          <a:p>
            <a:r>
              <a:rPr lang="zh-CN" altLang="en-US" sz="2400">
                <a:solidFill>
                  <a:schemeClr val="tx1">
                    <a:lumMod val="50000"/>
                    <a:lumOff val="50000"/>
                  </a:schemeClr>
                </a:solidFill>
                <a:cs typeface="+mn-ea"/>
                <a:sym typeface="+mn-lt"/>
              </a:rPr>
              <a:t>民</a:t>
            </a:r>
            <a:endParaRPr lang="en-US" altLang="zh-CN" sz="2400">
              <a:solidFill>
                <a:schemeClr val="tx1">
                  <a:lumMod val="50000"/>
                  <a:lumOff val="50000"/>
                </a:schemeClr>
              </a:solidFill>
              <a:cs typeface="+mn-ea"/>
              <a:sym typeface="+mn-lt"/>
            </a:endParaRPr>
          </a:p>
          <a:p>
            <a:r>
              <a:rPr lang="zh-CN" altLang="en-US" sz="2400">
                <a:solidFill>
                  <a:schemeClr val="tx1">
                    <a:lumMod val="50000"/>
                    <a:lumOff val="50000"/>
                  </a:schemeClr>
                </a:solidFill>
                <a:cs typeface="+mn-ea"/>
                <a:sym typeface="+mn-lt"/>
              </a:rPr>
              <a:t>间</a:t>
            </a:r>
            <a:endParaRPr lang="en-US" altLang="zh-CN" sz="2400">
              <a:solidFill>
                <a:schemeClr val="tx1">
                  <a:lumMod val="50000"/>
                  <a:lumOff val="50000"/>
                </a:schemeClr>
              </a:solidFill>
              <a:cs typeface="+mn-ea"/>
              <a:sym typeface="+mn-lt"/>
            </a:endParaRPr>
          </a:p>
          <a:p>
            <a:r>
              <a:rPr lang="zh-CN" altLang="en-US" sz="2400">
                <a:solidFill>
                  <a:schemeClr val="tx1">
                    <a:lumMod val="50000"/>
                    <a:lumOff val="50000"/>
                  </a:schemeClr>
                </a:solidFill>
                <a:cs typeface="+mn-ea"/>
                <a:sym typeface="+mn-lt"/>
              </a:rPr>
              <a:t>习</a:t>
            </a:r>
            <a:endParaRPr lang="en-US" altLang="zh-CN" sz="2400">
              <a:solidFill>
                <a:schemeClr val="tx1">
                  <a:lumMod val="50000"/>
                  <a:lumOff val="50000"/>
                </a:schemeClr>
              </a:solidFill>
              <a:cs typeface="+mn-ea"/>
              <a:sym typeface="+mn-lt"/>
            </a:endParaRPr>
          </a:p>
          <a:p>
            <a:r>
              <a:rPr lang="zh-CN" altLang="en-US" sz="2400">
                <a:solidFill>
                  <a:schemeClr val="tx1">
                    <a:lumMod val="50000"/>
                    <a:lumOff val="50000"/>
                  </a:schemeClr>
                </a:solidFill>
                <a:cs typeface="+mn-ea"/>
                <a:sym typeface="+mn-lt"/>
              </a:rPr>
              <a:t>俗</a:t>
            </a:r>
            <a:endParaRPr lang="zh-CN" altLang="en-US" sz="2400">
              <a:solidFill>
                <a:schemeClr val="tx1">
                  <a:lumMod val="50000"/>
                  <a:lumOff val="50000"/>
                </a:schemeClr>
              </a:solidFill>
              <a:cs typeface="+mn-ea"/>
              <a:sym typeface="+mn-lt"/>
            </a:endParaRPr>
          </a:p>
        </p:txBody>
      </p:sp>
    </p:spTree>
    <p:custDataLst>
      <p:tags r:id="rId10"/>
    </p:custDataLst>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p:tgtEl>
                                          <p:spTgt spid="18"/>
                                        </p:tgtEl>
                                        <p:attrNameLst>
                                          <p:attrName>ppt_y</p:attrName>
                                        </p:attrNameLst>
                                      </p:cBhvr>
                                      <p:tavLst>
                                        <p:tav tm="0">
                                          <p:val>
                                            <p:strVal val="#ppt_y+#ppt_h*1.125000"/>
                                          </p:val>
                                        </p:tav>
                                        <p:tav tm="100000">
                                          <p:val>
                                            <p:strVal val="#ppt_y"/>
                                          </p:val>
                                        </p:tav>
                                      </p:tavLst>
                                    </p:anim>
                                    <p:animEffect transition="in" filter="wipe(up)">
                                      <p:cBhvr>
                                        <p:cTn id="18" dur="500"/>
                                        <p:tgtEl>
                                          <p:spTgt spid="18"/>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p:tgtEl>
                                          <p:spTgt spid="38"/>
                                        </p:tgtEl>
                                        <p:attrNameLst>
                                          <p:attrName>ppt_y</p:attrName>
                                        </p:attrNameLst>
                                      </p:cBhvr>
                                      <p:tavLst>
                                        <p:tav tm="0">
                                          <p:val>
                                            <p:strVal val="#ppt_y+#ppt_h*1.125000"/>
                                          </p:val>
                                        </p:tav>
                                        <p:tav tm="100000">
                                          <p:val>
                                            <p:strVal val="#ppt_y"/>
                                          </p:val>
                                        </p:tav>
                                      </p:tavLst>
                                    </p:anim>
                                    <p:animEffect transition="in" filter="wipe(up)">
                                      <p:cBhvr>
                                        <p:cTn id="24" dur="500"/>
                                        <p:tgtEl>
                                          <p:spTgt spid="38"/>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down)">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txBox="1"/>
          <p:nvPr/>
        </p:nvSpPr>
        <p:spPr>
          <a:xfrm>
            <a:off x="2322247" y="1401827"/>
            <a:ext cx="1335354" cy="15502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lnSpc>
                <a:spcPct val="150000"/>
              </a:lnSpc>
              <a:spcBef>
                <a:spcPct val="0"/>
              </a:spcBef>
              <a:buNone/>
            </a:pPr>
            <a:r>
              <a:rPr lang="zh-CN" altLang="en-US" sz="1200">
                <a:solidFill>
                  <a:schemeClr val="tx1">
                    <a:lumMod val="85000"/>
                    <a:lumOff val="15000"/>
                  </a:schemeClr>
                </a:solidFill>
                <a:latin typeface="+mn-ea"/>
              </a:rPr>
              <a:t>据史料记载，重阳糕又称花糕、菊糕、五色糕，九月九日天明时，以片糕搭儿女头额，祝愿子女百事俱高，乃古人九月作糕的本意。</a:t>
            </a:r>
            <a:endParaRPr lang="en-US" altLang="zh-CN" sz="1200">
              <a:solidFill>
                <a:schemeClr val="tx1">
                  <a:lumMod val="85000"/>
                  <a:lumOff val="15000"/>
                </a:schemeClr>
              </a:solidFill>
              <a:latin typeface="华文细黑" panose="02010600040101010101" pitchFamily="2" charset="-122"/>
              <a:cs typeface="Arial" panose="020b0604020202020204" pitchFamily="34" charset="0"/>
            </a:endParaRPr>
          </a:p>
        </p:txBody>
      </p:sp>
      <p:grpSp>
        <p:nvGrpSpPr>
          <p:cNvPr id="9" name="PA_组合 8"/>
          <p:cNvGrpSpPr/>
          <p:nvPr>
            <p:custDataLst>
              <p:tags r:id="rId4"/>
            </p:custDataLst>
          </p:nvPr>
        </p:nvGrpSpPr>
        <p:grpSpPr>
          <a:xfrm>
            <a:off x="124180" y="184403"/>
            <a:ext cx="3068963" cy="995309"/>
            <a:chOff x="124180" y="184403"/>
            <a:chExt cx="3068963" cy="995309"/>
          </a:xfrm>
        </p:grpSpPr>
        <p:sp>
          <p:nvSpPr>
            <p:cNvPr id="5" name="PA_文本框 4"/>
            <p:cNvSpPr txBox="1"/>
            <p:nvPr>
              <p:custDataLst>
                <p:tags r:id="rId5"/>
              </p:custDataLst>
            </p:nvPr>
          </p:nvSpPr>
          <p:spPr>
            <a:xfrm>
              <a:off x="1175657" y="360608"/>
              <a:ext cx="2017486" cy="400110"/>
            </a:xfrm>
            <a:prstGeom prst="rect">
              <a:avLst/>
            </a:prstGeom>
            <a:noFill/>
          </p:spPr>
          <p:txBody>
            <a:bodyPr wrap="square">
              <a:spAutoFit/>
            </a:bodyPr>
            <a:lstStyle/>
            <a:p>
              <a:pPr eaLnBrk="1" fontAlgn="auto" hangingPunct="1">
                <a:spcBef>
                  <a:spcPct val="0"/>
                </a:spcBef>
                <a:spcAft>
                  <a:spcPct val="0"/>
                </a:spcAft>
                <a:defRPr/>
              </a:pPr>
              <a:r>
                <a:rPr lang="zh-CN" altLang="en-US" sz="2000" spc="188">
                  <a:latin typeface="方正苏新诗柳楷简体" panose="02000000000000000000" pitchFamily="2" charset="-122"/>
                  <a:ea typeface="方正苏新诗柳楷简体" panose="02000000000000000000" pitchFamily="2" charset="-122"/>
                </a:rPr>
                <a:t>二、民间习俗</a:t>
              </a:r>
              <a:endParaRPr lang="zh-CN" altLang="en-US" sz="2000" spc="188">
                <a:latin typeface="方正苏新诗柳楷简体" panose="02000000000000000000" pitchFamily="2" charset="-122"/>
                <a:ea typeface="方正苏新诗柳楷简体" panose="02000000000000000000" pitchFamily="2" charset="-122"/>
              </a:endParaRPr>
            </a:p>
          </p:txBody>
        </p:sp>
        <p:pic>
          <p:nvPicPr>
            <p:cNvPr id="6" name="PA_图片 5"/>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124180" y="184403"/>
              <a:ext cx="1202665" cy="995309"/>
            </a:xfrm>
            <a:prstGeom prst="rect">
              <a:avLst/>
            </a:prstGeom>
          </p:spPr>
        </p:pic>
      </p:grpSp>
      <p:pic>
        <p:nvPicPr>
          <p:cNvPr id="8" name="PA_图片 7"/>
          <p:cNvPicPr>
            <a:picLocks noChangeAspect="1"/>
          </p:cNvPicPr>
          <p:nvPr>
            <p:custDataLst>
              <p:tags r:id="rId9"/>
            </p:custDataLst>
          </p:nvPr>
        </p:nvPicPr>
        <p:blipFill>
          <a:blip r:embed="rId8">
            <a:extLst>
              <a:ext uri="{28A0092B-C50C-407E-A947-70E740481C1C}">
                <a14:useLocalDpi xmlns:a14="http://schemas.microsoft.com/office/drawing/2010/main" val="0"/>
              </a:ext>
            </a:extLst>
          </a:blip>
          <a:stretch>
            <a:fillRect/>
          </a:stretch>
        </p:blipFill>
        <p:spPr>
          <a:xfrm>
            <a:off x="4126459" y="1179712"/>
            <a:ext cx="2966663" cy="2550458"/>
          </a:xfrm>
          <a:prstGeom prst="hexagon">
            <a:avLst/>
          </a:prstGeom>
        </p:spPr>
      </p:pic>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ppt_x</p:attrName>
                                        </p:attrNameLst>
                                      </p:cBhvr>
                                      <p:tavLst>
                                        <p:tav tm="0">
                                          <p:val>
                                            <p:strVal val="#ppt_x-#ppt_w*1.125000"/>
                                          </p:val>
                                        </p:tav>
                                        <p:tav tm="100000">
                                          <p:val>
                                            <p:strVal val="#ppt_x"/>
                                          </p:val>
                                        </p:tav>
                                      </p:tavLst>
                                    </p:anim>
                                    <p:animEffect transition="in" filter="wipe(righ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Content Placeholder 2"/>
          <p:cNvSpPr txBox="1"/>
          <p:nvPr/>
        </p:nvSpPr>
        <p:spPr>
          <a:xfrm>
            <a:off x="4818667" y="1881045"/>
            <a:ext cx="2786819" cy="6907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50000"/>
              </a:lnSpc>
              <a:spcBef>
                <a:spcPct val="0"/>
              </a:spcBef>
              <a:buNone/>
            </a:pPr>
            <a:r>
              <a:rPr lang="zh-CN" altLang="en-US">
                <a:solidFill>
                  <a:schemeClr val="tx1">
                    <a:lumMod val="85000"/>
                    <a:lumOff val="15000"/>
                  </a:schemeClr>
                </a:solidFill>
                <a:latin typeface="+mn-ea"/>
              </a:rPr>
              <a:t>讲究的重阳糕要作成九层，像座宝塔，上面还作成两只小羊，以符合重阳（羊）之义。</a:t>
            </a:r>
            <a:endParaRPr lang="en-US" altLang="zh-CN">
              <a:solidFill>
                <a:schemeClr val="tx1">
                  <a:lumMod val="85000"/>
                  <a:lumOff val="15000"/>
                </a:schemeClr>
              </a:solidFill>
              <a:latin typeface="华文细黑" panose="02010600040101010101" pitchFamily="2" charset="-122"/>
              <a:cs typeface="Arial" panose="020b0604020202020204" pitchFamily="34" charset="0"/>
            </a:endParaRPr>
          </a:p>
        </p:txBody>
      </p:sp>
      <p:grpSp>
        <p:nvGrpSpPr>
          <p:cNvPr id="9" name="PA_组合 8"/>
          <p:cNvGrpSpPr/>
          <p:nvPr>
            <p:custDataLst>
              <p:tags r:id="rId4"/>
            </p:custDataLst>
          </p:nvPr>
        </p:nvGrpSpPr>
        <p:grpSpPr>
          <a:xfrm>
            <a:off x="124180" y="184403"/>
            <a:ext cx="3068963" cy="995309"/>
            <a:chOff x="124180" y="184403"/>
            <a:chExt cx="3068963" cy="995309"/>
          </a:xfrm>
        </p:grpSpPr>
        <p:sp>
          <p:nvSpPr>
            <p:cNvPr id="5" name="文本框 4"/>
            <p:cNvSpPr txBox="1"/>
            <p:nvPr/>
          </p:nvSpPr>
          <p:spPr>
            <a:xfrm>
              <a:off x="1175657" y="360608"/>
              <a:ext cx="2017486" cy="400110"/>
            </a:xfrm>
            <a:prstGeom prst="rect">
              <a:avLst/>
            </a:prstGeom>
            <a:noFill/>
          </p:spPr>
          <p:txBody>
            <a:bodyPr wrap="square">
              <a:spAutoFit/>
            </a:bodyPr>
            <a:lstStyle/>
            <a:p>
              <a:pPr eaLnBrk="1" fontAlgn="auto" hangingPunct="1">
                <a:spcBef>
                  <a:spcPct val="0"/>
                </a:spcBef>
                <a:spcAft>
                  <a:spcPct val="0"/>
                </a:spcAft>
                <a:defRPr/>
              </a:pPr>
              <a:r>
                <a:rPr lang="zh-CN" altLang="en-US" sz="2000" spc="188">
                  <a:latin typeface="方正苏新诗柳楷简体" panose="02000000000000000000" pitchFamily="2" charset="-122"/>
                  <a:ea typeface="方正苏新诗柳楷简体" panose="02000000000000000000" pitchFamily="2" charset="-122"/>
                </a:rPr>
                <a:t>二、民间习俗</a:t>
              </a:r>
              <a:endParaRPr lang="zh-CN" altLang="en-US" sz="2000" spc="188">
                <a:latin typeface="方正苏新诗柳楷简体" panose="02000000000000000000" pitchFamily="2" charset="-122"/>
                <a:ea typeface="方正苏新诗柳楷简体" panose="02000000000000000000" pitchFamily="2" charset="-122"/>
              </a:endParaRPr>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180" y="184403"/>
              <a:ext cx="1202665" cy="995309"/>
            </a:xfrm>
            <a:prstGeom prst="rect">
              <a:avLst/>
            </a:prstGeom>
          </p:spPr>
        </p:pic>
      </p:gr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9068" y="1490734"/>
            <a:ext cx="3094389" cy="21620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43"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
                                        <p:tgtEl>
                                          <p:spTgt spid="8"/>
                                        </p:tgtEl>
                                      </p:cBhvr>
                                    </p:animEffect>
                                    <p:anim calcmode="lin" valueType="num">
                                      <p:cBhvr>
                                        <p:cTn id="14" dur="400" fill="hold"/>
                                        <p:tgtEl>
                                          <p:spTgt spid="8"/>
                                        </p:tgtEl>
                                        <p:attrNameLst>
                                          <p:attrName>ppt_x</p:attrName>
                                        </p:attrNameLst>
                                      </p:cBhvr>
                                      <p:tavLst>
                                        <p:tav tm="0">
                                          <p:val>
                                            <p:strVal val="#ppt_x"/>
                                          </p:val>
                                        </p:tav>
                                        <p:tav tm="100000">
                                          <p:val>
                                            <p:strVal val="#ppt_x"/>
                                          </p:val>
                                        </p:tav>
                                      </p:tavLst>
                                    </p:anim>
                                    <p:anim calcmode="lin" valueType="num">
                                      <p:cBhvr>
                                        <p:cTn id="15" dur="400" fill="hold"/>
                                        <p:tgtEl>
                                          <p:spTgt spid="8"/>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文本框 6"/>
          <p:cNvSpPr txBox="1"/>
          <p:nvPr/>
        </p:nvSpPr>
        <p:spPr>
          <a:xfrm>
            <a:off x="7367428" y="1332385"/>
            <a:ext cx="615553" cy="2015831"/>
          </a:xfrm>
          <a:prstGeom prst="rect">
            <a:avLst/>
          </a:prstGeom>
          <a:noFill/>
        </p:spPr>
        <p:txBody>
          <a:bodyPr vert="eaVert" wrap="square" rtlCol="0">
            <a:spAutoFit/>
          </a:bodyPr>
          <a:lstStyle/>
          <a:p>
            <a:r>
              <a:rPr lang="zh-CN" altLang="en-US" sz="2800">
                <a:latin typeface="方正苏新诗柳楷简体" panose="02000000000000000000" pitchFamily="2" charset="-122"/>
                <a:ea typeface="方正苏新诗柳楷简体" panose="02000000000000000000" pitchFamily="2" charset="-122"/>
              </a:rPr>
              <a:t>重阳节登高</a:t>
            </a:r>
            <a:endParaRPr lang="zh-CN" altLang="en-US" sz="2800">
              <a:latin typeface="方正苏新诗柳楷简体" panose="02000000000000000000" pitchFamily="2" charset="-122"/>
              <a:ea typeface="方正苏新诗柳楷简体" panose="02000000000000000000" pitchFamily="2" charset="-122"/>
            </a:endParaRPr>
          </a:p>
        </p:txBody>
      </p:sp>
      <p:cxnSp>
        <p:nvCxnSpPr>
          <p:cNvPr id="8" name="直接连接符 7"/>
          <p:cNvCxnSpPr/>
          <p:nvPr/>
        </p:nvCxnSpPr>
        <p:spPr>
          <a:xfrm flipH="1">
            <a:off x="7428249" y="1332386"/>
            <a:ext cx="0" cy="259732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472037" y="1281223"/>
            <a:ext cx="2925801" cy="2929262"/>
          </a:xfrm>
          <a:prstGeom prst="rect">
            <a:avLst/>
          </a:prstGeom>
          <a:noFill/>
        </p:spPr>
        <p:txBody>
          <a:bodyPr vert="eaVert" wrap="square" rtlCol="0">
            <a:spAutoFit/>
          </a:bodyPr>
          <a:lstStyle/>
          <a:p>
            <a:pPr>
              <a:lnSpc>
                <a:spcPct val="150000"/>
              </a:lnSpc>
            </a:pPr>
            <a:r>
              <a:rPr lang="zh-CN" altLang="en-US" sz="1500"/>
              <a:t>重阳节首先有登高的习俗。金秋九月，天高气爽，这个季节登高远望可达到心旷神怡、健身祛病的目的。</a:t>
            </a:r>
            <a:endParaRPr lang="zh-CN" altLang="en-US" sz="1500"/>
          </a:p>
          <a:p>
            <a:pPr>
              <a:lnSpc>
                <a:spcPct val="150000"/>
              </a:lnSpc>
            </a:pPr>
            <a:r>
              <a:rPr lang="zh-CN" altLang="en-US" sz="1500"/>
              <a:t>早在西汉，</a:t>
            </a:r>
            <a:r>
              <a:rPr lang="en-US" altLang="zh-CN" sz="1500"/>
              <a:t>《</a:t>
            </a:r>
            <a:r>
              <a:rPr lang="zh-CN" altLang="en-US" sz="1500"/>
              <a:t>长安志</a:t>
            </a:r>
            <a:r>
              <a:rPr lang="en-US" altLang="zh-CN" sz="1500"/>
              <a:t>》</a:t>
            </a:r>
            <a:r>
              <a:rPr lang="zh-CN" altLang="en-US" sz="1500"/>
              <a:t>中就有汉代京城九月九日时人们游玩观景之记载。在东晋时，有著名的“龙山落帽”故事。</a:t>
            </a:r>
            <a:endParaRPr lang="zh-CN" altLang="en-US" sz="1500"/>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rcRect b="4791"/>
          <a:stretch>
            <a:fillRect/>
          </a:stretch>
        </p:blipFill>
        <p:spPr>
          <a:xfrm>
            <a:off x="0" y="1582057"/>
            <a:ext cx="4987517" cy="3561443"/>
          </a:xfrm>
          <a:prstGeom prst="rect">
            <a:avLst/>
          </a:prstGeom>
        </p:spPr>
      </p:pic>
      <p:grpSp>
        <p:nvGrpSpPr>
          <p:cNvPr id="16" name="PA_组合 15"/>
          <p:cNvGrpSpPr/>
          <p:nvPr>
            <p:custDataLst>
              <p:tags r:id="rId5"/>
            </p:custDataLst>
          </p:nvPr>
        </p:nvGrpSpPr>
        <p:grpSpPr>
          <a:xfrm>
            <a:off x="124180" y="184403"/>
            <a:ext cx="3068963" cy="995309"/>
            <a:chOff x="124180" y="184403"/>
            <a:chExt cx="3068963" cy="995309"/>
          </a:xfrm>
        </p:grpSpPr>
        <p:sp>
          <p:nvSpPr>
            <p:cNvPr id="13" name="文本框 12"/>
            <p:cNvSpPr txBox="1"/>
            <p:nvPr/>
          </p:nvSpPr>
          <p:spPr>
            <a:xfrm>
              <a:off x="1175657" y="360608"/>
              <a:ext cx="2017486" cy="400110"/>
            </a:xfrm>
            <a:prstGeom prst="rect">
              <a:avLst/>
            </a:prstGeom>
            <a:noFill/>
          </p:spPr>
          <p:txBody>
            <a:bodyPr wrap="square">
              <a:spAutoFit/>
            </a:bodyPr>
            <a:lstStyle/>
            <a:p>
              <a:pPr eaLnBrk="1" fontAlgn="auto" hangingPunct="1">
                <a:spcBef>
                  <a:spcPct val="0"/>
                </a:spcBef>
                <a:spcAft>
                  <a:spcPct val="0"/>
                </a:spcAft>
                <a:defRPr/>
              </a:pPr>
              <a:r>
                <a:rPr lang="zh-CN" altLang="en-US" sz="2000" spc="188">
                  <a:latin typeface="方正苏新诗柳楷简体" panose="02000000000000000000" pitchFamily="2" charset="-122"/>
                  <a:ea typeface="方正苏新诗柳楷简体" panose="02000000000000000000" pitchFamily="2" charset="-122"/>
                </a:rPr>
                <a:t>二、民间习俗</a:t>
              </a:r>
              <a:endParaRPr lang="zh-CN" altLang="en-US" sz="2000" spc="188">
                <a:latin typeface="方正苏新诗柳楷简体" panose="02000000000000000000" pitchFamily="2" charset="-122"/>
                <a:ea typeface="方正苏新诗柳楷简体" panose="02000000000000000000" pitchFamily="2" charset="-122"/>
              </a:endParaRPr>
            </a:p>
          </p:txBody>
        </p:sp>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180" y="184403"/>
              <a:ext cx="1202665" cy="995309"/>
            </a:xfrm>
            <a:prstGeom prst="rect">
              <a:avLst/>
            </a:prstGeom>
          </p:spPr>
        </p:pic>
      </p:grp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PA" val="v3.2.0"/>
</p:tagLst>
</file>

<file path=ppt/tags/tag101.xml><?xml version="1.0" encoding="utf-8"?>
<p:tagLst xmlns:p="http://schemas.openxmlformats.org/presentationml/2006/main">
  <p:tag name="PA" val="v3.2.0"/>
</p:tagLst>
</file>

<file path=ppt/tags/tag102.xml><?xml version="1.0" encoding="utf-8"?>
<p:tagLst xmlns:p="http://schemas.openxmlformats.org/presentationml/2006/main">
  <p:tag name="PA" val="v3.2.0"/>
</p:tagLst>
</file>

<file path=ppt/tags/tag103.xml><?xml version="1.0" encoding="utf-8"?>
<p:tagLst xmlns:p="http://schemas.openxmlformats.org/presentationml/2006/main">
  <p:tag name="PA" val="v3.2.0"/>
</p:tagLst>
</file>

<file path=ppt/tags/tag104.xml><?xml version="1.0" encoding="utf-8"?>
<p:tagLst xmlns:p="http://schemas.openxmlformats.org/presentationml/2006/main">
  <p:tag name="PA" val="v3.2.0"/>
</p:tagLst>
</file>

<file path=ppt/tags/tag105.xml><?xml version="1.0" encoding="utf-8"?>
<p:tagLst xmlns:p="http://schemas.openxmlformats.org/presentationml/2006/main">
  <p:tag name="PA" val="v3.2.0"/>
</p:tagLst>
</file>

<file path=ppt/tags/tag106.xml><?xml version="1.0" encoding="utf-8"?>
<p:tagLst xmlns:p="http://schemas.openxmlformats.org/presentationml/2006/main">
  <p:tag name="PA" val="v3.2.0"/>
</p:tagLst>
</file>

<file path=ppt/tags/tag107.xml><?xml version="1.0" encoding="utf-8"?>
<p:tagLst xmlns:p="http://schemas.openxmlformats.org/presentationml/2006/main">
  <p:tag name="PA" val="v3.2.0"/>
</p:tagLst>
</file>

<file path=ppt/tags/tag108.xml><?xml version="1.0" encoding="utf-8"?>
<p:tagLst xmlns:p="http://schemas.openxmlformats.org/presentationml/2006/main">
  <p:tag name="MH" val="20171009181048"/>
  <p:tag name="MH_LIBRARY" val="GRAPHIC"/>
  <p:tag name="MH_ORDER" val="TextBox 17"/>
  <p:tag name="PA" val="v3.2.0"/>
</p:tagLst>
</file>

<file path=ppt/tags/tag109.xml><?xml version="1.0" encoding="utf-8"?>
<p:tagLst xmlns:p="http://schemas.openxmlformats.org/presentationml/2006/main">
  <p:tag name="MH" val="20171009181048"/>
  <p:tag name="MH_LIBRARY" val="GRAPHIC"/>
  <p:tag name="MH_ORDER" val="TextBox 18"/>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MH" val="20171009181048"/>
  <p:tag name="MH_LIBRARY" val="GRAPHIC"/>
  <p:tag name="MH_ORDER" val="Straight Connector 19"/>
</p:tagLst>
</file>

<file path=ppt/tags/tag111.xml><?xml version="1.0" encoding="utf-8"?>
<p:tagLst xmlns:p="http://schemas.openxmlformats.org/presentationml/2006/main">
  <p:tag name="MH" val="20171009181048"/>
  <p:tag name="MH_LIBRARY" val="GRAPHIC"/>
  <p:tag name="MH_ORDER" val="Straight Connector 20"/>
</p:tagLst>
</file>

<file path=ppt/tags/tag112.xml><?xml version="1.0" encoding="utf-8"?>
<p:tagLst xmlns:p="http://schemas.openxmlformats.org/presentationml/2006/main">
  <p:tag name="MH" val="20171009181048"/>
  <p:tag name="MH_LIBRARY" val="GRAPHIC"/>
</p:tagLst>
</file>

<file path=ppt/tags/tag113.xml><?xml version="1.0" encoding="utf-8"?>
<p:tagLst xmlns:p="http://schemas.openxmlformats.org/presentationml/2006/main">
  <p:tag name="PA" val="v3.2.0"/>
</p:tagLst>
</file>

<file path=ppt/tags/tag114.xml><?xml version="1.0" encoding="utf-8"?>
<p:tagLst xmlns:p="http://schemas.openxmlformats.org/presentationml/2006/main">
  <p:tag name="PA" val="v3.2.0"/>
</p:tagLst>
</file>

<file path=ppt/tags/tag115.xml><?xml version="1.0" encoding="utf-8"?>
<p:tagLst xmlns:p="http://schemas.openxmlformats.org/presentationml/2006/main">
  <p:tag name="MH" val="20171009181048"/>
  <p:tag name="MH_LIBRARY" val="GRAPHIC"/>
  <p:tag name="MH_ORDER" val="TextBox 17"/>
  <p:tag name="PA" val="v3.2.0"/>
</p:tagLst>
</file>

<file path=ppt/tags/tag116.xml><?xml version="1.0" encoding="utf-8"?>
<p:tagLst xmlns:p="http://schemas.openxmlformats.org/presentationml/2006/main">
  <p:tag name="MH" val="20171009181048"/>
  <p:tag name="MH_LIBRARY" val="GRAPHIC"/>
  <p:tag name="MH_ORDER" val="TextBox 18"/>
</p:tagLst>
</file>

<file path=ppt/tags/tag117.xml><?xml version="1.0" encoding="utf-8"?>
<p:tagLst xmlns:p="http://schemas.openxmlformats.org/presentationml/2006/main">
  <p:tag name="MH" val="20171009181048"/>
  <p:tag name="MH_LIBRARY" val="GRAPHIC"/>
  <p:tag name="MH_ORDER" val="Straight Connector 19"/>
</p:tagLst>
</file>

<file path=ppt/tags/tag118.xml><?xml version="1.0" encoding="utf-8"?>
<p:tagLst xmlns:p="http://schemas.openxmlformats.org/presentationml/2006/main">
  <p:tag name="MH" val="20171009181048"/>
  <p:tag name="MH_LIBRARY" val="GRAPHIC"/>
  <p:tag name="MH_ORDER" val="Straight Connector 20"/>
</p:tagLst>
</file>

<file path=ppt/tags/tag119.xml><?xml version="1.0" encoding="utf-8"?>
<p:tagLst xmlns:p="http://schemas.openxmlformats.org/presentationml/2006/main">
  <p:tag name="MH" val="20171009181048"/>
  <p:tag name="MH_LIBRARY" val="GRAPHIC"/>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PA" val="v3.2.0"/>
</p:tagLst>
</file>

<file path=ppt/tags/tag121.xml><?xml version="1.0" encoding="utf-8"?>
<p:tagLst xmlns:p="http://schemas.openxmlformats.org/presentationml/2006/main">
  <p:tag name="PA" val="v3.2.0"/>
</p:tagLst>
</file>

<file path=ppt/tags/tag122.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PowerPoint 演示文稿"/>
  <p:tag name="MH_CONTENTSID" val="258"/>
  <p:tag name="MH_SECTIONID" val="259,260,261,262,"/>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2.0"/>
</p:tagLst>
</file>

<file path=ppt/tags/tag62.xml><?xml version="1.0" encoding="utf-8"?>
<p:tagLst xmlns:p="http://schemas.openxmlformats.org/presentationml/2006/main">
  <p:tag name="ID" val="553520"/>
  <p:tag name="MH" val="20171009180439"/>
  <p:tag name="MH_LIBRARY" val="CONTENTS"/>
  <p:tag name="MH_TYPE" val="OTHERS"/>
  <p:tag name="PA" val="v3.2.0"/>
</p:tagLst>
</file>

<file path=ppt/tags/tag63.xml><?xml version="1.0" encoding="utf-8"?>
<p:tagLst xmlns:p="http://schemas.openxmlformats.org/presentationml/2006/main">
  <p:tag name="ID" val="553520"/>
  <p:tag name="MH" val="20171009180439"/>
  <p:tag name="MH_LIBRARY" val="CONTENTS"/>
  <p:tag name="MH_TYPE" val="OTHERS"/>
  <p:tag name="PA" val="v3.2.0"/>
</p:tagLst>
</file>

<file path=ppt/tags/tag64.xml><?xml version="1.0" encoding="utf-8"?>
<p:tagLst xmlns:p="http://schemas.openxmlformats.org/presentationml/2006/main">
  <p:tag name="PA" val="v3.2.0"/>
</p:tagLst>
</file>

<file path=ppt/tags/tag65.xml><?xml version="1.0" encoding="utf-8"?>
<p:tagLst xmlns:p="http://schemas.openxmlformats.org/presentationml/2006/main">
  <p:tag name="ID" val="553520"/>
  <p:tag name="MH" val="20171009180439"/>
  <p:tag name="MH_LIBRARY" val="CONTENTS"/>
  <p:tag name="MH_ORDER" val="1"/>
  <p:tag name="MH_TYPE" val="NUMBER"/>
</p:tagLst>
</file>

<file path=ppt/tags/tag66.xml><?xml version="1.0" encoding="utf-8"?>
<p:tagLst xmlns:p="http://schemas.openxmlformats.org/presentationml/2006/main">
  <p:tag name="ID" val="553520"/>
  <p:tag name="MH" val="20171009180439"/>
  <p:tag name="MH_LIBRARY" val="CONTENTS"/>
  <p:tag name="MH_TYPE" val="OTHERS"/>
</p:tagLst>
</file>

<file path=ppt/tags/tag67.xml><?xml version="1.0" encoding="utf-8"?>
<p:tagLst xmlns:p="http://schemas.openxmlformats.org/presentationml/2006/main">
  <p:tag name="ID" val="553520"/>
  <p:tag name="MH" val="20171009180439"/>
  <p:tag name="MH_LIBRARY" val="CONTENTS"/>
  <p:tag name="MH_ORDER" val="1"/>
  <p:tag name="MH_TYPE" val="ENTRY"/>
</p:tagLst>
</file>

<file path=ppt/tags/tag68.xml><?xml version="1.0" encoding="utf-8"?>
<p:tagLst xmlns:p="http://schemas.openxmlformats.org/presentationml/2006/main">
  <p:tag name="PA" val="v3.2.0"/>
</p:tagLst>
</file>

<file path=ppt/tags/tag69.xml><?xml version="1.0" encoding="utf-8"?>
<p:tagLst xmlns:p="http://schemas.openxmlformats.org/presentationml/2006/main">
  <p:tag name="ID" val="553520"/>
  <p:tag name="MH" val="20171009180439"/>
  <p:tag name="MH_LIBRARY" val="CONTENTS"/>
  <p:tag name="MH_ORDER" val="2"/>
  <p:tag name="MH_TYPE" val="NUMBER"/>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ID" val="553520"/>
  <p:tag name="MH" val="20171009180439"/>
  <p:tag name="MH_LIBRARY" val="CONTENTS"/>
  <p:tag name="MH_TYPE" val="OTHERS"/>
</p:tagLst>
</file>

<file path=ppt/tags/tag71.xml><?xml version="1.0" encoding="utf-8"?>
<p:tagLst xmlns:p="http://schemas.openxmlformats.org/presentationml/2006/main">
  <p:tag name="ID" val="553520"/>
  <p:tag name="MH" val="20171009180439"/>
  <p:tag name="MH_LIBRARY" val="CONTENTS"/>
  <p:tag name="MH_ORDER" val="2"/>
  <p:tag name="MH_TYPE" val="ENTRY"/>
</p:tagLst>
</file>

<file path=ppt/tags/tag72.xml><?xml version="1.0" encoding="utf-8"?>
<p:tagLst xmlns:p="http://schemas.openxmlformats.org/presentationml/2006/main">
  <p:tag name="PA" val="v3.2.0"/>
</p:tagLst>
</file>

<file path=ppt/tags/tag73.xml><?xml version="1.0" encoding="utf-8"?>
<p:tagLst xmlns:p="http://schemas.openxmlformats.org/presentationml/2006/main">
  <p:tag name="ID" val="553520"/>
  <p:tag name="MH" val="20171009180439"/>
  <p:tag name="MH_LIBRARY" val="CONTENTS"/>
  <p:tag name="MH_ORDER" val="4"/>
  <p:tag name="MH_TYPE" val="NUMBER"/>
</p:tagLst>
</file>

<file path=ppt/tags/tag74.xml><?xml version="1.0" encoding="utf-8"?>
<p:tagLst xmlns:p="http://schemas.openxmlformats.org/presentationml/2006/main">
  <p:tag name="ID" val="553520"/>
  <p:tag name="MH" val="20171009180439"/>
  <p:tag name="MH_LIBRARY" val="CONTENTS"/>
  <p:tag name="MH_TYPE" val="OTHERS"/>
</p:tagLst>
</file>

<file path=ppt/tags/tag75.xml><?xml version="1.0" encoding="utf-8"?>
<p:tagLst xmlns:p="http://schemas.openxmlformats.org/presentationml/2006/main">
  <p:tag name="ID" val="553520"/>
  <p:tag name="MH" val="20171009180439"/>
  <p:tag name="MH_LIBRARY" val="CONTENTS"/>
  <p:tag name="MH_ORDER" val="4"/>
  <p:tag name="MH_TYPE" val="ENTRY"/>
</p:tagLst>
</file>

<file path=ppt/tags/tag76.xml><?xml version="1.0" encoding="utf-8"?>
<p:tagLst xmlns:p="http://schemas.openxmlformats.org/presentationml/2006/main">
  <p:tag name="PA" val="v3.2.0"/>
</p:tagLst>
</file>

<file path=ppt/tags/tag77.xml><?xml version="1.0" encoding="utf-8"?>
<p:tagLst xmlns:p="http://schemas.openxmlformats.org/presentationml/2006/main">
  <p:tag name="ID" val="553520"/>
  <p:tag name="MH" val="20171009180439"/>
  <p:tag name="MH_LIBRARY" val="CONTENTS"/>
  <p:tag name="MH_ORDER" val="3"/>
  <p:tag name="MH_TYPE" val="NUMBER"/>
</p:tagLst>
</file>

<file path=ppt/tags/tag78.xml><?xml version="1.0" encoding="utf-8"?>
<p:tagLst xmlns:p="http://schemas.openxmlformats.org/presentationml/2006/main">
  <p:tag name="ID" val="553520"/>
  <p:tag name="MH" val="20171009180439"/>
  <p:tag name="MH_LIBRARY" val="CONTENTS"/>
  <p:tag name="MH_TYPE" val="OTHERS"/>
</p:tagLst>
</file>

<file path=ppt/tags/tag79.xml><?xml version="1.0" encoding="utf-8"?>
<p:tagLst xmlns:p="http://schemas.openxmlformats.org/presentationml/2006/main">
  <p:tag name="ID" val="553520"/>
  <p:tag name="MH" val="20171009180439"/>
  <p:tag name="MH_LIBRARY" val="CONTENTS"/>
  <p:tag name="MH_ORDER" val="3"/>
  <p:tag name="MH_TYPE" val="ENTRY"/>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ID" val="553520"/>
  <p:tag name="MH" val="20171009180439"/>
  <p:tag name="MH_AUTOCOLOR" val="TRUE"/>
  <p:tag name="MH_LIBRARY" val="CONTENTS"/>
  <p:tag name="MH_TYPE" val="CONTENTS"/>
</p:tagLst>
</file>

<file path=ppt/tags/tag81.xml><?xml version="1.0" encoding="utf-8"?>
<p:tagLst xmlns:p="http://schemas.openxmlformats.org/presentationml/2006/main">
  <p:tag name="PA" val="v3.2.0"/>
</p:tagLst>
</file>

<file path=ppt/tags/tag82.xml><?xml version="1.0" encoding="utf-8"?>
<p:tagLst xmlns:p="http://schemas.openxmlformats.org/presentationml/2006/main">
  <p:tag name="MH" val="20171009181048"/>
  <p:tag name="MH_LIBRARY" val="GRAPHIC"/>
  <p:tag name="MH_ORDER" val="TextBox 17"/>
  <p:tag name="PA" val="v3.2.0"/>
</p:tagLst>
</file>

<file path=ppt/tags/tag83.xml><?xml version="1.0" encoding="utf-8"?>
<p:tagLst xmlns:p="http://schemas.openxmlformats.org/presentationml/2006/main">
  <p:tag name="MH" val="20171009181048"/>
  <p:tag name="MH_LIBRARY" val="GRAPHIC"/>
  <p:tag name="MH_ORDER" val="TextBox 18"/>
</p:tagLst>
</file>

<file path=ppt/tags/tag84.xml><?xml version="1.0" encoding="utf-8"?>
<p:tagLst xmlns:p="http://schemas.openxmlformats.org/presentationml/2006/main">
  <p:tag name="MH" val="20171009181048"/>
  <p:tag name="MH_LIBRARY" val="GRAPHIC"/>
  <p:tag name="MH_ORDER" val="Straight Connector 19"/>
</p:tagLst>
</file>

<file path=ppt/tags/tag85.xml><?xml version="1.0" encoding="utf-8"?>
<p:tagLst xmlns:p="http://schemas.openxmlformats.org/presentationml/2006/main">
  <p:tag name="MH" val="20171009181048"/>
  <p:tag name="MH_LIBRARY" val="GRAPHIC"/>
  <p:tag name="MH_ORDER" val="Straight Connector 20"/>
</p:tagLst>
</file>

<file path=ppt/tags/tag86.xml><?xml version="1.0" encoding="utf-8"?>
<p:tagLst xmlns:p="http://schemas.openxmlformats.org/presentationml/2006/main">
  <p:tag name="MH" val="20171009181048"/>
  <p:tag name="MH_LIBRARY" val="GRAPHIC"/>
</p:tagLst>
</file>

<file path=ppt/tags/tag87.xml><?xml version="1.0" encoding="utf-8"?>
<p:tagLst xmlns:p="http://schemas.openxmlformats.org/presentationml/2006/main">
  <p:tag name="PA" val="v3.2.0"/>
</p:tagLst>
</file>

<file path=ppt/tags/tag88.xml><?xml version="1.0" encoding="utf-8"?>
<p:tagLst xmlns:p="http://schemas.openxmlformats.org/presentationml/2006/main">
  <p:tag name="PA" val="v3.2.0"/>
</p:tagLst>
</file>

<file path=ppt/tags/tag89.xml><?xml version="1.0" encoding="utf-8"?>
<p:tagLst xmlns:p="http://schemas.openxmlformats.org/presentationml/2006/main">
  <p:tag name="PA" val="v3.2.0"/>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PA" val="v3.2.0"/>
</p:tagLst>
</file>

<file path=ppt/tags/tag91.xml><?xml version="1.0" encoding="utf-8"?>
<p:tagLst xmlns:p="http://schemas.openxmlformats.org/presentationml/2006/main">
  <p:tag name="PA" val="v3.2.0"/>
</p:tagLst>
</file>

<file path=ppt/tags/tag92.xml><?xml version="1.0" encoding="utf-8"?>
<p:tagLst xmlns:p="http://schemas.openxmlformats.org/presentationml/2006/main">
  <p:tag name="PA" val="v3.2.0"/>
</p:tagLst>
</file>

<file path=ppt/tags/tag93.xml><?xml version="1.0" encoding="utf-8"?>
<p:tagLst xmlns:p="http://schemas.openxmlformats.org/presentationml/2006/main">
  <p:tag name="PA" val="v3.2.0"/>
</p:tagLst>
</file>

<file path=ppt/tags/tag94.xml><?xml version="1.0" encoding="utf-8"?>
<p:tagLst xmlns:p="http://schemas.openxmlformats.org/presentationml/2006/main">
  <p:tag name="MH" val="20171009181048"/>
  <p:tag name="MH_LIBRARY" val="GRAPHIC"/>
  <p:tag name="MH_ORDER" val="TextBox 17"/>
  <p:tag name="PA" val="v3.2.0"/>
</p:tagLst>
</file>

<file path=ppt/tags/tag95.xml><?xml version="1.0" encoding="utf-8"?>
<p:tagLst xmlns:p="http://schemas.openxmlformats.org/presentationml/2006/main">
  <p:tag name="MH" val="20171009181048"/>
  <p:tag name="MH_LIBRARY" val="GRAPHIC"/>
  <p:tag name="MH_ORDER" val="TextBox 18"/>
</p:tagLst>
</file>

<file path=ppt/tags/tag96.xml><?xml version="1.0" encoding="utf-8"?>
<p:tagLst xmlns:p="http://schemas.openxmlformats.org/presentationml/2006/main">
  <p:tag name="MH" val="20171009181048"/>
  <p:tag name="MH_LIBRARY" val="GRAPHIC"/>
  <p:tag name="MH_ORDER" val="Straight Connector 19"/>
</p:tagLst>
</file>

<file path=ppt/tags/tag97.xml><?xml version="1.0" encoding="utf-8"?>
<p:tagLst xmlns:p="http://schemas.openxmlformats.org/presentationml/2006/main">
  <p:tag name="MH" val="20171009181048"/>
  <p:tag name="MH_LIBRARY" val="GRAPHIC"/>
  <p:tag name="MH_ORDER" val="Straight Connector 20"/>
</p:tagLst>
</file>

<file path=ppt/tags/tag98.xml><?xml version="1.0" encoding="utf-8"?>
<p:tagLst xmlns:p="http://schemas.openxmlformats.org/presentationml/2006/main">
  <p:tag name="MH" val="20171009181048"/>
  <p:tag name="MH_LIBRARY" val="GRAPHIC"/>
</p:tagLst>
</file>

<file path=ppt/tags/tag99.xml><?xml version="1.0" encoding="utf-8"?>
<p:tagLst xmlns:p="http://schemas.openxmlformats.org/presentationml/2006/main">
  <p:tag name="PA" val="v3.2.0"/>
</p:tagLst>
</file>

<file path=ppt/theme/theme1.xml><?xml version="1.0" encoding="utf-8"?>
<a:theme xmlns:r="http://schemas.openxmlformats.org/officeDocument/2006/relationships" xmlns:a="http://schemas.openxmlformats.org/drawingml/2006/main" name="Office 主题​​">
  <a:themeElements>
    <a:clrScheme name="自定义 102">
      <a:dk1>
        <a:srgbClr val="000000"/>
      </a:dk1>
      <a:lt1>
        <a:srgbClr val="FFFFFF"/>
      </a:lt1>
      <a:dk2>
        <a:srgbClr val="44546A"/>
      </a:dk2>
      <a:lt2>
        <a:srgbClr val="E7E6E6"/>
      </a:lt2>
      <a:accent1>
        <a:srgbClr val="000000"/>
      </a:accent1>
      <a:accent2>
        <a:srgbClr val="ED7D31"/>
      </a:accent2>
      <a:accent3>
        <a:srgbClr val="000000"/>
      </a:accent3>
      <a:accent4>
        <a:srgbClr val="FFC000"/>
      </a:accent4>
      <a:accent5>
        <a:srgbClr val="FFFFFF"/>
      </a:accent5>
      <a:accent6>
        <a:srgbClr val="000000"/>
      </a:accent6>
      <a:hlink>
        <a:srgbClr val="030100"/>
      </a:hlink>
      <a:folHlink>
        <a:srgbClr val="000000"/>
      </a:folHlink>
    </a:clrScheme>
    <a:fontScheme name="3f5chidg">
      <a:majorFont>
        <a:latin typeface="Arial"/>
        <a:ea typeface="方正苏新诗柳楷简体"/>
        <a:cs typeface="Arial"/>
      </a:majorFont>
      <a:minorFont>
        <a:latin typeface="Arial"/>
        <a:ea typeface="方正苏新诗柳楷简体"/>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(16:9)</PresentationFormat>
  <Paragraphs>86</Paragraphs>
  <Slides>18</Slides>
  <Notes>18</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18</vt:i4>
      </vt:variant>
    </vt:vector>
  </HeadingPairs>
  <TitlesOfParts>
    <vt:vector baseType="lpstr" size="33">
      <vt:lpstr>Arial</vt:lpstr>
      <vt:lpstr>方正苏新诗柳楷简体</vt:lpstr>
      <vt:lpstr>等线 Light</vt:lpstr>
      <vt:lpstr>等线</vt:lpstr>
      <vt:lpstr>Lao UI</vt:lpstr>
      <vt:lpstr>方正启体简体</vt:lpstr>
      <vt:lpstr>Calibri</vt:lpstr>
      <vt:lpstr>宋体</vt:lpstr>
      <vt:lpstr>幼圆</vt:lpstr>
      <vt:lpstr>华文细黑</vt:lpstr>
      <vt:lpstr>汉鼎繁淡古</vt:lpstr>
      <vt:lpstr>微软雅黑</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30</cp:revision>
  <dcterms:created xsi:type="dcterms:W3CDTF">2017-10-09T09:49:00Z</dcterms:created>
  <dcterms:modified xsi:type="dcterms:W3CDTF">2023-05-08T06:40:33Z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2052-11.1.0.9022</vt:lpwstr>
  </property>
</Properties>
</file>